
<file path=[Content_Types].xml><?xml version="1.0" encoding="utf-8"?>
<Types xmlns="http://schemas.openxmlformats.org/package/2006/content-types">
  <Default ContentType="image/x-emf" Extension="emf"/>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presentation.main+xml" PartName="/ppt/presentation.xml"/>
  <Override ContentType="application/vnd.openxmlformats-officedocument.presentationml.presProps+xml" PartName="/ppt/presProps.xml"/>
  <Override ContentType="application/vnd.ms-powerpoint.revisioninfo+xml" PartName="/ppt/revisionInfo.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Layout+xml" PartName="/ppt/slideLayouts/slideLayout34.xml"/>
  <Override ContentType="application/vnd.openxmlformats-officedocument.presentationml.slideLayout+xml" PartName="/ppt/slideLayouts/slideLayout35.xml"/>
  <Override ContentType="application/vnd.openxmlformats-officedocument.presentationml.slideLayout+xml" PartName="/ppt/slideLayouts/slideLayout36.xml"/>
  <Override ContentType="application/vnd.openxmlformats-officedocument.presentationml.slideLayout+xml" PartName="/ppt/slideLayouts/slideLayout37.xml"/>
  <Override ContentType="application/vnd.openxmlformats-officedocument.presentationml.slideLayout+xml" PartName="/ppt/slideLayouts/slideLayout38.xml"/>
  <Override ContentType="application/vnd.openxmlformats-officedocument.presentationml.slideLayout+xml" PartName="/ppt/slideLayouts/slideLayout39.xml"/>
  <Override ContentType="application/vnd.openxmlformats-officedocument.presentationml.slideLayout+xml" PartName="/ppt/slideLayouts/slideLayout40.xml"/>
  <Override ContentType="application/vnd.openxmlformats-officedocument.presentationml.slideLayout+xml" PartName="/ppt/slideLayouts/slideLayout41.xml"/>
  <Override ContentType="application/vnd.openxmlformats-officedocument.presentationml.slideLayout+xml" PartName="/ppt/slideLayouts/slideLayout4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presentationml.tags+xml" PartName="/ppt/tags/tag16.xml"/>
  <Override ContentType="application/vnd.openxmlformats-officedocument.presentationml.tags+xml" PartName="/ppt/tags/tag17.xml"/>
  <Override ContentType="application/vnd.openxmlformats-officedocument.presentationml.tags+xml" PartName="/ppt/tags/tag18.xml"/>
  <Override ContentType="application/vnd.openxmlformats-officedocument.presentationml.tags+xml" PartName="/ppt/tags/tag19.xml"/>
  <Override ContentType="application/vnd.openxmlformats-officedocument.presentationml.tags+xml" PartName="/ppt/tags/tag20.xml"/>
  <Override ContentType="application/vnd.openxmlformats-officedocument.presentationml.tags+xml" PartName="/ppt/tags/tag21.xml"/>
  <Override ContentType="application/vnd.openxmlformats-officedocument.presentationml.tags+xml" PartName="/ppt/tags/tag22.xml"/>
  <Override ContentType="application/vnd.openxmlformats-officedocument.presentationml.tags+xml" PartName="/ppt/tags/tag23.xml"/>
  <Override ContentType="application/vnd.openxmlformats-officedocument.presentationml.tags+xml" PartName="/ppt/tags/tag24.xml"/>
  <Override ContentType="application/vnd.openxmlformats-officedocument.presentationml.tags+xml" PartName="/ppt/tags/tag25.xml"/>
  <Override ContentType="application/vnd.openxmlformats-officedocument.presentationml.tags+xml" PartName="/ppt/tags/tag26.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71" r:id="rId1"/>
    <p:sldMasterId id="2147483699" r:id="rId2"/>
  </p:sldMasterIdLst>
  <p:notesMasterIdLst>
    <p:notesMasterId r:id="rId3"/>
  </p:notesMasterIdLst>
  <p:sldIdLst>
    <p:sldId id="322" r:id="rId4"/>
    <p:sldId id="323" r:id="rId5"/>
    <p:sldId id="283" r:id="rId6"/>
    <p:sldId id="535" r:id="rId7"/>
    <p:sldId id="495" r:id="rId8"/>
    <p:sldId id="526" r:id="rId9"/>
    <p:sldId id="523" r:id="rId10"/>
    <p:sldId id="481" r:id="rId11"/>
    <p:sldId id="514" r:id="rId12"/>
    <p:sldId id="524" r:id="rId13"/>
    <p:sldId id="493" r:id="rId14"/>
    <p:sldId id="525" r:id="rId15"/>
    <p:sldId id="482" r:id="rId16"/>
    <p:sldId id="530" r:id="rId17"/>
    <p:sldId id="528" r:id="rId18"/>
    <p:sldId id="532" r:id="rId19"/>
    <p:sldId id="500" r:id="rId20"/>
    <p:sldId id="527" r:id="rId21"/>
    <p:sldId id="483" r:id="rId22"/>
    <p:sldId id="534" r:id="rId23"/>
    <p:sldId id="529" r:id="rId24"/>
    <p:sldId id="531" r:id="rId25"/>
    <p:sldId id="533" r:id="rId26"/>
    <p:sldId id="522" r:id="rId27"/>
  </p:sldIdLst>
  <p:sldSz cx="9144000" cy="5145088"/>
  <p:notesSz cx="6858000" cy="9144000"/>
  <p:custDataLst>
    <p:tags r:id="rId2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237" autoAdjust="0"/>
    <p:restoredTop sz="94660"/>
  </p:normalViewPr>
  <p:slideViewPr>
    <p:cSldViewPr snapToGrid="0">
      <p:cViewPr varScale="1">
        <p:scale>
          <a:sx n="114" d="100"/>
          <a:sy n="114" d="100"/>
        </p:scale>
        <p:origin x="114" y="150"/>
      </p:cViewPr>
      <p:guideLst/>
    </p:cSldViewPr>
  </p:slideViewPr>
  <p:notesTextViewPr>
    <p:cViewPr>
      <p:scale>
        <a:sx n="1" d="1"/>
        <a:sy n="1" d="1"/>
      </p:scale>
      <p:origin x="0" y="0"/>
    </p:cViewPr>
  </p:notesTextViewPr>
  <p:sorterViewPr>
    <p:cViewPr>
      <p:scale>
        <a:sx n="42" d="100"/>
        <a:sy n="42" d="100"/>
      </p:scale>
      <p:origin x="0" y="0"/>
    </p:cViewPr>
  </p:sorterViewPr>
  <p:notesViewPr>
    <p:cSldViewPr>
      <p:cViewPr>
        <p:scale>
          <a:sx n="1" d="100"/>
          <a:sy n="1" d="100"/>
        </p:scale>
        <p:origin x="0" y="0"/>
      </p:cViewPr>
    </p:cSldViewPr>
  </p:notesViewPr>
  <p:gridSpacing cx="36004" cy="36004"/>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tags/tag26.xml" Type="http://schemas.openxmlformats.org/officeDocument/2006/relationships/tags"/><Relationship Id="rId29" Target="presProps.xml" Type="http://schemas.openxmlformats.org/officeDocument/2006/relationships/presProps"/><Relationship Id="rId3" Target="notesMasters/notesMaster1.xml" Type="http://schemas.openxmlformats.org/officeDocument/2006/relationships/notesMaster"/><Relationship Id="rId30" Target="viewProps.xml" Type="http://schemas.openxmlformats.org/officeDocument/2006/relationships/viewProps"/><Relationship Id="rId31" Target="theme/theme1.xml" Type="http://schemas.openxmlformats.org/officeDocument/2006/relationships/theme"/><Relationship Id="rId32" Target="tableStyles.xml" Type="http://schemas.openxmlformats.org/officeDocument/2006/relationships/tableStyles"/><Relationship Id="rId33" Target="revisionInfo.xml" Type="http://schemas.microsoft.com/office/2015/10/relationships/revisionInfo"/><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CAB2D6-7D2D-4045-A876-D8AE1F9EACE2}" type="datetimeFigureOut">
              <a:rPr lang="zh-CN" altLang="en-US" smtClean="0"/>
              <a:t>2018/7/3</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EB0147-15CD-4249-B4BC-D92A282CE29B}" type="slidenum">
              <a:rPr lang="zh-CN" altLang="en-US" smtClean="0"/>
              <a:t>‹#›</a:t>
            </a:fld>
            <a:endParaRPr lang="zh-CN" altLang="en-US"/>
          </a:p>
        </p:txBody>
      </p:sp>
    </p:spTree>
    <p:extLst>
      <p:ext uri="{BB962C8B-B14F-4D97-AF65-F5344CB8AC3E}">
        <p14:creationId val="752824694"/>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81806039"/>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73842161"/>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10071990"/>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43122523"/>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53432597"/>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97557918"/>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39658097"/>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97449527"/>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08460715"/>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0101186"/>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92546451"/>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16585385"/>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10603762"/>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39973497"/>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83385170"/>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90966079"/>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59518678"/>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06389919"/>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media/image1.jpeg" Type="http://schemas.openxmlformats.org/officeDocument/2006/relationships/image"/><Relationship Id="rId2" Target="../slideMasters/slideMaster1.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media/image1.jpeg" Type="http://schemas.openxmlformats.org/officeDocument/2006/relationships/image"/><Relationship Id="rId2" Target="../slideMasters/slideMaster1.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media/image1.jpeg" Type="http://schemas.openxmlformats.org/officeDocument/2006/relationships/image"/><Relationship Id="rId2"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media/image1.jpeg" Type="http://schemas.openxmlformats.org/officeDocument/2006/relationships/image"/><Relationship Id="rId2" Target="../slideMasters/slideMaster1.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media/image2.png" Type="http://schemas.openxmlformats.org/officeDocument/2006/relationships/image"/><Relationship Id="rId2" Target="../slideMasters/slideMaster1.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media/image3.jpeg" Type="http://schemas.openxmlformats.org/officeDocument/2006/relationships/image"/><Relationship Id="rId2" Target="../media/image4.emf" Type="http://schemas.openxmlformats.org/officeDocument/2006/relationships/image"/><Relationship Id="rId3" Target="../media/image5.emf" Type="http://schemas.openxmlformats.org/officeDocument/2006/relationships/image"/><Relationship Id="rId4" Target="../media/image6.png" Type="http://schemas.openxmlformats.org/officeDocument/2006/relationships/image"/><Relationship Id="rId5" Target="../slideMasters/slideMaster1.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4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4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143000" y="842032"/>
            <a:ext cx="6858000" cy="1791253"/>
          </a:xfrm>
        </p:spPr>
        <p:txBody>
          <a:bodyPr anchor="b"/>
          <a:lstStyle>
            <a:lvl1pPr algn="ctr">
              <a:defRPr sz="4500"/>
            </a:lvl1pPr>
          </a:lstStyle>
          <a:p>
            <a:r>
              <a:rPr lang="zh-CN" altLang="en-US"/>
              <a:t>单击此处编辑母版标题样式</a:t>
            </a:r>
            <a:endParaRPr lang="en-US"/>
          </a:p>
        </p:txBody>
      </p:sp>
      <p:sp>
        <p:nvSpPr>
          <p:cNvPr id="3" name="Subtitle 2"/>
          <p:cNvSpPr>
            <a:spLocks noGrp="1"/>
          </p:cNvSpPr>
          <p:nvPr>
            <p:ph type="subTitle" idx="1"/>
          </p:nvPr>
        </p:nvSpPr>
        <p:spPr>
          <a:xfrm>
            <a:off x="1143000" y="2702363"/>
            <a:ext cx="6858000" cy="124220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a:p>
        </p:txBody>
      </p:sp>
      <p:sp>
        <p:nvSpPr>
          <p:cNvPr id="4" name="Date Placeholder 3"/>
          <p:cNvSpPr>
            <a:spLocks noGrp="1"/>
          </p:cNvSpPr>
          <p:nvPr>
            <p:ph type="dt" sz="half" idx="10"/>
          </p:nvPr>
        </p:nvSpPr>
        <p:spPr/>
        <p:txBody>
          <a:bodyPr/>
          <a:lstStyle/>
          <a:p>
            <a:fld id="{B452C926-1AF6-4C84-925A-B6B02113653E}" type="datetimeFigureOut">
              <a:rPr lang="zh-CN" altLang="en-US" smtClean="0"/>
              <a:t>2018/7/3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t>‹#›</a:t>
            </a:fld>
            <a:endParaRPr lang="zh-CN" altLang="en-US"/>
          </a:p>
        </p:txBody>
      </p:sp>
    </p:spTree>
    <p:extLst>
      <p:ext uri="{BB962C8B-B14F-4D97-AF65-F5344CB8AC3E}">
        <p14:creationId val="3822321957"/>
      </p:ext>
    </p:extLst>
  </p:cSld>
  <p:clrMapOvr>
    <a:masterClrMapping/>
  </p:clrMapOvr>
  <mc:AlternateContent>
    <mc:Choice Requires="p14">
      <p:transition spd="slow" advClick="0" p14:dur="1500">
        <p:split orient="vert"/>
      </p:transition>
    </mc:Choice>
    <mc:Fallback>
      <p:transition spd="slow" advClick="0">
        <p:split orient="vert"/>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p:txBody>
          <a:bodyPr/>
          <a:lstStyle/>
          <a:p>
            <a:fld id="{B452C926-1AF6-4C84-925A-B6B02113653E}" type="datetimeFigureOut">
              <a:rPr lang="zh-CN" altLang="en-US" smtClean="0"/>
              <a:t>2018/7/3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t>‹#›</a:t>
            </a:fld>
            <a:endParaRPr lang="zh-CN" altLang="en-US"/>
          </a:p>
        </p:txBody>
      </p:sp>
    </p:spTree>
    <p:extLst>
      <p:ext uri="{BB962C8B-B14F-4D97-AF65-F5344CB8AC3E}">
        <p14:creationId val="1262709499"/>
      </p:ext>
    </p:extLst>
  </p:cSld>
  <p:clrMapOvr>
    <a:masterClrMapping/>
  </p:clrMapOvr>
  <mc:AlternateContent>
    <mc:Choice Requires="p14">
      <p:transition spd="slow" advClick="0" p14:dur="2000"/>
    </mc:Choice>
    <mc:Fallback>
      <p:transition spd="slow" advClick="0"/>
    </mc:Fallback>
  </mc:AlternateConten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Vertical Title 1"/>
          <p:cNvSpPr>
            <a:spLocks noGrp="1"/>
          </p:cNvSpPr>
          <p:nvPr>
            <p:ph type="title" orient="vert"/>
          </p:nvPr>
        </p:nvSpPr>
        <p:spPr>
          <a:xfrm>
            <a:off x="6543675" y="273928"/>
            <a:ext cx="1971675" cy="4360224"/>
          </a:xfrm>
        </p:spPr>
        <p:txBody>
          <a:bodyPr vert="eaVert"/>
          <a:lstStyle/>
          <a:p>
            <a:r>
              <a:rPr lang="zh-CN" altLang="en-US"/>
              <a:t>单击此处编辑母版标题样式</a:t>
            </a:r>
            <a:endParaRPr lang="en-US"/>
          </a:p>
        </p:txBody>
      </p:sp>
      <p:sp>
        <p:nvSpPr>
          <p:cNvPr id="3" name="Vertical Text Placeholder 2"/>
          <p:cNvSpPr>
            <a:spLocks noGrp="1"/>
          </p:cNvSpPr>
          <p:nvPr>
            <p:ph type="body" orient="vert" idx="1"/>
          </p:nvPr>
        </p:nvSpPr>
        <p:spPr>
          <a:xfrm>
            <a:off x="628650" y="273928"/>
            <a:ext cx="5800725" cy="4360224"/>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p:txBody>
          <a:bodyPr/>
          <a:lstStyle/>
          <a:p>
            <a:fld id="{B452C926-1AF6-4C84-925A-B6B02113653E}" type="datetimeFigureOut">
              <a:rPr lang="zh-CN" altLang="en-US" smtClean="0"/>
              <a:t>2018/7/3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t>‹#›</a:t>
            </a:fld>
            <a:endParaRPr lang="zh-CN" altLang="en-US"/>
          </a:p>
        </p:txBody>
      </p:sp>
    </p:spTree>
    <p:extLst>
      <p:ext uri="{BB962C8B-B14F-4D97-AF65-F5344CB8AC3E}">
        <p14:creationId val="1560950922"/>
      </p:ext>
    </p:extLst>
  </p:cSld>
  <p:clrMapOvr>
    <a:masterClrMapping/>
  </p:clrMapOvr>
  <mc:AlternateContent>
    <mc:Choice Requires="p14">
      <p:transition spd="slow" advClick="0" p14:dur="2000"/>
    </mc:Choice>
    <mc:Fallback>
      <p:transition spd="slow" advClick="0"/>
    </mc:Fallback>
  </mc:AlternateContent>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标题幻灯片">
    <p:spTree>
      <p:nvGrpSpPr>
        <p:cNvPr id="1" name=""/>
        <p:cNvGrpSpPr/>
        <p:nvPr/>
      </p:nvGrpSpPr>
      <p:grpSpPr>
        <a:xfrm>
          <a:off x="0" y="0"/>
          <a:ext cx="0" cy="0"/>
        </a:xfrm>
      </p:grpSpPr>
      <p:sp>
        <p:nvSpPr>
          <p:cNvPr id="4" name="日期占位符 3"/>
          <p:cNvSpPr>
            <a:spLocks noGrp="1"/>
          </p:cNvSpPr>
          <p:nvPr>
            <p:ph type="dt" sz="half" idx="10"/>
          </p:nvPr>
        </p:nvSpPr>
        <p:spPr/>
        <p:txBody>
          <a:bodyPr/>
          <a:lstStyle/>
          <a:p>
            <a:fld id="{D26EB0D8-D049-4A31-8F2D-814DBCEBC8C0}" type="datetimeFigureOut">
              <a:rPr lang="zh-CN" altLang="en-US" smtClean="0"/>
              <a:t>2018/7/3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7D73C6-6C2F-48CB-8888-B8D11C5DB613}" type="slidenum">
              <a:rPr lang="zh-CN" altLang="en-US" smtClean="0"/>
              <a:t>‹#›</a:t>
            </a:fld>
            <a:endParaRPr lang="zh-CN" altLang="en-US"/>
          </a:p>
        </p:txBody>
      </p:sp>
    </p:spTree>
    <p:extLst>
      <p:ext uri="{BB962C8B-B14F-4D97-AF65-F5344CB8AC3E}">
        <p14:creationId val="3979762283"/>
      </p:ext>
    </p:extLst>
  </p:cSld>
  <p:clrMapOvr>
    <a:masterClrMapping/>
  </p:clrMapOvr>
  <mc:AlternateContent>
    <mc:Choice Requires="p14">
      <p:transition spd="slow" advClick="0" p14:dur="1500">
        <p:split orient="vert"/>
      </p:transition>
    </mc:Choice>
    <mc:Fallback>
      <p:transition spd="slow" advClick="0">
        <p:split orient="vert"/>
      </p:transition>
    </mc:Fallback>
  </mc:AlternateContent>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标题幻灯片">
    <p:spTree>
      <p:nvGrpSpPr>
        <p:cNvPr id="1" name=""/>
        <p:cNvGrpSpPr/>
        <p:nvPr/>
      </p:nvGrpSpPr>
      <p:grpSpPr>
        <a:xfrm>
          <a:off x="0" y="0"/>
          <a:ext cx="0" cy="0"/>
        </a:xfrm>
      </p:grpSpPr>
      <p:sp>
        <p:nvSpPr>
          <p:cNvPr id="3" name="矩形 2"/>
          <p:cNvSpPr/>
          <p:nvPr userDrawn="1"/>
        </p:nvSpPr>
        <p:spPr>
          <a:xfrm>
            <a:off x="0" y="160276"/>
            <a:ext cx="467291" cy="3240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795"/>
            <a:endParaRPr lang="zh-CN" altLang="en-US" sz="1400">
              <a:solidFill>
                <a:srgbClr val="E7E6E6">
                  <a:lumMod val="50000"/>
                </a:srgbClr>
              </a:solidFill>
              <a:cs typeface="+mn-ea"/>
              <a:sym typeface="+mn-lt"/>
            </a:endParaRPr>
          </a:p>
        </p:txBody>
      </p:sp>
      <p:sp>
        <p:nvSpPr>
          <p:cNvPr id="4" name="文本框 37"/>
          <p:cNvSpPr txBox="1"/>
          <p:nvPr userDrawn="1"/>
        </p:nvSpPr>
        <p:spPr>
          <a:xfrm>
            <a:off x="545445" y="196280"/>
            <a:ext cx="1369614" cy="315475"/>
          </a:xfrm>
          <a:prstGeom prst="rect">
            <a:avLst/>
          </a:prstGeom>
          <a:noFill/>
        </p:spPr>
        <p:txBody>
          <a:bodyPr wrap="none" lIns="68584" tIns="34292" rIns="68584" bIns="34292" rtlCol="0">
            <a:spAutoFit/>
          </a:bodyPr>
          <a:lstStyle/>
          <a:p>
            <a:pPr lvl="0"/>
            <a:r>
              <a:rPr lang="zh-CN" altLang="zh-CN" sz="1600" b="0" i="0">
                <a:solidFill>
                  <a:schemeClr val="accent1"/>
                </a:solidFill>
                <a:latin typeface="微软雅黑" pitchFamily="34" charset="-122"/>
                <a:ea typeface="微软雅黑" pitchFamily="34" charset="-122"/>
              </a:rPr>
              <a:t>年度工作概述</a:t>
            </a:r>
          </a:p>
        </p:txBody>
      </p:sp>
    </p:spTree>
    <p:extLst>
      <p:ext uri="{BB962C8B-B14F-4D97-AF65-F5344CB8AC3E}">
        <p14:creationId val="3313673731"/>
      </p:ext>
    </p:extLst>
  </p:cSld>
  <p:clrMapOvr>
    <a:masterClrMapping/>
  </p:clrMapOvr>
  <mc:AlternateContent>
    <mc:Choice Requires="p14">
      <p:transition spd="slow" advClick="0" p14:dur="1500">
        <p:split orient="vert"/>
      </p:transition>
    </mc:Choice>
    <mc:Fallback>
      <p:transition spd="slow" advClick="0">
        <p:split orient="vert"/>
      </p:transition>
    </mc:Fallback>
  </mc:AlternateContent>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_标题幻灯片">
    <p:spTree>
      <p:nvGrpSpPr>
        <p:cNvPr id="1" name=""/>
        <p:cNvGrpSpPr/>
        <p:nvPr/>
      </p:nvGrpSpPr>
      <p:grpSpPr>
        <a:xfrm>
          <a:off x="0" y="0"/>
          <a:ext cx="0" cy="0"/>
        </a:xfrm>
      </p:grpSpPr>
      <p:sp>
        <p:nvSpPr>
          <p:cNvPr id="3" name="矩形 2"/>
          <p:cNvSpPr/>
          <p:nvPr userDrawn="1"/>
        </p:nvSpPr>
        <p:spPr>
          <a:xfrm>
            <a:off x="0" y="160276"/>
            <a:ext cx="467291" cy="3240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795"/>
            <a:endParaRPr lang="zh-CN" altLang="en-US" sz="1400">
              <a:solidFill>
                <a:srgbClr val="E7E6E6">
                  <a:lumMod val="50000"/>
                </a:srgbClr>
              </a:solidFill>
              <a:cs typeface="+mn-ea"/>
              <a:sym typeface="+mn-lt"/>
            </a:endParaRPr>
          </a:p>
        </p:txBody>
      </p:sp>
      <p:sp>
        <p:nvSpPr>
          <p:cNvPr id="4" name="文本框 37"/>
          <p:cNvSpPr txBox="1"/>
          <p:nvPr userDrawn="1"/>
        </p:nvSpPr>
        <p:spPr>
          <a:xfrm>
            <a:off x="545445" y="196280"/>
            <a:ext cx="1369614" cy="315475"/>
          </a:xfrm>
          <a:prstGeom prst="rect">
            <a:avLst/>
          </a:prstGeom>
          <a:noFill/>
        </p:spPr>
        <p:txBody>
          <a:bodyPr wrap="none" lIns="68584" tIns="34292" rIns="68584" bIns="34292" rtlCol="0">
            <a:spAutoFit/>
          </a:bodyPr>
          <a:lstStyle/>
          <a:p>
            <a:pPr lvl="0"/>
            <a:r>
              <a:rPr lang="zh-CN" altLang="zh-CN" sz="1600" b="0">
                <a:solidFill>
                  <a:schemeClr val="accent1"/>
                </a:solidFill>
                <a:latin typeface="微软雅黑" pitchFamily="34" charset="-122"/>
                <a:ea typeface="微软雅黑" pitchFamily="34" charset="-122"/>
              </a:rPr>
              <a:t>工作完成情况</a:t>
            </a:r>
          </a:p>
        </p:txBody>
      </p:sp>
    </p:spTree>
    <p:extLst>
      <p:ext uri="{BB962C8B-B14F-4D97-AF65-F5344CB8AC3E}">
        <p14:creationId val="2588924015"/>
      </p:ext>
    </p:extLst>
  </p:cSld>
  <p:clrMapOvr>
    <a:masterClrMapping/>
  </p:clrMapOvr>
  <mc:AlternateContent>
    <mc:Choice Requires="p14">
      <p:transition spd="slow" advClick="0" p14:dur="1500">
        <p:split orient="vert"/>
      </p:transition>
    </mc:Choice>
    <mc:Fallback>
      <p:transition spd="slow" advClick="0">
        <p:split orient="vert"/>
      </p:transition>
    </mc:Fallback>
  </mc:AlternateContent>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8_标题幻灯片">
    <p:spTree>
      <p:nvGrpSpPr>
        <p:cNvPr id="1" name=""/>
        <p:cNvGrpSpPr/>
        <p:nvPr/>
      </p:nvGrpSpPr>
      <p:grpSpPr>
        <a:xfrm>
          <a:off x="0" y="0"/>
          <a:ext cx="0" cy="0"/>
        </a:xfrm>
      </p:grpSpPr>
      <p:sp>
        <p:nvSpPr>
          <p:cNvPr id="3" name="矩形 2"/>
          <p:cNvSpPr/>
          <p:nvPr userDrawn="1"/>
        </p:nvSpPr>
        <p:spPr>
          <a:xfrm>
            <a:off x="0" y="160276"/>
            <a:ext cx="467291" cy="3240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795"/>
            <a:endParaRPr lang="zh-CN" altLang="en-US" sz="1400">
              <a:solidFill>
                <a:srgbClr val="E7E6E6">
                  <a:lumMod val="50000"/>
                </a:srgbClr>
              </a:solidFill>
              <a:cs typeface="+mn-ea"/>
              <a:sym typeface="+mn-lt"/>
            </a:endParaRPr>
          </a:p>
        </p:txBody>
      </p:sp>
      <p:sp>
        <p:nvSpPr>
          <p:cNvPr id="4" name="文本框 37"/>
          <p:cNvSpPr txBox="1"/>
          <p:nvPr userDrawn="1"/>
        </p:nvSpPr>
        <p:spPr>
          <a:xfrm>
            <a:off x="545445" y="196280"/>
            <a:ext cx="1369614" cy="315475"/>
          </a:xfrm>
          <a:prstGeom prst="rect">
            <a:avLst/>
          </a:prstGeom>
          <a:noFill/>
        </p:spPr>
        <p:txBody>
          <a:bodyPr wrap="none" lIns="68584" tIns="34292" rIns="68584" bIns="34292" rtlCol="0">
            <a:spAutoFit/>
          </a:bodyPr>
          <a:lstStyle/>
          <a:p>
            <a:pPr lvl="0"/>
            <a:r>
              <a:rPr lang="zh-CN" altLang="zh-CN" sz="1600" b="0">
                <a:solidFill>
                  <a:schemeClr val="accent1"/>
                </a:solidFill>
                <a:latin typeface="微软雅黑" pitchFamily="34" charset="-122"/>
                <a:ea typeface="微软雅黑" pitchFamily="34" charset="-122"/>
              </a:rPr>
              <a:t>成功项目展示</a:t>
            </a:r>
          </a:p>
        </p:txBody>
      </p:sp>
    </p:spTree>
    <p:extLst>
      <p:ext uri="{BB962C8B-B14F-4D97-AF65-F5344CB8AC3E}">
        <p14:creationId val="1612693557"/>
      </p:ext>
    </p:extLst>
  </p:cSld>
  <p:clrMapOvr>
    <a:masterClrMapping/>
  </p:clrMapOvr>
  <mc:AlternateContent>
    <mc:Choice Requires="p14">
      <p:transition spd="slow" advClick="0" p14:dur="1500">
        <p:split orient="vert"/>
      </p:transition>
    </mc:Choice>
    <mc:Fallback>
      <p:transition spd="slow" advClick="0">
        <p:split orient="vert"/>
      </p:transition>
    </mc:Fallback>
  </mc:AlternateContent>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9_标题幻灯片">
    <p:spTree>
      <p:nvGrpSpPr>
        <p:cNvPr id="1" name=""/>
        <p:cNvGrpSpPr/>
        <p:nvPr/>
      </p:nvGrpSpPr>
      <p:grpSpPr>
        <a:xfrm>
          <a:off x="0" y="0"/>
          <a:ext cx="0" cy="0"/>
        </a:xfrm>
      </p:grpSpPr>
      <p:sp>
        <p:nvSpPr>
          <p:cNvPr id="3" name="矩形 2"/>
          <p:cNvSpPr/>
          <p:nvPr userDrawn="1"/>
        </p:nvSpPr>
        <p:spPr>
          <a:xfrm>
            <a:off x="0" y="160276"/>
            <a:ext cx="467291" cy="3240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795"/>
            <a:endParaRPr lang="zh-CN" altLang="en-US" sz="1400">
              <a:solidFill>
                <a:srgbClr val="E7E6E6">
                  <a:lumMod val="50000"/>
                </a:srgbClr>
              </a:solidFill>
              <a:cs typeface="+mn-ea"/>
              <a:sym typeface="+mn-lt"/>
            </a:endParaRPr>
          </a:p>
        </p:txBody>
      </p:sp>
      <p:sp>
        <p:nvSpPr>
          <p:cNvPr id="4" name="文本框 37"/>
          <p:cNvSpPr txBox="1"/>
          <p:nvPr userDrawn="1"/>
        </p:nvSpPr>
        <p:spPr>
          <a:xfrm>
            <a:off x="545445" y="196280"/>
            <a:ext cx="1369614" cy="315475"/>
          </a:xfrm>
          <a:prstGeom prst="rect">
            <a:avLst/>
          </a:prstGeom>
          <a:noFill/>
        </p:spPr>
        <p:txBody>
          <a:bodyPr wrap="none" lIns="68584" tIns="34292" rIns="68584" bIns="34292" rtlCol="0">
            <a:spAutoFit/>
          </a:bodyPr>
          <a:lstStyle/>
          <a:p>
            <a:r>
              <a:rPr lang="zh-CN" altLang="zh-CN" sz="1600" b="0">
                <a:solidFill>
                  <a:schemeClr val="accent1"/>
                </a:solidFill>
                <a:latin typeface="微软雅黑" pitchFamily="34" charset="-122"/>
                <a:ea typeface="微软雅黑" pitchFamily="34" charset="-122"/>
              </a:rPr>
              <a:t>明年工作计划</a:t>
            </a:r>
          </a:p>
        </p:txBody>
      </p:sp>
    </p:spTree>
    <p:extLst>
      <p:ext uri="{BB962C8B-B14F-4D97-AF65-F5344CB8AC3E}">
        <p14:creationId val="3528820036"/>
      </p:ext>
    </p:extLst>
  </p:cSld>
  <p:clrMapOvr>
    <a:masterClrMapping/>
  </p:clrMapOvr>
  <mc:AlternateContent>
    <mc:Choice Requires="p14">
      <p:transition spd="slow" advClick="0" p14:dur="1500">
        <p:split orient="vert"/>
      </p:transition>
    </mc:Choice>
    <mc:Fallback>
      <p:transition spd="slow" advClick="0">
        <p:split orient="vert"/>
      </p:transition>
    </mc:Fallback>
  </mc:AlternateContent>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_标题幻灯片">
    <p:spTree>
      <p:nvGrpSpPr>
        <p:cNvPr id="1" name=""/>
        <p:cNvGrpSpPr/>
        <p:nvPr/>
      </p:nvGrpSpPr>
      <p:grpSpPr>
        <a:xfrm>
          <a:off x="0" y="0"/>
          <a:ext cx="0" cy="0"/>
        </a:xfrm>
      </p:grpSpPr>
      <p:pic>
        <p:nvPicPr>
          <p:cNvPr id="7" name="图片 6">
            <a:extLst>
              <a:ext uri="{FF2B5EF4-FFF2-40B4-BE49-F238E27FC236}">
                <a16:creationId xmlns:a16="http://schemas.microsoft.com/office/drawing/2014/main" id="{0DE842FA-E14A-4ABE-AEBD-F00CEF8796A9}"/>
              </a:ext>
            </a:extLst>
          </p:cNvPr>
          <p:cNvPicPr>
            <a:picLocks noChangeAspect="1"/>
          </p:cNvPicPr>
          <p:nvPr userDrawn="1"/>
        </p:nvPicPr>
        <p:blipFill>
          <a:blip r:embed="rId1">
            <a:extLst>
              <a:ext uri="{28A0092B-C50C-407E-A947-70E740481C1C}">
                <a14:useLocalDpi val="0"/>
              </a:ext>
            </a:extLst>
          </a:blip>
          <a:srcRect l="24482" t="24120" r="5908" b="13678"/>
          <a:stretch>
            <a:fillRect/>
          </a:stretch>
        </p:blipFill>
        <p:spPr>
          <a:xfrm>
            <a:off x="0" y="0"/>
            <a:ext cx="9143999" cy="5145088"/>
          </a:xfrm>
          <a:prstGeom prst="rect">
            <a:avLst/>
          </a:prstGeom>
        </p:spPr>
      </p:pic>
      <p:sp>
        <p:nvSpPr>
          <p:cNvPr id="3" name="文本框 37"/>
          <p:cNvSpPr txBox="1"/>
          <p:nvPr userDrawn="1"/>
        </p:nvSpPr>
        <p:spPr>
          <a:xfrm>
            <a:off x="816057" y="372947"/>
            <a:ext cx="1061795" cy="346232"/>
          </a:xfrm>
          <a:prstGeom prst="rect">
            <a:avLst/>
          </a:prstGeom>
          <a:noFill/>
        </p:spPr>
        <p:txBody>
          <a:bodyPr wrap="none" lIns="68563" tIns="34282" rIns="68563" bIns="34282" rtlCol="0">
            <a:spAutoFit/>
          </a:bodyPr>
          <a:lstStyle/>
          <a:p>
            <a:pPr lvl="0" defTabSz="685869">
              <a:defRPr/>
            </a:pPr>
            <a:r>
              <a:rPr lang="zh-CN" altLang="en-US" sz="1800" b="0">
                <a:solidFill>
                  <a:schemeClr val="accent1"/>
                </a:solidFill>
                <a:latin typeface="微软雅黑" pitchFamily="34" charset="-122"/>
                <a:ea typeface="微软雅黑" pitchFamily="34" charset="-122"/>
              </a:rPr>
              <a:t>项目介绍</a:t>
            </a:r>
            <a:endParaRPr kumimoji="0" lang="zh-CN" altLang="en-US" sz="1800" b="0" i="0" u="none" strike="noStrike" kern="0" cap="none" spc="0" normalizeH="0" baseline="0" noProof="0">
              <a:ln>
                <a:noFill/>
              </a:ln>
              <a:solidFill>
                <a:schemeClr val="accent1"/>
              </a:solidFill>
              <a:effectLst/>
              <a:uLnTx/>
              <a:uFillTx/>
              <a:latin typeface="微软雅黑" panose="020b0503020204020204" pitchFamily="34" charset="-122"/>
              <a:ea typeface="微软雅黑" pitchFamily="34" charset="-122"/>
              <a:cs typeface="+mn-cs"/>
            </a:endParaRPr>
          </a:p>
        </p:txBody>
      </p:sp>
    </p:spTree>
    <p:extLst>
      <p:ext uri="{BB962C8B-B14F-4D97-AF65-F5344CB8AC3E}">
        <p14:creationId val="2185848807"/>
      </p:ext>
    </p:extLst>
  </p:cSld>
  <p:clrMapOvr>
    <a:masterClrMapping/>
  </p:clrMapOvr>
  <mc:AlternateContent>
    <mc:Choice Requires="p14">
      <p:transition spd="slow" advClick="0" p14:dur="1500">
        <p:split orient="vert"/>
      </p:transition>
    </mc:Choice>
    <mc:Fallback>
      <p:transition spd="slow" advClick="0">
        <p:split orient="vert"/>
      </p:transition>
    </mc:Fallback>
  </mc:AlternateContent>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5_标题幻灯片">
    <p:spTree>
      <p:nvGrpSpPr>
        <p:cNvPr id="1" name=""/>
        <p:cNvGrpSpPr/>
        <p:nvPr/>
      </p:nvGrpSpPr>
      <p:grpSpPr>
        <a:xfrm>
          <a:off x="0" y="0"/>
          <a:ext cx="0" cy="0"/>
        </a:xfrm>
      </p:grpSpPr>
      <p:pic>
        <p:nvPicPr>
          <p:cNvPr id="7" name="图片 6">
            <a:extLst>
              <a:ext uri="{FF2B5EF4-FFF2-40B4-BE49-F238E27FC236}">
                <a16:creationId xmlns:a16="http://schemas.microsoft.com/office/drawing/2014/main" id="{B904C6A9-2A06-4023-8F8A-A8256C3A6D33}"/>
              </a:ext>
            </a:extLst>
          </p:cNvPr>
          <p:cNvPicPr>
            <a:picLocks noChangeAspect="1"/>
          </p:cNvPicPr>
          <p:nvPr userDrawn="1"/>
        </p:nvPicPr>
        <p:blipFill>
          <a:blip r:embed="rId1">
            <a:extLst>
              <a:ext uri="{28A0092B-C50C-407E-A947-70E740481C1C}">
                <a14:useLocalDpi val="0"/>
              </a:ext>
            </a:extLst>
          </a:blip>
          <a:srcRect l="24482" t="24120" r="5908" b="13678"/>
          <a:stretch>
            <a:fillRect/>
          </a:stretch>
        </p:blipFill>
        <p:spPr>
          <a:xfrm>
            <a:off x="0" y="0"/>
            <a:ext cx="9143999" cy="5145088"/>
          </a:xfrm>
          <a:prstGeom prst="rect">
            <a:avLst/>
          </a:prstGeom>
        </p:spPr>
      </p:pic>
      <p:sp>
        <p:nvSpPr>
          <p:cNvPr id="3" name="文本框 37"/>
          <p:cNvSpPr txBox="1"/>
          <p:nvPr userDrawn="1"/>
        </p:nvSpPr>
        <p:spPr>
          <a:xfrm>
            <a:off x="776868" y="281508"/>
            <a:ext cx="1061795" cy="346232"/>
          </a:xfrm>
          <a:prstGeom prst="rect">
            <a:avLst/>
          </a:prstGeom>
          <a:noFill/>
        </p:spPr>
        <p:txBody>
          <a:bodyPr wrap="none" lIns="68563" tIns="34282" rIns="68563" bIns="34282" rtlCol="0">
            <a:spAutoFit/>
          </a:bodyPr>
          <a:lstStyle/>
          <a:p>
            <a:pPr lvl="0" defTabSz="685869">
              <a:defRPr/>
            </a:pPr>
            <a:r>
              <a:rPr lang="zh-CN" altLang="en-US" sz="1800" b="0">
                <a:solidFill>
                  <a:schemeClr val="accent1"/>
                </a:solidFill>
                <a:latin typeface="微软雅黑" pitchFamily="34" charset="-122"/>
                <a:ea typeface="微软雅黑" pitchFamily="34" charset="-122"/>
              </a:rPr>
              <a:t>产品运行</a:t>
            </a:r>
            <a:endParaRPr kumimoji="0" lang="zh-CN" altLang="en-US" sz="1800" b="0" i="0" u="none" strike="noStrike" kern="0" cap="none" spc="0" normalizeH="0" baseline="0" noProof="0">
              <a:ln>
                <a:noFill/>
              </a:ln>
              <a:solidFill>
                <a:schemeClr val="accent1"/>
              </a:solidFill>
              <a:effectLst/>
              <a:uLnTx/>
              <a:uFillTx/>
              <a:latin typeface="微软雅黑" pitchFamily="34" charset="-122"/>
              <a:ea typeface="微软雅黑" pitchFamily="34" charset="-122"/>
              <a:cs typeface="+mn-cs"/>
            </a:endParaRPr>
          </a:p>
        </p:txBody>
      </p:sp>
    </p:spTree>
    <p:extLst>
      <p:ext uri="{BB962C8B-B14F-4D97-AF65-F5344CB8AC3E}">
        <p14:creationId val="3564111878"/>
      </p:ext>
    </p:extLst>
  </p:cSld>
  <p:clrMapOvr>
    <a:masterClrMapping/>
  </p:clrMapOvr>
  <mc:AlternateContent>
    <mc:Choice Requires="p14">
      <p:transition spd="slow" advClick="0" p14:dur="1500">
        <p:split orient="vert"/>
      </p:transition>
    </mc:Choice>
    <mc:Fallback>
      <p:transition spd="slow" advClick="0">
        <p:split orient="vert"/>
      </p:transition>
    </mc:Fallback>
  </mc:AlternateContent>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6_标题幻灯片">
    <p:spTree>
      <p:nvGrpSpPr>
        <p:cNvPr id="1" name=""/>
        <p:cNvGrpSpPr/>
        <p:nvPr/>
      </p:nvGrpSpPr>
      <p:grpSpPr>
        <a:xfrm>
          <a:off x="0" y="0"/>
          <a:ext cx="0" cy="0"/>
        </a:xfrm>
      </p:grpSpPr>
      <p:pic>
        <p:nvPicPr>
          <p:cNvPr id="7" name="图片 6">
            <a:extLst>
              <a:ext uri="{FF2B5EF4-FFF2-40B4-BE49-F238E27FC236}">
                <a16:creationId xmlns:a16="http://schemas.microsoft.com/office/drawing/2014/main" id="{6529F42A-0D97-4B94-9F67-F5F8A1BF5E4D}"/>
              </a:ext>
            </a:extLst>
          </p:cNvPr>
          <p:cNvPicPr>
            <a:picLocks noChangeAspect="1"/>
          </p:cNvPicPr>
          <p:nvPr userDrawn="1"/>
        </p:nvPicPr>
        <p:blipFill>
          <a:blip r:embed="rId1">
            <a:extLst>
              <a:ext uri="{28A0092B-C50C-407E-A947-70E740481C1C}">
                <a14:useLocalDpi val="0"/>
              </a:ext>
            </a:extLst>
          </a:blip>
          <a:srcRect l="24482" t="24120" r="5908" b="13678"/>
          <a:stretch>
            <a:fillRect/>
          </a:stretch>
        </p:blipFill>
        <p:spPr>
          <a:xfrm>
            <a:off x="0" y="0"/>
            <a:ext cx="9143999" cy="5145088"/>
          </a:xfrm>
          <a:prstGeom prst="rect">
            <a:avLst/>
          </a:prstGeom>
        </p:spPr>
      </p:pic>
      <p:sp>
        <p:nvSpPr>
          <p:cNvPr id="3" name="文本框 37"/>
          <p:cNvSpPr txBox="1"/>
          <p:nvPr userDrawn="1"/>
        </p:nvSpPr>
        <p:spPr>
          <a:xfrm>
            <a:off x="763805" y="359884"/>
            <a:ext cx="1061795" cy="346232"/>
          </a:xfrm>
          <a:prstGeom prst="rect">
            <a:avLst/>
          </a:prstGeom>
          <a:noFill/>
        </p:spPr>
        <p:txBody>
          <a:bodyPr wrap="none" lIns="68563" tIns="34282" rIns="68563" bIns="34282" rtlCol="0">
            <a:spAutoFit/>
          </a:bodyPr>
          <a:lstStyle/>
          <a:p>
            <a:pPr lvl="0" defTabSz="685869">
              <a:defRPr/>
            </a:pPr>
            <a:r>
              <a:rPr lang="zh-CN" altLang="en-US" sz="1800" b="0">
                <a:solidFill>
                  <a:schemeClr val="accent1"/>
                </a:solidFill>
                <a:latin typeface="微软雅黑" pitchFamily="34" charset="-122"/>
                <a:ea typeface="微软雅黑" pitchFamily="34" charset="-122"/>
              </a:rPr>
              <a:t>市场分析</a:t>
            </a:r>
            <a:endParaRPr kumimoji="0" lang="zh-CN" altLang="en-US" sz="1800" b="0" i="0" u="none" strike="noStrike" kern="0" cap="none" spc="0" normalizeH="0" baseline="0" noProof="0">
              <a:ln>
                <a:noFill/>
              </a:ln>
              <a:solidFill>
                <a:schemeClr val="accent1"/>
              </a:solidFill>
              <a:effectLst/>
              <a:uLnTx/>
              <a:uFillTx/>
              <a:latin typeface="微软雅黑" pitchFamily="34" charset="-122"/>
              <a:ea typeface="微软雅黑" pitchFamily="34" charset="-122"/>
              <a:cs typeface="+mn-cs"/>
            </a:endParaRPr>
          </a:p>
        </p:txBody>
      </p:sp>
    </p:spTree>
    <p:extLst>
      <p:ext uri="{BB962C8B-B14F-4D97-AF65-F5344CB8AC3E}">
        <p14:creationId val="1636809237"/>
      </p:ext>
    </p:extLst>
  </p:cSld>
  <p:clrMapOvr>
    <a:masterClrMapping/>
  </p:clrMapOvr>
  <mc:AlternateContent>
    <mc:Choice Requires="p14">
      <p:transition spd="slow" advClick="0" p14:dur="1500">
        <p:split orient="vert"/>
      </p:transition>
    </mc:Choice>
    <mc:Fallback>
      <p:transition spd="slow" advClick="0">
        <p:split orient="vert"/>
      </p:transition>
    </mc:Fallback>
  </mc:AlternateContent>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p:txBody>
          <a:bodyPr/>
          <a:lstStyle/>
          <a:p>
            <a:fld id="{B452C926-1AF6-4C84-925A-B6B02113653E}" type="datetimeFigureOut">
              <a:rPr lang="zh-CN" altLang="en-US" smtClean="0"/>
              <a:t>2018/7/3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t>‹#›</a:t>
            </a:fld>
            <a:endParaRPr lang="zh-CN" altLang="en-US"/>
          </a:p>
        </p:txBody>
      </p:sp>
    </p:spTree>
    <p:extLst>
      <p:ext uri="{BB962C8B-B14F-4D97-AF65-F5344CB8AC3E}">
        <p14:creationId val="4139776918"/>
      </p:ext>
    </p:extLst>
  </p:cSld>
  <p:clrMapOvr>
    <a:masterClrMapping/>
  </p:clrMapOvr>
  <mc:AlternateContent>
    <mc:Choice Requires="p14">
      <p:transition spd="slow" advClick="0" p14:dur="1500">
        <p:split orient="vert"/>
      </p:transition>
    </mc:Choice>
    <mc:Fallback>
      <p:transition spd="slow" advClick="0">
        <p:split orient="vert"/>
      </p:transition>
    </mc:Fallback>
  </mc:AlternateConten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7_标题幻灯片">
    <p:spTree>
      <p:nvGrpSpPr>
        <p:cNvPr id="1" name=""/>
        <p:cNvGrpSpPr/>
        <p:nvPr/>
      </p:nvGrpSpPr>
      <p:grpSpPr>
        <a:xfrm>
          <a:off x="0" y="0"/>
          <a:ext cx="0" cy="0"/>
        </a:xfrm>
      </p:grpSpPr>
      <p:pic>
        <p:nvPicPr>
          <p:cNvPr id="7" name="图片 6">
            <a:extLst>
              <a:ext uri="{FF2B5EF4-FFF2-40B4-BE49-F238E27FC236}">
                <a16:creationId xmlns:a16="http://schemas.microsoft.com/office/drawing/2014/main" id="{94AFD5F0-E28B-4A92-A7AE-35F8E5C4D434}"/>
              </a:ext>
            </a:extLst>
          </p:cNvPr>
          <p:cNvPicPr>
            <a:picLocks noChangeAspect="1"/>
          </p:cNvPicPr>
          <p:nvPr userDrawn="1"/>
        </p:nvPicPr>
        <p:blipFill>
          <a:blip r:embed="rId1">
            <a:extLst>
              <a:ext uri="{28A0092B-C50C-407E-A947-70E740481C1C}">
                <a14:useLocalDpi val="0"/>
              </a:ext>
            </a:extLst>
          </a:blip>
          <a:srcRect l="24482" t="24120" r="5908" b="13678"/>
          <a:stretch>
            <a:fillRect/>
          </a:stretch>
        </p:blipFill>
        <p:spPr>
          <a:xfrm>
            <a:off x="0" y="0"/>
            <a:ext cx="9143999" cy="5145088"/>
          </a:xfrm>
          <a:prstGeom prst="rect">
            <a:avLst/>
          </a:prstGeom>
        </p:spPr>
      </p:pic>
      <p:sp>
        <p:nvSpPr>
          <p:cNvPr id="3" name="文本框 37"/>
          <p:cNvSpPr txBox="1"/>
          <p:nvPr userDrawn="1"/>
        </p:nvSpPr>
        <p:spPr>
          <a:xfrm>
            <a:off x="750742" y="372947"/>
            <a:ext cx="1061795" cy="346232"/>
          </a:xfrm>
          <a:prstGeom prst="rect">
            <a:avLst/>
          </a:prstGeom>
          <a:noFill/>
        </p:spPr>
        <p:txBody>
          <a:bodyPr wrap="none" lIns="68563" tIns="34282" rIns="68563" bIns="34282" rtlCol="0">
            <a:spAutoFit/>
          </a:bodyPr>
          <a:lstStyle/>
          <a:p>
            <a:pPr lvl="0" defTabSz="685869">
              <a:defRPr/>
            </a:pPr>
            <a:r>
              <a:rPr lang="zh-CN" altLang="en-US" sz="1800" b="0">
                <a:solidFill>
                  <a:schemeClr val="accent1"/>
                </a:solidFill>
                <a:latin typeface="微软雅黑" pitchFamily="34" charset="-122"/>
                <a:ea typeface="微软雅黑" pitchFamily="34" charset="-122"/>
              </a:rPr>
              <a:t>投资回报</a:t>
            </a:r>
            <a:endParaRPr kumimoji="0" lang="zh-CN" altLang="en-US" sz="1800" b="0" i="0" u="none" strike="noStrike" kern="0" cap="none" spc="0" normalizeH="0" baseline="0" noProof="0">
              <a:ln>
                <a:noFill/>
              </a:ln>
              <a:solidFill>
                <a:schemeClr val="accent1"/>
              </a:solidFill>
              <a:effectLst/>
              <a:uLnTx/>
              <a:uFillTx/>
              <a:latin typeface="微软雅黑" pitchFamily="34" charset="-122"/>
              <a:ea typeface="微软雅黑" pitchFamily="34" charset="-122"/>
              <a:cs typeface="+mn-cs"/>
            </a:endParaRPr>
          </a:p>
        </p:txBody>
      </p:sp>
    </p:spTree>
    <p:extLst>
      <p:ext uri="{BB962C8B-B14F-4D97-AF65-F5344CB8AC3E}">
        <p14:creationId val="79202716"/>
      </p:ext>
    </p:extLst>
  </p:cSld>
  <p:clrMapOvr>
    <a:masterClrMapping/>
  </p:clrMapOvr>
  <mc:AlternateContent>
    <mc:Choice Requires="p14">
      <p:transition spd="slow" advClick="0" p14:dur="1500">
        <p:split orient="vert"/>
      </p:transition>
    </mc:Choice>
    <mc:Fallback>
      <p:transition spd="slow" advClick="0">
        <p:split orient="vert"/>
      </p:transition>
    </mc:Fallback>
  </mc:AlternateContent>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节标题">
    <p:spTree>
      <p:nvGrpSpPr>
        <p:cNvPr id="1" name=""/>
        <p:cNvGrpSpPr/>
        <p:nvPr/>
      </p:nvGrpSpPr>
      <p:grpSpPr>
        <a:xfrm>
          <a:off x="0" y="0"/>
          <a:ext cx="0" cy="0"/>
        </a:xfrm>
      </p:grpSpPr>
    </p:spTree>
    <p:extLst>
      <p:ext uri="{BB962C8B-B14F-4D97-AF65-F5344CB8AC3E}">
        <p14:creationId val="3891545642"/>
      </p:ext>
    </p:extLst>
  </p:cSld>
  <p:clrMapOvr>
    <a:masterClrMapping/>
  </p:clrMapOvr>
  <mc:AlternateContent>
    <mc:Choice Requires="p14">
      <p:transition spd="slow" advClick="0" p14:dur="1500">
        <p:split orient="vert"/>
      </p:transition>
    </mc:Choice>
    <mc:Fallback>
      <p:transition spd="slow" advClick="0">
        <p:split orient="vert"/>
      </p:transition>
    </mc:Fallback>
  </mc:AlternateContent>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比较">
    <p:spTree>
      <p:nvGrpSpPr>
        <p:cNvPr id="1" name=""/>
        <p:cNvGrpSpPr/>
        <p:nvPr/>
      </p:nvGrpSpPr>
      <p:grpSpPr>
        <a:xfrm>
          <a:off x="0" y="0"/>
          <a:ext cx="0" cy="0"/>
        </a:xfrm>
      </p:grpSpPr>
    </p:spTree>
    <p:extLst>
      <p:ext uri="{BB962C8B-B14F-4D97-AF65-F5344CB8AC3E}">
        <p14:creationId val="1802204410"/>
      </p:ext>
    </p:extLst>
  </p:cSld>
  <p:clrMapOvr>
    <a:masterClrMapping/>
  </p:clrMapOvr>
  <mc:AlternateContent>
    <mc:Choice Requires="p14">
      <p:transition spd="slow" advClick="0" p14:dur="1500">
        <p:split orient="vert"/>
      </p:transition>
    </mc:Choice>
    <mc:Fallback>
      <p:transition spd="slow" advClick="0">
        <p:split orient="vert"/>
      </p:transition>
    </mc:Fallback>
  </mc:AlternateContent>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Title Only">
    <p:spTree>
      <p:nvGrpSpPr>
        <p:cNvPr id="1" name=""/>
        <p:cNvGrpSpPr/>
        <p:nvPr/>
      </p:nvGrpSpPr>
      <p:grpSpPr>
        <a:xfrm>
          <a:off x="0" y="0"/>
          <a:ext cx="0" cy="0"/>
        </a:xfrm>
      </p:grpSpPr>
      <p:sp>
        <p:nvSpPr>
          <p:cNvPr id="9" name="Slide Number Placeholder 5"/>
          <p:cNvSpPr>
            <a:spLocks noGrp="1"/>
          </p:cNvSpPr>
          <p:nvPr>
            <p:ph type="sldNum" sz="quarter" idx="4"/>
          </p:nvPr>
        </p:nvSpPr>
        <p:spPr>
          <a:xfrm>
            <a:off x="4381500" y="4870367"/>
            <a:ext cx="381000" cy="274722"/>
          </a:xfrm>
          <a:prstGeom prst="rect">
            <a:avLst/>
          </a:prstGeom>
        </p:spPr>
        <p:txBody>
          <a:bodyPr vert="horz" lIns="91440" tIns="45720" rIns="91440" bIns="45720" rtlCol="0" anchor="ctr"/>
          <a:lstStyle>
            <a:lvl1pPr algn="ctr">
              <a:defRPr sz="1000">
                <a:solidFill>
                  <a:srgbClr val="FFFFFF"/>
                </a:solidFill>
                <a:latin typeface="Glegoo"/>
                <a:cs typeface="Glegoo"/>
              </a:defRPr>
            </a:lvl1pPr>
          </a:lstStyle>
          <a:p>
            <a:fld id="{4F30D5C1-D155-2E40-A967-511B3BD0F2AE}" type="slidenum">
              <a:rPr lang="en-US" smtClean="0"/>
              <a:t>‹#›</a:t>
            </a:fld>
            <a:endParaRPr lang="en-US"/>
          </a:p>
        </p:txBody>
      </p:sp>
      <p:sp>
        <p:nvSpPr>
          <p:cNvPr id="10" name="Title 1"/>
          <p:cNvSpPr>
            <a:spLocks noGrp="1"/>
          </p:cNvSpPr>
          <p:nvPr>
            <p:ph type="title"/>
          </p:nvPr>
        </p:nvSpPr>
        <p:spPr>
          <a:xfrm>
            <a:off x="457201" y="285839"/>
            <a:ext cx="8229600" cy="857515"/>
          </a:xfrm>
        </p:spPr>
        <p:txBody>
          <a:bodyPr>
            <a:normAutofit/>
          </a:bodyPr>
          <a:lstStyle>
            <a:lvl1pPr>
              <a:defRPr sz="2800">
                <a:solidFill>
                  <a:srgbClr val="48597F"/>
                </a:solidFill>
                <a:latin typeface="Lato Light"/>
                <a:cs typeface="Lato Light"/>
              </a:defRPr>
            </a:lvl1pPr>
          </a:lstStyle>
          <a:p>
            <a:r>
              <a:rPr lang="en-US"/>
              <a:t>Click to edit Master title style</a:t>
            </a:r>
          </a:p>
        </p:txBody>
      </p:sp>
      <p:sp>
        <p:nvSpPr>
          <p:cNvPr id="11" name="Text Placeholder 17"/>
          <p:cNvSpPr>
            <a:spLocks noGrp="1"/>
          </p:cNvSpPr>
          <p:nvPr>
            <p:ph type="body" sz="quarter" idx="23"/>
          </p:nvPr>
        </p:nvSpPr>
        <p:spPr>
          <a:xfrm>
            <a:off x="2057401" y="876571"/>
            <a:ext cx="5029200" cy="323950"/>
          </a:xfrm>
        </p:spPr>
        <p:txBody>
          <a:bodyPr>
            <a:noAutofit/>
          </a:bodyPr>
          <a:lstStyle>
            <a:lvl1pPr marL="0" indent="0" algn="ctr">
              <a:buFontTx/>
              <a:buNone/>
              <a:defRPr sz="1200" i="0">
                <a:solidFill>
                  <a:srgbClr val="1399EE"/>
                </a:solidFill>
                <a:latin typeface="Glegoo"/>
                <a:cs typeface="Glegoo"/>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US"/>
          </a:p>
        </p:txBody>
      </p:sp>
    </p:spTree>
    <p:extLst>
      <p:ext uri="{BB962C8B-B14F-4D97-AF65-F5344CB8AC3E}">
        <p14:creationId val="780081788"/>
      </p:ext>
    </p:extLst>
  </p:cSld>
  <p:clrMapOvr>
    <a:masterClrMapping/>
  </p:clrMapOvr>
  <mc:AlternateContent>
    <mc:Choice Requires="p14">
      <p:transition spd="slow" advClick="0" p14:dur="2000"/>
    </mc:Choice>
    <mc:Fallback>
      <p:transition spd="slow" advClick="0"/>
    </mc:Fallback>
  </mc:AlternateContent>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Full Screen Image">
    <p:spTree>
      <p:nvGrpSpPr>
        <p:cNvPr id="1" name=""/>
        <p:cNvGrpSpPr/>
        <p:nvPr/>
      </p:nvGrpSpPr>
      <p:grpSpPr>
        <a:xfrm>
          <a:off x="0" y="0"/>
          <a:ext cx="0" cy="0"/>
        </a:xfrm>
      </p:grpSpPr>
      <p:pic>
        <p:nvPicPr>
          <p:cNvPr id="5" name="图片 4"/>
          <p:cNvPicPr>
            <a:picLocks noChangeAspect="1"/>
          </p:cNvPicPr>
          <p:nvPr userDrawn="1"/>
        </p:nvPicPr>
        <p:blipFill>
          <a:blip r:embed="rId1">
            <a:extLst>
              <a:ext uri="{28A0092B-C50C-407E-A947-70E740481C1C}">
                <a14:useLocalDpi val="0"/>
              </a:ext>
            </a:extLst>
          </a:blip>
          <a:stretch>
            <a:fillRect/>
          </a:stretch>
        </p:blipFill>
        <p:spPr>
          <a:xfrm>
            <a:off x="0" y="0"/>
            <a:ext cx="9144000" cy="5145088"/>
          </a:xfrm>
          <a:prstGeom prst="rect">
            <a:avLst/>
          </a:prstGeom>
        </p:spPr>
      </p:pic>
      <p:sp>
        <p:nvSpPr>
          <p:cNvPr id="2" name="矩形 1"/>
          <p:cNvSpPr/>
          <p:nvPr userDrawn="1"/>
        </p:nvSpPr>
        <p:spPr>
          <a:xfrm>
            <a:off x="0" y="0"/>
            <a:ext cx="9144000" cy="5145088"/>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3" name="TextBox 1"/>
          <p:cNvSpPr txBox="1"/>
          <p:nvPr userDrawn="1"/>
        </p:nvSpPr>
        <p:spPr>
          <a:xfrm>
            <a:off x="3865651" y="368823"/>
            <a:ext cx="1292662" cy="300175"/>
          </a:xfrm>
          <a:prstGeom prst="rect">
            <a:avLst/>
          </a:prstGeom>
          <a:noFill/>
        </p:spPr>
        <p:txBody>
          <a:bodyPr wrap="none" lIns="68589" tIns="34295" rIns="68589" bIns="34295" rtlCol="0">
            <a:spAutoFit/>
          </a:bodyPr>
          <a:lstStyle/>
          <a:p>
            <a:pPr lvl="0" algn="ctr"/>
            <a:r>
              <a:rPr lang="zh-CN" altLang="en-US" sz="1500" b="1">
                <a:solidFill>
                  <a:prstClr val="black">
                    <a:lumMod val="65000"/>
                    <a:lumOff val="35000"/>
                  </a:prstClr>
                </a:solidFill>
                <a:latin typeface="Arial" panose="020b0604020202020204" pitchFamily="34" charset="0"/>
                <a:ea typeface="微软雅黑" pitchFamily="34" charset="-122"/>
                <a:sym typeface="Arial" panose="020b0604020202020204" pitchFamily="34" charset="0"/>
              </a:rPr>
              <a:t>点击添加标题</a:t>
            </a:r>
            <a:endParaRPr lang="en-US" altLang="zh-CN" sz="1500" b="1">
              <a:solidFill>
                <a:prstClr val="black">
                  <a:lumMod val="65000"/>
                  <a:lumOff val="35000"/>
                </a:prstClr>
              </a:solidFill>
              <a:latin typeface="Arial" panose="020b0604020202020204" pitchFamily="34" charset="0"/>
              <a:ea typeface="微软雅黑" pitchFamily="34" charset="-122"/>
              <a:sym typeface="Arial" panose="020b0604020202020204" pitchFamily="34" charset="0"/>
            </a:endParaRPr>
          </a:p>
        </p:txBody>
      </p:sp>
      <p:sp>
        <p:nvSpPr>
          <p:cNvPr id="4" name="TextBox 2"/>
          <p:cNvSpPr txBox="1"/>
          <p:nvPr userDrawn="1"/>
        </p:nvSpPr>
        <p:spPr>
          <a:xfrm>
            <a:off x="3274748" y="710767"/>
            <a:ext cx="2562232" cy="346356"/>
          </a:xfrm>
          <a:prstGeom prst="rect">
            <a:avLst/>
          </a:prstGeom>
          <a:noFill/>
        </p:spPr>
        <p:txBody>
          <a:bodyPr wrap="square" lIns="68589" tIns="34295" rIns="68589" bIns="34295" rtlCol="0">
            <a:spAutoFit/>
          </a:bodyPr>
          <a:lstStyle/>
          <a:p>
            <a:pPr algn="ctr"/>
            <a:r>
              <a:rPr lang="zh-CN" altLang="en-US" sz="900">
                <a:solidFill>
                  <a:schemeClr val="tx1">
                    <a:lumMod val="50000"/>
                    <a:lumOff val="50000"/>
                  </a:schemeClr>
                </a:solidFill>
                <a:latin typeface="Arial" panose="020b0604020202020204" pitchFamily="34" charset="0"/>
                <a:ea typeface="微软雅黑" pitchFamily="34" charset="-122"/>
                <a:cs typeface="Open Sans" panose="020b0606030504020204" pitchFamily="34" charset="0"/>
                <a:sym typeface="Arial" panose="020b0604020202020204" pitchFamily="34" charset="0"/>
              </a:rPr>
              <a:t>您的内容打在这里，或通过复制文本后在此选择粘贴，并选择只保留文字。</a:t>
            </a:r>
            <a:endParaRPr lang="en-US" sz="900">
              <a:solidFill>
                <a:schemeClr val="tx1">
                  <a:lumMod val="50000"/>
                  <a:lumOff val="50000"/>
                </a:schemeClr>
              </a:solidFill>
              <a:latin typeface="Arial" panose="020b0604020202020204" pitchFamily="34" charset="0"/>
              <a:ea typeface="微软雅黑" pitchFamily="34" charset="-122"/>
              <a:cs typeface="Open Sans" panose="020b0606030504020204" pitchFamily="34" charset="0"/>
              <a:sym typeface="Arial" panose="020b0604020202020204" pitchFamily="34" charset="0"/>
            </a:endParaRPr>
          </a:p>
        </p:txBody>
      </p:sp>
    </p:spTree>
    <p:extLst>
      <p:ext uri="{BB962C8B-B14F-4D97-AF65-F5344CB8AC3E}">
        <p14:creationId val="3244272275"/>
      </p:ext>
    </p:extLst>
  </p:cSld>
  <p:clrMapOvr>
    <a:masterClrMapping/>
  </p:clrMapOvr>
  <p:transition advClick="0">
    <p:blinds dir="vert"/>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内页">
    <p:spTree>
      <p:nvGrpSpPr>
        <p:cNvPr id="1" name=""/>
        <p:cNvGrpSpPr/>
        <p:nvPr/>
      </p:nvGrpSpPr>
      <p:grpSpPr>
        <a:xfrm>
          <a:off x="0" y="0"/>
          <a:ext cx="0" cy="0"/>
        </a:xfrm>
      </p:grpSpPr>
      <p:pic>
        <p:nvPicPr>
          <p:cNvPr id="2" name="图片 1"/>
          <p:cNvPicPr>
            <a:picLocks noChangeAspect="1"/>
          </p:cNvPicPr>
          <p:nvPr userDrawn="1"/>
        </p:nvPicPr>
        <p:blipFill>
          <a:blip r:embed="rId1">
            <a:extLst>
              <a:ext uri="{BEBA8EAE-BF5A-486C-A8C5-ECC9F3942E4B}">
                <a14:imgProps>
                  <a14:imgLayer xmlns:d3p1="http://schemas.openxmlformats.org/officeDocument/2006/relationships" d3p1:embed="">
                    <a14:imgEffect>
                      <a14:artisticPastelsSmooth/>
                    </a14:imgEffect>
                    <a14:imgEffect>
                      <a14:saturation sat="300000"/>
                    </a14:imgEffect>
                  </a14:imgLayer>
                </a14:imgProps>
              </a:ext>
              <a:ext uri="{28A0092B-C50C-407E-A947-70E740481C1C}">
                <a14:useLocalDpi val="0"/>
              </a:ext>
            </a:extLst>
          </a:blip>
          <a:stretch>
            <a:fillRect/>
          </a:stretch>
        </p:blipFill>
        <p:spPr>
          <a:xfrm>
            <a:off x="0" y="0"/>
            <a:ext cx="9144000" cy="5145088"/>
          </a:xfrm>
          <a:prstGeom prst="rect">
            <a:avLst/>
          </a:prstGeom>
        </p:spPr>
      </p:pic>
      <p:pic>
        <p:nvPicPr>
          <p:cNvPr id="7" name="图片 4"/>
          <p:cNvPicPr>
            <a:picLocks noChangeAspect="1"/>
          </p:cNvPicPr>
          <p:nvPr userDrawn="1"/>
        </p:nvPicPr>
        <p:blipFill>
          <a:blip r:embed="rId2">
            <a:extLst>
              <a:ext uri="{28A0092B-C50C-407E-A947-70E740481C1C}">
                <a14:useLocalDpi val="0"/>
              </a:ext>
            </a:extLst>
          </a:blip>
          <a:stretch>
            <a:fillRect/>
          </a:stretch>
        </p:blipFill>
        <p:spPr bwMode="auto">
          <a:xfrm>
            <a:off x="242889" y="184605"/>
            <a:ext cx="1112837" cy="5073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8" name="图片 5"/>
          <p:cNvPicPr>
            <a:picLocks noChangeAspect="1"/>
          </p:cNvPicPr>
          <p:nvPr userDrawn="1"/>
        </p:nvPicPr>
        <p:blipFill>
          <a:blip r:embed="rId3">
            <a:extLst>
              <a:ext uri="{28A0092B-C50C-407E-A947-70E740481C1C}">
                <a14:useLocalDpi val="0"/>
              </a:ext>
            </a:extLst>
          </a:blip>
          <a:stretch>
            <a:fillRect/>
          </a:stretch>
        </p:blipFill>
        <p:spPr bwMode="auto">
          <a:xfrm>
            <a:off x="1" y="-61931"/>
            <a:ext cx="1008063" cy="6693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9" name="图片 8"/>
          <p:cNvPicPr>
            <a:picLocks noChangeAspect="1"/>
          </p:cNvPicPr>
          <p:nvPr userDrawn="1"/>
        </p:nvPicPr>
        <p:blipFill>
          <a:blip r:embed="rId4">
            <a:extLst>
              <a:ext uri="{28A0092B-C50C-407E-A947-70E740481C1C}">
                <a14:useLocalDpi val="0"/>
              </a:ext>
            </a:extLst>
          </a:blip>
          <a:stretch>
            <a:fillRect/>
          </a:stretch>
        </p:blipFill>
        <p:spPr>
          <a:xfrm>
            <a:off x="7011091" y="-19884"/>
            <a:ext cx="2523768" cy="980923"/>
          </a:xfrm>
          <a:prstGeom prst="rect">
            <a:avLst/>
          </a:prstGeom>
        </p:spPr>
      </p:pic>
    </p:spTree>
    <p:extLst>
      <p:ext uri="{BB962C8B-B14F-4D97-AF65-F5344CB8AC3E}">
        <p14:creationId val="86417869"/>
      </p:ext>
    </p:extLst>
  </p:cSld>
  <p:clrMapOvr>
    <a:masterClrMapping/>
  </p:clrMapOvr>
  <mc:AlternateContent>
    <mc:Choice Requires="p14">
      <p:transition spd="slow" advClick="0" p14:dur="2000"/>
    </mc:Choice>
    <mc:Fallback>
      <p:transition spd="slow" advClick="0"/>
    </mc:Fallback>
  </mc:AlternateContent>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3_仅标题">
    <p:spTree>
      <p:nvGrpSpPr>
        <p:cNvPr id="1" name=""/>
        <p:cNvGrpSpPr/>
        <p:nvPr/>
      </p:nvGrpSpPr>
      <p:grpSpPr>
        <a:xfrm>
          <a:off x="0" y="0"/>
          <a:ext cx="0" cy="0"/>
        </a:xfrm>
      </p:grpSpPr>
    </p:spTree>
    <p:extLst>
      <p:ext uri="{BB962C8B-B14F-4D97-AF65-F5344CB8AC3E}">
        <p14:creationId val="2382152101"/>
      </p:ext>
    </p:extLst>
  </p:cSld>
  <p:clrMapOvr>
    <a:masterClrMapping/>
  </p:clrMapOvr>
  <mc:AlternateContent>
    <mc:Choice Requires="p14">
      <p:transition spd="slow" advClick="0" p14:dur="2000"/>
    </mc:Choice>
    <mc:Fallback>
      <p:transition spd="slow" advClick="0"/>
    </mc:Fallback>
  </mc:AlternateContent>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6_标题和内容">
    <p:bg>
      <p:bgPr>
        <a:solidFill>
          <a:srgbClr val="FCFCFC"/>
        </a:solidFill>
        <a:effectLst/>
      </p:bgPr>
    </p:bg>
    <p:spTree>
      <p:nvGrpSpPr>
        <p:cNvPr id="1" name=""/>
        <p:cNvGrpSpPr/>
        <p:nvPr/>
      </p:nvGrpSpPr>
      <p:grpSpPr>
        <a:xfrm>
          <a:off x="0" y="0"/>
          <a:ext cx="0" cy="0"/>
        </a:xfrm>
      </p:grpSpPr>
    </p:spTree>
    <p:extLst>
      <p:ext uri="{BB962C8B-B14F-4D97-AF65-F5344CB8AC3E}">
        <p14:creationId val="2798592564"/>
      </p:ext>
    </p:extLst>
  </p:cSld>
  <p:clrMapOvr>
    <a:masterClrMapping/>
  </p:clrMapOvr>
  <mc:AlternateContent>
    <mc:Choice Requires="p14">
      <p:transition spd="med" advClick="0" p14:dur="700">
        <p:fade/>
      </p:transition>
    </mc:Choice>
    <mc:Fallback>
      <p:transition spd="med" advClick="0">
        <p:fade/>
      </p:transition>
    </mc:Fallback>
  </mc:AlternateContent>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6_自定义版式">
    <p:spTree>
      <p:nvGrpSpPr>
        <p:cNvPr id="1" name=""/>
        <p:cNvGrpSpPr/>
        <p:nvPr/>
      </p:nvGrpSpPr>
      <p:grpSpPr>
        <a:xfrm>
          <a:off x="0" y="0"/>
          <a:ext cx="0" cy="0"/>
        </a:xfrm>
      </p:grpSpPr>
      <p:sp>
        <p:nvSpPr>
          <p:cNvPr id="3" name="日期占位符 2"/>
          <p:cNvSpPr>
            <a:spLocks noGrp="1"/>
          </p:cNvSpPr>
          <p:nvPr>
            <p:ph type="dt" sz="half" idx="10"/>
          </p:nvPr>
        </p:nvSpPr>
        <p:spPr/>
        <p:txBody>
          <a:bodyPr/>
          <a:lstStyle/>
          <a:p>
            <a:fld id="{4AAED4E0-26D5-45A0-88C8-42D882EC83E6}" type="datetimeFigureOut">
              <a:rPr lang="zh-CN" altLang="en-US" smtClean="0"/>
              <a:t>2018/7/3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8353A18-43B1-46E0-BD29-54B47A049AF7}" type="slidenum">
              <a:rPr lang="zh-CN" altLang="en-US" smtClean="0"/>
              <a:t>‹#›</a:t>
            </a:fld>
            <a:endParaRPr lang="zh-CN" altLang="en-US"/>
          </a:p>
        </p:txBody>
      </p:sp>
      <p:sp>
        <p:nvSpPr>
          <p:cNvPr id="8" name="图片占位符 10"/>
          <p:cNvSpPr>
            <a:spLocks noGrp="1"/>
          </p:cNvSpPr>
          <p:nvPr>
            <p:ph type="pic" sz="quarter" idx="13"/>
          </p:nvPr>
        </p:nvSpPr>
        <p:spPr>
          <a:xfrm>
            <a:off x="1080309" y="1352967"/>
            <a:ext cx="3520266" cy="2716155"/>
          </a:xfrm>
          <a:custGeom>
            <a:gdLst>
              <a:gd name="connsiteX0" fmla="*/ 1338111 w 8898844"/>
              <a:gd name="connsiteY0" fmla="*/ 0 h 6864021"/>
              <a:gd name="connsiteX1" fmla="*/ 1659844 w 8898844"/>
              <a:gd name="connsiteY1" fmla="*/ 323013 h 6864021"/>
              <a:gd name="connsiteX2" fmla="*/ 1780494 w 8898844"/>
              <a:gd name="connsiteY2" fmla="*/ 282636 h 6864021"/>
              <a:gd name="connsiteX3" fmla="*/ 1941361 w 8898844"/>
              <a:gd name="connsiteY3" fmla="*/ 282636 h 6864021"/>
              <a:gd name="connsiteX4" fmla="*/ 1941361 w 8898844"/>
              <a:gd name="connsiteY4" fmla="*/ 242260 h 6864021"/>
              <a:gd name="connsiteX5" fmla="*/ 2182661 w 8898844"/>
              <a:gd name="connsiteY5" fmla="*/ 565272 h 6864021"/>
              <a:gd name="connsiteX6" fmla="*/ 2464178 w 8898844"/>
              <a:gd name="connsiteY6" fmla="*/ 686402 h 6864021"/>
              <a:gd name="connsiteX7" fmla="*/ 2423961 w 8898844"/>
              <a:gd name="connsiteY7" fmla="*/ 484519 h 6864021"/>
              <a:gd name="connsiteX8" fmla="*/ 2665261 w 8898844"/>
              <a:gd name="connsiteY8" fmla="*/ 686402 h 6864021"/>
              <a:gd name="connsiteX9" fmla="*/ 2986995 w 8898844"/>
              <a:gd name="connsiteY9" fmla="*/ 767155 h 6864021"/>
              <a:gd name="connsiteX10" fmla="*/ 3107644 w 8898844"/>
              <a:gd name="connsiteY10" fmla="*/ 969038 h 6864021"/>
              <a:gd name="connsiteX11" fmla="*/ 3268512 w 8898844"/>
              <a:gd name="connsiteY11" fmla="*/ 847909 h 6864021"/>
              <a:gd name="connsiteX12" fmla="*/ 3308727 w 8898844"/>
              <a:gd name="connsiteY12" fmla="*/ 888285 h 6864021"/>
              <a:gd name="connsiteX13" fmla="*/ 3147861 w 8898844"/>
              <a:gd name="connsiteY13" fmla="*/ 1009415 h 6864021"/>
              <a:gd name="connsiteX14" fmla="*/ 3550027 w 8898844"/>
              <a:gd name="connsiteY14" fmla="*/ 1170921 h 6864021"/>
              <a:gd name="connsiteX15" fmla="*/ 3630461 w 8898844"/>
              <a:gd name="connsiteY15" fmla="*/ 969038 h 6864021"/>
              <a:gd name="connsiteX16" fmla="*/ 3831544 w 8898844"/>
              <a:gd name="connsiteY16" fmla="*/ 1009415 h 6864021"/>
              <a:gd name="connsiteX17" fmla="*/ 3992411 w 8898844"/>
              <a:gd name="connsiteY17" fmla="*/ 1090168 h 6864021"/>
              <a:gd name="connsiteX18" fmla="*/ 4635878 w 8898844"/>
              <a:gd name="connsiteY18" fmla="*/ 1372804 h 6864021"/>
              <a:gd name="connsiteX19" fmla="*/ 4796744 w 8898844"/>
              <a:gd name="connsiteY19" fmla="*/ 1413181 h 6864021"/>
              <a:gd name="connsiteX20" fmla="*/ 4957610 w 8898844"/>
              <a:gd name="connsiteY20" fmla="*/ 1493934 h 6864021"/>
              <a:gd name="connsiteX21" fmla="*/ 5239128 w 8898844"/>
              <a:gd name="connsiteY21" fmla="*/ 1413181 h 6864021"/>
              <a:gd name="connsiteX22" fmla="*/ 5399994 w 8898844"/>
              <a:gd name="connsiteY22" fmla="*/ 1493934 h 6864021"/>
              <a:gd name="connsiteX23" fmla="*/ 5399994 w 8898844"/>
              <a:gd name="connsiteY23" fmla="*/ 1332428 h 6864021"/>
              <a:gd name="connsiteX24" fmla="*/ 6123894 w 8898844"/>
              <a:gd name="connsiteY24" fmla="*/ 1413181 h 6864021"/>
              <a:gd name="connsiteX25" fmla="*/ 6204328 w 8898844"/>
              <a:gd name="connsiteY25" fmla="*/ 1574687 h 6864021"/>
              <a:gd name="connsiteX26" fmla="*/ 6324978 w 8898844"/>
              <a:gd name="connsiteY26" fmla="*/ 1574687 h 6864021"/>
              <a:gd name="connsiteX27" fmla="*/ 6485844 w 8898844"/>
              <a:gd name="connsiteY27" fmla="*/ 1453558 h 6864021"/>
              <a:gd name="connsiteX28" fmla="*/ 6928228 w 8898844"/>
              <a:gd name="connsiteY28" fmla="*/ 1170921 h 6864021"/>
              <a:gd name="connsiteX29" fmla="*/ 6968444 w 8898844"/>
              <a:gd name="connsiteY29" fmla="*/ 1130545 h 6864021"/>
              <a:gd name="connsiteX30" fmla="*/ 7008660 w 8898844"/>
              <a:gd name="connsiteY30" fmla="*/ 1211298 h 6864021"/>
              <a:gd name="connsiteX31" fmla="*/ 7209744 w 8898844"/>
              <a:gd name="connsiteY31" fmla="*/ 969038 h 6864021"/>
              <a:gd name="connsiteX32" fmla="*/ 7290178 w 8898844"/>
              <a:gd name="connsiteY32" fmla="*/ 1049792 h 6864021"/>
              <a:gd name="connsiteX33" fmla="*/ 7611910 w 8898844"/>
              <a:gd name="connsiteY33" fmla="*/ 565272 h 6864021"/>
              <a:gd name="connsiteX34" fmla="*/ 7571694 w 8898844"/>
              <a:gd name="connsiteY34" fmla="*/ 524896 h 6864021"/>
              <a:gd name="connsiteX35" fmla="*/ 7491260 w 8898844"/>
              <a:gd name="connsiteY35" fmla="*/ 686402 h 6864021"/>
              <a:gd name="connsiteX36" fmla="*/ 7451044 w 8898844"/>
              <a:gd name="connsiteY36" fmla="*/ 646026 h 6864021"/>
              <a:gd name="connsiteX37" fmla="*/ 7491260 w 8898844"/>
              <a:gd name="connsiteY37" fmla="*/ 403766 h 6864021"/>
              <a:gd name="connsiteX38" fmla="*/ 7611910 w 8898844"/>
              <a:gd name="connsiteY38" fmla="*/ 323013 h 6864021"/>
              <a:gd name="connsiteX39" fmla="*/ 7692344 w 8898844"/>
              <a:gd name="connsiteY39" fmla="*/ 524896 h 6864021"/>
              <a:gd name="connsiteX40" fmla="*/ 7812994 w 8898844"/>
              <a:gd name="connsiteY40" fmla="*/ 282636 h 6864021"/>
              <a:gd name="connsiteX41" fmla="*/ 7853210 w 8898844"/>
              <a:gd name="connsiteY41" fmla="*/ 605649 h 6864021"/>
              <a:gd name="connsiteX42" fmla="*/ 8054294 w 8898844"/>
              <a:gd name="connsiteY42" fmla="*/ 444143 h 6864021"/>
              <a:gd name="connsiteX43" fmla="*/ 8295594 w 8898844"/>
              <a:gd name="connsiteY43" fmla="*/ 888285 h 6864021"/>
              <a:gd name="connsiteX44" fmla="*/ 8577111 w 8898844"/>
              <a:gd name="connsiteY44" fmla="*/ 767155 h 6864021"/>
              <a:gd name="connsiteX45" fmla="*/ 8577111 w 8898844"/>
              <a:gd name="connsiteY45" fmla="*/ 888285 h 6864021"/>
              <a:gd name="connsiteX46" fmla="*/ 8858627 w 8898844"/>
              <a:gd name="connsiteY46" fmla="*/ 1009415 h 6864021"/>
              <a:gd name="connsiteX47" fmla="*/ 8898844 w 8898844"/>
              <a:gd name="connsiteY47" fmla="*/ 1170921 h 6864021"/>
              <a:gd name="connsiteX48" fmla="*/ 8898844 w 8898844"/>
              <a:gd name="connsiteY48" fmla="*/ 1211298 h 6864021"/>
              <a:gd name="connsiteX49" fmla="*/ 8737977 w 8898844"/>
              <a:gd name="connsiteY49" fmla="*/ 1655441 h 6864021"/>
              <a:gd name="connsiteX50" fmla="*/ 8536894 w 8898844"/>
              <a:gd name="connsiteY50" fmla="*/ 1816947 h 6864021"/>
              <a:gd name="connsiteX51" fmla="*/ 8335810 w 8898844"/>
              <a:gd name="connsiteY51" fmla="*/ 2059207 h 6864021"/>
              <a:gd name="connsiteX52" fmla="*/ 8255378 w 8898844"/>
              <a:gd name="connsiteY52" fmla="*/ 2139960 h 6864021"/>
              <a:gd name="connsiteX53" fmla="*/ 8456461 w 8898844"/>
              <a:gd name="connsiteY53" fmla="*/ 2664855 h 6864021"/>
              <a:gd name="connsiteX54" fmla="*/ 8456461 w 8898844"/>
              <a:gd name="connsiteY54" fmla="*/ 2907115 h 6864021"/>
              <a:gd name="connsiteX55" fmla="*/ 8054294 w 8898844"/>
              <a:gd name="connsiteY55" fmla="*/ 3512764 h 6864021"/>
              <a:gd name="connsiteX56" fmla="*/ 8134728 w 8898844"/>
              <a:gd name="connsiteY56" fmla="*/ 3512764 h 6864021"/>
              <a:gd name="connsiteX57" fmla="*/ 8416244 w 8898844"/>
              <a:gd name="connsiteY57" fmla="*/ 3189751 h 6864021"/>
              <a:gd name="connsiteX58" fmla="*/ 8416244 w 8898844"/>
              <a:gd name="connsiteY58" fmla="*/ 3391634 h 6864021"/>
              <a:gd name="connsiteX59" fmla="*/ 8496677 w 8898844"/>
              <a:gd name="connsiteY59" fmla="*/ 3674270 h 6864021"/>
              <a:gd name="connsiteX60" fmla="*/ 8215160 w 8898844"/>
              <a:gd name="connsiteY60" fmla="*/ 4360673 h 6864021"/>
              <a:gd name="connsiteX61" fmla="*/ 7933644 w 8898844"/>
              <a:gd name="connsiteY61" fmla="*/ 4845192 h 6864021"/>
              <a:gd name="connsiteX62" fmla="*/ 7812994 w 8898844"/>
              <a:gd name="connsiteY62" fmla="*/ 4925945 h 6864021"/>
              <a:gd name="connsiteX63" fmla="*/ 7692344 w 8898844"/>
              <a:gd name="connsiteY63" fmla="*/ 5127828 h 6864021"/>
              <a:gd name="connsiteX64" fmla="*/ 7491260 w 8898844"/>
              <a:gd name="connsiteY64" fmla="*/ 5329711 h 6864021"/>
              <a:gd name="connsiteX65" fmla="*/ 7491260 w 8898844"/>
              <a:gd name="connsiteY65" fmla="*/ 5450841 h 6864021"/>
              <a:gd name="connsiteX66" fmla="*/ 6968444 w 8898844"/>
              <a:gd name="connsiteY66" fmla="*/ 6096866 h 6864021"/>
              <a:gd name="connsiteX67" fmla="*/ 6767360 w 8898844"/>
              <a:gd name="connsiteY67" fmla="*/ 6258373 h 6864021"/>
              <a:gd name="connsiteX68" fmla="*/ 6767360 w 8898844"/>
              <a:gd name="connsiteY68" fmla="*/ 6217996 h 6864021"/>
              <a:gd name="connsiteX69" fmla="*/ 6888010 w 8898844"/>
              <a:gd name="connsiteY69" fmla="*/ 6016113 h 6864021"/>
              <a:gd name="connsiteX70" fmla="*/ 6284760 w 8898844"/>
              <a:gd name="connsiteY70" fmla="*/ 6339126 h 6864021"/>
              <a:gd name="connsiteX71" fmla="*/ 6003244 w 8898844"/>
              <a:gd name="connsiteY71" fmla="*/ 6379502 h 6864021"/>
              <a:gd name="connsiteX72" fmla="*/ 4836960 w 8898844"/>
              <a:gd name="connsiteY72" fmla="*/ 6702515 h 6864021"/>
              <a:gd name="connsiteX73" fmla="*/ 2986995 w 8898844"/>
              <a:gd name="connsiteY73" fmla="*/ 6823645 h 6864021"/>
              <a:gd name="connsiteX74" fmla="*/ 1338111 w 8898844"/>
              <a:gd name="connsiteY74" fmla="*/ 6217996 h 6864021"/>
              <a:gd name="connsiteX75" fmla="*/ 815294 w 8898844"/>
              <a:gd name="connsiteY75" fmla="*/ 5773854 h 6864021"/>
              <a:gd name="connsiteX76" fmla="*/ 654428 w 8898844"/>
              <a:gd name="connsiteY76" fmla="*/ 5693100 h 6864021"/>
              <a:gd name="connsiteX77" fmla="*/ 372911 w 8898844"/>
              <a:gd name="connsiteY77" fmla="*/ 5491217 h 6864021"/>
              <a:gd name="connsiteX78" fmla="*/ 372911 w 8898844"/>
              <a:gd name="connsiteY78" fmla="*/ 5450841 h 6864021"/>
              <a:gd name="connsiteX79" fmla="*/ 51178 w 8898844"/>
              <a:gd name="connsiteY79" fmla="*/ 4966322 h 6864021"/>
              <a:gd name="connsiteX80" fmla="*/ 91394 w 8898844"/>
              <a:gd name="connsiteY80" fmla="*/ 4925945 h 6864021"/>
              <a:gd name="connsiteX81" fmla="*/ 493561 w 8898844"/>
              <a:gd name="connsiteY81" fmla="*/ 5208581 h 6864021"/>
              <a:gd name="connsiteX82" fmla="*/ 1016378 w 8898844"/>
              <a:gd name="connsiteY82" fmla="*/ 5450841 h 6864021"/>
              <a:gd name="connsiteX83" fmla="*/ 1257678 w 8898844"/>
              <a:gd name="connsiteY83" fmla="*/ 5410464 h 6864021"/>
              <a:gd name="connsiteX84" fmla="*/ 4394578 w 8898844"/>
              <a:gd name="connsiteY84" fmla="*/ 6016113 h 6864021"/>
              <a:gd name="connsiteX85" fmla="*/ 4113061 w 8898844"/>
              <a:gd name="connsiteY85" fmla="*/ 6016113 h 6864021"/>
              <a:gd name="connsiteX86" fmla="*/ 1458761 w 8898844"/>
              <a:gd name="connsiteY86" fmla="*/ 5329711 h 6864021"/>
              <a:gd name="connsiteX87" fmla="*/ 1137028 w 8898844"/>
              <a:gd name="connsiteY87" fmla="*/ 5127828 h 6864021"/>
              <a:gd name="connsiteX88" fmla="*/ 533778 w 8898844"/>
              <a:gd name="connsiteY88" fmla="*/ 4643309 h 6864021"/>
              <a:gd name="connsiteX89" fmla="*/ 453344 w 8898844"/>
              <a:gd name="connsiteY89" fmla="*/ 4481802 h 6864021"/>
              <a:gd name="connsiteX90" fmla="*/ 252261 w 8898844"/>
              <a:gd name="connsiteY90" fmla="*/ 4118413 h 6864021"/>
              <a:gd name="connsiteX91" fmla="*/ 10961 w 8898844"/>
              <a:gd name="connsiteY91" fmla="*/ 3755024 h 6864021"/>
              <a:gd name="connsiteX92" fmla="*/ 91394 w 8898844"/>
              <a:gd name="connsiteY92" fmla="*/ 3512764 h 6864021"/>
              <a:gd name="connsiteX93" fmla="*/ 171828 w 8898844"/>
              <a:gd name="connsiteY93" fmla="*/ 3432011 h 6864021"/>
              <a:gd name="connsiteX94" fmla="*/ 413128 w 8898844"/>
              <a:gd name="connsiteY94" fmla="*/ 3674270 h 6864021"/>
              <a:gd name="connsiteX95" fmla="*/ 453344 w 8898844"/>
              <a:gd name="connsiteY95" fmla="*/ 3472387 h 6864021"/>
              <a:gd name="connsiteX96" fmla="*/ 493561 w 8898844"/>
              <a:gd name="connsiteY96" fmla="*/ 3674270 h 6864021"/>
              <a:gd name="connsiteX97" fmla="*/ 895728 w 8898844"/>
              <a:gd name="connsiteY97" fmla="*/ 3674270 h 6864021"/>
              <a:gd name="connsiteX98" fmla="*/ 533778 w 8898844"/>
              <a:gd name="connsiteY98" fmla="*/ 3028245 h 6864021"/>
              <a:gd name="connsiteX99" fmla="*/ 815294 w 8898844"/>
              <a:gd name="connsiteY99" fmla="*/ 3230128 h 6864021"/>
              <a:gd name="connsiteX100" fmla="*/ 895728 w 8898844"/>
              <a:gd name="connsiteY100" fmla="*/ 3149375 h 6864021"/>
              <a:gd name="connsiteX101" fmla="*/ 453344 w 8898844"/>
              <a:gd name="connsiteY101" fmla="*/ 2705232 h 6864021"/>
              <a:gd name="connsiteX102" fmla="*/ 493561 w 8898844"/>
              <a:gd name="connsiteY102" fmla="*/ 2664855 h 6864021"/>
              <a:gd name="connsiteX103" fmla="*/ 614211 w 8898844"/>
              <a:gd name="connsiteY103" fmla="*/ 2785986 h 6864021"/>
              <a:gd name="connsiteX104" fmla="*/ 815294 w 8898844"/>
              <a:gd name="connsiteY104" fmla="*/ 2866739 h 6864021"/>
              <a:gd name="connsiteX105" fmla="*/ 1177244 w 8898844"/>
              <a:gd name="connsiteY105" fmla="*/ 3028245 h 6864021"/>
              <a:gd name="connsiteX106" fmla="*/ 1619628 w 8898844"/>
              <a:gd name="connsiteY106" fmla="*/ 3108998 h 6864021"/>
              <a:gd name="connsiteX107" fmla="*/ 1659844 w 8898844"/>
              <a:gd name="connsiteY107" fmla="*/ 3028245 h 6864021"/>
              <a:gd name="connsiteX108" fmla="*/ 2062011 w 8898844"/>
              <a:gd name="connsiteY108" fmla="*/ 3149375 h 6864021"/>
              <a:gd name="connsiteX109" fmla="*/ 2464178 w 8898844"/>
              <a:gd name="connsiteY109" fmla="*/ 3310881 h 6864021"/>
              <a:gd name="connsiteX110" fmla="*/ 2062011 w 8898844"/>
              <a:gd name="connsiteY110" fmla="*/ 3149375 h 6864021"/>
              <a:gd name="connsiteX111" fmla="*/ 2062011 w 8898844"/>
              <a:gd name="connsiteY111" fmla="*/ 3028245 h 6864021"/>
              <a:gd name="connsiteX112" fmla="*/ 1820711 w 8898844"/>
              <a:gd name="connsiteY112" fmla="*/ 2745609 h 6864021"/>
              <a:gd name="connsiteX113" fmla="*/ 1740278 w 8898844"/>
              <a:gd name="connsiteY113" fmla="*/ 2907115 h 6864021"/>
              <a:gd name="connsiteX114" fmla="*/ 1619628 w 8898844"/>
              <a:gd name="connsiteY114" fmla="*/ 2705232 h 6864021"/>
              <a:gd name="connsiteX115" fmla="*/ 1137028 w 8898844"/>
              <a:gd name="connsiteY115" fmla="*/ 2301466 h 6864021"/>
              <a:gd name="connsiteX116" fmla="*/ 935944 w 8898844"/>
              <a:gd name="connsiteY116" fmla="*/ 2139960 h 6864021"/>
              <a:gd name="connsiteX117" fmla="*/ 654428 w 8898844"/>
              <a:gd name="connsiteY117" fmla="*/ 1816947 h 6864021"/>
              <a:gd name="connsiteX118" fmla="*/ 533778 w 8898844"/>
              <a:gd name="connsiteY118" fmla="*/ 1372804 h 6864021"/>
              <a:gd name="connsiteX119" fmla="*/ 815294 w 8898844"/>
              <a:gd name="connsiteY119" fmla="*/ 1413181 h 6864021"/>
              <a:gd name="connsiteX120" fmla="*/ 614211 w 8898844"/>
              <a:gd name="connsiteY120" fmla="*/ 524896 h 6864021"/>
              <a:gd name="connsiteX121" fmla="*/ 935944 w 8898844"/>
              <a:gd name="connsiteY121" fmla="*/ 726779 h 6864021"/>
              <a:gd name="connsiteX122" fmla="*/ 1137028 w 8898844"/>
              <a:gd name="connsiteY122" fmla="*/ 646026 h 6864021"/>
              <a:gd name="connsiteX123" fmla="*/ 1177244 w 8898844"/>
              <a:gd name="connsiteY123" fmla="*/ 807532 h 6864021"/>
              <a:gd name="connsiteX124" fmla="*/ 1297894 w 8898844"/>
              <a:gd name="connsiteY124" fmla="*/ 524896 h 6864021"/>
              <a:gd name="connsiteX125" fmla="*/ 1539194 w 8898844"/>
              <a:gd name="connsiteY125" fmla="*/ 969038 h 6864021"/>
              <a:gd name="connsiteX126" fmla="*/ 1775624 w 8898844"/>
              <a:gd name="connsiteY126" fmla="*/ 1113117 h 6864021"/>
              <a:gd name="connsiteX127" fmla="*/ 1808171 w 8898844"/>
              <a:gd name="connsiteY127" fmla="*/ 1096551 h 6864021"/>
              <a:gd name="connsiteX128" fmla="*/ 1820711 w 8898844"/>
              <a:gd name="connsiteY128" fmla="*/ 1130545 h 6864021"/>
              <a:gd name="connsiteX129" fmla="*/ 1821120 w 8898844"/>
              <a:gd name="connsiteY129" fmla="*/ 1129164 h 6864021"/>
              <a:gd name="connsiteX130" fmla="*/ 1821339 w 8898844"/>
              <a:gd name="connsiteY130" fmla="*/ 1150102 h 6864021"/>
              <a:gd name="connsiteX131" fmla="*/ 1860928 w 8898844"/>
              <a:gd name="connsiteY131" fmla="*/ 1292051 h 6864021"/>
              <a:gd name="connsiteX132" fmla="*/ 2182661 w 8898844"/>
              <a:gd name="connsiteY132" fmla="*/ 1655441 h 6864021"/>
              <a:gd name="connsiteX133" fmla="*/ 2383744 w 8898844"/>
              <a:gd name="connsiteY133" fmla="*/ 1615064 h 6864021"/>
              <a:gd name="connsiteX134" fmla="*/ 1981578 w 8898844"/>
              <a:gd name="connsiteY134" fmla="*/ 1049792 h 6864021"/>
              <a:gd name="connsiteX135" fmla="*/ 1860928 w 8898844"/>
              <a:gd name="connsiteY135" fmla="*/ 1292051 h 6864021"/>
              <a:gd name="connsiteX136" fmla="*/ 1901144 w 8898844"/>
              <a:gd name="connsiteY136" fmla="*/ 1090168 h 6864021"/>
              <a:gd name="connsiteX137" fmla="*/ 1827623 w 8898844"/>
              <a:gd name="connsiteY137" fmla="*/ 1107202 h 6864021"/>
              <a:gd name="connsiteX138" fmla="*/ 1821120 w 8898844"/>
              <a:gd name="connsiteY138" fmla="*/ 1129164 h 6864021"/>
              <a:gd name="connsiteX139" fmla="*/ 1820711 w 8898844"/>
              <a:gd name="connsiteY139" fmla="*/ 1090168 h 6864021"/>
              <a:gd name="connsiteX140" fmla="*/ 1808171 w 8898844"/>
              <a:gd name="connsiteY140" fmla="*/ 1096551 h 6864021"/>
              <a:gd name="connsiteX141" fmla="*/ 1797147 w 8898844"/>
              <a:gd name="connsiteY141" fmla="*/ 1066668 h 6864021"/>
              <a:gd name="connsiteX142" fmla="*/ 1579411 w 8898844"/>
              <a:gd name="connsiteY142" fmla="*/ 646026 h 6864021"/>
              <a:gd name="connsiteX143" fmla="*/ 1539194 w 8898844"/>
              <a:gd name="connsiteY143" fmla="*/ 686402 h 6864021"/>
              <a:gd name="connsiteX144" fmla="*/ 1458761 w 8898844"/>
              <a:gd name="connsiteY144" fmla="*/ 444143 h 6864021"/>
              <a:gd name="connsiteX145" fmla="*/ 1297894 w 8898844"/>
              <a:gd name="connsiteY145" fmla="*/ 121130 h 6864021"/>
              <a:gd name="connsiteX146" fmla="*/ 1338111 w 8898844"/>
              <a:gd name="connsiteY146" fmla="*/ 0 h 686402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8898844" h="6864020">
                <a:moveTo>
                  <a:pt x="1338111" y="0"/>
                </a:moveTo>
                <a:cubicBezTo>
                  <a:pt x="1458761" y="121130"/>
                  <a:pt x="1539194" y="242260"/>
                  <a:pt x="1659844" y="323013"/>
                </a:cubicBezTo>
                <a:cubicBezTo>
                  <a:pt x="1700061" y="323013"/>
                  <a:pt x="1740278" y="282636"/>
                  <a:pt x="1780494" y="282636"/>
                </a:cubicBezTo>
                <a:cubicBezTo>
                  <a:pt x="1820711" y="242260"/>
                  <a:pt x="1901144" y="282636"/>
                  <a:pt x="1941361" y="282636"/>
                </a:cubicBezTo>
                <a:cubicBezTo>
                  <a:pt x="1941361" y="282636"/>
                  <a:pt x="1941361" y="242260"/>
                  <a:pt x="1941361" y="242260"/>
                </a:cubicBezTo>
                <a:cubicBezTo>
                  <a:pt x="2021794" y="363390"/>
                  <a:pt x="2102227" y="484519"/>
                  <a:pt x="2182661" y="565272"/>
                </a:cubicBezTo>
                <a:cubicBezTo>
                  <a:pt x="2263094" y="605649"/>
                  <a:pt x="2383744" y="646026"/>
                  <a:pt x="2464178" y="686402"/>
                </a:cubicBezTo>
                <a:cubicBezTo>
                  <a:pt x="2464178" y="646026"/>
                  <a:pt x="2423961" y="605649"/>
                  <a:pt x="2423961" y="484519"/>
                </a:cubicBezTo>
                <a:cubicBezTo>
                  <a:pt x="2504394" y="605649"/>
                  <a:pt x="2584827" y="686402"/>
                  <a:pt x="2665261" y="686402"/>
                </a:cubicBezTo>
                <a:cubicBezTo>
                  <a:pt x="2785911" y="686402"/>
                  <a:pt x="2866344" y="726779"/>
                  <a:pt x="2986995" y="767155"/>
                </a:cubicBezTo>
                <a:cubicBezTo>
                  <a:pt x="3107644" y="807532"/>
                  <a:pt x="3147861" y="807532"/>
                  <a:pt x="3107644" y="969038"/>
                </a:cubicBezTo>
                <a:cubicBezTo>
                  <a:pt x="3188078" y="928662"/>
                  <a:pt x="3228295" y="888285"/>
                  <a:pt x="3268512" y="847909"/>
                </a:cubicBezTo>
                <a:cubicBezTo>
                  <a:pt x="3268512" y="847909"/>
                  <a:pt x="3268512" y="847909"/>
                  <a:pt x="3308727" y="888285"/>
                </a:cubicBezTo>
                <a:cubicBezTo>
                  <a:pt x="3228295" y="928662"/>
                  <a:pt x="3188078" y="969038"/>
                  <a:pt x="3147861" y="1009415"/>
                </a:cubicBezTo>
                <a:cubicBezTo>
                  <a:pt x="3268512" y="1049792"/>
                  <a:pt x="3389161" y="1130545"/>
                  <a:pt x="3550027" y="1170921"/>
                </a:cubicBezTo>
                <a:cubicBezTo>
                  <a:pt x="3590244" y="1130545"/>
                  <a:pt x="3630461" y="1009415"/>
                  <a:pt x="3630461" y="969038"/>
                </a:cubicBezTo>
                <a:cubicBezTo>
                  <a:pt x="3710894" y="969038"/>
                  <a:pt x="3791327" y="969038"/>
                  <a:pt x="3831544" y="1009415"/>
                </a:cubicBezTo>
                <a:cubicBezTo>
                  <a:pt x="3871761" y="1009415"/>
                  <a:pt x="3952194" y="1049792"/>
                  <a:pt x="3992411" y="1090168"/>
                </a:cubicBezTo>
                <a:cubicBezTo>
                  <a:pt x="4153277" y="1332428"/>
                  <a:pt x="4394578" y="1332428"/>
                  <a:pt x="4635878" y="1372804"/>
                </a:cubicBezTo>
                <a:cubicBezTo>
                  <a:pt x="4676094" y="1413181"/>
                  <a:pt x="4716310" y="1413181"/>
                  <a:pt x="4796744" y="1413181"/>
                </a:cubicBezTo>
                <a:cubicBezTo>
                  <a:pt x="4836960" y="1453558"/>
                  <a:pt x="4917394" y="1493934"/>
                  <a:pt x="4957610" y="1493934"/>
                </a:cubicBezTo>
                <a:cubicBezTo>
                  <a:pt x="5078260" y="1493934"/>
                  <a:pt x="5158694" y="1453558"/>
                  <a:pt x="5239128" y="1413181"/>
                </a:cubicBezTo>
                <a:cubicBezTo>
                  <a:pt x="5279344" y="1413181"/>
                  <a:pt x="5359778" y="1453558"/>
                  <a:pt x="5399994" y="1493934"/>
                </a:cubicBezTo>
                <a:cubicBezTo>
                  <a:pt x="5399994" y="1453558"/>
                  <a:pt x="5399994" y="1413181"/>
                  <a:pt x="5399994" y="1332428"/>
                </a:cubicBezTo>
                <a:cubicBezTo>
                  <a:pt x="5601078" y="1695817"/>
                  <a:pt x="5882594" y="1453558"/>
                  <a:pt x="6123894" y="1413181"/>
                </a:cubicBezTo>
                <a:cubicBezTo>
                  <a:pt x="6123894" y="1493934"/>
                  <a:pt x="6164110" y="1534311"/>
                  <a:pt x="6204328" y="1574687"/>
                </a:cubicBezTo>
                <a:cubicBezTo>
                  <a:pt x="6204328" y="1574687"/>
                  <a:pt x="6284760" y="1574687"/>
                  <a:pt x="6324978" y="1574687"/>
                </a:cubicBezTo>
                <a:cubicBezTo>
                  <a:pt x="6405410" y="1534311"/>
                  <a:pt x="6445628" y="1493934"/>
                  <a:pt x="6485844" y="1453558"/>
                </a:cubicBezTo>
                <a:cubicBezTo>
                  <a:pt x="6646710" y="1372804"/>
                  <a:pt x="6847794" y="1372804"/>
                  <a:pt x="6928228" y="1170921"/>
                </a:cubicBezTo>
                <a:cubicBezTo>
                  <a:pt x="6928228" y="1130545"/>
                  <a:pt x="6928228" y="1130545"/>
                  <a:pt x="6968444" y="1130545"/>
                </a:cubicBezTo>
                <a:cubicBezTo>
                  <a:pt x="6968444" y="1170921"/>
                  <a:pt x="7008660" y="1211298"/>
                  <a:pt x="7008660" y="1211298"/>
                </a:cubicBezTo>
                <a:cubicBezTo>
                  <a:pt x="7089094" y="1130545"/>
                  <a:pt x="7169528" y="1049792"/>
                  <a:pt x="7209744" y="969038"/>
                </a:cubicBezTo>
                <a:cubicBezTo>
                  <a:pt x="7249960" y="969038"/>
                  <a:pt x="7249960" y="1009415"/>
                  <a:pt x="7290178" y="1049792"/>
                </a:cubicBezTo>
                <a:cubicBezTo>
                  <a:pt x="7370610" y="888285"/>
                  <a:pt x="7571694" y="767155"/>
                  <a:pt x="7611910" y="565272"/>
                </a:cubicBezTo>
                <a:cubicBezTo>
                  <a:pt x="7571694" y="565272"/>
                  <a:pt x="7571694" y="524896"/>
                  <a:pt x="7571694" y="524896"/>
                </a:cubicBezTo>
                <a:cubicBezTo>
                  <a:pt x="7531478" y="565272"/>
                  <a:pt x="7491260" y="605649"/>
                  <a:pt x="7491260" y="686402"/>
                </a:cubicBezTo>
                <a:cubicBezTo>
                  <a:pt x="7451044" y="686402"/>
                  <a:pt x="7451044" y="686402"/>
                  <a:pt x="7451044" y="646026"/>
                </a:cubicBezTo>
                <a:cubicBezTo>
                  <a:pt x="7491260" y="565272"/>
                  <a:pt x="7491260" y="484519"/>
                  <a:pt x="7491260" y="403766"/>
                </a:cubicBezTo>
                <a:cubicBezTo>
                  <a:pt x="7531478" y="363390"/>
                  <a:pt x="7571694" y="363390"/>
                  <a:pt x="7611910" y="323013"/>
                </a:cubicBezTo>
                <a:cubicBezTo>
                  <a:pt x="7652128" y="403766"/>
                  <a:pt x="7692344" y="444143"/>
                  <a:pt x="7692344" y="524896"/>
                </a:cubicBezTo>
                <a:cubicBezTo>
                  <a:pt x="7732560" y="484519"/>
                  <a:pt x="7772778" y="403766"/>
                  <a:pt x="7812994" y="282636"/>
                </a:cubicBezTo>
                <a:cubicBezTo>
                  <a:pt x="7853210" y="403766"/>
                  <a:pt x="7853210" y="484519"/>
                  <a:pt x="7853210" y="605649"/>
                </a:cubicBezTo>
                <a:cubicBezTo>
                  <a:pt x="7933644" y="565272"/>
                  <a:pt x="7973860" y="524896"/>
                  <a:pt x="8054294" y="444143"/>
                </a:cubicBezTo>
                <a:cubicBezTo>
                  <a:pt x="8134728" y="605649"/>
                  <a:pt x="8215160" y="726779"/>
                  <a:pt x="8295594" y="888285"/>
                </a:cubicBezTo>
                <a:cubicBezTo>
                  <a:pt x="8376027" y="847909"/>
                  <a:pt x="8456461" y="807532"/>
                  <a:pt x="8577111" y="767155"/>
                </a:cubicBezTo>
                <a:cubicBezTo>
                  <a:pt x="8577111" y="807532"/>
                  <a:pt x="8577111" y="807532"/>
                  <a:pt x="8577111" y="888285"/>
                </a:cubicBezTo>
                <a:cubicBezTo>
                  <a:pt x="8737977" y="767155"/>
                  <a:pt x="8778194" y="888285"/>
                  <a:pt x="8858627" y="1009415"/>
                </a:cubicBezTo>
                <a:cubicBezTo>
                  <a:pt x="8858627" y="1049792"/>
                  <a:pt x="8898844" y="1130545"/>
                  <a:pt x="8898844" y="1170921"/>
                </a:cubicBezTo>
                <a:cubicBezTo>
                  <a:pt x="8898844" y="1211298"/>
                  <a:pt x="8898844" y="1211298"/>
                  <a:pt x="8898844" y="1211298"/>
                </a:cubicBezTo>
                <a:cubicBezTo>
                  <a:pt x="8858627" y="1372804"/>
                  <a:pt x="8818411" y="1534311"/>
                  <a:pt x="8737977" y="1655441"/>
                </a:cubicBezTo>
                <a:cubicBezTo>
                  <a:pt x="8697761" y="1736194"/>
                  <a:pt x="8617327" y="1776571"/>
                  <a:pt x="8536894" y="1816947"/>
                </a:cubicBezTo>
                <a:cubicBezTo>
                  <a:pt x="8496677" y="1897700"/>
                  <a:pt x="8416244" y="1978453"/>
                  <a:pt x="8335810" y="2059207"/>
                </a:cubicBezTo>
                <a:cubicBezTo>
                  <a:pt x="8295594" y="2099583"/>
                  <a:pt x="8255378" y="2099583"/>
                  <a:pt x="8255378" y="2139960"/>
                </a:cubicBezTo>
                <a:cubicBezTo>
                  <a:pt x="8215160" y="2382219"/>
                  <a:pt x="8416244" y="2462973"/>
                  <a:pt x="8456461" y="2664855"/>
                </a:cubicBezTo>
                <a:cubicBezTo>
                  <a:pt x="8496677" y="2745609"/>
                  <a:pt x="8536894" y="2826362"/>
                  <a:pt x="8456461" y="2907115"/>
                </a:cubicBezTo>
                <a:cubicBezTo>
                  <a:pt x="8295594" y="3108998"/>
                  <a:pt x="8215160" y="3310881"/>
                  <a:pt x="8054294" y="3512764"/>
                </a:cubicBezTo>
                <a:cubicBezTo>
                  <a:pt x="8094510" y="3512764"/>
                  <a:pt x="8094510" y="3512764"/>
                  <a:pt x="8134728" y="3512764"/>
                </a:cubicBezTo>
                <a:cubicBezTo>
                  <a:pt x="8215160" y="3432011"/>
                  <a:pt x="8295594" y="3310881"/>
                  <a:pt x="8416244" y="3189751"/>
                </a:cubicBezTo>
                <a:cubicBezTo>
                  <a:pt x="8416244" y="3310881"/>
                  <a:pt x="8416244" y="3351258"/>
                  <a:pt x="8416244" y="3391634"/>
                </a:cubicBezTo>
                <a:cubicBezTo>
                  <a:pt x="8577111" y="3472387"/>
                  <a:pt x="8536894" y="3593517"/>
                  <a:pt x="8496677" y="3674270"/>
                </a:cubicBezTo>
                <a:cubicBezTo>
                  <a:pt x="8416244" y="3916530"/>
                  <a:pt x="8335810" y="4118413"/>
                  <a:pt x="8215160" y="4360673"/>
                </a:cubicBezTo>
                <a:cubicBezTo>
                  <a:pt x="8134728" y="4522179"/>
                  <a:pt x="7933644" y="4643309"/>
                  <a:pt x="7933644" y="4845192"/>
                </a:cubicBezTo>
                <a:cubicBezTo>
                  <a:pt x="7933644" y="4885568"/>
                  <a:pt x="7853210" y="4885568"/>
                  <a:pt x="7812994" y="4925945"/>
                </a:cubicBezTo>
                <a:cubicBezTo>
                  <a:pt x="7772778" y="5006698"/>
                  <a:pt x="7732560" y="5127828"/>
                  <a:pt x="7692344" y="5127828"/>
                </a:cubicBezTo>
                <a:cubicBezTo>
                  <a:pt x="7531478" y="5087451"/>
                  <a:pt x="7531478" y="5248958"/>
                  <a:pt x="7491260" y="5329711"/>
                </a:cubicBezTo>
                <a:cubicBezTo>
                  <a:pt x="7491260" y="5370088"/>
                  <a:pt x="7491260" y="5410464"/>
                  <a:pt x="7491260" y="5450841"/>
                </a:cubicBezTo>
                <a:cubicBezTo>
                  <a:pt x="7290178" y="5652724"/>
                  <a:pt x="7129310" y="5894983"/>
                  <a:pt x="6968444" y="6096866"/>
                </a:cubicBezTo>
                <a:cubicBezTo>
                  <a:pt x="6928228" y="6177620"/>
                  <a:pt x="6847794" y="6217996"/>
                  <a:pt x="6767360" y="6258373"/>
                </a:cubicBezTo>
                <a:cubicBezTo>
                  <a:pt x="6767360" y="6258373"/>
                  <a:pt x="6767360" y="6258373"/>
                  <a:pt x="6767360" y="6217996"/>
                </a:cubicBezTo>
                <a:cubicBezTo>
                  <a:pt x="6807578" y="6177620"/>
                  <a:pt x="6847794" y="6096866"/>
                  <a:pt x="6888010" y="6016113"/>
                </a:cubicBezTo>
                <a:cubicBezTo>
                  <a:pt x="6686928" y="6137243"/>
                  <a:pt x="6485844" y="6258373"/>
                  <a:pt x="6284760" y="6339126"/>
                </a:cubicBezTo>
                <a:cubicBezTo>
                  <a:pt x="6204328" y="6379502"/>
                  <a:pt x="6083678" y="6339126"/>
                  <a:pt x="6003244" y="6379502"/>
                </a:cubicBezTo>
                <a:cubicBezTo>
                  <a:pt x="5601078" y="6500632"/>
                  <a:pt x="5239128" y="6621762"/>
                  <a:pt x="4836960" y="6702515"/>
                </a:cubicBezTo>
                <a:cubicBezTo>
                  <a:pt x="4233710" y="6864022"/>
                  <a:pt x="3630461" y="6904398"/>
                  <a:pt x="2986995" y="6823645"/>
                </a:cubicBezTo>
                <a:cubicBezTo>
                  <a:pt x="2383744" y="6783268"/>
                  <a:pt x="1860928" y="6541009"/>
                  <a:pt x="1338111" y="6217996"/>
                </a:cubicBezTo>
                <a:cubicBezTo>
                  <a:pt x="1177244" y="6096866"/>
                  <a:pt x="895728" y="6016113"/>
                  <a:pt x="815294" y="5773854"/>
                </a:cubicBezTo>
                <a:cubicBezTo>
                  <a:pt x="815294" y="5733477"/>
                  <a:pt x="694644" y="5733477"/>
                  <a:pt x="654428" y="5693100"/>
                </a:cubicBezTo>
                <a:cubicBezTo>
                  <a:pt x="573994" y="5652724"/>
                  <a:pt x="453344" y="5571971"/>
                  <a:pt x="372911" y="5491217"/>
                </a:cubicBezTo>
                <a:cubicBezTo>
                  <a:pt x="372911" y="5491217"/>
                  <a:pt x="413128" y="5450841"/>
                  <a:pt x="372911" y="5450841"/>
                </a:cubicBezTo>
                <a:cubicBezTo>
                  <a:pt x="252261" y="5289334"/>
                  <a:pt x="171828" y="5127828"/>
                  <a:pt x="51178" y="4966322"/>
                </a:cubicBezTo>
                <a:cubicBezTo>
                  <a:pt x="91394" y="4966322"/>
                  <a:pt x="91394" y="4966322"/>
                  <a:pt x="91394" y="4925945"/>
                </a:cubicBezTo>
                <a:cubicBezTo>
                  <a:pt x="252261" y="5047075"/>
                  <a:pt x="372911" y="5127828"/>
                  <a:pt x="493561" y="5208581"/>
                </a:cubicBezTo>
                <a:cubicBezTo>
                  <a:pt x="694644" y="5248958"/>
                  <a:pt x="855511" y="5329711"/>
                  <a:pt x="1016378" y="5450841"/>
                </a:cubicBezTo>
                <a:cubicBezTo>
                  <a:pt x="1056594" y="5450841"/>
                  <a:pt x="1137028" y="5410464"/>
                  <a:pt x="1257678" y="5410464"/>
                </a:cubicBezTo>
                <a:cubicBezTo>
                  <a:pt x="2343527" y="6137243"/>
                  <a:pt x="3710894" y="6298749"/>
                  <a:pt x="4394578" y="6016113"/>
                </a:cubicBezTo>
                <a:cubicBezTo>
                  <a:pt x="4314144" y="6016113"/>
                  <a:pt x="4193494" y="6016113"/>
                  <a:pt x="4113061" y="6016113"/>
                </a:cubicBezTo>
                <a:cubicBezTo>
                  <a:pt x="3147861" y="6056490"/>
                  <a:pt x="2263094" y="5894983"/>
                  <a:pt x="1458761" y="5329711"/>
                </a:cubicBezTo>
                <a:cubicBezTo>
                  <a:pt x="1378328" y="5248958"/>
                  <a:pt x="1257678" y="5208581"/>
                  <a:pt x="1137028" y="5127828"/>
                </a:cubicBezTo>
                <a:cubicBezTo>
                  <a:pt x="935944" y="4966322"/>
                  <a:pt x="734861" y="4804815"/>
                  <a:pt x="533778" y="4643309"/>
                </a:cubicBezTo>
                <a:cubicBezTo>
                  <a:pt x="493561" y="4643309"/>
                  <a:pt x="493561" y="4562556"/>
                  <a:pt x="453344" y="4481802"/>
                </a:cubicBezTo>
                <a:cubicBezTo>
                  <a:pt x="413128" y="4360673"/>
                  <a:pt x="372911" y="4199166"/>
                  <a:pt x="252261" y="4118413"/>
                </a:cubicBezTo>
                <a:cubicBezTo>
                  <a:pt x="131611" y="3997283"/>
                  <a:pt x="51178" y="3876153"/>
                  <a:pt x="10961" y="3755024"/>
                </a:cubicBezTo>
                <a:cubicBezTo>
                  <a:pt x="-29255" y="3674270"/>
                  <a:pt x="51178" y="3593517"/>
                  <a:pt x="91394" y="3512764"/>
                </a:cubicBezTo>
                <a:cubicBezTo>
                  <a:pt x="91394" y="3472387"/>
                  <a:pt x="131611" y="3472387"/>
                  <a:pt x="171828" y="3432011"/>
                </a:cubicBezTo>
                <a:cubicBezTo>
                  <a:pt x="252261" y="3512764"/>
                  <a:pt x="332694" y="3593517"/>
                  <a:pt x="413128" y="3674270"/>
                </a:cubicBezTo>
                <a:cubicBezTo>
                  <a:pt x="413128" y="3593517"/>
                  <a:pt x="453344" y="3553141"/>
                  <a:pt x="453344" y="3472387"/>
                </a:cubicBezTo>
                <a:cubicBezTo>
                  <a:pt x="493561" y="3553141"/>
                  <a:pt x="493561" y="3593517"/>
                  <a:pt x="493561" y="3674270"/>
                </a:cubicBezTo>
                <a:cubicBezTo>
                  <a:pt x="614211" y="3674270"/>
                  <a:pt x="734861" y="3674270"/>
                  <a:pt x="895728" y="3674270"/>
                </a:cubicBezTo>
                <a:cubicBezTo>
                  <a:pt x="453344" y="3149375"/>
                  <a:pt x="453344" y="3149375"/>
                  <a:pt x="533778" y="3028245"/>
                </a:cubicBezTo>
                <a:cubicBezTo>
                  <a:pt x="654428" y="3108998"/>
                  <a:pt x="734861" y="3149375"/>
                  <a:pt x="815294" y="3230128"/>
                </a:cubicBezTo>
                <a:cubicBezTo>
                  <a:pt x="855511" y="3189751"/>
                  <a:pt x="855511" y="3189751"/>
                  <a:pt x="895728" y="3149375"/>
                </a:cubicBezTo>
                <a:cubicBezTo>
                  <a:pt x="734861" y="2987869"/>
                  <a:pt x="614211" y="2866739"/>
                  <a:pt x="453344" y="2705232"/>
                </a:cubicBezTo>
                <a:cubicBezTo>
                  <a:pt x="493561" y="2705232"/>
                  <a:pt x="493561" y="2664855"/>
                  <a:pt x="493561" y="2664855"/>
                </a:cubicBezTo>
                <a:cubicBezTo>
                  <a:pt x="533778" y="2705232"/>
                  <a:pt x="573994" y="2745609"/>
                  <a:pt x="614211" y="2785986"/>
                </a:cubicBezTo>
                <a:cubicBezTo>
                  <a:pt x="694644" y="2785986"/>
                  <a:pt x="734861" y="2826362"/>
                  <a:pt x="815294" y="2866739"/>
                </a:cubicBezTo>
                <a:cubicBezTo>
                  <a:pt x="935944" y="2907115"/>
                  <a:pt x="1096811" y="2907115"/>
                  <a:pt x="1177244" y="3028245"/>
                </a:cubicBezTo>
                <a:cubicBezTo>
                  <a:pt x="1338111" y="3189751"/>
                  <a:pt x="1498978" y="3028245"/>
                  <a:pt x="1619628" y="3108998"/>
                </a:cubicBezTo>
                <a:cubicBezTo>
                  <a:pt x="1659844" y="3108998"/>
                  <a:pt x="1659844" y="3068622"/>
                  <a:pt x="1659844" y="3028245"/>
                </a:cubicBezTo>
                <a:cubicBezTo>
                  <a:pt x="1740278" y="3270504"/>
                  <a:pt x="1860928" y="3310881"/>
                  <a:pt x="2062011" y="3149375"/>
                </a:cubicBezTo>
                <a:cubicBezTo>
                  <a:pt x="2102227" y="3391634"/>
                  <a:pt x="2102227" y="3391634"/>
                  <a:pt x="2464178" y="3310881"/>
                </a:cubicBezTo>
                <a:cubicBezTo>
                  <a:pt x="2303311" y="3230128"/>
                  <a:pt x="2263094" y="3068622"/>
                  <a:pt x="2062011" y="3149375"/>
                </a:cubicBezTo>
                <a:cubicBezTo>
                  <a:pt x="2062011" y="3108998"/>
                  <a:pt x="2062011" y="3028245"/>
                  <a:pt x="2062011" y="3028245"/>
                </a:cubicBezTo>
                <a:cubicBezTo>
                  <a:pt x="1901144" y="3028245"/>
                  <a:pt x="1901144" y="2907115"/>
                  <a:pt x="1820711" y="2745609"/>
                </a:cubicBezTo>
                <a:cubicBezTo>
                  <a:pt x="1780494" y="2826362"/>
                  <a:pt x="1780494" y="2866739"/>
                  <a:pt x="1740278" y="2907115"/>
                </a:cubicBezTo>
                <a:cubicBezTo>
                  <a:pt x="1700061" y="2826362"/>
                  <a:pt x="1700061" y="2745609"/>
                  <a:pt x="1619628" y="2705232"/>
                </a:cubicBezTo>
                <a:cubicBezTo>
                  <a:pt x="1458761" y="2584102"/>
                  <a:pt x="1297894" y="2422596"/>
                  <a:pt x="1137028" y="2301466"/>
                </a:cubicBezTo>
                <a:cubicBezTo>
                  <a:pt x="1056594" y="2261090"/>
                  <a:pt x="976161" y="2220713"/>
                  <a:pt x="935944" y="2139960"/>
                </a:cubicBezTo>
                <a:cubicBezTo>
                  <a:pt x="855511" y="2018830"/>
                  <a:pt x="694644" y="2018830"/>
                  <a:pt x="654428" y="1816947"/>
                </a:cubicBezTo>
                <a:cubicBezTo>
                  <a:pt x="614211" y="1695817"/>
                  <a:pt x="573994" y="1534311"/>
                  <a:pt x="533778" y="1372804"/>
                </a:cubicBezTo>
                <a:cubicBezTo>
                  <a:pt x="654428" y="1413181"/>
                  <a:pt x="734861" y="1413181"/>
                  <a:pt x="815294" y="1413181"/>
                </a:cubicBezTo>
                <a:cubicBezTo>
                  <a:pt x="734861" y="1090168"/>
                  <a:pt x="694644" y="807532"/>
                  <a:pt x="614211" y="524896"/>
                </a:cubicBezTo>
                <a:cubicBezTo>
                  <a:pt x="815294" y="444143"/>
                  <a:pt x="855511" y="646026"/>
                  <a:pt x="935944" y="726779"/>
                </a:cubicBezTo>
                <a:cubicBezTo>
                  <a:pt x="1016378" y="726779"/>
                  <a:pt x="1056594" y="686402"/>
                  <a:pt x="1137028" y="646026"/>
                </a:cubicBezTo>
                <a:cubicBezTo>
                  <a:pt x="1137028" y="686402"/>
                  <a:pt x="1137028" y="726779"/>
                  <a:pt x="1177244" y="807532"/>
                </a:cubicBezTo>
                <a:cubicBezTo>
                  <a:pt x="1217461" y="686402"/>
                  <a:pt x="1257678" y="605649"/>
                  <a:pt x="1297894" y="524896"/>
                </a:cubicBezTo>
                <a:cubicBezTo>
                  <a:pt x="1378328" y="686402"/>
                  <a:pt x="1458761" y="847909"/>
                  <a:pt x="1539194" y="969038"/>
                </a:cubicBezTo>
                <a:cubicBezTo>
                  <a:pt x="1574384" y="1075027"/>
                  <a:pt x="1671155" y="1150102"/>
                  <a:pt x="1775624" y="1113117"/>
                </a:cubicBezTo>
                <a:lnTo>
                  <a:pt x="1808171" y="1096551"/>
                </a:lnTo>
                <a:lnTo>
                  <a:pt x="1820711" y="1130545"/>
                </a:lnTo>
                <a:lnTo>
                  <a:pt x="1821120" y="1129164"/>
                </a:lnTo>
                <a:lnTo>
                  <a:pt x="1821339" y="1150102"/>
                </a:lnTo>
                <a:cubicBezTo>
                  <a:pt x="1823225" y="1208774"/>
                  <a:pt x="1830765" y="1261769"/>
                  <a:pt x="1860928" y="1292051"/>
                </a:cubicBezTo>
                <a:cubicBezTo>
                  <a:pt x="1941361" y="1413181"/>
                  <a:pt x="2062011" y="1534311"/>
                  <a:pt x="2182661" y="1655441"/>
                </a:cubicBezTo>
                <a:cubicBezTo>
                  <a:pt x="2222877" y="1695817"/>
                  <a:pt x="2383744" y="1776571"/>
                  <a:pt x="2383744" y="1615064"/>
                </a:cubicBezTo>
                <a:cubicBezTo>
                  <a:pt x="2222877" y="1413181"/>
                  <a:pt x="1981578" y="1372804"/>
                  <a:pt x="1981578" y="1049792"/>
                </a:cubicBezTo>
                <a:cubicBezTo>
                  <a:pt x="1941361" y="1130545"/>
                  <a:pt x="1901144" y="1211298"/>
                  <a:pt x="1860928" y="1292051"/>
                </a:cubicBezTo>
                <a:cubicBezTo>
                  <a:pt x="1860928" y="1170921"/>
                  <a:pt x="1860928" y="1130545"/>
                  <a:pt x="1901144" y="1090168"/>
                </a:cubicBezTo>
                <a:cubicBezTo>
                  <a:pt x="1870982" y="1090168"/>
                  <a:pt x="1840819" y="1090168"/>
                  <a:pt x="1827623" y="1107202"/>
                </a:cubicBezTo>
                <a:lnTo>
                  <a:pt x="1821120" y="1129164"/>
                </a:lnTo>
                <a:lnTo>
                  <a:pt x="1820711" y="1090168"/>
                </a:lnTo>
                <a:lnTo>
                  <a:pt x="1808171" y="1096551"/>
                </a:lnTo>
                <a:lnTo>
                  <a:pt x="1797147" y="1066668"/>
                </a:lnTo>
                <a:cubicBezTo>
                  <a:pt x="1755359" y="910997"/>
                  <a:pt x="1790549" y="716685"/>
                  <a:pt x="1579411" y="646026"/>
                </a:cubicBezTo>
                <a:cubicBezTo>
                  <a:pt x="1579411" y="646026"/>
                  <a:pt x="1539194" y="686402"/>
                  <a:pt x="1539194" y="686402"/>
                </a:cubicBezTo>
                <a:cubicBezTo>
                  <a:pt x="1539194" y="605649"/>
                  <a:pt x="1498978" y="524896"/>
                  <a:pt x="1458761" y="444143"/>
                </a:cubicBezTo>
                <a:cubicBezTo>
                  <a:pt x="1418544" y="323013"/>
                  <a:pt x="1338111" y="242260"/>
                  <a:pt x="1297894" y="121130"/>
                </a:cubicBezTo>
                <a:cubicBezTo>
                  <a:pt x="1297894" y="121130"/>
                  <a:pt x="1297894" y="40377"/>
                  <a:pt x="1338111" y="0"/>
                </a:cubicBezTo>
                <a:close/>
              </a:path>
            </a:pathLst>
          </a:custGeom>
        </p:spPr>
        <p:txBody>
          <a:bodyPr wrap="square">
            <a:noAutofit/>
          </a:bodyPr>
          <a:lstStyle/>
          <a:p>
            <a:endParaRPr lang="zh-CN" altLang="en-US"/>
          </a:p>
        </p:txBody>
      </p:sp>
    </p:spTree>
    <p:extLst>
      <p:ext uri="{BB962C8B-B14F-4D97-AF65-F5344CB8AC3E}">
        <p14:creationId val="536452495"/>
      </p:ext>
    </p:extLst>
  </p:cSld>
  <p:clrMapOvr>
    <a:masterClrMapping/>
  </p:clrMapOvr>
  <mc:AlternateContent>
    <mc:Choice Requires="p14">
      <p:transition spd="slow" advClick="0" p14:dur="2000"/>
    </mc:Choice>
    <mc:Fallback>
      <p:transition spd="slow" advClick="0"/>
    </mc:Fallback>
  </mc:AlternateContent>
  <p:timing/>
  <p:extLst mod="1">
    <p:ext uri="{DCECCB84-F9BA-43D5-87BE-67443E8EF086}">
      <p15:sldGuideLst>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自定义版式">
    <p:spTree>
      <p:nvGrpSpPr>
        <p:cNvPr id="1" name=""/>
        <p:cNvGrpSpPr/>
        <p:nvPr/>
      </p:nvGrpSpPr>
      <p:grpSpPr>
        <a:xfrm>
          <a:off x="0" y="0"/>
          <a:ext cx="0" cy="0"/>
        </a:xfrm>
      </p:grpSpPr>
      <p:sp>
        <p:nvSpPr>
          <p:cNvPr id="2" name="标题 1"/>
          <p:cNvSpPr>
            <a:spLocks noGrp="1"/>
          </p:cNvSpPr>
          <p:nvPr>
            <p:ph type="title"/>
          </p:nvPr>
        </p:nvSpPr>
        <p:spPr>
          <a:xfrm>
            <a:off x="628650" y="273929"/>
            <a:ext cx="7886700" cy="994479"/>
          </a:xfrm>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lvl1pPr>
              <a:defRPr/>
            </a:lvl1pPr>
          </a:lstStyle>
          <a:p>
            <a:pPr>
              <a:defRPr/>
            </a:pPr>
            <a:fld id="{0C9ABEBE-EF13-4983-B182-046B37A0370C}" type="datetime1">
              <a:rPr lang="zh-CN" altLang="en-US"/>
              <a:pPr>
                <a:defRPr/>
              </a:pPr>
              <a:t>2018/7/3</a:t>
            </a:fld>
            <a:endParaRPr lang="zh-CN" altLang="en-US" sz="1400">
              <a:solidFill>
                <a:prstClr val="black"/>
              </a:solidFill>
              <a:latin typeface="Arial" panose="020b0604020202020204" pitchFamily="34" charset="0"/>
              <a:ea typeface="宋体" panose="02010600030101010101" pitchFamily="2" charset="-122"/>
            </a:endParaRPr>
          </a:p>
        </p:txBody>
      </p:sp>
      <p:sp>
        <p:nvSpPr>
          <p:cNvPr id="4" name="页脚占位符 3"/>
          <p:cNvSpPr>
            <a:spLocks noGrp="1"/>
          </p:cNvSpPr>
          <p:nvPr>
            <p:ph type="ftr" sz="quarter" idx="11"/>
          </p:nvPr>
        </p:nvSpPr>
        <p:spPr/>
        <p:txBody>
          <a:bodyPr/>
          <a:lstStyle>
            <a:lvl1pPr>
              <a:defRPr/>
            </a:lvl1pPr>
          </a:lstStyle>
          <a:p>
            <a:pPr>
              <a:defRPr/>
            </a:pPr>
            <a:endParaRPr lang="zh-CN" altLang="zh-CN"/>
          </a:p>
        </p:txBody>
      </p:sp>
      <p:sp>
        <p:nvSpPr>
          <p:cNvPr id="5" name="灯片编号占位符 4"/>
          <p:cNvSpPr>
            <a:spLocks noGrp="1"/>
          </p:cNvSpPr>
          <p:nvPr>
            <p:ph type="sldNum" sz="quarter" idx="12"/>
          </p:nvPr>
        </p:nvSpPr>
        <p:spPr/>
        <p:txBody>
          <a:bodyPr/>
          <a:lstStyle>
            <a:lvl1pPr>
              <a:defRPr/>
            </a:lvl1pPr>
          </a:lstStyle>
          <a:p>
            <a:fld id="{98145E6F-D1B7-49E0-9AB3-789D9698C190}" type="slidenum">
              <a:rPr lang="zh-CN" altLang="en-US"/>
              <a:t>‹#›</a:t>
            </a:fld>
            <a:endParaRPr lang="zh-CN" altLang="en-US" sz="1400">
              <a:solidFill>
                <a:prstClr val="black"/>
              </a:solidFill>
              <a:latin typeface="Arial" panose="020b0604020202020204" pitchFamily="34" charset="0"/>
              <a:ea typeface="宋体" panose="02010600030101010101" pitchFamily="2" charset="-122"/>
            </a:endParaRPr>
          </a:p>
        </p:txBody>
      </p:sp>
    </p:spTree>
    <p:extLst>
      <p:ext uri="{BB962C8B-B14F-4D97-AF65-F5344CB8AC3E}">
        <p14:creationId val="2983725865"/>
      </p:ext>
    </p:extLst>
  </p:cSld>
  <p:clrMapOvr>
    <a:masterClrMapping/>
  </p:clrMapOvr>
  <mc:AlternateContent>
    <mc:Choice Requires="p14">
      <p:transition spd="slow" advClick="0" p14:dur="2000"/>
    </mc:Choice>
    <mc:Fallback>
      <p:transition spd="slow" advClick="0"/>
    </mc:Fallback>
  </mc:AlternateContent>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623888" y="1282700"/>
            <a:ext cx="7886700" cy="2140213"/>
          </a:xfrm>
        </p:spPr>
        <p:txBody>
          <a:bodyPr anchor="b"/>
          <a:lstStyle>
            <a:lvl1pPr>
              <a:defRPr sz="4500"/>
            </a:lvl1pPr>
          </a:lstStyle>
          <a:p>
            <a:r>
              <a:rPr lang="zh-CN" altLang="en-US"/>
              <a:t>单击此处编辑母版标题样式</a:t>
            </a:r>
            <a:endParaRPr lang="en-US"/>
          </a:p>
        </p:txBody>
      </p:sp>
      <p:sp>
        <p:nvSpPr>
          <p:cNvPr id="3" name="Text Placeholder 2"/>
          <p:cNvSpPr>
            <a:spLocks noGrp="1"/>
          </p:cNvSpPr>
          <p:nvPr>
            <p:ph type="body" idx="1"/>
          </p:nvPr>
        </p:nvSpPr>
        <p:spPr>
          <a:xfrm>
            <a:off x="623888" y="3443160"/>
            <a:ext cx="7886700" cy="1125488"/>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B452C926-1AF6-4C84-925A-B6B02113653E}" type="datetimeFigureOut">
              <a:rPr lang="zh-CN" altLang="en-US" smtClean="0"/>
              <a:t>2018/7/3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t>‹#›</a:t>
            </a:fld>
            <a:endParaRPr lang="zh-CN" altLang="en-US"/>
          </a:p>
        </p:txBody>
      </p:sp>
    </p:spTree>
    <p:extLst>
      <p:ext uri="{BB962C8B-B14F-4D97-AF65-F5344CB8AC3E}">
        <p14:creationId val="3343284030"/>
      </p:ext>
    </p:extLst>
  </p:cSld>
  <p:clrMapOvr>
    <a:masterClrMapping/>
  </p:clrMapOvr>
  <mc:AlternateContent>
    <mc:Choice Requires="p14">
      <p:transition spd="slow" advClick="0" p14:dur="1500">
        <p:split orient="vert"/>
      </p:transition>
    </mc:Choice>
    <mc:Fallback>
      <p:transition spd="slow" advClick="0">
        <p:split orient="vert"/>
      </p:transition>
    </mc:Fallback>
  </mc:AlternateContent>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自定义版式">
    <p:spTree>
      <p:nvGrpSpPr>
        <p:cNvPr id="1" name=""/>
        <p:cNvGrpSpPr/>
        <p:nvPr/>
      </p:nvGrpSpPr>
      <p:grpSpPr>
        <a:xfrm>
          <a:off x="0" y="0"/>
          <a:ext cx="0" cy="0"/>
        </a:xfrm>
      </p:grpSpPr>
    </p:spTree>
    <p:extLst>
      <p:ext uri="{BB962C8B-B14F-4D97-AF65-F5344CB8AC3E}">
        <p14:creationId val="1995261913"/>
      </p:ext>
    </p:extLst>
  </p:cSld>
  <p:clrMapOvr>
    <a:masterClrMapping/>
  </p:clrMapOvr>
  <mc:AlternateContent>
    <mc:Choice Requires="p14">
      <p:transition spd="slow" advClick="0" p14:dur="2000"/>
    </mc:Choice>
    <mc:Fallback>
      <p:transition spd="slow" advClick="0"/>
    </mc:Fallback>
  </mc:AlternateContent>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3 New Product">
    <p:spTree>
      <p:nvGrpSpPr>
        <p:cNvPr id="1" name=""/>
        <p:cNvGrpSpPr/>
        <p:nvPr/>
      </p:nvGrpSpPr>
      <p:grpSpPr>
        <a:xfrm>
          <a:off x="0" y="0"/>
          <a:ext cx="0" cy="0"/>
        </a:xfrm>
      </p:grpSpPr>
    </p:spTree>
    <p:extLst>
      <p:ext uri="{BB962C8B-B14F-4D97-AF65-F5344CB8AC3E}">
        <p14:creationId val="3728275427"/>
      </p:ext>
    </p:extLst>
  </p:cSld>
  <p:clrMapOvr>
    <a:masterClrMapping/>
  </p:clrMapOvr>
  <mc:AlternateContent>
    <mc:Choice Requires="p14">
      <p:transition spd="slow" advClick="0" p14:dur="2000"/>
    </mc:Choice>
    <mc:Fallback>
      <p:transition spd="slow" advClick="0"/>
    </mc:Fallback>
  </mc:AlternateContent>
  <p:timing/>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143000" y="842032"/>
            <a:ext cx="6858000" cy="1791253"/>
          </a:xfrm>
        </p:spPr>
        <p:txBody>
          <a:bodyPr anchor="b"/>
          <a:lstStyle>
            <a:lvl1pPr algn="ctr">
              <a:defRPr sz="4500"/>
            </a:lvl1pPr>
          </a:lstStyle>
          <a:p>
            <a:r>
              <a:rPr lang="zh-CN" altLang="en-US" smtClean="0"/>
              <a:t>单击此处编辑母版标题样式</a:t>
            </a:r>
            <a:endParaRPr lang="en-US"/>
          </a:p>
        </p:txBody>
      </p:sp>
      <p:sp>
        <p:nvSpPr>
          <p:cNvPr id="3" name="Subtitle 2"/>
          <p:cNvSpPr>
            <a:spLocks noGrp="1"/>
          </p:cNvSpPr>
          <p:nvPr>
            <p:ph type="subTitle" idx="1"/>
          </p:nvPr>
        </p:nvSpPr>
        <p:spPr>
          <a:xfrm>
            <a:off x="1143000" y="2702363"/>
            <a:ext cx="6858000" cy="124220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2018/7/3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67437156"/>
      </p:ext>
    </p:extLst>
  </p:cSld>
  <p:clrMapOvr>
    <a:masterClrMapping/>
  </p:clrMapOvr>
  <p:transition/>
  <p:timing/>
</p:sldLayout>
</file>

<file path=ppt/slideLayouts/slideLayout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2018/7/3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97676884"/>
      </p:ext>
    </p:extLst>
  </p:cSld>
  <p:clrMapOvr>
    <a:masterClrMapping/>
  </p:clrMapOvr>
  <p:transition/>
  <p:timing/>
</p:sldLayout>
</file>

<file path=ppt/slideLayouts/slideLayout3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623888" y="1282700"/>
            <a:ext cx="7886700" cy="2140213"/>
          </a:xfrm>
        </p:spPr>
        <p:txBody>
          <a:bodyPr anchor="b"/>
          <a:lstStyle>
            <a:lvl1pPr>
              <a:defRPr sz="45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623888" y="3443160"/>
            <a:ext cx="7886700" cy="1125488"/>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2018/7/3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15908952"/>
      </p:ext>
    </p:extLst>
  </p:cSld>
  <p:clrMapOvr>
    <a:masterClrMapping/>
  </p:clrMapOvr>
  <p:transition/>
  <p:timing/>
</p:sldLayout>
</file>

<file path=ppt/slideLayouts/slideLayout3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628650" y="1369642"/>
            <a:ext cx="3886200" cy="326451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4629150" y="1369642"/>
            <a:ext cx="3886200" cy="326451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2018/7/3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67807538"/>
      </p:ext>
    </p:extLst>
  </p:cSld>
  <p:clrMapOvr>
    <a:masterClrMapping/>
  </p:clrMapOvr>
  <p:transition/>
  <p:timing/>
</p:sldLayout>
</file>

<file path=ppt/slideLayouts/slideLayout3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629841" y="273929"/>
            <a:ext cx="7886700" cy="994479"/>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629842" y="1261261"/>
            <a:ext cx="3868340"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9386"/>
            <a:ext cx="3868340" cy="276429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4629150" y="1261261"/>
            <a:ext cx="3887391"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9386"/>
            <a:ext cx="3887391" cy="276429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2018/7/3</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56588760"/>
      </p:ext>
    </p:extLst>
  </p:cSld>
  <p:clrMapOvr>
    <a:masterClrMapping/>
  </p:clrMapOvr>
  <p:transition/>
  <p:timing/>
</p:sldLayout>
</file>

<file path=ppt/slideLayouts/slideLayout3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2018/7/3</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76708017"/>
      </p:ext>
    </p:extLst>
  </p:cSld>
  <p:clrMapOvr>
    <a:masterClrMapping/>
  </p:clrMapOvr>
  <p:transition/>
  <p:timing/>
</p:sldLayout>
</file>

<file path=ppt/slideLayouts/slideLayout3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2018/7/3</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22671239"/>
      </p:ext>
    </p:extLst>
  </p:cSld>
  <p:clrMapOvr>
    <a:masterClrMapping/>
  </p:clrMapOvr>
  <p:transition/>
  <p:timing/>
</p:sldLayout>
</file>

<file path=ppt/slideLayouts/slideLayout3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zh-CN" altLang="en-US" smtClean="0"/>
              <a:t>单击此处编辑母版标题样式</a:t>
            </a:r>
            <a:endParaRPr lang="en-US"/>
          </a:p>
        </p:txBody>
      </p:sp>
      <p:sp>
        <p:nvSpPr>
          <p:cNvPr id="3" name="Content Placeholder 2"/>
          <p:cNvSpPr>
            <a:spLocks noGrp="1"/>
          </p:cNvSpPr>
          <p:nvPr>
            <p:ph idx="1"/>
          </p:nvPr>
        </p:nvSpPr>
        <p:spPr>
          <a:xfrm>
            <a:off x="3887391" y="740798"/>
            <a:ext cx="4629150" cy="365634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2018/7/3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52529190"/>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sz="half" idx="1"/>
          </p:nvPr>
        </p:nvSpPr>
        <p:spPr>
          <a:xfrm>
            <a:off x="628650" y="1369642"/>
            <a:ext cx="3886200" cy="326451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Content Placeholder 3"/>
          <p:cNvSpPr>
            <a:spLocks noGrp="1"/>
          </p:cNvSpPr>
          <p:nvPr>
            <p:ph sz="half" idx="2"/>
          </p:nvPr>
        </p:nvSpPr>
        <p:spPr>
          <a:xfrm>
            <a:off x="4629150" y="1369642"/>
            <a:ext cx="3886200" cy="326451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Date Placeholder 4"/>
          <p:cNvSpPr>
            <a:spLocks noGrp="1"/>
          </p:cNvSpPr>
          <p:nvPr>
            <p:ph type="dt" sz="half" idx="10"/>
          </p:nvPr>
        </p:nvSpPr>
        <p:spPr/>
        <p:txBody>
          <a:bodyPr/>
          <a:lstStyle/>
          <a:p>
            <a:fld id="{B452C926-1AF6-4C84-925A-B6B02113653E}" type="datetimeFigureOut">
              <a:rPr lang="zh-CN" altLang="en-US" smtClean="0"/>
              <a:t>2018/7/3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DBAA99D-0B2A-4248-B920-D9E6984CC9CA}" type="slidenum">
              <a:rPr lang="zh-CN" altLang="en-US" smtClean="0"/>
              <a:t>‹#›</a:t>
            </a:fld>
            <a:endParaRPr lang="zh-CN" altLang="en-US"/>
          </a:p>
        </p:txBody>
      </p:sp>
    </p:spTree>
    <p:extLst>
      <p:ext uri="{BB962C8B-B14F-4D97-AF65-F5344CB8AC3E}">
        <p14:creationId val="4017942357"/>
      </p:ext>
    </p:extLst>
  </p:cSld>
  <p:clrMapOvr>
    <a:masterClrMapping/>
  </p:clrMapOvr>
  <mc:AlternateContent>
    <mc:Choice Requires="p14">
      <p:transition spd="slow" advClick="0" p14:dur="1500">
        <p:split orient="vert"/>
      </p:transition>
    </mc:Choice>
    <mc:Fallback>
      <p:transition spd="slow" advClick="0">
        <p:split orient="vert"/>
      </p:transition>
    </mc:Fallback>
  </mc:AlternateContent>
  <p:timing/>
</p:sldLayout>
</file>

<file path=ppt/slideLayouts/slideLayout4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3887391" y="740798"/>
            <a:ext cx="4629150" cy="365634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a:p>
        </p:txBody>
      </p:sp>
      <p:sp>
        <p:nvSpPr>
          <p:cNvPr id="4" name="Text Placeholder 3"/>
          <p:cNvSpPr>
            <a:spLocks noGrp="1"/>
          </p:cNvSpPr>
          <p:nvPr>
            <p:ph type="body" sz="half" idx="2"/>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2018/7/3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80461945"/>
      </p:ext>
    </p:extLst>
  </p:cSld>
  <p:clrMapOvr>
    <a:masterClrMapping/>
  </p:clrMapOvr>
  <p:transition/>
  <p:timing/>
</p:sldLayout>
</file>

<file path=ppt/slideLayouts/slideLayout4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2018/7/3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73167649"/>
      </p:ext>
    </p:extLst>
  </p:cSld>
  <p:clrMapOvr>
    <a:masterClrMapping/>
  </p:clrMapOvr>
  <p:transition/>
  <p:timing/>
</p:sldLayout>
</file>

<file path=ppt/slideLayouts/slideLayout4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6543675" y="273928"/>
            <a:ext cx="1971675" cy="4360224"/>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628650" y="273928"/>
            <a:ext cx="5800725" cy="436022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2018/7/3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20502628"/>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629841" y="273929"/>
            <a:ext cx="7886700" cy="994479"/>
          </a:xfrm>
        </p:spPr>
        <p:txBody>
          <a:bodyPr/>
          <a:lstStyle/>
          <a:p>
            <a:r>
              <a:rPr lang="zh-CN" altLang="en-US"/>
              <a:t>单击此处编辑母版标题样式</a:t>
            </a:r>
            <a:endParaRPr lang="en-US"/>
          </a:p>
        </p:txBody>
      </p:sp>
      <p:sp>
        <p:nvSpPr>
          <p:cNvPr id="3" name="Text Placeholder 2"/>
          <p:cNvSpPr>
            <a:spLocks noGrp="1"/>
          </p:cNvSpPr>
          <p:nvPr>
            <p:ph type="body" idx="1"/>
          </p:nvPr>
        </p:nvSpPr>
        <p:spPr>
          <a:xfrm>
            <a:off x="629842" y="1261261"/>
            <a:ext cx="3868340"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29842" y="1879386"/>
            <a:ext cx="3868340" cy="276429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Text Placeholder 4"/>
          <p:cNvSpPr>
            <a:spLocks noGrp="1"/>
          </p:cNvSpPr>
          <p:nvPr>
            <p:ph type="body" sz="quarter" idx="3"/>
          </p:nvPr>
        </p:nvSpPr>
        <p:spPr>
          <a:xfrm>
            <a:off x="4629150" y="1261261"/>
            <a:ext cx="3887391"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0" y="1879386"/>
            <a:ext cx="3887391" cy="276429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7" name="Date Placeholder 6"/>
          <p:cNvSpPr>
            <a:spLocks noGrp="1"/>
          </p:cNvSpPr>
          <p:nvPr>
            <p:ph type="dt" sz="half" idx="10"/>
          </p:nvPr>
        </p:nvSpPr>
        <p:spPr/>
        <p:txBody>
          <a:bodyPr/>
          <a:lstStyle/>
          <a:p>
            <a:fld id="{B452C926-1AF6-4C84-925A-B6B02113653E}" type="datetimeFigureOut">
              <a:rPr lang="zh-CN" altLang="en-US" smtClean="0"/>
              <a:t>2018/7/3</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9DBAA99D-0B2A-4248-B920-D9E6984CC9CA}" type="slidenum">
              <a:rPr lang="zh-CN" altLang="en-US" smtClean="0"/>
              <a:t>‹#›</a:t>
            </a:fld>
            <a:endParaRPr lang="zh-CN" altLang="en-US"/>
          </a:p>
        </p:txBody>
      </p:sp>
    </p:spTree>
    <p:extLst>
      <p:ext uri="{BB962C8B-B14F-4D97-AF65-F5344CB8AC3E}">
        <p14:creationId val="2145267514"/>
      </p:ext>
    </p:extLst>
  </p:cSld>
  <p:clrMapOvr>
    <a:masterClrMapping/>
  </p:clrMapOvr>
  <mc:AlternateContent>
    <mc:Choice Requires="p14">
      <p:transition spd="slow" advClick="0" p14:dur="1500">
        <p:split orient="vert"/>
      </p:transition>
    </mc:Choice>
    <mc:Fallback>
      <p:transition spd="slow" advClick="0">
        <p:split orient="vert"/>
      </p:transition>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Date Placeholder 2"/>
          <p:cNvSpPr>
            <a:spLocks noGrp="1"/>
          </p:cNvSpPr>
          <p:nvPr>
            <p:ph type="dt" sz="half" idx="10"/>
          </p:nvPr>
        </p:nvSpPr>
        <p:spPr/>
        <p:txBody>
          <a:bodyPr/>
          <a:lstStyle/>
          <a:p>
            <a:fld id="{B452C926-1AF6-4C84-925A-B6B02113653E}" type="datetimeFigureOut">
              <a:rPr lang="zh-CN" altLang="en-US" smtClean="0"/>
              <a:t>2018/7/3</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9DBAA99D-0B2A-4248-B920-D9E6984CC9CA}" type="slidenum">
              <a:rPr lang="zh-CN" altLang="en-US" smtClean="0"/>
              <a:t>‹#›</a:t>
            </a:fld>
            <a:endParaRPr lang="zh-CN" altLang="en-US"/>
          </a:p>
        </p:txBody>
      </p:sp>
    </p:spTree>
    <p:extLst>
      <p:ext uri="{BB962C8B-B14F-4D97-AF65-F5344CB8AC3E}">
        <p14:creationId val="3640639046"/>
      </p:ext>
    </p:extLst>
  </p:cSld>
  <p:clrMapOvr>
    <a:masterClrMapping/>
  </p:clrMapOvr>
  <mc:AlternateContent>
    <mc:Choice Requires="p14">
      <p:transition spd="slow" advClick="0" p14:dur="1500">
        <p:split orient="vert"/>
      </p:transition>
    </mc:Choice>
    <mc:Fallback>
      <p:transition spd="slow" advClick="0">
        <p:split orient="vert"/>
      </p:transition>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B452C926-1AF6-4C84-925A-B6B02113653E}" type="datetimeFigureOut">
              <a:rPr lang="zh-CN" altLang="en-US" smtClean="0"/>
              <a:t>2018/7/3</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9DBAA99D-0B2A-4248-B920-D9E6984CC9CA}" type="slidenum">
              <a:rPr lang="zh-CN" altLang="en-US" smtClean="0"/>
              <a:t>‹#›</a:t>
            </a:fld>
            <a:endParaRPr lang="zh-CN" altLang="en-US"/>
          </a:p>
        </p:txBody>
      </p:sp>
    </p:spTree>
    <p:extLst>
      <p:ext uri="{BB962C8B-B14F-4D97-AF65-F5344CB8AC3E}">
        <p14:creationId val="668425485"/>
      </p:ext>
    </p:extLst>
  </p:cSld>
  <p:clrMapOvr>
    <a:masterClrMapping/>
  </p:clrMapOvr>
  <mc:AlternateContent>
    <mc:Choice Requires="p14">
      <p:transition spd="slow" advClick="0" p14:dur="1500">
        <p:split orient="vert"/>
      </p:transition>
    </mc:Choice>
    <mc:Fallback>
      <p:transition spd="slow" advClick="0">
        <p:split orient="vert"/>
      </p:transition>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zh-CN" altLang="en-US"/>
              <a:t>单击此处编辑母版标题样式</a:t>
            </a:r>
            <a:endParaRPr lang="en-US"/>
          </a:p>
        </p:txBody>
      </p:sp>
      <p:sp>
        <p:nvSpPr>
          <p:cNvPr id="3" name="Content Placeholder 2"/>
          <p:cNvSpPr>
            <a:spLocks noGrp="1"/>
          </p:cNvSpPr>
          <p:nvPr>
            <p:ph idx="1"/>
          </p:nvPr>
        </p:nvSpPr>
        <p:spPr>
          <a:xfrm>
            <a:off x="3887391" y="740798"/>
            <a:ext cx="4629150" cy="365634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Text Placeholder 3"/>
          <p:cNvSpPr>
            <a:spLocks noGrp="1"/>
          </p:cNvSpPr>
          <p:nvPr>
            <p:ph type="body" sz="half" idx="2"/>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B452C926-1AF6-4C84-925A-B6B02113653E}" type="datetimeFigureOut">
              <a:rPr lang="zh-CN" altLang="en-US" smtClean="0"/>
              <a:t>2018/7/3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DBAA99D-0B2A-4248-B920-D9E6984CC9CA}" type="slidenum">
              <a:rPr lang="zh-CN" altLang="en-US" smtClean="0"/>
              <a:t>‹#›</a:t>
            </a:fld>
            <a:endParaRPr lang="zh-CN" altLang="en-US"/>
          </a:p>
        </p:txBody>
      </p:sp>
    </p:spTree>
    <p:extLst>
      <p:ext uri="{BB962C8B-B14F-4D97-AF65-F5344CB8AC3E}">
        <p14:creationId val="507668304"/>
      </p:ext>
    </p:extLst>
  </p:cSld>
  <p:clrMapOvr>
    <a:masterClrMapping/>
  </p:clrMapOvr>
  <mc:AlternateContent>
    <mc:Choice Requires="p14">
      <p:transition spd="slow" advClick="0" p14:dur="2000"/>
    </mc:Choice>
    <mc:Fallback>
      <p:transition spd="slow" advClick="0"/>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zh-CN" altLang="en-US"/>
              <a:t>单击此处编辑母版标题样式</a:t>
            </a:r>
            <a:endParaRPr lang="en-US"/>
          </a:p>
        </p:txBody>
      </p:sp>
      <p:sp>
        <p:nvSpPr>
          <p:cNvPr id="3" name="Picture Placeholder 2"/>
          <p:cNvSpPr>
            <a:spLocks noGrp="1" noChangeAspect="1"/>
          </p:cNvSpPr>
          <p:nvPr>
            <p:ph type="pic" idx="1"/>
          </p:nvPr>
        </p:nvSpPr>
        <p:spPr>
          <a:xfrm>
            <a:off x="3887391" y="740798"/>
            <a:ext cx="4629150" cy="365634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a:p>
        </p:txBody>
      </p:sp>
      <p:sp>
        <p:nvSpPr>
          <p:cNvPr id="4" name="Text Placeholder 3"/>
          <p:cNvSpPr>
            <a:spLocks noGrp="1"/>
          </p:cNvSpPr>
          <p:nvPr>
            <p:ph type="body" sz="half" idx="2"/>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B452C926-1AF6-4C84-925A-B6B02113653E}" type="datetimeFigureOut">
              <a:rPr lang="zh-CN" altLang="en-US" smtClean="0"/>
              <a:t>2018/7/3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DBAA99D-0B2A-4248-B920-D9E6984CC9CA}" type="slidenum">
              <a:rPr lang="zh-CN" altLang="en-US" smtClean="0"/>
              <a:t>‹#›</a:t>
            </a:fld>
            <a:endParaRPr lang="zh-CN" altLang="en-US"/>
          </a:p>
        </p:txBody>
      </p:sp>
    </p:spTree>
    <p:extLst>
      <p:ext uri="{BB962C8B-B14F-4D97-AF65-F5344CB8AC3E}">
        <p14:creationId val="2435161798"/>
      </p:ext>
    </p:extLst>
  </p:cSld>
  <p:clrMapOvr>
    <a:masterClrMapping/>
  </p:clrMapOvr>
  <mc:AlternateContent>
    <mc:Choice Requires="p14">
      <p:transition spd="slow" advClick="0" p14:dur="2000"/>
    </mc:Choice>
    <mc:Fallback>
      <p:transition spd="slow" advClick="0"/>
    </mc:Fallback>
  </mc:AlternateContent>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slideLayouts/slideLayout13.xml" Type="http://schemas.openxmlformats.org/officeDocument/2006/relationships/slideLayout"/><Relationship Id="rId14" Target="../slideLayouts/slideLayout14.xml" Type="http://schemas.openxmlformats.org/officeDocument/2006/relationships/slideLayout"/><Relationship Id="rId15" Target="../slideLayouts/slideLayout15.xml" Type="http://schemas.openxmlformats.org/officeDocument/2006/relationships/slideLayout"/><Relationship Id="rId16" Target="../slideLayouts/slideLayout16.xml" Type="http://schemas.openxmlformats.org/officeDocument/2006/relationships/slideLayout"/><Relationship Id="rId17" Target="../slideLayouts/slideLayout17.xml" Type="http://schemas.openxmlformats.org/officeDocument/2006/relationships/slideLayout"/><Relationship Id="rId18" Target="../slideLayouts/slideLayout18.xml" Type="http://schemas.openxmlformats.org/officeDocument/2006/relationships/slideLayout"/><Relationship Id="rId19" Target="../slideLayouts/slideLayout19.xml" Type="http://schemas.openxmlformats.org/officeDocument/2006/relationships/slideLayout"/><Relationship Id="rId2" Target="../slideLayouts/slideLayout2.xml" Type="http://schemas.openxmlformats.org/officeDocument/2006/relationships/slideLayout"/><Relationship Id="rId20" Target="../slideLayouts/slideLayout20.xml" Type="http://schemas.openxmlformats.org/officeDocument/2006/relationships/slideLayout"/><Relationship Id="rId21" Target="../slideLayouts/slideLayout21.xml" Type="http://schemas.openxmlformats.org/officeDocument/2006/relationships/slideLayout"/><Relationship Id="rId22" Target="../slideLayouts/slideLayout22.xml" Type="http://schemas.openxmlformats.org/officeDocument/2006/relationships/slideLayout"/><Relationship Id="rId23" Target="../slideLayouts/slideLayout23.xml" Type="http://schemas.openxmlformats.org/officeDocument/2006/relationships/slideLayout"/><Relationship Id="rId24" Target="../slideLayouts/slideLayout24.xml" Type="http://schemas.openxmlformats.org/officeDocument/2006/relationships/slideLayout"/><Relationship Id="rId25" Target="../slideLayouts/slideLayout25.xml" Type="http://schemas.openxmlformats.org/officeDocument/2006/relationships/slideLayout"/><Relationship Id="rId26" Target="../slideLayouts/slideLayout26.xml" Type="http://schemas.openxmlformats.org/officeDocument/2006/relationships/slideLayout"/><Relationship Id="rId27" Target="../slideLayouts/slideLayout27.xml" Type="http://schemas.openxmlformats.org/officeDocument/2006/relationships/slideLayout"/><Relationship Id="rId28" Target="../slideLayouts/slideLayout28.xml" Type="http://schemas.openxmlformats.org/officeDocument/2006/relationships/slideLayout"/><Relationship Id="rId29" Target="../slideLayouts/slideLayout29.xml" Type="http://schemas.openxmlformats.org/officeDocument/2006/relationships/slideLayout"/><Relationship Id="rId3" Target="../slideLayouts/slideLayout3.xml" Type="http://schemas.openxmlformats.org/officeDocument/2006/relationships/slideLayout"/><Relationship Id="rId30" Target="../slideLayouts/slideLayout30.xml" Type="http://schemas.openxmlformats.org/officeDocument/2006/relationships/slideLayout"/><Relationship Id="rId31" Target="../slideLayouts/slideLayout31.xml" Type="http://schemas.openxmlformats.org/officeDocument/2006/relationships/slideLayout"/><Relationship Id="rId32" Target="../theme/theme1.xml" Type="http://schemas.openxmlformats.org/officeDocument/2006/relationships/theme"/><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32.xml" Type="http://schemas.openxmlformats.org/officeDocument/2006/relationships/slideLayout"/><Relationship Id="rId10" Target="../slideLayouts/slideLayout41.xml" Type="http://schemas.openxmlformats.org/officeDocument/2006/relationships/slideLayout"/><Relationship Id="rId11" Target="../slideLayouts/slideLayout42.xml" Type="http://schemas.openxmlformats.org/officeDocument/2006/relationships/slideLayout"/><Relationship Id="rId12" Target="../theme/theme2.xml" Type="http://schemas.openxmlformats.org/officeDocument/2006/relationships/theme"/><Relationship Id="rId2" Target="../slideLayouts/slideLayout33.xml" Type="http://schemas.openxmlformats.org/officeDocument/2006/relationships/slideLayout"/><Relationship Id="rId3" Target="../slideLayouts/slideLayout34.xml" Type="http://schemas.openxmlformats.org/officeDocument/2006/relationships/slideLayout"/><Relationship Id="rId4" Target="../slideLayouts/slideLayout35.xml" Type="http://schemas.openxmlformats.org/officeDocument/2006/relationships/slideLayout"/><Relationship Id="rId5" Target="../slideLayouts/slideLayout36.xml" Type="http://schemas.openxmlformats.org/officeDocument/2006/relationships/slideLayout"/><Relationship Id="rId6" Target="../slideLayouts/slideLayout37.xml" Type="http://schemas.openxmlformats.org/officeDocument/2006/relationships/slideLayout"/><Relationship Id="rId7" Target="../slideLayouts/slideLayout38.xml" Type="http://schemas.openxmlformats.org/officeDocument/2006/relationships/slideLayout"/><Relationship Id="rId8" Target="../slideLayouts/slideLayout39.xml" Type="http://schemas.openxmlformats.org/officeDocument/2006/relationships/slideLayout"/><Relationship Id="rId9" Target="../slideLayouts/slideLayout4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628650" y="273929"/>
            <a:ext cx="7886700" cy="994479"/>
          </a:xfrm>
          <a:prstGeom prst="rect">
            <a:avLst/>
          </a:prstGeom>
        </p:spPr>
        <p:txBody>
          <a:bodyPr vert="horz" lIns="91440" tIns="45720" rIns="91440" bIns="45720" rtlCol="0" anchor="ctr">
            <a:normAutofit/>
          </a:bodyPr>
          <a:lstStyle/>
          <a:p>
            <a:r>
              <a:rPr lang="zh-CN" altLang="en-US"/>
              <a:t>单击此处编辑母版标题样式</a:t>
            </a:r>
            <a:endParaRPr lang="en-US"/>
          </a:p>
        </p:txBody>
      </p:sp>
      <p:sp>
        <p:nvSpPr>
          <p:cNvPr id="3" name="Text Placeholder 2"/>
          <p:cNvSpPr>
            <a:spLocks noGrp="1"/>
          </p:cNvSpPr>
          <p:nvPr>
            <p:ph type="body" idx="1"/>
          </p:nvPr>
        </p:nvSpPr>
        <p:spPr>
          <a:xfrm>
            <a:off x="628650" y="1369642"/>
            <a:ext cx="7886700" cy="3264511"/>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2"/>
          </p:nvPr>
        </p:nvSpPr>
        <p:spPr>
          <a:xfrm>
            <a:off x="628650" y="4768735"/>
            <a:ext cx="2057400" cy="273928"/>
          </a:xfrm>
          <a:prstGeom prst="rect">
            <a:avLst/>
          </a:prstGeom>
        </p:spPr>
        <p:txBody>
          <a:bodyPr vert="horz" lIns="91440" tIns="45720" rIns="91440" bIns="45720" rtlCol="0" anchor="ctr"/>
          <a:lstStyle>
            <a:lvl1pPr algn="l">
              <a:defRPr sz="900">
                <a:solidFill>
                  <a:schemeClr val="tx1">
                    <a:tint val="75000"/>
                  </a:schemeClr>
                </a:solidFill>
              </a:defRPr>
            </a:lvl1pPr>
          </a:lstStyle>
          <a:p>
            <a:fld id="{B452C926-1AF6-4C84-925A-B6B02113653E}" type="datetimeFigureOut">
              <a:rPr lang="zh-CN" altLang="en-US" smtClean="0"/>
              <a:t>2018/7/3</a:t>
            </a:fld>
            <a:endParaRPr lang="zh-CN" altLang="en-US"/>
          </a:p>
        </p:txBody>
      </p:sp>
      <p:sp>
        <p:nvSpPr>
          <p:cNvPr id="5" name="Footer Placeholder 4"/>
          <p:cNvSpPr>
            <a:spLocks noGrp="1"/>
          </p:cNvSpPr>
          <p:nvPr>
            <p:ph type="ftr" sz="quarter" idx="3"/>
          </p:nvPr>
        </p:nvSpPr>
        <p:spPr>
          <a:xfrm>
            <a:off x="3028950" y="4768735"/>
            <a:ext cx="3086100" cy="27392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8735"/>
            <a:ext cx="2057400" cy="273928"/>
          </a:xfrm>
          <a:prstGeom prst="rect">
            <a:avLst/>
          </a:prstGeom>
        </p:spPr>
        <p:txBody>
          <a:bodyPr vert="horz" lIns="91440" tIns="45720" rIns="91440" bIns="45720" rtlCol="0" anchor="ctr"/>
          <a:lstStyle>
            <a:lvl1pPr algn="r">
              <a:defRPr sz="900">
                <a:solidFill>
                  <a:schemeClr val="tx1">
                    <a:tint val="75000"/>
                  </a:schemeClr>
                </a:solidFill>
              </a:defRPr>
            </a:lvl1pPr>
          </a:lstStyle>
          <a:p>
            <a:fld id="{9DBAA99D-0B2A-4248-B920-D9E6984CC9CA}" type="slidenum">
              <a:rPr lang="zh-CN" altLang="en-US" smtClean="0"/>
              <a:t>‹#›</a:t>
            </a:fld>
            <a:endParaRPr lang="zh-CN" altLang="en-US"/>
          </a:p>
        </p:txBody>
      </p:sp>
    </p:spTree>
    <p:extLst>
      <p:ext uri="{BB962C8B-B14F-4D97-AF65-F5344CB8AC3E}">
        <p14:creationId val="4000046629"/>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8" r:id="rId13"/>
    <p:sldLayoutId id="2147483689" r:id="rId14"/>
    <p:sldLayoutId id="2147483690" r:id="rId15"/>
    <p:sldLayoutId id="2147483691" r:id="rId16"/>
    <p:sldLayoutId id="2147483666" r:id="rId17"/>
    <p:sldLayoutId id="2147483667" r:id="rId18"/>
    <p:sldLayoutId id="2147483668" r:id="rId19"/>
    <p:sldLayoutId id="2147483669" r:id="rId20"/>
    <p:sldLayoutId id="2147483662" r:id="rId21"/>
    <p:sldLayoutId id="2147483664" r:id="rId22"/>
    <p:sldLayoutId id="2147483686" r:id="rId23"/>
    <p:sldLayoutId id="2147483687" r:id="rId24"/>
    <p:sldLayoutId id="2147483692" r:id="rId25"/>
    <p:sldLayoutId id="2147483693" r:id="rId26"/>
    <p:sldLayoutId id="2147483694" r:id="rId27"/>
    <p:sldLayoutId id="2147483695" r:id="rId28"/>
    <p:sldLayoutId id="2147483696" r:id="rId29"/>
    <p:sldLayoutId id="2147483697" r:id="rId30"/>
    <p:sldLayoutId id="2147483698" r:id="rId31"/>
  </p:sldLayoutIdLst>
  <mc:AlternateContent>
    <mc:Choice Requires="p14">
      <p:transition spd="slow" advClick="0" p14:dur="1500">
        <p:split orient="vert"/>
      </p:transition>
    </mc:Choice>
    <mc:Fallback>
      <p:transition spd="slow" advClick="0">
        <p:split orient="vert"/>
      </p:transition>
    </mc:Fallback>
  </mc:AlternateConten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628650" y="273929"/>
            <a:ext cx="7886700" cy="994479"/>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628650" y="1369642"/>
            <a:ext cx="7886700" cy="3264511"/>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628650" y="4768735"/>
            <a:ext cx="2057400" cy="273928"/>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16E5758D-A3C3-4E88-8AC0-22500507BD7E}" type="datetimeFigureOut">
              <a:rPr lang="zh-CN" altLang="en-US" smtClean="0">
                <a:solidFill>
                  <a:prstClr val="black">
                    <a:tint val="75000"/>
                  </a:prstClr>
                </a:solidFill>
              </a:rPr>
              <a:pPr defTabSz="685800"/>
              <a:t>2018/7/3</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8735"/>
            <a:ext cx="3086100" cy="273928"/>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8735"/>
            <a:ext cx="2057400" cy="273928"/>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AA4E786F-588D-4932-A7B2-AE3451FA4ACA}" type="slidenum">
              <a:rPr lang="zh-CN" altLang="en-US" smtClean="0">
                <a:solidFill>
                  <a:prstClr val="black">
                    <a:tint val="75000"/>
                  </a:prstClr>
                </a:solidFill>
              </a:rPr>
              <a:pPr defTabSz="685800"/>
              <a:t>‹#›</a:t>
            </a:fld>
            <a:endParaRPr lang="zh-CN" altLang="en-US">
              <a:solidFill>
                <a:prstClr val="black">
                  <a:tint val="75000"/>
                </a:prstClr>
              </a:solidFill>
            </a:endParaRPr>
          </a:p>
        </p:txBody>
      </p:sp>
    </p:spTree>
    <p:extLst>
      <p:ext uri="{BB962C8B-B14F-4D97-AF65-F5344CB8AC3E}">
        <p14:creationId val="3859404806"/>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ransition/>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 Id="rId3" Target="../media/image1.jpeg" Type="http://schemas.openxmlformats.org/officeDocument/2006/relationships/image"/><Relationship Id="rId4" Target="../media/image7.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18.xml" Type="http://schemas.openxmlformats.org/officeDocument/2006/relationships/slideLayout"/><Relationship Id="rId2" Target="../notesSlides/notesSlide8.xml" Type="http://schemas.openxmlformats.org/officeDocument/2006/relationships/notesSlide"/></Relationships>
</file>

<file path=ppt/slides/_rels/slide11.xml.rels><?xml version="1.0" encoding="UTF-8" standalone="yes"?><Relationships xmlns="http://schemas.openxmlformats.org/package/2006/relationships"><Relationship Id="rId1" Target="../slideLayouts/slideLayout18.xml" Type="http://schemas.openxmlformats.org/officeDocument/2006/relationships/slideLayout"/><Relationship Id="rId2" Target="../notesSlides/notesSlide9.xml" Type="http://schemas.openxmlformats.org/officeDocument/2006/relationships/notesSlide"/><Relationship Id="rId3" Target="../media/image10.jpeg" Type="http://schemas.openxmlformats.org/officeDocument/2006/relationships/image"/><Relationship Id="rId4" Target="../media/image15.jpeg" Type="http://schemas.openxmlformats.org/officeDocument/2006/relationships/image"/><Relationship Id="rId5" Target="../media/image9.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18.xml" Type="http://schemas.openxmlformats.org/officeDocument/2006/relationships/slideLayout"/><Relationship Id="rId2" Target="../notesSlides/notesSlide10.xml" Type="http://schemas.openxmlformats.org/officeDocument/2006/relationships/notesSlide"/></Relationships>
</file>

<file path=ppt/slides/_rels/slide13.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11.xml" Type="http://schemas.openxmlformats.org/officeDocument/2006/relationships/notesSlide"/><Relationship Id="rId3" Target="../media/image1.jpeg" Type="http://schemas.openxmlformats.org/officeDocument/2006/relationships/image"/><Relationship Id="rId4" Target="../media/image7.png" Type="http://schemas.openxmlformats.org/officeDocument/2006/relationships/image"/><Relationship Id="rId5" Target="../tags/tag22.xml" Type="http://schemas.openxmlformats.org/officeDocument/2006/relationships/tags"/><Relationship Id="rId6" Target="../tags/tag23.xml" Type="http://schemas.openxmlformats.org/officeDocument/2006/relationships/tags"/></Relationships>
</file>

<file path=ppt/slides/_rels/slide14.xml.rels><?xml version="1.0" encoding="UTF-8" standalone="yes"?><Relationships xmlns="http://schemas.openxmlformats.org/package/2006/relationships"><Relationship Id="rId1" Target="../slideLayouts/slideLayout19.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19.xml" Type="http://schemas.openxmlformats.org/officeDocument/2006/relationships/slideLayout"/><Relationship Id="rId2" Target="../media/image15.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19.xml" Type="http://schemas.openxmlformats.org/officeDocument/2006/relationships/slideLayout"/><Relationship Id="rId2" Target="../notesSlides/notesSlide12.xml" Type="http://schemas.openxmlformats.org/officeDocument/2006/relationships/notesSlide"/></Relationships>
</file>

<file path=ppt/slides/_rels/slide17.xml.rels><?xml version="1.0" encoding="UTF-8" standalone="yes"?><Relationships xmlns="http://schemas.openxmlformats.org/package/2006/relationships"><Relationship Id="rId1" Target="../slideLayouts/slideLayout19.xml" Type="http://schemas.openxmlformats.org/officeDocument/2006/relationships/slideLayout"/><Relationship Id="rId2" Target="../notesSlides/notesSlide13.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19.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14.xml" Type="http://schemas.openxmlformats.org/officeDocument/2006/relationships/notesSlide"/><Relationship Id="rId3" Target="../media/image1.jpeg" Type="http://schemas.openxmlformats.org/officeDocument/2006/relationships/image"/><Relationship Id="rId4" Target="../media/image7.png" Type="http://schemas.openxmlformats.org/officeDocument/2006/relationships/image"/><Relationship Id="rId5" Target="../tags/tag24.xml" Type="http://schemas.openxmlformats.org/officeDocument/2006/relationships/tags"/><Relationship Id="rId6" Target="../tags/tag25.xml" Type="http://schemas.openxmlformats.org/officeDocument/2006/relationships/tags"/></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tags/tag7.xml" Type="http://schemas.openxmlformats.org/officeDocument/2006/relationships/tags"/><Relationship Id="rId11" Target="../tags/tag8.xml" Type="http://schemas.openxmlformats.org/officeDocument/2006/relationships/tags"/><Relationship Id="rId12" Target="../tags/tag9.xml" Type="http://schemas.openxmlformats.org/officeDocument/2006/relationships/tags"/><Relationship Id="rId13" Target="../tags/tag10.xml" Type="http://schemas.openxmlformats.org/officeDocument/2006/relationships/tags"/><Relationship Id="rId14" Target="../tags/tag11.xml" Type="http://schemas.openxmlformats.org/officeDocument/2006/relationships/tags"/><Relationship Id="rId2" Target="../notesSlides/notesSlide2.xml" Type="http://schemas.openxmlformats.org/officeDocument/2006/relationships/notesSlide"/><Relationship Id="rId3" Target="../media/image1.jpeg" Type="http://schemas.openxmlformats.org/officeDocument/2006/relationships/image"/><Relationship Id="rId4" Target="../tags/tag1.xml" Type="http://schemas.openxmlformats.org/officeDocument/2006/relationships/tags"/><Relationship Id="rId5" Target="../tags/tag2.xml" Type="http://schemas.openxmlformats.org/officeDocument/2006/relationships/tags"/><Relationship Id="rId6" Target="../tags/tag3.xml" Type="http://schemas.openxmlformats.org/officeDocument/2006/relationships/tags"/><Relationship Id="rId7" Target="../tags/tag4.xml" Type="http://schemas.openxmlformats.org/officeDocument/2006/relationships/tags"/><Relationship Id="rId8" Target="../tags/tag5.xml" Type="http://schemas.openxmlformats.org/officeDocument/2006/relationships/tags"/><Relationship Id="rId9" Target="../tags/tag6.xml" Type="http://schemas.openxmlformats.org/officeDocument/2006/relationships/tags"/></Relationships>
</file>

<file path=ppt/slides/_rels/slide20.xml.rels><?xml version="1.0" encoding="UTF-8" standalone="yes"?><Relationships xmlns="http://schemas.openxmlformats.org/package/2006/relationships"><Relationship Id="rId1" Target="../slideLayouts/slideLayout20.xml" Type="http://schemas.openxmlformats.org/officeDocument/2006/relationships/slideLayout"/><Relationship Id="rId2" Target="../notesSlides/notesSlide15.xml" Type="http://schemas.openxmlformats.org/officeDocument/2006/relationships/notesSlide"/><Relationship Id="rId3" Target="../media/image10.jpe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20.xml" Type="http://schemas.openxmlformats.org/officeDocument/2006/relationships/slideLayout"/><Relationship Id="rId2" Target="../notesSlides/notesSlide16.xml" Type="http://schemas.openxmlformats.org/officeDocument/2006/relationships/notesSlide"/></Relationships>
</file>

<file path=ppt/slides/_rels/slide22.xml.rels><?xml version="1.0" encoding="UTF-8" standalone="yes"?><Relationships xmlns="http://schemas.openxmlformats.org/package/2006/relationships"><Relationship Id="rId1" Target="../slideLayouts/slideLayout20.xml" Type="http://schemas.openxmlformats.org/officeDocument/2006/relationships/slideLayout"/><Relationship Id="rId2" Target="../notesSlides/notesSlide17.xml" Type="http://schemas.openxmlformats.org/officeDocument/2006/relationships/notesSlide"/></Relationships>
</file>

<file path=ppt/slides/_rels/slide23.xml.rels><?xml version="1.0" encoding="UTF-8" standalone="yes"?><Relationships xmlns="http://schemas.openxmlformats.org/package/2006/relationships"><Relationship Id="rId1" Target="../slideLayouts/slideLayout20.xml" Type="http://schemas.openxmlformats.org/officeDocument/2006/relationships/slideLayout"/></Relationships>
</file>

<file path=ppt/slides/_rels/slide2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8.xml" Type="http://schemas.openxmlformats.org/officeDocument/2006/relationships/notesSlide"/><Relationship Id="rId3" Target="../media/image1.jpeg" Type="http://schemas.openxmlformats.org/officeDocument/2006/relationships/image"/><Relationship Id="rId4" Target="../media/image7.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3.xml" Type="http://schemas.openxmlformats.org/officeDocument/2006/relationships/notesSlide"/><Relationship Id="rId3" Target="../media/image1.jpeg" Type="http://schemas.openxmlformats.org/officeDocument/2006/relationships/image"/><Relationship Id="rId4" Target="../media/image7.png" Type="http://schemas.openxmlformats.org/officeDocument/2006/relationships/image"/><Relationship Id="rId5" Target="../tags/tag12.xml" Type="http://schemas.openxmlformats.org/officeDocument/2006/relationships/tags"/><Relationship Id="rId6" Target="../tags/tag13.xml" Type="http://schemas.openxmlformats.org/officeDocument/2006/relationships/tags"/></Relationships>
</file>

<file path=ppt/slides/_rels/slide4.xml.rels><?xml version="1.0" encoding="UTF-8" standalone="yes"?><Relationships xmlns="http://schemas.openxmlformats.org/package/2006/relationships"><Relationship Id="rId1" Target="../slideLayouts/slideLayout17.xml" Type="http://schemas.openxmlformats.org/officeDocument/2006/relationships/slideLayout"/><Relationship Id="rId2" Target="../notesSlides/notesSlide4.xml" Type="http://schemas.openxmlformats.org/officeDocument/2006/relationships/notesSlide"/></Relationships>
</file>

<file path=ppt/slides/_rels/slide5.xml.rels><?xml version="1.0" encoding="UTF-8" standalone="yes"?><Relationships xmlns="http://schemas.openxmlformats.org/package/2006/relationships"><Relationship Id="rId1" Target="../slideLayouts/slideLayout17.xml" Type="http://schemas.openxmlformats.org/officeDocument/2006/relationships/slideLayout"/><Relationship Id="rId2" Target="../notesSlides/notesSlide5.xml" Type="http://schemas.openxmlformats.org/officeDocument/2006/relationships/notesSlide"/><Relationship Id="rId3" Target="../media/image8.jpeg" Type="http://schemas.openxmlformats.org/officeDocument/2006/relationships/image"/><Relationship Id="rId4" Target="../media/image9.jpeg" Type="http://schemas.openxmlformats.org/officeDocument/2006/relationships/image"/><Relationship Id="rId5" Target="../media/image10.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1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17.xml" Type="http://schemas.openxmlformats.org/officeDocument/2006/relationships/slideLayout"/><Relationship Id="rId2" Target="../notesSlides/notesSlide6.xml" Type="http://schemas.openxmlformats.org/officeDocument/2006/relationships/notesSlide"/><Relationship Id="rId3" Target="../media/image11.png" Type="http://schemas.openxmlformats.org/officeDocument/2006/relationships/image"/><Relationship Id="rId4" Target="../media/image12.png" Type="http://schemas.openxmlformats.org/officeDocument/2006/relationships/image"/><Relationship Id="rId5" Target="../media/image10.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7.xml" Type="http://schemas.openxmlformats.org/officeDocument/2006/relationships/notesSlide"/><Relationship Id="rId3" Target="../media/image1.jpeg" Type="http://schemas.openxmlformats.org/officeDocument/2006/relationships/image"/><Relationship Id="rId4" Target="../media/image7.png" Type="http://schemas.openxmlformats.org/officeDocument/2006/relationships/image"/><Relationship Id="rId5" Target="../tags/tag14.xml" Type="http://schemas.openxmlformats.org/officeDocument/2006/relationships/tags"/><Relationship Id="rId6" Target="../tags/tag15.xml" Type="http://schemas.openxmlformats.org/officeDocument/2006/relationships/tags"/></Relationships>
</file>

<file path=ppt/slides/_rels/slide9.xml.rels><?xml version="1.0" encoding="UTF-8" standalone="yes"?><Relationships xmlns="http://schemas.openxmlformats.org/package/2006/relationships"><Relationship Id="rId1" Target="../slideLayouts/slideLayout18.xml" Type="http://schemas.openxmlformats.org/officeDocument/2006/relationships/slideLayout"/><Relationship Id="rId2" Target="../media/image13.jpeg" Type="http://schemas.openxmlformats.org/officeDocument/2006/relationships/image"/><Relationship Id="rId3" Target="../tags/tag16.xml" Type="http://schemas.openxmlformats.org/officeDocument/2006/relationships/tags"/><Relationship Id="rId4" Target="../tags/tag17.xml" Type="http://schemas.openxmlformats.org/officeDocument/2006/relationships/tags"/><Relationship Id="rId5" Target="../tags/tag18.xml" Type="http://schemas.openxmlformats.org/officeDocument/2006/relationships/tags"/><Relationship Id="rId6" Target="../media/image14.jpeg" Type="http://schemas.openxmlformats.org/officeDocument/2006/relationships/image"/><Relationship Id="rId7" Target="../tags/tag19.xml" Type="http://schemas.openxmlformats.org/officeDocument/2006/relationships/tags"/><Relationship Id="rId8" Target="../tags/tag20.xml" Type="http://schemas.openxmlformats.org/officeDocument/2006/relationships/tags"/><Relationship Id="rId9" Target="../tags/tag21.xml" Type="http://schemas.openxmlformats.org/officeDocument/2006/relationships/tags"/></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1" name="图片 10">
            <a:extLst>
              <a:ext uri="{FF2B5EF4-FFF2-40B4-BE49-F238E27FC236}">
                <a16:creationId xmlns:a16="http://schemas.microsoft.com/office/drawing/2014/main" id="{FE272084-411B-4522-815A-9E3F39F1E3A4}"/>
              </a:ext>
            </a:extLst>
          </p:cNvPr>
          <p:cNvPicPr>
            <a:picLocks noChangeAspect="1"/>
          </p:cNvPicPr>
          <p:nvPr/>
        </p:nvPicPr>
        <p:blipFill>
          <a:blip r:embed="rId3">
            <a:extLst>
              <a:ext uri="{28A0092B-C50C-407E-A947-70E740481C1C}">
                <a14:useLocalDpi val="0"/>
              </a:ext>
            </a:extLst>
          </a:blip>
          <a:srcRect l="4369" r="2724"/>
          <a:stretch>
            <a:fillRect/>
          </a:stretch>
        </p:blipFill>
        <p:spPr>
          <a:xfrm>
            <a:off x="0" y="0"/>
            <a:ext cx="9144000" cy="5145088"/>
          </a:xfrm>
          <a:prstGeom prst="rect">
            <a:avLst/>
          </a:prstGeom>
        </p:spPr>
      </p:pic>
      <p:sp>
        <p:nvSpPr>
          <p:cNvPr id="8" name="TextBox 59">
            <a:extLst>
              <a:ext uri="{FF2B5EF4-FFF2-40B4-BE49-F238E27FC236}">
                <a16:creationId xmlns:a16="http://schemas.microsoft.com/office/drawing/2014/main" id="{F01D2BD3-A445-47A7-A428-4B6136A7FC41}"/>
              </a:ext>
            </a:extLst>
          </p:cNvPr>
          <p:cNvSpPr txBox="1">
            <a:spLocks noChangeArrowheads="1"/>
          </p:cNvSpPr>
          <p:nvPr/>
        </p:nvSpPr>
        <p:spPr bwMode="auto">
          <a:xfrm>
            <a:off x="909382" y="2227602"/>
            <a:ext cx="3746813" cy="6400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9" lIns="91438" rIns="91438" tIns="45719" wrap="none">
            <a:spAutoFit/>
          </a:bodyPr>
          <a:lstStyle>
            <a:lvl1pPr>
              <a:defRPr sz="1900">
                <a:solidFill>
                  <a:schemeClr val="tx1"/>
                </a:solidFill>
                <a:latin charset="0" panose="020f0502020204030204" pitchFamily="34" typeface="Calibri"/>
                <a:ea charset="-122" panose="02010600030101010101" pitchFamily="2" typeface="宋体"/>
              </a:defRPr>
            </a:lvl1pPr>
            <a:lvl2pPr indent="-285750" marL="742950">
              <a:defRPr sz="1900">
                <a:solidFill>
                  <a:schemeClr val="tx1"/>
                </a:solidFill>
                <a:latin charset="0" panose="020f0502020204030204" pitchFamily="34" typeface="Calibri"/>
                <a:ea charset="-122" panose="02010600030101010101" pitchFamily="2" typeface="宋体"/>
              </a:defRPr>
            </a:lvl2pPr>
            <a:lvl3pPr indent="-228600" marL="1143000">
              <a:defRPr sz="1900">
                <a:solidFill>
                  <a:schemeClr val="tx1"/>
                </a:solidFill>
                <a:latin charset="0" panose="020f0502020204030204" pitchFamily="34" typeface="Calibri"/>
                <a:ea charset="-122" panose="02010600030101010101" pitchFamily="2" typeface="宋体"/>
              </a:defRPr>
            </a:lvl3pPr>
            <a:lvl4pPr indent="-228600" marL="1600200">
              <a:defRPr sz="1900">
                <a:solidFill>
                  <a:schemeClr val="tx1"/>
                </a:solidFill>
                <a:latin charset="0" panose="020f0502020204030204" pitchFamily="34" typeface="Calibri"/>
                <a:ea charset="-122" panose="02010600030101010101" pitchFamily="2" typeface="宋体"/>
              </a:defRPr>
            </a:lvl4pPr>
            <a:lvl5pPr indent="-228600" marL="2057400">
              <a:defRPr sz="1900">
                <a:solidFill>
                  <a:schemeClr val="tx1"/>
                </a:solidFill>
                <a:latin charset="0" panose="020f0502020204030204" pitchFamily="34" typeface="Calibri"/>
                <a:ea charset="-122" panose="02010600030101010101" pitchFamily="2" typeface="宋体"/>
              </a:defRPr>
            </a:lvl5pPr>
            <a:lvl6pPr defTabSz="912813" fontAlgn="base" indent="-228600" marL="2514600">
              <a:spcBef>
                <a:spcPct val="0"/>
              </a:spcBef>
              <a:spcAft>
                <a:spcPct val="0"/>
              </a:spcAft>
              <a:defRPr sz="1900">
                <a:solidFill>
                  <a:schemeClr val="tx1"/>
                </a:solidFill>
                <a:latin charset="0" panose="020f0502020204030204" pitchFamily="34" typeface="Calibri"/>
                <a:ea charset="-122" panose="02010600030101010101" pitchFamily="2" typeface="宋体"/>
              </a:defRPr>
            </a:lvl6pPr>
            <a:lvl7pPr defTabSz="912813" fontAlgn="base" indent="-228600" marL="2971800">
              <a:spcBef>
                <a:spcPct val="0"/>
              </a:spcBef>
              <a:spcAft>
                <a:spcPct val="0"/>
              </a:spcAft>
              <a:defRPr sz="1900">
                <a:solidFill>
                  <a:schemeClr val="tx1"/>
                </a:solidFill>
                <a:latin charset="0" panose="020f0502020204030204" pitchFamily="34" typeface="Calibri"/>
                <a:ea charset="-122" panose="02010600030101010101" pitchFamily="2" typeface="宋体"/>
              </a:defRPr>
            </a:lvl7pPr>
            <a:lvl8pPr defTabSz="912813" fontAlgn="base" indent="-228600" marL="3429000">
              <a:spcBef>
                <a:spcPct val="0"/>
              </a:spcBef>
              <a:spcAft>
                <a:spcPct val="0"/>
              </a:spcAft>
              <a:defRPr sz="1900">
                <a:solidFill>
                  <a:schemeClr val="tx1"/>
                </a:solidFill>
                <a:latin charset="0" panose="020f0502020204030204" pitchFamily="34" typeface="Calibri"/>
                <a:ea charset="-122" panose="02010600030101010101" pitchFamily="2" typeface="宋体"/>
              </a:defRPr>
            </a:lvl8pPr>
            <a:lvl9pPr defTabSz="912813" fontAlgn="base" indent="-228600" marL="3886200">
              <a:spcBef>
                <a:spcPct val="0"/>
              </a:spcBef>
              <a:spcAft>
                <a:spcPct val="0"/>
              </a:spcAft>
              <a:defRPr sz="1900">
                <a:solidFill>
                  <a:schemeClr val="tx1"/>
                </a:solidFill>
                <a:latin charset="0" panose="020f0502020204030204" pitchFamily="34" typeface="Calibri"/>
                <a:ea charset="-122" panose="02010600030101010101" pitchFamily="2" typeface="宋体"/>
              </a:defRPr>
            </a:lvl9pPr>
          </a:lstStyle>
          <a:p>
            <a:pPr eaLnBrk="1" hangingPunct="1"/>
            <a:r>
              <a:rPr altLang="en-US" lang="zh-CN" smtClean="0" sz="3600">
                <a:solidFill>
                  <a:schemeClr val="tx1">
                    <a:lumMod val="65000"/>
                    <a:lumOff val="35000"/>
                  </a:schemeClr>
                </a:solidFill>
                <a:latin charset="-122" pitchFamily="34" typeface="微软雅黑"/>
                <a:ea charset="-122" pitchFamily="34" typeface="微软雅黑"/>
              </a:rPr>
              <a:t>可爱萌宠PPT模板</a:t>
            </a:r>
          </a:p>
        </p:txBody>
      </p:sp>
      <p:sp>
        <p:nvSpPr>
          <p:cNvPr id="9" name="TextBox 64">
            <a:extLst>
              <a:ext uri="{FF2B5EF4-FFF2-40B4-BE49-F238E27FC236}">
                <a16:creationId xmlns:a16="http://schemas.microsoft.com/office/drawing/2014/main" id="{D901C4DD-4EFE-4B32-99AF-547E99C07C88}"/>
              </a:ext>
            </a:extLst>
          </p:cNvPr>
          <p:cNvSpPr txBox="1">
            <a:spLocks noChangeArrowheads="1"/>
          </p:cNvSpPr>
          <p:nvPr/>
        </p:nvSpPr>
        <p:spPr bwMode="auto">
          <a:xfrm>
            <a:off x="909382" y="2851575"/>
            <a:ext cx="3840476" cy="27431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9" lIns="91438" rIns="91438" tIns="45719" wrap="none">
            <a:spAutoFit/>
          </a:bodyPr>
          <a:lstStyle>
            <a:lvl1pPr>
              <a:defRPr sz="1900">
                <a:solidFill>
                  <a:schemeClr val="tx1"/>
                </a:solidFill>
                <a:latin charset="0" panose="020f0502020204030204" pitchFamily="34" typeface="Calibri"/>
                <a:ea charset="-122" panose="02010600030101010101" pitchFamily="2" typeface="宋体"/>
              </a:defRPr>
            </a:lvl1pPr>
            <a:lvl2pPr indent="-285750" marL="742950">
              <a:defRPr sz="1900">
                <a:solidFill>
                  <a:schemeClr val="tx1"/>
                </a:solidFill>
                <a:latin charset="0" panose="020f0502020204030204" pitchFamily="34" typeface="Calibri"/>
                <a:ea charset="-122" panose="02010600030101010101" pitchFamily="2" typeface="宋体"/>
              </a:defRPr>
            </a:lvl2pPr>
            <a:lvl3pPr indent="-228600" marL="1143000">
              <a:defRPr sz="1900">
                <a:solidFill>
                  <a:schemeClr val="tx1"/>
                </a:solidFill>
                <a:latin charset="0" panose="020f0502020204030204" pitchFamily="34" typeface="Calibri"/>
                <a:ea charset="-122" panose="02010600030101010101" pitchFamily="2" typeface="宋体"/>
              </a:defRPr>
            </a:lvl3pPr>
            <a:lvl4pPr indent="-228600" marL="1600200">
              <a:defRPr sz="1900">
                <a:solidFill>
                  <a:schemeClr val="tx1"/>
                </a:solidFill>
                <a:latin charset="0" panose="020f0502020204030204" pitchFamily="34" typeface="Calibri"/>
                <a:ea charset="-122" panose="02010600030101010101" pitchFamily="2" typeface="宋体"/>
              </a:defRPr>
            </a:lvl4pPr>
            <a:lvl5pPr indent="-228600" marL="2057400">
              <a:defRPr sz="1900">
                <a:solidFill>
                  <a:schemeClr val="tx1"/>
                </a:solidFill>
                <a:latin charset="0" panose="020f0502020204030204" pitchFamily="34" typeface="Calibri"/>
                <a:ea charset="-122" panose="02010600030101010101" pitchFamily="2" typeface="宋体"/>
              </a:defRPr>
            </a:lvl5pPr>
            <a:lvl6pPr defTabSz="912813" fontAlgn="base" indent="-228600" marL="2514600">
              <a:spcBef>
                <a:spcPct val="0"/>
              </a:spcBef>
              <a:spcAft>
                <a:spcPct val="0"/>
              </a:spcAft>
              <a:defRPr sz="1900">
                <a:solidFill>
                  <a:schemeClr val="tx1"/>
                </a:solidFill>
                <a:latin charset="0" panose="020f0502020204030204" pitchFamily="34" typeface="Calibri"/>
                <a:ea charset="-122" panose="02010600030101010101" pitchFamily="2" typeface="宋体"/>
              </a:defRPr>
            </a:lvl6pPr>
            <a:lvl7pPr defTabSz="912813" fontAlgn="base" indent="-228600" marL="2971800">
              <a:spcBef>
                <a:spcPct val="0"/>
              </a:spcBef>
              <a:spcAft>
                <a:spcPct val="0"/>
              </a:spcAft>
              <a:defRPr sz="1900">
                <a:solidFill>
                  <a:schemeClr val="tx1"/>
                </a:solidFill>
                <a:latin charset="0" panose="020f0502020204030204" pitchFamily="34" typeface="Calibri"/>
                <a:ea charset="-122" panose="02010600030101010101" pitchFamily="2" typeface="宋体"/>
              </a:defRPr>
            </a:lvl7pPr>
            <a:lvl8pPr defTabSz="912813" fontAlgn="base" indent="-228600" marL="3429000">
              <a:spcBef>
                <a:spcPct val="0"/>
              </a:spcBef>
              <a:spcAft>
                <a:spcPct val="0"/>
              </a:spcAft>
              <a:defRPr sz="1900">
                <a:solidFill>
                  <a:schemeClr val="tx1"/>
                </a:solidFill>
                <a:latin charset="0" panose="020f0502020204030204" pitchFamily="34" typeface="Calibri"/>
                <a:ea charset="-122" panose="02010600030101010101" pitchFamily="2" typeface="宋体"/>
              </a:defRPr>
            </a:lvl8pPr>
            <a:lvl9pPr defTabSz="912813" fontAlgn="base" indent="-228600" marL="3886200">
              <a:spcBef>
                <a:spcPct val="0"/>
              </a:spcBef>
              <a:spcAft>
                <a:spcPct val="0"/>
              </a:spcAft>
              <a:defRPr sz="1900">
                <a:solidFill>
                  <a:schemeClr val="tx1"/>
                </a:solidFill>
                <a:latin charset="0" panose="020f0502020204030204" pitchFamily="34" typeface="Calibri"/>
                <a:ea charset="-122" panose="02010600030101010101" pitchFamily="2" typeface="宋体"/>
              </a:defRPr>
            </a:lvl9pPr>
          </a:lstStyle>
          <a:p>
            <a:r>
              <a:rPr altLang="en-US" lang="zh-CN" sz="1200">
                <a:solidFill>
                  <a:schemeClr val="tx1">
                    <a:lumMod val="65000"/>
                    <a:lumOff val="35000"/>
                  </a:schemeClr>
                </a:solidFill>
                <a:latin charset="-122" pitchFamily="34" typeface="微软雅黑"/>
                <a:ea charset="-122" pitchFamily="34" typeface="微软雅黑"/>
              </a:rPr>
              <a:t>月季度工作总结/计划/ 工程报告/教育培训/项目策划等</a:t>
            </a:r>
          </a:p>
        </p:txBody>
      </p:sp>
      <p:sp>
        <p:nvSpPr>
          <p:cNvPr id="10" name="矩形 259">
            <a:extLst>
              <a:ext uri="{FF2B5EF4-FFF2-40B4-BE49-F238E27FC236}">
                <a16:creationId xmlns:a16="http://schemas.microsoft.com/office/drawing/2014/main" id="{6B2E7A44-64A7-43F1-8FED-1A3C6124DBEC}"/>
              </a:ext>
            </a:extLst>
          </p:cNvPr>
          <p:cNvSpPr>
            <a:spLocks noChangeArrowheads="1"/>
          </p:cNvSpPr>
          <p:nvPr/>
        </p:nvSpPr>
        <p:spPr bwMode="auto">
          <a:xfrm>
            <a:off x="975030" y="3173932"/>
            <a:ext cx="2548345" cy="20219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2516" lIns="65032" rIns="65032" tIns="32516" wrap="square">
            <a:spAutoFit/>
          </a:bodyPr>
          <a:lstStyle>
            <a:lvl1pPr>
              <a:spcBef>
                <a:spcPct val="20000"/>
              </a:spcBef>
              <a:buFont charset="0" panose="020b0604020202020204" pitchFamily="34" typeface="Arial"/>
              <a:buChar char="•"/>
              <a:defRPr sz="3200">
                <a:solidFill>
                  <a:schemeClr val="tx1"/>
                </a:solidFill>
                <a:latin charset="-122" pitchFamily="34" typeface="微软雅黑"/>
                <a:ea charset="-122"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itchFamily="34" typeface="微软雅黑"/>
                <a:ea charset="-122"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itchFamily="34" typeface="微软雅黑"/>
                <a:ea charset="-122"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itchFamily="34" typeface="微软雅黑"/>
                <a:ea charset="-122"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itchFamily="34" typeface="微软雅黑"/>
                <a:ea charset="-122"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itchFamily="34" typeface="微软雅黑"/>
                <a:ea charset="-122"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itchFamily="34" typeface="微软雅黑"/>
                <a:ea charset="-122"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itchFamily="34" typeface="微软雅黑"/>
                <a:ea charset="-122"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itchFamily="34" typeface="微软雅黑"/>
                <a:ea charset="-122" pitchFamily="34" typeface="微软雅黑"/>
                <a:sym charset="0" panose="020f0502020204030204" pitchFamily="34" typeface="Calibri"/>
              </a:defRPr>
            </a:lvl9pPr>
          </a:lstStyle>
          <a:p>
            <a:pPr>
              <a:buNone/>
            </a:pPr>
            <a:r>
              <a:rPr altLang="en-US" cap="all" lang="zh-CN" sz="900">
                <a:solidFill>
                  <a:schemeClr val="tx1">
                    <a:lumMod val="65000"/>
                    <a:lumOff val="35000"/>
                  </a:schemeClr>
                </a:solidFill>
                <a:latin charset="0" panose="020b0604020202020204" pitchFamily="34" typeface="Arial"/>
                <a:cs charset="0" panose="020b0604020202020204" pitchFamily="34" typeface="Arial"/>
              </a:rPr>
              <a:t>汇报人：优页PPT         时间：2018年x月x日</a:t>
            </a:r>
          </a:p>
        </p:txBody>
      </p:sp>
      <p:sp>
        <p:nvSpPr>
          <p:cNvPr id="14" name="TextBox 59">
            <a:extLst>
              <a:ext uri="{FF2B5EF4-FFF2-40B4-BE49-F238E27FC236}">
                <a16:creationId xmlns:a16="http://schemas.microsoft.com/office/drawing/2014/main" id="{FC8E5A74-DB78-482D-8C69-9826474EDADB}"/>
              </a:ext>
            </a:extLst>
          </p:cNvPr>
          <p:cNvSpPr txBox="1">
            <a:spLocks noChangeArrowheads="1"/>
          </p:cNvSpPr>
          <p:nvPr/>
        </p:nvSpPr>
        <p:spPr bwMode="auto">
          <a:xfrm>
            <a:off x="975031" y="1119608"/>
            <a:ext cx="1859276" cy="10972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9" lIns="91438" rIns="91438" tIns="45719" wrap="none">
            <a:spAutoFit/>
          </a:bodyPr>
          <a:lstStyle>
            <a:lvl1pPr>
              <a:defRPr sz="1900">
                <a:solidFill>
                  <a:schemeClr val="tx1"/>
                </a:solidFill>
                <a:latin charset="0" panose="020f0502020204030204" pitchFamily="34" typeface="Calibri"/>
                <a:ea charset="-122" panose="02010600030101010101" pitchFamily="2" typeface="宋体"/>
              </a:defRPr>
            </a:lvl1pPr>
            <a:lvl2pPr indent="-285750" marL="742950">
              <a:defRPr sz="1900">
                <a:solidFill>
                  <a:schemeClr val="tx1"/>
                </a:solidFill>
                <a:latin charset="0" panose="020f0502020204030204" pitchFamily="34" typeface="Calibri"/>
                <a:ea charset="-122" panose="02010600030101010101" pitchFamily="2" typeface="宋体"/>
              </a:defRPr>
            </a:lvl2pPr>
            <a:lvl3pPr indent="-228600" marL="1143000">
              <a:defRPr sz="1900">
                <a:solidFill>
                  <a:schemeClr val="tx1"/>
                </a:solidFill>
                <a:latin charset="0" panose="020f0502020204030204" pitchFamily="34" typeface="Calibri"/>
                <a:ea charset="-122" panose="02010600030101010101" pitchFamily="2" typeface="宋体"/>
              </a:defRPr>
            </a:lvl3pPr>
            <a:lvl4pPr indent="-228600" marL="1600200">
              <a:defRPr sz="1900">
                <a:solidFill>
                  <a:schemeClr val="tx1"/>
                </a:solidFill>
                <a:latin charset="0" panose="020f0502020204030204" pitchFamily="34" typeface="Calibri"/>
                <a:ea charset="-122" panose="02010600030101010101" pitchFamily="2" typeface="宋体"/>
              </a:defRPr>
            </a:lvl4pPr>
            <a:lvl5pPr indent="-228600" marL="2057400">
              <a:defRPr sz="1900">
                <a:solidFill>
                  <a:schemeClr val="tx1"/>
                </a:solidFill>
                <a:latin charset="0" panose="020f0502020204030204" pitchFamily="34" typeface="Calibri"/>
                <a:ea charset="-122" panose="02010600030101010101" pitchFamily="2" typeface="宋体"/>
              </a:defRPr>
            </a:lvl5pPr>
            <a:lvl6pPr defTabSz="912813" fontAlgn="base" indent="-228600" marL="2514600">
              <a:spcBef>
                <a:spcPct val="0"/>
              </a:spcBef>
              <a:spcAft>
                <a:spcPct val="0"/>
              </a:spcAft>
              <a:defRPr sz="1900">
                <a:solidFill>
                  <a:schemeClr val="tx1"/>
                </a:solidFill>
                <a:latin charset="0" panose="020f0502020204030204" pitchFamily="34" typeface="Calibri"/>
                <a:ea charset="-122" panose="02010600030101010101" pitchFamily="2" typeface="宋体"/>
              </a:defRPr>
            </a:lvl6pPr>
            <a:lvl7pPr defTabSz="912813" fontAlgn="base" indent="-228600" marL="2971800">
              <a:spcBef>
                <a:spcPct val="0"/>
              </a:spcBef>
              <a:spcAft>
                <a:spcPct val="0"/>
              </a:spcAft>
              <a:defRPr sz="1900">
                <a:solidFill>
                  <a:schemeClr val="tx1"/>
                </a:solidFill>
                <a:latin charset="0" panose="020f0502020204030204" pitchFamily="34" typeface="Calibri"/>
                <a:ea charset="-122" panose="02010600030101010101" pitchFamily="2" typeface="宋体"/>
              </a:defRPr>
            </a:lvl7pPr>
            <a:lvl8pPr defTabSz="912813" fontAlgn="base" indent="-228600" marL="3429000">
              <a:spcBef>
                <a:spcPct val="0"/>
              </a:spcBef>
              <a:spcAft>
                <a:spcPct val="0"/>
              </a:spcAft>
              <a:defRPr sz="1900">
                <a:solidFill>
                  <a:schemeClr val="tx1"/>
                </a:solidFill>
                <a:latin charset="0" panose="020f0502020204030204" pitchFamily="34" typeface="Calibri"/>
                <a:ea charset="-122" panose="02010600030101010101" pitchFamily="2" typeface="宋体"/>
              </a:defRPr>
            </a:lvl8pPr>
            <a:lvl9pPr defTabSz="912813" fontAlgn="base" indent="-228600" marL="3886200">
              <a:spcBef>
                <a:spcPct val="0"/>
              </a:spcBef>
              <a:spcAft>
                <a:spcPct val="0"/>
              </a:spcAft>
              <a:defRPr sz="1900">
                <a:solidFill>
                  <a:schemeClr val="tx1"/>
                </a:solidFill>
                <a:latin charset="0" panose="020f0502020204030204" pitchFamily="34" typeface="Calibri"/>
                <a:ea charset="-122" panose="02010600030101010101" pitchFamily="2" typeface="宋体"/>
              </a:defRPr>
            </a:lvl9pPr>
          </a:lstStyle>
          <a:p>
            <a:pPr eaLnBrk="1" hangingPunct="1"/>
            <a:r>
              <a:rPr altLang="zh-CN" b="1" lang="en-US" smtClean="0" sz="6600">
                <a:solidFill>
                  <a:schemeClr val="accent2"/>
                </a:solidFill>
                <a:latin charset="-122" panose="02010609060101010101" pitchFamily="49" typeface="楷体"/>
                <a:ea charset="-122" panose="02010609060101010101" pitchFamily="49" typeface="楷体"/>
              </a:rPr>
              <a:t>2018</a:t>
            </a:r>
          </a:p>
        </p:txBody>
      </p:sp>
      <p:pic>
        <p:nvPicPr>
          <p:cNvPr id="13" name="图片 12">
            <a:extLst>
              <a:ext uri="{FF2B5EF4-FFF2-40B4-BE49-F238E27FC236}">
                <a16:creationId xmlns:a16="http://schemas.microsoft.com/office/drawing/2014/main" id="{E4DF60FD-7D10-4999-B8B9-D841A54D0F52}"/>
              </a:ext>
            </a:extLst>
          </p:cNvPr>
          <p:cNvPicPr>
            <a:picLocks noChangeAspect="1"/>
          </p:cNvPicPr>
          <p:nvPr/>
        </p:nvPicPr>
        <p:blipFill>
          <a:blip r:embed="rId4">
            <a:extLst>
              <a:ext uri="{28A0092B-C50C-407E-A947-70E740481C1C}">
                <a14:useLocalDpi val="0"/>
              </a:ext>
            </a:extLst>
          </a:blip>
          <a:srcRect l="59883" r="10175" t="30790"/>
          <a:stretch>
            <a:fillRect/>
          </a:stretch>
        </p:blipFill>
        <p:spPr>
          <a:xfrm>
            <a:off x="5444587" y="1348116"/>
            <a:ext cx="3042189" cy="3560912"/>
          </a:xfrm>
          <a:prstGeom prst="rect">
            <a:avLst/>
          </a:prstGeom>
        </p:spPr>
      </p:pic>
      <p:pic>
        <p:nvPicPr>
          <p:cNvPr id="15" name="图片 14">
            <a:extLst>
              <a:ext uri="{FF2B5EF4-FFF2-40B4-BE49-F238E27FC236}">
                <a16:creationId xmlns:a16="http://schemas.microsoft.com/office/drawing/2014/main" id="{CED2BDA5-F2A6-4EC9-906E-29384E609456}"/>
              </a:ext>
            </a:extLst>
          </p:cNvPr>
          <p:cNvPicPr>
            <a:picLocks noChangeAspect="1"/>
          </p:cNvPicPr>
          <p:nvPr/>
        </p:nvPicPr>
        <p:blipFill>
          <a:blip r:embed="rId4">
            <a:extLst>
              <a:ext uri="{28A0092B-C50C-407E-A947-70E740481C1C}">
                <a14:useLocalDpi val="0"/>
              </a:ext>
            </a:extLst>
          </a:blip>
          <a:srcRect b="45417" l="1970" r="81877" t="32890"/>
          <a:stretch>
            <a:fillRect/>
          </a:stretch>
        </p:blipFill>
        <p:spPr>
          <a:xfrm>
            <a:off x="2930937" y="1154710"/>
            <a:ext cx="1476164" cy="1116124"/>
          </a:xfrm>
          <a:prstGeom prst="rect">
            <a:avLst/>
          </a:prstGeom>
        </p:spPr>
      </p:pic>
    </p:spTree>
    <p:extLst>
      <p:ext uri="{BB962C8B-B14F-4D97-AF65-F5344CB8AC3E}">
        <p14:creationId val="4022324001"/>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id="5" nodeType="withEffect" presetClass="entr" presetID="50" presetSubtype="0">
                                  <p:stCondLst>
                                    <p:cond delay="0"/>
                                  </p:stCondLst>
                                  <p:childTnLst>
                                    <p:set>
                                      <p:cBhvr>
                                        <p:cTn dur="1" fill="hold" id="6">
                                          <p:stCondLst>
                                            <p:cond delay="0"/>
                                          </p:stCondLst>
                                        </p:cTn>
                                        <p:tgtEl>
                                          <p:spTgt spid="11"/>
                                        </p:tgtEl>
                                        <p:attrNameLst>
                                          <p:attrName>style.visibility</p:attrName>
                                        </p:attrNameLst>
                                      </p:cBhvr>
                                      <p:to>
                                        <p:strVal val="visible"/>
                                      </p:to>
                                    </p:set>
                                    <p:anim calcmode="lin" valueType="num">
                                      <p:cBhvr>
                                        <p:cTn dur="1000" fill="hold" id="7"/>
                                        <p:tgtEl>
                                          <p:spTgt spid="11"/>
                                        </p:tgtEl>
                                        <p:attrNameLst>
                                          <p:attrName>ppt_w</p:attrName>
                                        </p:attrNameLst>
                                      </p:cBhvr>
                                      <p:tavLst>
                                        <p:tav tm="0">
                                          <p:val>
                                            <p:strVal val="#ppt_w+.3"/>
                                          </p:val>
                                        </p:tav>
                                        <p:tav tm="100000">
                                          <p:val>
                                            <p:strVal val="#ppt_w"/>
                                          </p:val>
                                        </p:tav>
                                      </p:tavLst>
                                    </p:anim>
                                    <p:anim calcmode="lin" valueType="num">
                                      <p:cBhvr>
                                        <p:cTn dur="1000" fill="hold" id="8"/>
                                        <p:tgtEl>
                                          <p:spTgt spid="11"/>
                                        </p:tgtEl>
                                        <p:attrNameLst>
                                          <p:attrName>ppt_h</p:attrName>
                                        </p:attrNameLst>
                                      </p:cBhvr>
                                      <p:tavLst>
                                        <p:tav tm="0">
                                          <p:val>
                                            <p:strVal val="#ppt_h"/>
                                          </p:val>
                                        </p:tav>
                                        <p:tav tm="100000">
                                          <p:val>
                                            <p:strVal val="#ppt_h"/>
                                          </p:val>
                                        </p:tav>
                                      </p:tavLst>
                                    </p:anim>
                                    <p:animEffect filter="fade" transition="in">
                                      <p:cBhvr>
                                        <p:cTn dur="1000" id="9"/>
                                        <p:tgtEl>
                                          <p:spTgt spid="11"/>
                                        </p:tgtEl>
                                      </p:cBhvr>
                                    </p:animEffect>
                                  </p:childTnLst>
                                </p:cTn>
                              </p:par>
                            </p:childTnLst>
                          </p:cTn>
                        </p:par>
                        <p:par>
                          <p:cTn fill="hold" id="10" nodeType="afterGroup">
                            <p:stCondLst>
                              <p:cond delay="1000"/>
                            </p:stCondLst>
                            <p:childTnLst>
                              <p:par>
                                <p:cTn fill="hold" id="11" nodeType="afterEffect" presetClass="entr" presetID="42" presetSubtype="0">
                                  <p:stCondLst>
                                    <p:cond delay="0"/>
                                  </p:stCondLst>
                                  <p:childTnLst>
                                    <p:set>
                                      <p:cBhvr>
                                        <p:cTn dur="1" fill="hold" id="12">
                                          <p:stCondLst>
                                            <p:cond delay="0"/>
                                          </p:stCondLst>
                                        </p:cTn>
                                        <p:tgtEl>
                                          <p:spTgt spid="13"/>
                                        </p:tgtEl>
                                        <p:attrNameLst>
                                          <p:attrName>style.visibility</p:attrName>
                                        </p:attrNameLst>
                                      </p:cBhvr>
                                      <p:to>
                                        <p:strVal val="visible"/>
                                      </p:to>
                                    </p:set>
                                    <p:animEffect filter="fade" transition="in">
                                      <p:cBhvr>
                                        <p:cTn dur="1000" id="13"/>
                                        <p:tgtEl>
                                          <p:spTgt spid="13"/>
                                        </p:tgtEl>
                                      </p:cBhvr>
                                    </p:animEffect>
                                    <p:anim calcmode="lin" valueType="num">
                                      <p:cBhvr>
                                        <p:cTn dur="1000" fill="hold" id="14"/>
                                        <p:tgtEl>
                                          <p:spTgt spid="13"/>
                                        </p:tgtEl>
                                        <p:attrNameLst>
                                          <p:attrName>ppt_x</p:attrName>
                                        </p:attrNameLst>
                                      </p:cBhvr>
                                      <p:tavLst>
                                        <p:tav tm="0">
                                          <p:val>
                                            <p:strVal val="#ppt_x"/>
                                          </p:val>
                                        </p:tav>
                                        <p:tav tm="100000">
                                          <p:val>
                                            <p:strVal val="#ppt_x"/>
                                          </p:val>
                                        </p:tav>
                                      </p:tavLst>
                                    </p:anim>
                                    <p:anim calcmode="lin" valueType="num">
                                      <p:cBhvr>
                                        <p:cTn dur="1000" fill="hold" id="15"/>
                                        <p:tgtEl>
                                          <p:spTgt spid="13"/>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2000"/>
                            </p:stCondLst>
                            <p:childTnLst>
                              <p:par>
                                <p:cTn fill="hold" grpId="0" id="17" nodeType="afterEffect" presetClass="entr" presetID="47" presetSubtype="0">
                                  <p:stCondLst>
                                    <p:cond delay="0"/>
                                  </p:stCondLst>
                                  <p:childTnLst>
                                    <p:set>
                                      <p:cBhvr>
                                        <p:cTn dur="1" fill="hold" id="18">
                                          <p:stCondLst>
                                            <p:cond delay="0"/>
                                          </p:stCondLst>
                                        </p:cTn>
                                        <p:tgtEl>
                                          <p:spTgt spid="14"/>
                                        </p:tgtEl>
                                        <p:attrNameLst>
                                          <p:attrName>style.visibility</p:attrName>
                                        </p:attrNameLst>
                                      </p:cBhvr>
                                      <p:to>
                                        <p:strVal val="visible"/>
                                      </p:to>
                                    </p:set>
                                    <p:animEffect filter="fade" transition="in">
                                      <p:cBhvr>
                                        <p:cTn dur="1000" id="19"/>
                                        <p:tgtEl>
                                          <p:spTgt spid="14"/>
                                        </p:tgtEl>
                                      </p:cBhvr>
                                    </p:animEffect>
                                    <p:anim calcmode="lin" valueType="num">
                                      <p:cBhvr>
                                        <p:cTn dur="1000" fill="hold" id="20"/>
                                        <p:tgtEl>
                                          <p:spTgt spid="14"/>
                                        </p:tgtEl>
                                        <p:attrNameLst>
                                          <p:attrName>ppt_x</p:attrName>
                                        </p:attrNameLst>
                                      </p:cBhvr>
                                      <p:tavLst>
                                        <p:tav tm="0">
                                          <p:val>
                                            <p:strVal val="#ppt_x"/>
                                          </p:val>
                                        </p:tav>
                                        <p:tav tm="100000">
                                          <p:val>
                                            <p:strVal val="#ppt_x"/>
                                          </p:val>
                                        </p:tav>
                                      </p:tavLst>
                                    </p:anim>
                                    <p:anim calcmode="lin" valueType="num">
                                      <p:cBhvr>
                                        <p:cTn dur="1000" fill="hold" id="21"/>
                                        <p:tgtEl>
                                          <p:spTgt spid="14"/>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3000"/>
                            </p:stCondLst>
                            <p:childTnLst>
                              <p:par>
                                <p:cTn fill="hold" id="23" nodeType="afterEffect" presetClass="entr" presetID="47" presetSubtype="0">
                                  <p:stCondLst>
                                    <p:cond delay="0"/>
                                  </p:stCondLst>
                                  <p:childTnLst>
                                    <p:set>
                                      <p:cBhvr>
                                        <p:cTn dur="1" fill="hold" id="24">
                                          <p:stCondLst>
                                            <p:cond delay="0"/>
                                          </p:stCondLst>
                                        </p:cTn>
                                        <p:tgtEl>
                                          <p:spTgt spid="15"/>
                                        </p:tgtEl>
                                        <p:attrNameLst>
                                          <p:attrName>style.visibility</p:attrName>
                                        </p:attrNameLst>
                                      </p:cBhvr>
                                      <p:to>
                                        <p:strVal val="visible"/>
                                      </p:to>
                                    </p:set>
                                    <p:animEffect filter="fade" transition="in">
                                      <p:cBhvr>
                                        <p:cTn dur="1000" id="25"/>
                                        <p:tgtEl>
                                          <p:spTgt spid="15"/>
                                        </p:tgtEl>
                                      </p:cBhvr>
                                    </p:animEffect>
                                    <p:anim calcmode="lin" valueType="num">
                                      <p:cBhvr>
                                        <p:cTn dur="1000" fill="hold" id="26"/>
                                        <p:tgtEl>
                                          <p:spTgt spid="15"/>
                                        </p:tgtEl>
                                        <p:attrNameLst>
                                          <p:attrName>ppt_x</p:attrName>
                                        </p:attrNameLst>
                                      </p:cBhvr>
                                      <p:tavLst>
                                        <p:tav tm="0">
                                          <p:val>
                                            <p:strVal val="#ppt_x"/>
                                          </p:val>
                                        </p:tav>
                                        <p:tav tm="100000">
                                          <p:val>
                                            <p:strVal val="#ppt_x"/>
                                          </p:val>
                                        </p:tav>
                                      </p:tavLst>
                                    </p:anim>
                                    <p:anim calcmode="lin" valueType="num">
                                      <p:cBhvr>
                                        <p:cTn dur="1000" fill="hold" id="27"/>
                                        <p:tgtEl>
                                          <p:spTgt spid="15"/>
                                        </p:tgtEl>
                                        <p:attrNameLst>
                                          <p:attrName>ppt_y</p:attrName>
                                        </p:attrNameLst>
                                      </p:cBhvr>
                                      <p:tavLst>
                                        <p:tav tm="0">
                                          <p:val>
                                            <p:strVal val="#ppt_y-.1"/>
                                          </p:val>
                                        </p:tav>
                                        <p:tav tm="100000">
                                          <p:val>
                                            <p:strVal val="#ppt_y"/>
                                          </p:val>
                                        </p:tav>
                                      </p:tavLst>
                                    </p:anim>
                                  </p:childTnLst>
                                </p:cTn>
                              </p:par>
                            </p:childTnLst>
                          </p:cTn>
                        </p:par>
                        <p:par>
                          <p:cTn fill="hold" id="28" nodeType="afterGroup">
                            <p:stCondLst>
                              <p:cond delay="4000"/>
                            </p:stCondLst>
                            <p:childTnLst>
                              <p:par>
                                <p:cTn fill="hold" grpId="0" id="29" nodeType="afterEffect" presetClass="entr" presetID="12" presetSubtype="4">
                                  <p:stCondLst>
                                    <p:cond delay="0"/>
                                  </p:stCondLst>
                                  <p:iterate type="lt">
                                    <p:tmPct val="10000"/>
                                  </p:iterate>
                                  <p:childTnLst>
                                    <p:set>
                                      <p:cBhvr>
                                        <p:cTn dur="1" fill="hold" id="30">
                                          <p:stCondLst>
                                            <p:cond delay="0"/>
                                          </p:stCondLst>
                                        </p:cTn>
                                        <p:tgtEl>
                                          <p:spTgt spid="8"/>
                                        </p:tgtEl>
                                        <p:attrNameLst>
                                          <p:attrName>style.visibility</p:attrName>
                                        </p:attrNameLst>
                                      </p:cBhvr>
                                      <p:to>
                                        <p:strVal val="visible"/>
                                      </p:to>
                                    </p:set>
                                    <p:anim calcmode="lin" valueType="num">
                                      <p:cBhvr additive="base">
                                        <p:cTn dur="750" id="31"/>
                                        <p:tgtEl>
                                          <p:spTgt spid="8"/>
                                        </p:tgtEl>
                                        <p:attrNameLst>
                                          <p:attrName>ppt_y</p:attrName>
                                        </p:attrNameLst>
                                      </p:cBhvr>
                                      <p:tavLst>
                                        <p:tav tm="0">
                                          <p:val>
                                            <p:strVal val="#ppt_y+#ppt_h*1.125000"/>
                                          </p:val>
                                        </p:tav>
                                        <p:tav tm="100000">
                                          <p:val>
                                            <p:strVal val="#ppt_y"/>
                                          </p:val>
                                        </p:tav>
                                      </p:tavLst>
                                    </p:anim>
                                    <p:animEffect filter="wipe(up)" transition="in">
                                      <p:cBhvr>
                                        <p:cTn dur="750" id="32"/>
                                        <p:tgtEl>
                                          <p:spTgt spid="8"/>
                                        </p:tgtEl>
                                      </p:cBhvr>
                                    </p:animEffect>
                                  </p:childTnLst>
                                </p:cTn>
                              </p:par>
                            </p:childTnLst>
                          </p:cTn>
                        </p:par>
                        <p:par>
                          <p:cTn fill="hold" id="33" nodeType="afterGroup">
                            <p:stCondLst>
                              <p:cond delay="4750"/>
                            </p:stCondLst>
                            <p:childTnLst>
                              <p:par>
                                <p:cTn fill="hold" grpId="0" id="34" nodeType="afterEffect" presetClass="entr" presetID="42" presetSubtype="0">
                                  <p:stCondLst>
                                    <p:cond delay="0"/>
                                  </p:stCondLst>
                                  <p:childTnLst>
                                    <p:set>
                                      <p:cBhvr>
                                        <p:cTn dur="1" fill="hold" id="35">
                                          <p:stCondLst>
                                            <p:cond delay="0"/>
                                          </p:stCondLst>
                                        </p:cTn>
                                        <p:tgtEl>
                                          <p:spTgt spid="9"/>
                                        </p:tgtEl>
                                        <p:attrNameLst>
                                          <p:attrName>style.visibility</p:attrName>
                                        </p:attrNameLst>
                                      </p:cBhvr>
                                      <p:to>
                                        <p:strVal val="visible"/>
                                      </p:to>
                                    </p:set>
                                    <p:animEffect filter="fade" transition="in">
                                      <p:cBhvr>
                                        <p:cTn dur="1000" id="36"/>
                                        <p:tgtEl>
                                          <p:spTgt spid="9"/>
                                        </p:tgtEl>
                                      </p:cBhvr>
                                    </p:animEffect>
                                    <p:anim calcmode="lin" valueType="num">
                                      <p:cBhvr>
                                        <p:cTn dur="1000" fill="hold" id="37"/>
                                        <p:tgtEl>
                                          <p:spTgt spid="9"/>
                                        </p:tgtEl>
                                        <p:attrNameLst>
                                          <p:attrName>ppt_x</p:attrName>
                                        </p:attrNameLst>
                                      </p:cBhvr>
                                      <p:tavLst>
                                        <p:tav tm="0">
                                          <p:val>
                                            <p:strVal val="#ppt_x"/>
                                          </p:val>
                                        </p:tav>
                                        <p:tav tm="100000">
                                          <p:val>
                                            <p:strVal val="#ppt_x"/>
                                          </p:val>
                                        </p:tav>
                                      </p:tavLst>
                                    </p:anim>
                                    <p:anim calcmode="lin" valueType="num">
                                      <p:cBhvr>
                                        <p:cTn dur="1000" fill="hold" id="38"/>
                                        <p:tgtEl>
                                          <p:spTgt spid="9"/>
                                        </p:tgtEl>
                                        <p:attrNameLst>
                                          <p:attrName>ppt_y</p:attrName>
                                        </p:attrNameLst>
                                      </p:cBhvr>
                                      <p:tavLst>
                                        <p:tav tm="0">
                                          <p:val>
                                            <p:strVal val="#ppt_y+.1"/>
                                          </p:val>
                                        </p:tav>
                                        <p:tav tm="100000">
                                          <p:val>
                                            <p:strVal val="#ppt_y"/>
                                          </p:val>
                                        </p:tav>
                                      </p:tavLst>
                                    </p:anim>
                                  </p:childTnLst>
                                </p:cTn>
                              </p:par>
                            </p:childTnLst>
                          </p:cTn>
                        </p:par>
                        <p:par>
                          <p:cTn fill="hold" id="39" nodeType="afterGroup">
                            <p:stCondLst>
                              <p:cond delay="5750"/>
                            </p:stCondLst>
                            <p:childTnLst>
                              <p:par>
                                <p:cTn fill="hold" grpId="0" id="40" nodeType="afterEffect" presetClass="entr" presetID="53" presetSubtype="0">
                                  <p:stCondLst>
                                    <p:cond delay="0"/>
                                  </p:stCondLst>
                                  <p:childTnLst>
                                    <p:set>
                                      <p:cBhvr>
                                        <p:cTn dur="1" fill="hold" id="41">
                                          <p:stCondLst>
                                            <p:cond delay="0"/>
                                          </p:stCondLst>
                                        </p:cTn>
                                        <p:tgtEl>
                                          <p:spTgt spid="10"/>
                                        </p:tgtEl>
                                        <p:attrNameLst>
                                          <p:attrName>style.visibility</p:attrName>
                                        </p:attrNameLst>
                                      </p:cBhvr>
                                      <p:to>
                                        <p:strVal val="visible"/>
                                      </p:to>
                                    </p:set>
                                    <p:anim calcmode="lin" valueType="num">
                                      <p:cBhvr>
                                        <p:cTn dur="500" fill="hold" id="42"/>
                                        <p:tgtEl>
                                          <p:spTgt spid="10"/>
                                        </p:tgtEl>
                                        <p:attrNameLst>
                                          <p:attrName>ppt_w</p:attrName>
                                        </p:attrNameLst>
                                      </p:cBhvr>
                                      <p:tavLst>
                                        <p:tav tm="0">
                                          <p:val>
                                            <p:fltVal val="0"/>
                                          </p:val>
                                        </p:tav>
                                        <p:tav tm="100000">
                                          <p:val>
                                            <p:strVal val="#ppt_w"/>
                                          </p:val>
                                        </p:tav>
                                      </p:tavLst>
                                    </p:anim>
                                    <p:anim calcmode="lin" valueType="num">
                                      <p:cBhvr>
                                        <p:cTn dur="500" fill="hold" id="43"/>
                                        <p:tgtEl>
                                          <p:spTgt spid="10"/>
                                        </p:tgtEl>
                                        <p:attrNameLst>
                                          <p:attrName>ppt_h</p:attrName>
                                        </p:attrNameLst>
                                      </p:cBhvr>
                                      <p:tavLst>
                                        <p:tav tm="0">
                                          <p:val>
                                            <p:fltVal val="0"/>
                                          </p:val>
                                        </p:tav>
                                        <p:tav tm="100000">
                                          <p:val>
                                            <p:strVal val="#ppt_h"/>
                                          </p:val>
                                        </p:tav>
                                      </p:tavLst>
                                    </p:anim>
                                    <p:animEffect filter="fade" transition="in">
                                      <p:cBhvr>
                                        <p:cTn dur="500" id="44"/>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10"/>
      <p:bldP grpId="0" spid="14"/>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Oval 6"/>
          <p:cNvSpPr>
            <a:spLocks noChangeArrowheads="1" noChangeAspect="1"/>
          </p:cNvSpPr>
          <p:nvPr/>
        </p:nvSpPr>
        <p:spPr bwMode="auto">
          <a:xfrm>
            <a:off x="4597100" y="3058868"/>
            <a:ext cx="1076816" cy="1080333"/>
          </a:xfrm>
          <a:prstGeom prst="ellipse">
            <a:avLst/>
          </a:prstGeom>
          <a:solidFill>
            <a:schemeClr val="accent1"/>
          </a:solidFill>
          <a:ln>
            <a:noFill/>
          </a:ln>
        </p:spPr>
        <p:txBody>
          <a:bodyPr anchor="t" anchorCtr="0" bIns="34281" compatLnSpc="1" lIns="68562" numCol="1" rIns="68562" tIns="34281" vert="horz" wrap="square">
            <a:prstTxWarp prst="textNoShape">
              <a:avLst/>
            </a:prstTxWarp>
          </a:bodyPr>
          <a:lstStyle/>
          <a:p>
            <a:endParaRPr altLang="en-US" lang="zh-CN"/>
          </a:p>
        </p:txBody>
      </p:sp>
      <p:sp>
        <p:nvSpPr>
          <p:cNvPr id="9" name="Oval 7"/>
          <p:cNvSpPr>
            <a:spLocks noChangeArrowheads="1" noChangeAspect="1"/>
          </p:cNvSpPr>
          <p:nvPr/>
        </p:nvSpPr>
        <p:spPr bwMode="auto">
          <a:xfrm>
            <a:off x="6093624" y="2032317"/>
            <a:ext cx="1078198" cy="1080333"/>
          </a:xfrm>
          <a:prstGeom prst="ellipse">
            <a:avLst/>
          </a:prstGeom>
          <a:solidFill>
            <a:schemeClr val="accent2"/>
          </a:solidFill>
          <a:ln>
            <a:noFill/>
          </a:ln>
        </p:spPr>
        <p:txBody>
          <a:bodyPr anchor="t" anchorCtr="0" bIns="34281" compatLnSpc="1" lIns="68562" numCol="1" rIns="68562" tIns="34281" vert="horz" wrap="square">
            <a:prstTxWarp prst="textNoShape">
              <a:avLst/>
            </a:prstTxWarp>
          </a:bodyPr>
          <a:lstStyle/>
          <a:p>
            <a:endParaRPr altLang="en-US" lang="zh-CN"/>
          </a:p>
        </p:txBody>
      </p:sp>
      <p:sp>
        <p:nvSpPr>
          <p:cNvPr id="10" name="Oval 8"/>
          <p:cNvSpPr>
            <a:spLocks noChangeArrowheads="1" noChangeAspect="1"/>
          </p:cNvSpPr>
          <p:nvPr/>
        </p:nvSpPr>
        <p:spPr bwMode="auto">
          <a:xfrm>
            <a:off x="7542670" y="1006007"/>
            <a:ext cx="1078198" cy="1080333"/>
          </a:xfrm>
          <a:prstGeom prst="ellipse">
            <a:avLst/>
          </a:prstGeom>
          <a:solidFill>
            <a:schemeClr val="accent3"/>
          </a:solidFill>
          <a:ln>
            <a:noFill/>
          </a:ln>
        </p:spPr>
        <p:txBody>
          <a:bodyPr anchor="t" anchorCtr="0" bIns="34281" compatLnSpc="1" lIns="68562" numCol="1" rIns="68562" tIns="34281" vert="horz" wrap="square">
            <a:prstTxWarp prst="textNoShape">
              <a:avLst/>
            </a:prstTxWarp>
          </a:bodyPr>
          <a:lstStyle/>
          <a:p>
            <a:endParaRPr altLang="en-US" lang="zh-CN"/>
          </a:p>
        </p:txBody>
      </p:sp>
      <p:sp>
        <p:nvSpPr>
          <p:cNvPr id="11" name="Freeform 9"/>
          <p:cNvSpPr/>
          <p:nvPr/>
        </p:nvSpPr>
        <p:spPr bwMode="auto">
          <a:xfrm>
            <a:off x="4248090" y="2128032"/>
            <a:ext cx="4936333" cy="3017057"/>
          </a:xfrm>
          <a:custGeom>
            <a:rect b="b" l="l" r="r" t="t"/>
            <a:pathLst>
              <a:path h="3767155" w="5358466">
                <a:moveTo>
                  <a:pt x="3479568" y="0"/>
                </a:moveTo>
                <a:lnTo>
                  <a:pt x="3618115" y="0"/>
                </a:lnTo>
                <a:lnTo>
                  <a:pt x="5358466" y="0"/>
                </a:lnTo>
                <a:lnTo>
                  <a:pt x="5358466" y="138769"/>
                </a:lnTo>
                <a:lnTo>
                  <a:pt x="3618115" y="138769"/>
                </a:lnTo>
                <a:lnTo>
                  <a:pt x="3618115" y="1287028"/>
                </a:lnTo>
                <a:lnTo>
                  <a:pt x="3618115" y="1425797"/>
                </a:lnTo>
                <a:lnTo>
                  <a:pt x="3479568" y="1425797"/>
                </a:lnTo>
                <a:lnTo>
                  <a:pt x="1878331" y="1425797"/>
                </a:lnTo>
                <a:lnTo>
                  <a:pt x="1878331" y="2574055"/>
                </a:lnTo>
                <a:lnTo>
                  <a:pt x="1878331" y="2712824"/>
                </a:lnTo>
                <a:lnTo>
                  <a:pt x="1739784" y="2712824"/>
                </a:lnTo>
                <a:lnTo>
                  <a:pt x="138547" y="2712824"/>
                </a:lnTo>
                <a:lnTo>
                  <a:pt x="138547" y="3767155"/>
                </a:lnTo>
                <a:lnTo>
                  <a:pt x="0" y="3767155"/>
                </a:lnTo>
                <a:lnTo>
                  <a:pt x="0" y="2712824"/>
                </a:lnTo>
                <a:lnTo>
                  <a:pt x="0" y="2574055"/>
                </a:lnTo>
                <a:lnTo>
                  <a:pt x="138547" y="2574055"/>
                </a:lnTo>
                <a:lnTo>
                  <a:pt x="1739784" y="2574055"/>
                </a:lnTo>
                <a:lnTo>
                  <a:pt x="1739784" y="1425797"/>
                </a:lnTo>
                <a:lnTo>
                  <a:pt x="1739784" y="1287028"/>
                </a:lnTo>
                <a:lnTo>
                  <a:pt x="1878331" y="1287028"/>
                </a:lnTo>
                <a:lnTo>
                  <a:pt x="3479568" y="1287028"/>
                </a:lnTo>
                <a:lnTo>
                  <a:pt x="3479568" y="138769"/>
                </a:lnTo>
                <a:close/>
              </a:path>
            </a:pathLst>
          </a:custGeom>
          <a:solidFill>
            <a:schemeClr val="accent1"/>
          </a:solidFill>
          <a:ln>
            <a:noFill/>
          </a:ln>
        </p:spPr>
        <p:txBody>
          <a:bodyPr anchor="t" anchorCtr="0" bIns="34281" compatLnSpc="1" lIns="68562" numCol="1" rIns="68562" tIns="34281" vert="horz" wrap="square">
            <a:prstTxWarp prst="textNoShape">
              <a:avLst/>
            </a:prstTxWarp>
          </a:bodyPr>
          <a:lstStyle/>
          <a:p>
            <a:endParaRPr altLang="en-US" lang="zh-CN"/>
          </a:p>
        </p:txBody>
      </p:sp>
      <p:sp>
        <p:nvSpPr>
          <p:cNvPr id="12" name="Line 10"/>
          <p:cNvSpPr>
            <a:spLocks noChangeShapeType="1"/>
          </p:cNvSpPr>
          <p:nvPr/>
        </p:nvSpPr>
        <p:spPr bwMode="auto">
          <a:xfrm flipH="1">
            <a:off x="3600271" y="3595999"/>
            <a:ext cx="835854" cy="0"/>
          </a:xfrm>
          <a:prstGeom prst="line">
            <a:avLst/>
          </a:prstGeom>
          <a:noFill/>
          <a:ln cap="flat" w="12700">
            <a:solidFill>
              <a:schemeClr val="accent1"/>
            </a:solidFill>
            <a:prstDash val="solid"/>
            <a:miter lim="800000"/>
            <a:headEnd len="med" type="oval" w="med"/>
            <a:tailEnd len="med" type="oval" w="med"/>
          </a:ln>
          <a:extLst>
            <a:ext uri="{909E8E84-426E-40DD-AFC4-6F175D3DCCD1}">
              <a14:hiddenFill>
                <a:noFill/>
              </a14:hiddenFill>
            </a:ext>
          </a:extLst>
        </p:spPr>
        <p:txBody>
          <a:bodyPr anchor="t" anchorCtr="0" bIns="34281" compatLnSpc="1" lIns="68562" numCol="1" rIns="68562" tIns="34281" vert="horz" wrap="square">
            <a:prstTxWarp prst="textNoShape">
              <a:avLst/>
            </a:prstTxWarp>
          </a:bodyPr>
          <a:lstStyle/>
          <a:p>
            <a:endParaRPr altLang="en-US" lang="zh-CN"/>
          </a:p>
        </p:txBody>
      </p:sp>
      <p:sp>
        <p:nvSpPr>
          <p:cNvPr id="13" name="Line 11"/>
          <p:cNvSpPr>
            <a:spLocks noChangeShapeType="1"/>
          </p:cNvSpPr>
          <p:nvPr/>
        </p:nvSpPr>
        <p:spPr bwMode="auto">
          <a:xfrm flipH="1">
            <a:off x="4436125" y="2572484"/>
            <a:ext cx="1539480" cy="0"/>
          </a:xfrm>
          <a:prstGeom prst="line">
            <a:avLst/>
          </a:prstGeom>
          <a:noFill/>
          <a:ln cap="flat" w="12700">
            <a:solidFill>
              <a:schemeClr val="accent2"/>
            </a:solidFill>
            <a:prstDash val="solid"/>
            <a:miter lim="800000"/>
            <a:headEnd len="med" type="oval" w="med"/>
            <a:tailEnd len="med" type="oval" w="med"/>
          </a:ln>
          <a:extLst>
            <a:ext uri="{909E8E84-426E-40DD-AFC4-6F175D3DCCD1}">
              <a14:hiddenFill>
                <a:noFill/>
              </a14:hiddenFill>
            </a:ext>
          </a:extLst>
        </p:spPr>
        <p:txBody>
          <a:bodyPr anchor="t" anchorCtr="0" bIns="34281" compatLnSpc="1" lIns="68562" numCol="1" rIns="68562" tIns="34281" vert="horz" wrap="square">
            <a:prstTxWarp prst="textNoShape">
              <a:avLst/>
            </a:prstTxWarp>
          </a:bodyPr>
          <a:lstStyle/>
          <a:p>
            <a:endParaRPr altLang="en-US" lang="zh-CN"/>
          </a:p>
        </p:txBody>
      </p:sp>
      <p:sp>
        <p:nvSpPr>
          <p:cNvPr id="14" name="Line 12"/>
          <p:cNvSpPr>
            <a:spLocks noChangeShapeType="1"/>
          </p:cNvSpPr>
          <p:nvPr/>
        </p:nvSpPr>
        <p:spPr bwMode="auto">
          <a:xfrm flipH="1">
            <a:off x="5135507" y="1546173"/>
            <a:ext cx="2297690" cy="0"/>
          </a:xfrm>
          <a:prstGeom prst="line">
            <a:avLst/>
          </a:prstGeom>
          <a:noFill/>
          <a:ln cap="flat" w="12700">
            <a:solidFill>
              <a:schemeClr val="accent1"/>
            </a:solidFill>
            <a:prstDash val="solid"/>
            <a:miter lim="800000"/>
            <a:headEnd len="med" type="oval" w="med"/>
            <a:tailEnd len="med" type="oval" w="med"/>
          </a:ln>
          <a:extLst>
            <a:ext uri="{909E8E84-426E-40DD-AFC4-6F175D3DCCD1}">
              <a14:hiddenFill>
                <a:noFill/>
              </a14:hiddenFill>
            </a:ext>
          </a:extLst>
        </p:spPr>
        <p:txBody>
          <a:bodyPr anchor="t" anchorCtr="0" bIns="34281" compatLnSpc="1" lIns="68562" numCol="1" rIns="68562" tIns="34281" vert="horz" wrap="square">
            <a:prstTxWarp prst="textNoShape">
              <a:avLst/>
            </a:prstTxWarp>
          </a:bodyPr>
          <a:lstStyle/>
          <a:p>
            <a:endParaRPr altLang="en-US" lang="zh-CN"/>
          </a:p>
        </p:txBody>
      </p:sp>
      <p:sp>
        <p:nvSpPr>
          <p:cNvPr id="15" name="TextBox 14"/>
          <p:cNvSpPr txBox="1"/>
          <p:nvPr/>
        </p:nvSpPr>
        <p:spPr>
          <a:xfrm>
            <a:off x="7507006" y="1446529"/>
            <a:ext cx="1178544" cy="251442"/>
          </a:xfrm>
          <a:prstGeom prst="rect">
            <a:avLst/>
          </a:prstGeom>
          <a:noFill/>
        </p:spPr>
        <p:txBody>
          <a:bodyPr bIns="34281" lIns="68562" rIns="68562" rtlCol="0" tIns="34281" wrap="square">
            <a:spAutoFit/>
          </a:bodyPr>
          <a:lstStyle/>
          <a:p>
            <a:pPr>
              <a:defRPr/>
            </a:pPr>
            <a:r>
              <a:rPr altLang="en-US" lang="zh-CN" sz="1200">
                <a:solidFill>
                  <a:schemeClr val="bg1"/>
                </a:solidFill>
                <a:latin charset="-122" pitchFamily="34" typeface="微软雅黑"/>
                <a:ea charset="-122" pitchFamily="34" typeface="微软雅黑"/>
                <a:cs charset="0" pitchFamily="18" typeface="Times New Roman"/>
              </a:rPr>
              <a:t>单击添加标题</a:t>
            </a:r>
          </a:p>
        </p:txBody>
      </p:sp>
      <p:sp>
        <p:nvSpPr>
          <p:cNvPr id="16" name="TextBox 15"/>
          <p:cNvSpPr txBox="1"/>
          <p:nvPr/>
        </p:nvSpPr>
        <p:spPr>
          <a:xfrm>
            <a:off x="6084169" y="2426659"/>
            <a:ext cx="1152467" cy="251442"/>
          </a:xfrm>
          <a:prstGeom prst="rect">
            <a:avLst/>
          </a:prstGeom>
          <a:noFill/>
        </p:spPr>
        <p:txBody>
          <a:bodyPr bIns="34281" lIns="68562" rIns="68562" rtlCol="0" tIns="34281" wrap="square">
            <a:spAutoFit/>
          </a:bodyPr>
          <a:lstStyle>
            <a:defPPr>
              <a:defRPr lang="zh-CN"/>
            </a:defPPr>
            <a:lvl1pPr algn="ctr">
              <a:defRPr sz="2800">
                <a:solidFill>
                  <a:schemeClr val="accent2"/>
                </a:solidFill>
                <a:latin typeface="+mj-ea"/>
                <a:ea typeface="+mj-ea"/>
              </a:defRPr>
            </a:lvl1pPr>
          </a:lstStyle>
          <a:p>
            <a:pPr>
              <a:defRPr/>
            </a:pPr>
            <a:r>
              <a:rPr altLang="en-US" lang="zh-CN" sz="1200">
                <a:solidFill>
                  <a:schemeClr val="bg1"/>
                </a:solidFill>
                <a:latin charset="-122" pitchFamily="34" typeface="微软雅黑"/>
                <a:ea charset="-122" pitchFamily="34" typeface="微软雅黑"/>
                <a:cs charset="0" pitchFamily="18" typeface="Times New Roman"/>
              </a:rPr>
              <a:t>单击添加标题</a:t>
            </a:r>
          </a:p>
        </p:txBody>
      </p:sp>
      <p:sp>
        <p:nvSpPr>
          <p:cNvPr id="17" name="TextBox 16"/>
          <p:cNvSpPr txBox="1"/>
          <p:nvPr/>
        </p:nvSpPr>
        <p:spPr>
          <a:xfrm>
            <a:off x="4516613" y="3470775"/>
            <a:ext cx="1237790" cy="251442"/>
          </a:xfrm>
          <a:prstGeom prst="rect">
            <a:avLst/>
          </a:prstGeom>
          <a:noFill/>
        </p:spPr>
        <p:txBody>
          <a:bodyPr bIns="34281" lIns="68562" rIns="68562" rtlCol="0" tIns="34281" wrap="square">
            <a:spAutoFit/>
          </a:bodyPr>
          <a:lstStyle>
            <a:defPPr>
              <a:defRPr lang="zh-CN"/>
            </a:defPPr>
            <a:lvl1pPr algn="ctr">
              <a:defRPr sz="2800">
                <a:solidFill>
                  <a:schemeClr val="accent2"/>
                </a:solidFill>
                <a:latin typeface="+mj-ea"/>
                <a:ea typeface="+mj-ea"/>
              </a:defRPr>
            </a:lvl1pPr>
          </a:lstStyle>
          <a:p>
            <a:pPr>
              <a:defRPr/>
            </a:pPr>
            <a:r>
              <a:rPr altLang="en-US" lang="zh-CN" sz="1200">
                <a:solidFill>
                  <a:schemeClr val="bg1"/>
                </a:solidFill>
                <a:latin charset="-122" pitchFamily="34" typeface="微软雅黑"/>
                <a:ea charset="-122" pitchFamily="34" typeface="微软雅黑"/>
                <a:cs charset="0" pitchFamily="18" typeface="Times New Roman"/>
              </a:rPr>
              <a:t>单击添加标题</a:t>
            </a:r>
          </a:p>
        </p:txBody>
      </p:sp>
      <p:sp>
        <p:nvSpPr>
          <p:cNvPr id="18" name="矩形 17"/>
          <p:cNvSpPr/>
          <p:nvPr/>
        </p:nvSpPr>
        <p:spPr>
          <a:xfrm>
            <a:off x="901026" y="3328628"/>
            <a:ext cx="2537289" cy="754362"/>
          </a:xfrm>
          <a:prstGeom prst="rect">
            <a:avLst/>
          </a:prstGeom>
          <a:noFill/>
          <a:ln>
            <a:noFill/>
          </a:ln>
          <a:effectLst/>
          <a:extLst>
            <a:ext uri="{AF507438-7753-43E0-B8FC-AC1667EBCBE1}">
              <a14:hiddenEffects>
                <a:effectLst>
                  <a:outerShdw algn="ctr" dir="2700000" dist="35921" rotWithShape="0">
                    <a:srgbClr val="808080"/>
                  </a:outerShdw>
                </a:effectLst>
              </a14:hiddenEffects>
            </a:ext>
          </a:extLst>
        </p:spPr>
        <p:txBody>
          <a:bodyPr bIns="34281" lIns="68562" rIns="68562" tIns="34281" wrap="square">
            <a:spAutoFit/>
          </a:bodyPr>
          <a:lstStyle/>
          <a:p>
            <a:pPr>
              <a:defRPr/>
            </a:pPr>
            <a:r>
              <a:rPr altLang="en-US" lang="zh-CN" sz="900">
                <a:solidFill>
                  <a:schemeClr val="tx1">
                    <a:lumMod val="50000"/>
                    <a:lumOff val="50000"/>
                  </a:schemeClr>
                </a:solidFill>
                <a:latin charset="-122" pitchFamily="34" typeface="微软雅黑"/>
                <a:ea charset="-122" pitchFamily="34" typeface="微软雅黑"/>
                <a:sym charset="-122" pitchFamily="34" typeface="微软雅黑"/>
              </a:rPr>
              <a:t>在此录入上述图表的综合描述说明，在此录入上述图表的综合描述说明</a:t>
            </a:r>
          </a:p>
          <a:p>
            <a:pPr>
              <a:defRPr/>
            </a:pPr>
            <a:endParaRPr altLang="en-US" lang="zh-CN" sz="900">
              <a:solidFill>
                <a:schemeClr val="tx1">
                  <a:lumMod val="50000"/>
                  <a:lumOff val="50000"/>
                </a:schemeClr>
              </a:solidFill>
              <a:latin charset="-122" pitchFamily="34" typeface="微软雅黑"/>
              <a:ea charset="-122" pitchFamily="34" typeface="微软雅黑"/>
              <a:sym charset="-122" pitchFamily="34" typeface="微软雅黑"/>
            </a:endParaRPr>
          </a:p>
          <a:p>
            <a:pPr>
              <a:defRPr/>
            </a:pPr>
            <a:r>
              <a:rPr altLang="en-US" lang="zh-CN" sz="900">
                <a:solidFill>
                  <a:schemeClr val="tx1">
                    <a:lumMod val="50000"/>
                    <a:lumOff val="50000"/>
                  </a:schemeClr>
                </a:solidFill>
                <a:latin charset="-122" pitchFamily="34" typeface="微软雅黑"/>
                <a:ea charset="-122" pitchFamily="34" typeface="微软雅黑"/>
                <a:sym charset="-122" pitchFamily="34" typeface="微软雅黑"/>
              </a:rPr>
              <a:t>在此录入上述图表的综合描述说明，在此录入上述图表的综合描述说明</a:t>
            </a:r>
          </a:p>
        </p:txBody>
      </p:sp>
      <p:sp>
        <p:nvSpPr>
          <p:cNvPr id="19" name="矩形 18"/>
          <p:cNvSpPr/>
          <p:nvPr/>
        </p:nvSpPr>
        <p:spPr>
          <a:xfrm>
            <a:off x="611560" y="1889243"/>
            <a:ext cx="3780420" cy="1028682"/>
          </a:xfrm>
          <a:prstGeom prst="rect">
            <a:avLst/>
          </a:prstGeom>
          <a:noFill/>
          <a:ln>
            <a:noFill/>
          </a:ln>
          <a:effectLst/>
          <a:extLst>
            <a:ext uri="{AF507438-7753-43E0-B8FC-AC1667EBCBE1}">
              <a14:hiddenEffects>
                <a:effectLst>
                  <a:outerShdw algn="ctr" dir="2700000" dist="35921" rotWithShape="0">
                    <a:srgbClr val="808080"/>
                  </a:outerShdw>
                </a:effectLst>
              </a14:hiddenEffects>
            </a:ext>
          </a:extLst>
        </p:spPr>
        <p:txBody>
          <a:bodyPr bIns="34281" lIns="68562" rIns="68562" tIns="34281" wrap="square">
            <a:spAutoFit/>
          </a:bodyPr>
          <a:lstStyle/>
          <a:p>
            <a:pPr>
              <a:defRPr/>
            </a:pPr>
            <a:r>
              <a:rPr altLang="en-US" lang="zh-CN" sz="900">
                <a:solidFill>
                  <a:schemeClr val="tx1">
                    <a:lumMod val="50000"/>
                    <a:lumOff val="50000"/>
                  </a:schemeClr>
                </a:solidFill>
                <a:latin charset="-122" pitchFamily="34" typeface="微软雅黑"/>
                <a:ea charset="-122" pitchFamily="34" typeface="微软雅黑"/>
                <a:sym charset="-122" pitchFamily="34" typeface="微软雅黑"/>
              </a:rPr>
              <a:t>在此录入上述图表的综合描述说明，在此录入上述图表的综合描述说明</a:t>
            </a:r>
          </a:p>
          <a:p>
            <a:pPr>
              <a:defRPr/>
            </a:pPr>
            <a:endParaRPr altLang="en-US" lang="zh-CN" sz="900">
              <a:solidFill>
                <a:schemeClr val="tx1">
                  <a:lumMod val="50000"/>
                  <a:lumOff val="50000"/>
                </a:schemeClr>
              </a:solidFill>
              <a:latin charset="-122" pitchFamily="34" typeface="微软雅黑"/>
              <a:ea charset="-122" pitchFamily="34" typeface="微软雅黑"/>
              <a:sym charset="-122" pitchFamily="34" typeface="微软雅黑"/>
            </a:endParaRPr>
          </a:p>
          <a:p>
            <a:pPr>
              <a:defRPr/>
            </a:pPr>
            <a:r>
              <a:rPr altLang="en-US" lang="zh-CN" sz="900">
                <a:solidFill>
                  <a:schemeClr val="tx1">
                    <a:lumMod val="50000"/>
                    <a:lumOff val="50000"/>
                  </a:schemeClr>
                </a:solidFill>
                <a:latin charset="-122" pitchFamily="34" typeface="微软雅黑"/>
                <a:ea charset="-122" pitchFamily="34" typeface="微软雅黑"/>
                <a:sym charset="-122" pitchFamily="34" typeface="微软雅黑"/>
              </a:rPr>
              <a:t>在此录入上述图表的综合描述说明，在此录入上述图表的综合描述说明</a:t>
            </a:r>
          </a:p>
          <a:p>
            <a:pPr>
              <a:defRPr/>
            </a:pPr>
            <a:endParaRPr altLang="en-US" lang="zh-CN" sz="900">
              <a:solidFill>
                <a:schemeClr val="tx1">
                  <a:lumMod val="50000"/>
                  <a:lumOff val="50000"/>
                </a:schemeClr>
              </a:solidFill>
              <a:latin charset="-122" pitchFamily="34" typeface="微软雅黑"/>
              <a:ea charset="-122" pitchFamily="34" typeface="微软雅黑"/>
              <a:sym charset="-122" pitchFamily="34" typeface="微软雅黑"/>
            </a:endParaRPr>
          </a:p>
          <a:p>
            <a:pPr>
              <a:defRPr/>
            </a:pPr>
            <a:r>
              <a:rPr altLang="en-US" lang="zh-CN" sz="900">
                <a:solidFill>
                  <a:schemeClr val="tx1">
                    <a:lumMod val="50000"/>
                    <a:lumOff val="50000"/>
                  </a:schemeClr>
                </a:solidFill>
                <a:latin charset="-122" pitchFamily="34" typeface="微软雅黑"/>
                <a:ea charset="-122" pitchFamily="34" typeface="微软雅黑"/>
                <a:sym charset="-122" pitchFamily="34" typeface="微软雅黑"/>
              </a:rPr>
              <a:t>在此录入上述图表的综合描述说明，在此录入上述图表的综合描述说明</a:t>
            </a:r>
          </a:p>
          <a:p>
            <a:pPr>
              <a:defRPr/>
            </a:pPr>
            <a:endParaRPr altLang="en-US" lang="zh-CN" sz="900">
              <a:solidFill>
                <a:schemeClr val="tx1">
                  <a:lumMod val="50000"/>
                  <a:lumOff val="50000"/>
                </a:schemeClr>
              </a:solidFill>
              <a:latin charset="-122" pitchFamily="34" typeface="微软雅黑"/>
              <a:ea charset="-122" pitchFamily="34" typeface="微软雅黑"/>
              <a:sym charset="-122" pitchFamily="34" typeface="微软雅黑"/>
            </a:endParaRPr>
          </a:p>
          <a:p>
            <a:pPr>
              <a:defRPr/>
            </a:pPr>
            <a:r>
              <a:rPr altLang="en-US" lang="zh-CN" sz="900">
                <a:solidFill>
                  <a:schemeClr val="tx1">
                    <a:lumMod val="50000"/>
                    <a:lumOff val="50000"/>
                  </a:schemeClr>
                </a:solidFill>
                <a:latin charset="-122" pitchFamily="34" typeface="微软雅黑"/>
                <a:ea charset="-122" pitchFamily="34" typeface="微软雅黑"/>
                <a:sym charset="-122" pitchFamily="34" typeface="微软雅黑"/>
              </a:rPr>
              <a:t>在此录入上述图表的综合描述说明，在此录入上述图表的综合描述说明</a:t>
            </a:r>
          </a:p>
        </p:txBody>
      </p:sp>
      <p:sp>
        <p:nvSpPr>
          <p:cNvPr id="20" name="矩形 19"/>
          <p:cNvSpPr/>
          <p:nvPr/>
        </p:nvSpPr>
        <p:spPr>
          <a:xfrm>
            <a:off x="611560" y="1400359"/>
            <a:ext cx="4320480" cy="342882"/>
          </a:xfrm>
          <a:prstGeom prst="rect">
            <a:avLst/>
          </a:prstGeom>
          <a:noFill/>
          <a:ln>
            <a:noFill/>
          </a:ln>
          <a:effectLst/>
          <a:extLst>
            <a:ext uri="{AF507438-7753-43E0-B8FC-AC1667EBCBE1}">
              <a14:hiddenEffects>
                <a:effectLst>
                  <a:outerShdw algn="ctr" dir="2700000" dist="35921" rotWithShape="0">
                    <a:srgbClr val="808080"/>
                  </a:outerShdw>
                </a:effectLst>
              </a14:hiddenEffects>
            </a:ext>
          </a:extLst>
        </p:spPr>
        <p:txBody>
          <a:bodyPr bIns="34281" lIns="68562" rIns="68562" tIns="34281" wrap="square">
            <a:spAutoFit/>
          </a:bodyPr>
          <a:lstStyle/>
          <a:p>
            <a:pPr>
              <a:defRPr/>
            </a:pPr>
            <a:r>
              <a:rPr altLang="en-US" lang="zh-CN" sz="900">
                <a:solidFill>
                  <a:schemeClr val="tx1">
                    <a:lumMod val="50000"/>
                    <a:lumOff val="50000"/>
                  </a:schemeClr>
                </a:solidFill>
                <a:latin charset="-122" pitchFamily="34" typeface="微软雅黑"/>
                <a:ea charset="-122" pitchFamily="34" typeface="微软雅黑"/>
                <a:sym charset="-122" pitchFamily="34" typeface="微软雅黑"/>
              </a:rPr>
              <a:t>在此录入上述图表的综合描述说明，在此录入上述图表的综合描述说明在此录入上述图表的综合描述说明，在此录入上述图表的综合描述说明</a:t>
            </a:r>
          </a:p>
        </p:txBody>
      </p:sp>
      <p:sp>
        <p:nvSpPr>
          <p:cNvPr id="2" name="TextBox 1"/>
          <p:cNvSpPr txBox="1"/>
          <p:nvPr/>
        </p:nvSpPr>
        <p:spPr>
          <a:xfrm>
            <a:off x="4417976" y="4361454"/>
            <a:ext cx="1051524" cy="251442"/>
          </a:xfrm>
          <a:prstGeom prst="rect">
            <a:avLst/>
          </a:prstGeom>
          <a:noFill/>
        </p:spPr>
        <p:txBody>
          <a:bodyPr bIns="34281" lIns="68562" rIns="68562" rtlCol="0" tIns="34281" wrap="none">
            <a:spAutoFit/>
          </a:bodyPr>
          <a:lstStyle/>
          <a:p>
            <a:pPr>
              <a:defRPr/>
            </a:pPr>
            <a:r>
              <a:rPr altLang="en-US" lang="zh-CN" sz="1200">
                <a:solidFill>
                  <a:schemeClr val="tx1">
                    <a:lumMod val="75000"/>
                    <a:lumOff val="25000"/>
                  </a:schemeClr>
                </a:solidFill>
                <a:latin charset="-122" pitchFamily="34" typeface="微软雅黑"/>
                <a:ea charset="-122" pitchFamily="34" typeface="微软雅黑"/>
                <a:cs charset="0" pitchFamily="18" typeface="Times New Roman"/>
              </a:rPr>
              <a:t>单击添加标题</a:t>
            </a:r>
          </a:p>
        </p:txBody>
      </p:sp>
      <p:sp>
        <p:nvSpPr>
          <p:cNvPr id="22" name="TextBox 21"/>
          <p:cNvSpPr txBox="1"/>
          <p:nvPr/>
        </p:nvSpPr>
        <p:spPr>
          <a:xfrm>
            <a:off x="6013611" y="3285125"/>
            <a:ext cx="1051524" cy="251442"/>
          </a:xfrm>
          <a:prstGeom prst="rect">
            <a:avLst/>
          </a:prstGeom>
          <a:noFill/>
        </p:spPr>
        <p:txBody>
          <a:bodyPr bIns="34281" lIns="68562" rIns="68562" rtlCol="0" tIns="34281" wrap="none">
            <a:spAutoFit/>
          </a:bodyPr>
          <a:lstStyle/>
          <a:p>
            <a:pPr>
              <a:defRPr/>
            </a:pPr>
            <a:r>
              <a:rPr altLang="en-US" lang="zh-CN" sz="1200">
                <a:solidFill>
                  <a:schemeClr val="tx1">
                    <a:lumMod val="75000"/>
                    <a:lumOff val="25000"/>
                  </a:schemeClr>
                </a:solidFill>
                <a:latin charset="-122" pitchFamily="34" typeface="微软雅黑"/>
                <a:ea charset="-122" pitchFamily="34" typeface="微软雅黑"/>
                <a:cs charset="0" pitchFamily="18" typeface="Times New Roman"/>
              </a:rPr>
              <a:t>单击添加标题</a:t>
            </a:r>
          </a:p>
        </p:txBody>
      </p:sp>
      <p:sp>
        <p:nvSpPr>
          <p:cNvPr id="23" name="TextBox 22"/>
          <p:cNvSpPr txBox="1"/>
          <p:nvPr/>
        </p:nvSpPr>
        <p:spPr>
          <a:xfrm>
            <a:off x="7739440" y="2303419"/>
            <a:ext cx="1051524" cy="251442"/>
          </a:xfrm>
          <a:prstGeom prst="rect">
            <a:avLst/>
          </a:prstGeom>
          <a:noFill/>
        </p:spPr>
        <p:txBody>
          <a:bodyPr bIns="34281" lIns="68562" rIns="68562" rtlCol="0" tIns="34281" wrap="none">
            <a:spAutoFit/>
          </a:bodyPr>
          <a:lstStyle/>
          <a:p>
            <a:pPr>
              <a:defRPr/>
            </a:pPr>
            <a:r>
              <a:rPr altLang="en-US" lang="zh-CN" sz="1200">
                <a:solidFill>
                  <a:schemeClr val="tx1">
                    <a:lumMod val="75000"/>
                    <a:lumOff val="25000"/>
                  </a:schemeClr>
                </a:solidFill>
                <a:latin charset="-122" pitchFamily="34" typeface="微软雅黑"/>
                <a:ea charset="-122" pitchFamily="34" typeface="微软雅黑"/>
                <a:cs charset="0" pitchFamily="18" typeface="Times New Roman"/>
              </a:rPr>
              <a:t>单击添加标题</a:t>
            </a:r>
          </a:p>
        </p:txBody>
      </p:sp>
    </p:spTree>
    <p:extLst>
      <p:ext uri="{BB962C8B-B14F-4D97-AF65-F5344CB8AC3E}">
        <p14:creationId val="2293884845"/>
      </p:ext>
    </p:extLst>
  </p:cSld>
  <p:clrMapOvr>
    <a:masterClrMapping/>
  </p:clrMapOvr>
  <p:transition spd="slow">
    <p:comb/>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8" presetSubtype="3">
                                  <p:stCondLst>
                                    <p:cond delay="0"/>
                                  </p:stCondLst>
                                  <p:childTnLst>
                                    <p:set>
                                      <p:cBhvr>
                                        <p:cTn dur="1" fill="hold" id="6">
                                          <p:stCondLst>
                                            <p:cond delay="0"/>
                                          </p:stCondLst>
                                        </p:cTn>
                                        <p:tgtEl>
                                          <p:spTgt spid="11"/>
                                        </p:tgtEl>
                                        <p:attrNameLst>
                                          <p:attrName>style.visibility</p:attrName>
                                        </p:attrNameLst>
                                      </p:cBhvr>
                                      <p:to>
                                        <p:strVal val="visible"/>
                                      </p:to>
                                    </p:set>
                                    <p:animEffect filter="strips(upRight)" transition="in">
                                      <p:cBhvr>
                                        <p:cTn dur="1000" id="7"/>
                                        <p:tgtEl>
                                          <p:spTgt spid="11"/>
                                        </p:tgtEl>
                                      </p:cBhvr>
                                    </p:animEffect>
                                  </p:childTnLst>
                                </p:cTn>
                              </p:par>
                            </p:childTnLst>
                          </p:cTn>
                        </p:par>
                        <p:par>
                          <p:cTn fill="hold" id="8" nodeType="afterGroup">
                            <p:stCondLst>
                              <p:cond delay="1000"/>
                            </p:stCondLst>
                            <p:childTnLst>
                              <p:par>
                                <p:cTn fill="hold" grpId="0" id="9" nodeType="afterEffect" presetClass="entr" presetID="26" presetSubtype="0">
                                  <p:stCondLst>
                                    <p:cond delay="0"/>
                                  </p:stCondLst>
                                  <p:childTnLst>
                                    <p:set>
                                      <p:cBhvr>
                                        <p:cTn dur="1" fill="hold" id="10">
                                          <p:stCondLst>
                                            <p:cond delay="0"/>
                                          </p:stCondLst>
                                        </p:cTn>
                                        <p:tgtEl>
                                          <p:spTgt spid="8"/>
                                        </p:tgtEl>
                                        <p:attrNameLst>
                                          <p:attrName>style.visibility</p:attrName>
                                        </p:attrNameLst>
                                      </p:cBhvr>
                                      <p:to>
                                        <p:strVal val="visible"/>
                                      </p:to>
                                    </p:set>
                                    <p:animEffect filter="wipe(down)" transition="in">
                                      <p:cBhvr>
                                        <p:cTn dur="232" id="11">
                                          <p:stCondLst>
                                            <p:cond delay="0"/>
                                          </p:stCondLst>
                                        </p:cTn>
                                        <p:tgtEl>
                                          <p:spTgt spid="8"/>
                                        </p:tgtEl>
                                      </p:cBhvr>
                                    </p:animEffect>
                                    <p:anim calcmode="lin" valueType="num">
                                      <p:cBhvr>
                                        <p:cTn dur="729" id="1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dur="266" id="13" tmFilter="0.0,0.0; 0.25,0.07; 0.50,0.2; 0.75,0.467; 1.0,1.0">
                                          <p:stCondLst>
                                            <p:cond delay="0"/>
                                          </p:stCondLst>
                                        </p:cTn>
                                        <p:tgtEl>
                                          <p:spTgt spid="8"/>
                                        </p:tgtEl>
                                        <p:attrNameLst>
                                          <p:attrName>ppt_y</p:attrName>
                                        </p:attrNameLst>
                                      </p:cBhvr>
                                      <p:tavLst>
                                        <p:tav fmla="#ppt_y-sin(pi*$)/3" tm="0">
                                          <p:val>
                                            <p:fltVal val="0.5"/>
                                          </p:val>
                                        </p:tav>
                                        <p:tav tm="100000">
                                          <p:val>
                                            <p:fltVal val="1"/>
                                          </p:val>
                                        </p:tav>
                                      </p:tavLst>
                                    </p:anim>
                                    <p:anim calcmode="lin" valueType="num">
                                      <p:cBhvr>
                                        <p:cTn dur="266" id="14" tmFilter="0, 0; 0.125,0.2665; 0.25,0.4; 0.375,0.465; 0.5,0.5;  0.625,0.535; 0.75,0.6; 0.875,0.7335; 1,1">
                                          <p:stCondLst>
                                            <p:cond delay="266"/>
                                          </p:stCondLst>
                                        </p:cTn>
                                        <p:tgtEl>
                                          <p:spTgt spid="8"/>
                                        </p:tgtEl>
                                        <p:attrNameLst>
                                          <p:attrName>ppt_y</p:attrName>
                                        </p:attrNameLst>
                                      </p:cBhvr>
                                      <p:tavLst>
                                        <p:tav fmla="#ppt_y-sin(pi*$)/9" tm="0">
                                          <p:val>
                                            <p:fltVal val="0"/>
                                          </p:val>
                                        </p:tav>
                                        <p:tav tm="100000">
                                          <p:val>
                                            <p:fltVal val="1"/>
                                          </p:val>
                                        </p:tav>
                                      </p:tavLst>
                                    </p:anim>
                                    <p:anim calcmode="lin" valueType="num">
                                      <p:cBhvr>
                                        <p:cTn dur="133" id="15" tmFilter="0, 0; 0.125,0.2665; 0.25,0.4; 0.375,0.465; 0.5,0.5;  0.625,0.535; 0.75,0.6; 0.875,0.7335; 1,1">
                                          <p:stCondLst>
                                            <p:cond delay="530"/>
                                          </p:stCondLst>
                                        </p:cTn>
                                        <p:tgtEl>
                                          <p:spTgt spid="8"/>
                                        </p:tgtEl>
                                        <p:attrNameLst>
                                          <p:attrName>ppt_y</p:attrName>
                                        </p:attrNameLst>
                                      </p:cBhvr>
                                      <p:tavLst>
                                        <p:tav fmla="#ppt_y-sin(pi*$)/27" tm="0">
                                          <p:val>
                                            <p:fltVal val="0"/>
                                          </p:val>
                                        </p:tav>
                                        <p:tav tm="100000">
                                          <p:val>
                                            <p:fltVal val="1"/>
                                          </p:val>
                                        </p:tav>
                                      </p:tavLst>
                                    </p:anim>
                                    <p:anim calcmode="lin" valueType="num">
                                      <p:cBhvr>
                                        <p:cTn dur="66" id="16" tmFilter="0, 0; 0.125,0.2665; 0.25,0.4; 0.375,0.465; 0.5,0.5;  0.625,0.535; 0.75,0.6; 0.875,0.7335; 1,1">
                                          <p:stCondLst>
                                            <p:cond delay="662"/>
                                          </p:stCondLst>
                                        </p:cTn>
                                        <p:tgtEl>
                                          <p:spTgt spid="8"/>
                                        </p:tgtEl>
                                        <p:attrNameLst>
                                          <p:attrName>ppt_y</p:attrName>
                                        </p:attrNameLst>
                                      </p:cBhvr>
                                      <p:tavLst>
                                        <p:tav fmla="#ppt_y-sin(pi*$)/81" tm="0">
                                          <p:val>
                                            <p:fltVal val="0"/>
                                          </p:val>
                                        </p:tav>
                                        <p:tav tm="100000">
                                          <p:val>
                                            <p:fltVal val="1"/>
                                          </p:val>
                                        </p:tav>
                                      </p:tavLst>
                                    </p:anim>
                                    <p:animScale>
                                      <p:cBhvr>
                                        <p:cTn dur="10" id="17">
                                          <p:stCondLst>
                                            <p:cond delay="260"/>
                                          </p:stCondLst>
                                        </p:cTn>
                                        <p:tgtEl>
                                          <p:spTgt spid="8"/>
                                        </p:tgtEl>
                                      </p:cBhvr>
                                      <p:to x="100000" y="60000"/>
                                    </p:animScale>
                                    <p:animScale>
                                      <p:cBhvr>
                                        <p:cTn decel="50000" dur="66" id="18">
                                          <p:stCondLst>
                                            <p:cond delay="270"/>
                                          </p:stCondLst>
                                        </p:cTn>
                                        <p:tgtEl>
                                          <p:spTgt spid="8"/>
                                        </p:tgtEl>
                                      </p:cBhvr>
                                      <p:to x="100000" y="100000"/>
                                    </p:animScale>
                                    <p:animScale>
                                      <p:cBhvr>
                                        <p:cTn dur="10" id="19">
                                          <p:stCondLst>
                                            <p:cond delay="525"/>
                                          </p:stCondLst>
                                        </p:cTn>
                                        <p:tgtEl>
                                          <p:spTgt spid="8"/>
                                        </p:tgtEl>
                                      </p:cBhvr>
                                      <p:to x="100000" y="80000"/>
                                    </p:animScale>
                                    <p:animScale>
                                      <p:cBhvr>
                                        <p:cTn decel="50000" dur="66" id="20">
                                          <p:stCondLst>
                                            <p:cond delay="535"/>
                                          </p:stCondLst>
                                        </p:cTn>
                                        <p:tgtEl>
                                          <p:spTgt spid="8"/>
                                        </p:tgtEl>
                                      </p:cBhvr>
                                      <p:to x="100000" y="100000"/>
                                    </p:animScale>
                                    <p:animScale>
                                      <p:cBhvr>
                                        <p:cTn dur="10" id="21">
                                          <p:stCondLst>
                                            <p:cond delay="657"/>
                                          </p:stCondLst>
                                        </p:cTn>
                                        <p:tgtEl>
                                          <p:spTgt spid="8"/>
                                        </p:tgtEl>
                                      </p:cBhvr>
                                      <p:to x="100000" y="90000"/>
                                    </p:animScale>
                                    <p:animScale>
                                      <p:cBhvr>
                                        <p:cTn decel="50000" dur="66" id="22">
                                          <p:stCondLst>
                                            <p:cond delay="667"/>
                                          </p:stCondLst>
                                        </p:cTn>
                                        <p:tgtEl>
                                          <p:spTgt spid="8"/>
                                        </p:tgtEl>
                                      </p:cBhvr>
                                      <p:to x="100000" y="100000"/>
                                    </p:animScale>
                                    <p:animScale>
                                      <p:cBhvr>
                                        <p:cTn dur="10" id="23">
                                          <p:stCondLst>
                                            <p:cond delay="723"/>
                                          </p:stCondLst>
                                        </p:cTn>
                                        <p:tgtEl>
                                          <p:spTgt spid="8"/>
                                        </p:tgtEl>
                                      </p:cBhvr>
                                      <p:to x="100000" y="95000"/>
                                    </p:animScale>
                                    <p:animScale>
                                      <p:cBhvr>
                                        <p:cTn decel="50000" dur="66" id="24">
                                          <p:stCondLst>
                                            <p:cond delay="734"/>
                                          </p:stCondLst>
                                        </p:cTn>
                                        <p:tgtEl>
                                          <p:spTgt spid="8"/>
                                        </p:tgtEl>
                                      </p:cBhvr>
                                      <p:to x="100000" y="100000"/>
                                    </p:animScale>
                                  </p:childTnLst>
                                </p:cTn>
                              </p:par>
                              <p:par>
                                <p:cTn fill="hold" grpId="0" id="25" nodeType="withEffect" presetClass="entr" presetID="26" presetSubtype="0">
                                  <p:stCondLst>
                                    <p:cond delay="200"/>
                                  </p:stCondLst>
                                  <p:childTnLst>
                                    <p:set>
                                      <p:cBhvr>
                                        <p:cTn dur="1" fill="hold" id="26">
                                          <p:stCondLst>
                                            <p:cond delay="0"/>
                                          </p:stCondLst>
                                        </p:cTn>
                                        <p:tgtEl>
                                          <p:spTgt spid="9"/>
                                        </p:tgtEl>
                                        <p:attrNameLst>
                                          <p:attrName>style.visibility</p:attrName>
                                        </p:attrNameLst>
                                      </p:cBhvr>
                                      <p:to>
                                        <p:strVal val="visible"/>
                                      </p:to>
                                    </p:set>
                                    <p:animEffect filter="wipe(down)" transition="in">
                                      <p:cBhvr>
                                        <p:cTn dur="290" id="27">
                                          <p:stCondLst>
                                            <p:cond delay="0"/>
                                          </p:stCondLst>
                                        </p:cTn>
                                        <p:tgtEl>
                                          <p:spTgt spid="9"/>
                                        </p:tgtEl>
                                      </p:cBhvr>
                                    </p:animEffect>
                                    <p:anim calcmode="lin" valueType="num">
                                      <p:cBhvr>
                                        <p:cTn dur="911" id="28"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dur="332" id="29" tmFilter="0.0,0.0; 0.25,0.07; 0.50,0.2; 0.75,0.467; 1.0,1.0">
                                          <p:stCondLst>
                                            <p:cond delay="0"/>
                                          </p:stCondLst>
                                        </p:cTn>
                                        <p:tgtEl>
                                          <p:spTgt spid="9"/>
                                        </p:tgtEl>
                                        <p:attrNameLst>
                                          <p:attrName>ppt_y</p:attrName>
                                        </p:attrNameLst>
                                      </p:cBhvr>
                                      <p:tavLst>
                                        <p:tav fmla="#ppt_y-sin(pi*$)/3" tm="0">
                                          <p:val>
                                            <p:fltVal val="0.5"/>
                                          </p:val>
                                        </p:tav>
                                        <p:tav tm="100000">
                                          <p:val>
                                            <p:fltVal val="1"/>
                                          </p:val>
                                        </p:tav>
                                      </p:tavLst>
                                    </p:anim>
                                    <p:anim calcmode="lin" valueType="num">
                                      <p:cBhvr>
                                        <p:cTn dur="332" id="30" tmFilter="0, 0; 0.125,0.2665; 0.25,0.4; 0.375,0.465; 0.5,0.5;  0.625,0.535; 0.75,0.6; 0.875,0.7335; 1,1">
                                          <p:stCondLst>
                                            <p:cond delay="332"/>
                                          </p:stCondLst>
                                        </p:cTn>
                                        <p:tgtEl>
                                          <p:spTgt spid="9"/>
                                        </p:tgtEl>
                                        <p:attrNameLst>
                                          <p:attrName>ppt_y</p:attrName>
                                        </p:attrNameLst>
                                      </p:cBhvr>
                                      <p:tavLst>
                                        <p:tav fmla="#ppt_y-sin(pi*$)/9" tm="0">
                                          <p:val>
                                            <p:fltVal val="0"/>
                                          </p:val>
                                        </p:tav>
                                        <p:tav tm="100000">
                                          <p:val>
                                            <p:fltVal val="1"/>
                                          </p:val>
                                        </p:tav>
                                      </p:tavLst>
                                    </p:anim>
                                    <p:anim calcmode="lin" valueType="num">
                                      <p:cBhvr>
                                        <p:cTn dur="166" id="31" tmFilter="0, 0; 0.125,0.2665; 0.25,0.4; 0.375,0.465; 0.5,0.5;  0.625,0.535; 0.75,0.6; 0.875,0.7335; 1,1">
                                          <p:stCondLst>
                                            <p:cond delay="662"/>
                                          </p:stCondLst>
                                        </p:cTn>
                                        <p:tgtEl>
                                          <p:spTgt spid="9"/>
                                        </p:tgtEl>
                                        <p:attrNameLst>
                                          <p:attrName>ppt_y</p:attrName>
                                        </p:attrNameLst>
                                      </p:cBhvr>
                                      <p:tavLst>
                                        <p:tav fmla="#ppt_y-sin(pi*$)/27" tm="0">
                                          <p:val>
                                            <p:fltVal val="0"/>
                                          </p:val>
                                        </p:tav>
                                        <p:tav tm="100000">
                                          <p:val>
                                            <p:fltVal val="1"/>
                                          </p:val>
                                        </p:tav>
                                      </p:tavLst>
                                    </p:anim>
                                    <p:anim calcmode="lin" valueType="num">
                                      <p:cBhvr>
                                        <p:cTn dur="82" id="32" tmFilter="0, 0; 0.125,0.2665; 0.25,0.4; 0.375,0.465; 0.5,0.5;  0.625,0.535; 0.75,0.6; 0.875,0.7335; 1,1">
                                          <p:stCondLst>
                                            <p:cond delay="828"/>
                                          </p:stCondLst>
                                        </p:cTn>
                                        <p:tgtEl>
                                          <p:spTgt spid="9"/>
                                        </p:tgtEl>
                                        <p:attrNameLst>
                                          <p:attrName>ppt_y</p:attrName>
                                        </p:attrNameLst>
                                      </p:cBhvr>
                                      <p:tavLst>
                                        <p:tav fmla="#ppt_y-sin(pi*$)/81" tm="0">
                                          <p:val>
                                            <p:fltVal val="0"/>
                                          </p:val>
                                        </p:tav>
                                        <p:tav tm="100000">
                                          <p:val>
                                            <p:fltVal val="1"/>
                                          </p:val>
                                        </p:tav>
                                      </p:tavLst>
                                    </p:anim>
                                    <p:animScale>
                                      <p:cBhvr>
                                        <p:cTn dur="13" id="33">
                                          <p:stCondLst>
                                            <p:cond delay="325"/>
                                          </p:stCondLst>
                                        </p:cTn>
                                        <p:tgtEl>
                                          <p:spTgt spid="9"/>
                                        </p:tgtEl>
                                      </p:cBhvr>
                                      <p:to x="100000" y="60000"/>
                                    </p:animScale>
                                    <p:animScale>
                                      <p:cBhvr>
                                        <p:cTn decel="50000" dur="83" id="34">
                                          <p:stCondLst>
                                            <p:cond delay="338"/>
                                          </p:stCondLst>
                                        </p:cTn>
                                        <p:tgtEl>
                                          <p:spTgt spid="9"/>
                                        </p:tgtEl>
                                      </p:cBhvr>
                                      <p:to x="100000" y="100000"/>
                                    </p:animScale>
                                    <p:animScale>
                                      <p:cBhvr>
                                        <p:cTn dur="13" id="35">
                                          <p:stCondLst>
                                            <p:cond delay="656"/>
                                          </p:stCondLst>
                                        </p:cTn>
                                        <p:tgtEl>
                                          <p:spTgt spid="9"/>
                                        </p:tgtEl>
                                      </p:cBhvr>
                                      <p:to x="100000" y="80000"/>
                                    </p:animScale>
                                    <p:animScale>
                                      <p:cBhvr>
                                        <p:cTn decel="50000" dur="83" id="36">
                                          <p:stCondLst>
                                            <p:cond delay="669"/>
                                          </p:stCondLst>
                                        </p:cTn>
                                        <p:tgtEl>
                                          <p:spTgt spid="9"/>
                                        </p:tgtEl>
                                      </p:cBhvr>
                                      <p:to x="100000" y="100000"/>
                                    </p:animScale>
                                    <p:animScale>
                                      <p:cBhvr>
                                        <p:cTn dur="13" id="37">
                                          <p:stCondLst>
                                            <p:cond delay="821"/>
                                          </p:stCondLst>
                                        </p:cTn>
                                        <p:tgtEl>
                                          <p:spTgt spid="9"/>
                                        </p:tgtEl>
                                      </p:cBhvr>
                                      <p:to x="100000" y="90000"/>
                                    </p:animScale>
                                    <p:animScale>
                                      <p:cBhvr>
                                        <p:cTn decel="50000" dur="83" id="38">
                                          <p:stCondLst>
                                            <p:cond delay="834"/>
                                          </p:stCondLst>
                                        </p:cTn>
                                        <p:tgtEl>
                                          <p:spTgt spid="9"/>
                                        </p:tgtEl>
                                      </p:cBhvr>
                                      <p:to x="100000" y="100000"/>
                                    </p:animScale>
                                    <p:animScale>
                                      <p:cBhvr>
                                        <p:cTn dur="13" id="39">
                                          <p:stCondLst>
                                            <p:cond delay="904"/>
                                          </p:stCondLst>
                                        </p:cTn>
                                        <p:tgtEl>
                                          <p:spTgt spid="9"/>
                                        </p:tgtEl>
                                      </p:cBhvr>
                                      <p:to x="100000" y="95000"/>
                                    </p:animScale>
                                    <p:animScale>
                                      <p:cBhvr>
                                        <p:cTn decel="50000" dur="83" id="40">
                                          <p:stCondLst>
                                            <p:cond delay="917"/>
                                          </p:stCondLst>
                                        </p:cTn>
                                        <p:tgtEl>
                                          <p:spTgt spid="9"/>
                                        </p:tgtEl>
                                      </p:cBhvr>
                                      <p:to x="100000" y="100000"/>
                                    </p:animScale>
                                  </p:childTnLst>
                                </p:cTn>
                              </p:par>
                              <p:par>
                                <p:cTn fill="hold" grpId="0" id="41" nodeType="withEffect" presetClass="entr" presetID="26" presetSubtype="0">
                                  <p:stCondLst>
                                    <p:cond delay="400"/>
                                  </p:stCondLst>
                                  <p:childTnLst>
                                    <p:set>
                                      <p:cBhvr>
                                        <p:cTn dur="1" fill="hold" id="42">
                                          <p:stCondLst>
                                            <p:cond delay="0"/>
                                          </p:stCondLst>
                                        </p:cTn>
                                        <p:tgtEl>
                                          <p:spTgt spid="10"/>
                                        </p:tgtEl>
                                        <p:attrNameLst>
                                          <p:attrName>style.visibility</p:attrName>
                                        </p:attrNameLst>
                                      </p:cBhvr>
                                      <p:to>
                                        <p:strVal val="visible"/>
                                      </p:to>
                                    </p:set>
                                    <p:animEffect filter="wipe(down)" transition="in">
                                      <p:cBhvr>
                                        <p:cTn dur="290" id="43">
                                          <p:stCondLst>
                                            <p:cond delay="0"/>
                                          </p:stCondLst>
                                        </p:cTn>
                                        <p:tgtEl>
                                          <p:spTgt spid="10"/>
                                        </p:tgtEl>
                                      </p:cBhvr>
                                    </p:animEffect>
                                    <p:anim calcmode="lin" valueType="num">
                                      <p:cBhvr>
                                        <p:cTn dur="911" id="44"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dur="332" id="45" tmFilter="0.0,0.0; 0.25,0.07; 0.50,0.2; 0.75,0.467; 1.0,1.0">
                                          <p:stCondLst>
                                            <p:cond delay="0"/>
                                          </p:stCondLst>
                                        </p:cTn>
                                        <p:tgtEl>
                                          <p:spTgt spid="10"/>
                                        </p:tgtEl>
                                        <p:attrNameLst>
                                          <p:attrName>ppt_y</p:attrName>
                                        </p:attrNameLst>
                                      </p:cBhvr>
                                      <p:tavLst>
                                        <p:tav fmla="#ppt_y-sin(pi*$)/3" tm="0">
                                          <p:val>
                                            <p:fltVal val="0.5"/>
                                          </p:val>
                                        </p:tav>
                                        <p:tav tm="100000">
                                          <p:val>
                                            <p:fltVal val="1"/>
                                          </p:val>
                                        </p:tav>
                                      </p:tavLst>
                                    </p:anim>
                                    <p:anim calcmode="lin" valueType="num">
                                      <p:cBhvr>
                                        <p:cTn dur="332" id="46" tmFilter="0, 0; 0.125,0.2665; 0.25,0.4; 0.375,0.465; 0.5,0.5;  0.625,0.535; 0.75,0.6; 0.875,0.7335; 1,1">
                                          <p:stCondLst>
                                            <p:cond delay="332"/>
                                          </p:stCondLst>
                                        </p:cTn>
                                        <p:tgtEl>
                                          <p:spTgt spid="10"/>
                                        </p:tgtEl>
                                        <p:attrNameLst>
                                          <p:attrName>ppt_y</p:attrName>
                                        </p:attrNameLst>
                                      </p:cBhvr>
                                      <p:tavLst>
                                        <p:tav fmla="#ppt_y-sin(pi*$)/9" tm="0">
                                          <p:val>
                                            <p:fltVal val="0"/>
                                          </p:val>
                                        </p:tav>
                                        <p:tav tm="100000">
                                          <p:val>
                                            <p:fltVal val="1"/>
                                          </p:val>
                                        </p:tav>
                                      </p:tavLst>
                                    </p:anim>
                                    <p:anim calcmode="lin" valueType="num">
                                      <p:cBhvr>
                                        <p:cTn dur="166" id="47" tmFilter="0, 0; 0.125,0.2665; 0.25,0.4; 0.375,0.465; 0.5,0.5;  0.625,0.535; 0.75,0.6; 0.875,0.7335; 1,1">
                                          <p:stCondLst>
                                            <p:cond delay="662"/>
                                          </p:stCondLst>
                                        </p:cTn>
                                        <p:tgtEl>
                                          <p:spTgt spid="10"/>
                                        </p:tgtEl>
                                        <p:attrNameLst>
                                          <p:attrName>ppt_y</p:attrName>
                                        </p:attrNameLst>
                                      </p:cBhvr>
                                      <p:tavLst>
                                        <p:tav fmla="#ppt_y-sin(pi*$)/27" tm="0">
                                          <p:val>
                                            <p:fltVal val="0"/>
                                          </p:val>
                                        </p:tav>
                                        <p:tav tm="100000">
                                          <p:val>
                                            <p:fltVal val="1"/>
                                          </p:val>
                                        </p:tav>
                                      </p:tavLst>
                                    </p:anim>
                                    <p:anim calcmode="lin" valueType="num">
                                      <p:cBhvr>
                                        <p:cTn dur="82" id="48" tmFilter="0, 0; 0.125,0.2665; 0.25,0.4; 0.375,0.465; 0.5,0.5;  0.625,0.535; 0.75,0.6; 0.875,0.7335; 1,1">
                                          <p:stCondLst>
                                            <p:cond delay="828"/>
                                          </p:stCondLst>
                                        </p:cTn>
                                        <p:tgtEl>
                                          <p:spTgt spid="10"/>
                                        </p:tgtEl>
                                        <p:attrNameLst>
                                          <p:attrName>ppt_y</p:attrName>
                                        </p:attrNameLst>
                                      </p:cBhvr>
                                      <p:tavLst>
                                        <p:tav fmla="#ppt_y-sin(pi*$)/81" tm="0">
                                          <p:val>
                                            <p:fltVal val="0"/>
                                          </p:val>
                                        </p:tav>
                                        <p:tav tm="100000">
                                          <p:val>
                                            <p:fltVal val="1"/>
                                          </p:val>
                                        </p:tav>
                                      </p:tavLst>
                                    </p:anim>
                                    <p:animScale>
                                      <p:cBhvr>
                                        <p:cTn dur="13" id="49">
                                          <p:stCondLst>
                                            <p:cond delay="325"/>
                                          </p:stCondLst>
                                        </p:cTn>
                                        <p:tgtEl>
                                          <p:spTgt spid="10"/>
                                        </p:tgtEl>
                                      </p:cBhvr>
                                      <p:to x="100000" y="60000"/>
                                    </p:animScale>
                                    <p:animScale>
                                      <p:cBhvr>
                                        <p:cTn decel="50000" dur="83" id="50">
                                          <p:stCondLst>
                                            <p:cond delay="338"/>
                                          </p:stCondLst>
                                        </p:cTn>
                                        <p:tgtEl>
                                          <p:spTgt spid="10"/>
                                        </p:tgtEl>
                                      </p:cBhvr>
                                      <p:to x="100000" y="100000"/>
                                    </p:animScale>
                                    <p:animScale>
                                      <p:cBhvr>
                                        <p:cTn dur="13" id="51">
                                          <p:stCondLst>
                                            <p:cond delay="656"/>
                                          </p:stCondLst>
                                        </p:cTn>
                                        <p:tgtEl>
                                          <p:spTgt spid="10"/>
                                        </p:tgtEl>
                                      </p:cBhvr>
                                      <p:to x="100000" y="80000"/>
                                    </p:animScale>
                                    <p:animScale>
                                      <p:cBhvr>
                                        <p:cTn decel="50000" dur="83" id="52">
                                          <p:stCondLst>
                                            <p:cond delay="669"/>
                                          </p:stCondLst>
                                        </p:cTn>
                                        <p:tgtEl>
                                          <p:spTgt spid="10"/>
                                        </p:tgtEl>
                                      </p:cBhvr>
                                      <p:to x="100000" y="100000"/>
                                    </p:animScale>
                                    <p:animScale>
                                      <p:cBhvr>
                                        <p:cTn dur="13" id="53">
                                          <p:stCondLst>
                                            <p:cond delay="821"/>
                                          </p:stCondLst>
                                        </p:cTn>
                                        <p:tgtEl>
                                          <p:spTgt spid="10"/>
                                        </p:tgtEl>
                                      </p:cBhvr>
                                      <p:to x="100000" y="90000"/>
                                    </p:animScale>
                                    <p:animScale>
                                      <p:cBhvr>
                                        <p:cTn decel="50000" dur="83" id="54">
                                          <p:stCondLst>
                                            <p:cond delay="834"/>
                                          </p:stCondLst>
                                        </p:cTn>
                                        <p:tgtEl>
                                          <p:spTgt spid="10"/>
                                        </p:tgtEl>
                                      </p:cBhvr>
                                      <p:to x="100000" y="100000"/>
                                    </p:animScale>
                                    <p:animScale>
                                      <p:cBhvr>
                                        <p:cTn dur="13" id="55">
                                          <p:stCondLst>
                                            <p:cond delay="904"/>
                                          </p:stCondLst>
                                        </p:cTn>
                                        <p:tgtEl>
                                          <p:spTgt spid="10"/>
                                        </p:tgtEl>
                                      </p:cBhvr>
                                      <p:to x="100000" y="95000"/>
                                    </p:animScale>
                                    <p:animScale>
                                      <p:cBhvr>
                                        <p:cTn decel="50000" dur="83" id="56">
                                          <p:stCondLst>
                                            <p:cond delay="917"/>
                                          </p:stCondLst>
                                        </p:cTn>
                                        <p:tgtEl>
                                          <p:spTgt spid="10"/>
                                        </p:tgtEl>
                                      </p:cBhvr>
                                      <p:to x="100000" y="100000"/>
                                    </p:animScale>
                                  </p:childTnLst>
                                </p:cTn>
                              </p:par>
                            </p:childTnLst>
                          </p:cTn>
                        </p:par>
                        <p:par>
                          <p:cTn fill="hold" id="57" nodeType="afterGroup">
                            <p:stCondLst>
                              <p:cond delay="2400"/>
                            </p:stCondLst>
                            <p:childTnLst>
                              <p:par>
                                <p:cTn fill="hold" grpId="0" id="58" nodeType="afterEffect" presetClass="entr" presetID="31" presetSubtype="0">
                                  <p:stCondLst>
                                    <p:cond delay="0"/>
                                  </p:stCondLst>
                                  <p:childTnLst>
                                    <p:set>
                                      <p:cBhvr>
                                        <p:cTn dur="1" fill="hold" id="59">
                                          <p:stCondLst>
                                            <p:cond delay="0"/>
                                          </p:stCondLst>
                                        </p:cTn>
                                        <p:tgtEl>
                                          <p:spTgt spid="17"/>
                                        </p:tgtEl>
                                        <p:attrNameLst>
                                          <p:attrName>style.visibility</p:attrName>
                                        </p:attrNameLst>
                                      </p:cBhvr>
                                      <p:to>
                                        <p:strVal val="visible"/>
                                      </p:to>
                                    </p:set>
                                    <p:anim calcmode="lin" valueType="num">
                                      <p:cBhvr>
                                        <p:cTn dur="500" fill="hold" id="60"/>
                                        <p:tgtEl>
                                          <p:spTgt spid="17"/>
                                        </p:tgtEl>
                                        <p:attrNameLst>
                                          <p:attrName>ppt_w</p:attrName>
                                        </p:attrNameLst>
                                      </p:cBhvr>
                                      <p:tavLst>
                                        <p:tav tm="0">
                                          <p:val>
                                            <p:fltVal val="0"/>
                                          </p:val>
                                        </p:tav>
                                        <p:tav tm="100000">
                                          <p:val>
                                            <p:strVal val="#ppt_w"/>
                                          </p:val>
                                        </p:tav>
                                      </p:tavLst>
                                    </p:anim>
                                    <p:anim calcmode="lin" valueType="num">
                                      <p:cBhvr>
                                        <p:cTn dur="500" fill="hold" id="61"/>
                                        <p:tgtEl>
                                          <p:spTgt spid="17"/>
                                        </p:tgtEl>
                                        <p:attrNameLst>
                                          <p:attrName>ppt_h</p:attrName>
                                        </p:attrNameLst>
                                      </p:cBhvr>
                                      <p:tavLst>
                                        <p:tav tm="0">
                                          <p:val>
                                            <p:fltVal val="0"/>
                                          </p:val>
                                        </p:tav>
                                        <p:tav tm="100000">
                                          <p:val>
                                            <p:strVal val="#ppt_h"/>
                                          </p:val>
                                        </p:tav>
                                      </p:tavLst>
                                    </p:anim>
                                    <p:anim calcmode="lin" valueType="num">
                                      <p:cBhvr>
                                        <p:cTn dur="500" fill="hold" id="62"/>
                                        <p:tgtEl>
                                          <p:spTgt spid="17"/>
                                        </p:tgtEl>
                                        <p:attrNameLst>
                                          <p:attrName>style.rotation</p:attrName>
                                        </p:attrNameLst>
                                      </p:cBhvr>
                                      <p:tavLst>
                                        <p:tav tm="0">
                                          <p:val>
                                            <p:fltVal val="90"/>
                                          </p:val>
                                        </p:tav>
                                        <p:tav tm="100000">
                                          <p:val>
                                            <p:fltVal val="0"/>
                                          </p:val>
                                        </p:tav>
                                      </p:tavLst>
                                    </p:anim>
                                    <p:animEffect filter="fade" transition="in">
                                      <p:cBhvr>
                                        <p:cTn dur="500" id="63"/>
                                        <p:tgtEl>
                                          <p:spTgt spid="17"/>
                                        </p:tgtEl>
                                      </p:cBhvr>
                                    </p:animEffect>
                                  </p:childTnLst>
                                </p:cTn>
                              </p:par>
                            </p:childTnLst>
                          </p:cTn>
                        </p:par>
                        <p:par>
                          <p:cTn fill="hold" id="64" nodeType="afterGroup">
                            <p:stCondLst>
                              <p:cond delay="2900"/>
                            </p:stCondLst>
                            <p:childTnLst>
                              <p:par>
                                <p:cTn fill="hold" grpId="0" id="65" nodeType="afterEffect" presetClass="entr" presetID="42" presetSubtype="0">
                                  <p:stCondLst>
                                    <p:cond delay="0"/>
                                  </p:stCondLst>
                                  <p:childTnLst>
                                    <p:set>
                                      <p:cBhvr>
                                        <p:cTn dur="1" fill="hold" id="66">
                                          <p:stCondLst>
                                            <p:cond delay="0"/>
                                          </p:stCondLst>
                                        </p:cTn>
                                        <p:tgtEl>
                                          <p:spTgt spid="2"/>
                                        </p:tgtEl>
                                        <p:attrNameLst>
                                          <p:attrName>style.visibility</p:attrName>
                                        </p:attrNameLst>
                                      </p:cBhvr>
                                      <p:to>
                                        <p:strVal val="visible"/>
                                      </p:to>
                                    </p:set>
                                    <p:animEffect filter="fade" transition="in">
                                      <p:cBhvr>
                                        <p:cTn dur="500" id="67"/>
                                        <p:tgtEl>
                                          <p:spTgt spid="2"/>
                                        </p:tgtEl>
                                      </p:cBhvr>
                                    </p:animEffect>
                                    <p:anim calcmode="lin" valueType="num">
                                      <p:cBhvr>
                                        <p:cTn dur="500" fill="hold" id="68"/>
                                        <p:tgtEl>
                                          <p:spTgt spid="2"/>
                                        </p:tgtEl>
                                        <p:attrNameLst>
                                          <p:attrName>ppt_x</p:attrName>
                                        </p:attrNameLst>
                                      </p:cBhvr>
                                      <p:tavLst>
                                        <p:tav tm="0">
                                          <p:val>
                                            <p:strVal val="#ppt_x"/>
                                          </p:val>
                                        </p:tav>
                                        <p:tav tm="100000">
                                          <p:val>
                                            <p:strVal val="#ppt_x"/>
                                          </p:val>
                                        </p:tav>
                                      </p:tavLst>
                                    </p:anim>
                                    <p:anim calcmode="lin" valueType="num">
                                      <p:cBhvr>
                                        <p:cTn dur="500" fill="hold" id="69"/>
                                        <p:tgtEl>
                                          <p:spTgt spid="2"/>
                                        </p:tgtEl>
                                        <p:attrNameLst>
                                          <p:attrName>ppt_y</p:attrName>
                                        </p:attrNameLst>
                                      </p:cBhvr>
                                      <p:tavLst>
                                        <p:tav tm="0">
                                          <p:val>
                                            <p:strVal val="#ppt_y+.1"/>
                                          </p:val>
                                        </p:tav>
                                        <p:tav tm="100000">
                                          <p:val>
                                            <p:strVal val="#ppt_y"/>
                                          </p:val>
                                        </p:tav>
                                      </p:tavLst>
                                    </p:anim>
                                  </p:childTnLst>
                                </p:cTn>
                              </p:par>
                            </p:childTnLst>
                          </p:cTn>
                        </p:par>
                        <p:par>
                          <p:cTn fill="hold" id="70" nodeType="afterGroup">
                            <p:stCondLst>
                              <p:cond delay="3400"/>
                            </p:stCondLst>
                            <p:childTnLst>
                              <p:par>
                                <p:cTn fill="hold" grpId="0" id="71" nodeType="afterEffect" presetClass="entr" presetID="22" presetSubtype="2">
                                  <p:stCondLst>
                                    <p:cond delay="0"/>
                                  </p:stCondLst>
                                  <p:childTnLst>
                                    <p:set>
                                      <p:cBhvr>
                                        <p:cTn dur="1" fill="hold" id="72">
                                          <p:stCondLst>
                                            <p:cond delay="0"/>
                                          </p:stCondLst>
                                        </p:cTn>
                                        <p:tgtEl>
                                          <p:spTgt spid="12"/>
                                        </p:tgtEl>
                                        <p:attrNameLst>
                                          <p:attrName>style.visibility</p:attrName>
                                        </p:attrNameLst>
                                      </p:cBhvr>
                                      <p:to>
                                        <p:strVal val="visible"/>
                                      </p:to>
                                    </p:set>
                                    <p:animEffect filter="wipe(right)" transition="in">
                                      <p:cBhvr>
                                        <p:cTn dur="500" id="73"/>
                                        <p:tgtEl>
                                          <p:spTgt spid="12"/>
                                        </p:tgtEl>
                                      </p:cBhvr>
                                    </p:animEffect>
                                  </p:childTnLst>
                                </p:cTn>
                              </p:par>
                            </p:childTnLst>
                          </p:cTn>
                        </p:par>
                        <p:par>
                          <p:cTn fill="hold" id="74" nodeType="afterGroup">
                            <p:stCondLst>
                              <p:cond delay="3900"/>
                            </p:stCondLst>
                            <p:childTnLst>
                              <p:par>
                                <p:cTn fill="hold" grpId="0" id="75" nodeType="afterEffect" presetClass="entr" presetID="31" presetSubtype="0">
                                  <p:stCondLst>
                                    <p:cond delay="0"/>
                                  </p:stCondLst>
                                  <p:childTnLst>
                                    <p:set>
                                      <p:cBhvr>
                                        <p:cTn dur="1" fill="hold" id="76">
                                          <p:stCondLst>
                                            <p:cond delay="0"/>
                                          </p:stCondLst>
                                        </p:cTn>
                                        <p:tgtEl>
                                          <p:spTgt spid="18"/>
                                        </p:tgtEl>
                                        <p:attrNameLst>
                                          <p:attrName>style.visibility</p:attrName>
                                        </p:attrNameLst>
                                      </p:cBhvr>
                                      <p:to>
                                        <p:strVal val="visible"/>
                                      </p:to>
                                    </p:set>
                                    <p:anim calcmode="lin" valueType="num">
                                      <p:cBhvr>
                                        <p:cTn dur="400" fill="hold" id="77"/>
                                        <p:tgtEl>
                                          <p:spTgt spid="18"/>
                                        </p:tgtEl>
                                        <p:attrNameLst>
                                          <p:attrName>ppt_w</p:attrName>
                                        </p:attrNameLst>
                                      </p:cBhvr>
                                      <p:tavLst>
                                        <p:tav tm="0">
                                          <p:val>
                                            <p:fltVal val="0"/>
                                          </p:val>
                                        </p:tav>
                                        <p:tav tm="100000">
                                          <p:val>
                                            <p:strVal val="#ppt_w"/>
                                          </p:val>
                                        </p:tav>
                                      </p:tavLst>
                                    </p:anim>
                                    <p:anim calcmode="lin" valueType="num">
                                      <p:cBhvr>
                                        <p:cTn dur="400" fill="hold" id="78"/>
                                        <p:tgtEl>
                                          <p:spTgt spid="18"/>
                                        </p:tgtEl>
                                        <p:attrNameLst>
                                          <p:attrName>ppt_h</p:attrName>
                                        </p:attrNameLst>
                                      </p:cBhvr>
                                      <p:tavLst>
                                        <p:tav tm="0">
                                          <p:val>
                                            <p:fltVal val="0"/>
                                          </p:val>
                                        </p:tav>
                                        <p:tav tm="100000">
                                          <p:val>
                                            <p:strVal val="#ppt_h"/>
                                          </p:val>
                                        </p:tav>
                                      </p:tavLst>
                                    </p:anim>
                                    <p:anim calcmode="lin" valueType="num">
                                      <p:cBhvr>
                                        <p:cTn dur="400" fill="hold" id="79"/>
                                        <p:tgtEl>
                                          <p:spTgt spid="18"/>
                                        </p:tgtEl>
                                        <p:attrNameLst>
                                          <p:attrName>style.rotation</p:attrName>
                                        </p:attrNameLst>
                                      </p:cBhvr>
                                      <p:tavLst>
                                        <p:tav tm="0">
                                          <p:val>
                                            <p:fltVal val="90"/>
                                          </p:val>
                                        </p:tav>
                                        <p:tav tm="100000">
                                          <p:val>
                                            <p:fltVal val="0"/>
                                          </p:val>
                                        </p:tav>
                                      </p:tavLst>
                                    </p:anim>
                                    <p:animEffect filter="fade" transition="in">
                                      <p:cBhvr>
                                        <p:cTn dur="400" id="80"/>
                                        <p:tgtEl>
                                          <p:spTgt spid="18"/>
                                        </p:tgtEl>
                                      </p:cBhvr>
                                    </p:animEffect>
                                  </p:childTnLst>
                                </p:cTn>
                              </p:par>
                            </p:childTnLst>
                          </p:cTn>
                        </p:par>
                        <p:par>
                          <p:cTn fill="hold" id="81" nodeType="afterGroup">
                            <p:stCondLst>
                              <p:cond delay="4300"/>
                            </p:stCondLst>
                            <p:childTnLst>
                              <p:par>
                                <p:cTn fill="hold" grpId="0" id="82" nodeType="afterEffect" presetClass="entr" presetID="31" presetSubtype="0">
                                  <p:stCondLst>
                                    <p:cond delay="0"/>
                                  </p:stCondLst>
                                  <p:childTnLst>
                                    <p:set>
                                      <p:cBhvr>
                                        <p:cTn dur="1" fill="hold" id="83">
                                          <p:stCondLst>
                                            <p:cond delay="0"/>
                                          </p:stCondLst>
                                        </p:cTn>
                                        <p:tgtEl>
                                          <p:spTgt spid="16"/>
                                        </p:tgtEl>
                                        <p:attrNameLst>
                                          <p:attrName>style.visibility</p:attrName>
                                        </p:attrNameLst>
                                      </p:cBhvr>
                                      <p:to>
                                        <p:strVal val="visible"/>
                                      </p:to>
                                    </p:set>
                                    <p:anim calcmode="lin" valueType="num">
                                      <p:cBhvr>
                                        <p:cTn dur="500" fill="hold" id="84"/>
                                        <p:tgtEl>
                                          <p:spTgt spid="16"/>
                                        </p:tgtEl>
                                        <p:attrNameLst>
                                          <p:attrName>ppt_w</p:attrName>
                                        </p:attrNameLst>
                                      </p:cBhvr>
                                      <p:tavLst>
                                        <p:tav tm="0">
                                          <p:val>
                                            <p:fltVal val="0"/>
                                          </p:val>
                                        </p:tav>
                                        <p:tav tm="100000">
                                          <p:val>
                                            <p:strVal val="#ppt_w"/>
                                          </p:val>
                                        </p:tav>
                                      </p:tavLst>
                                    </p:anim>
                                    <p:anim calcmode="lin" valueType="num">
                                      <p:cBhvr>
                                        <p:cTn dur="500" fill="hold" id="85"/>
                                        <p:tgtEl>
                                          <p:spTgt spid="16"/>
                                        </p:tgtEl>
                                        <p:attrNameLst>
                                          <p:attrName>ppt_h</p:attrName>
                                        </p:attrNameLst>
                                      </p:cBhvr>
                                      <p:tavLst>
                                        <p:tav tm="0">
                                          <p:val>
                                            <p:fltVal val="0"/>
                                          </p:val>
                                        </p:tav>
                                        <p:tav tm="100000">
                                          <p:val>
                                            <p:strVal val="#ppt_h"/>
                                          </p:val>
                                        </p:tav>
                                      </p:tavLst>
                                    </p:anim>
                                    <p:anim calcmode="lin" valueType="num">
                                      <p:cBhvr>
                                        <p:cTn dur="500" fill="hold" id="86"/>
                                        <p:tgtEl>
                                          <p:spTgt spid="16"/>
                                        </p:tgtEl>
                                        <p:attrNameLst>
                                          <p:attrName>style.rotation</p:attrName>
                                        </p:attrNameLst>
                                      </p:cBhvr>
                                      <p:tavLst>
                                        <p:tav tm="0">
                                          <p:val>
                                            <p:fltVal val="90"/>
                                          </p:val>
                                        </p:tav>
                                        <p:tav tm="100000">
                                          <p:val>
                                            <p:fltVal val="0"/>
                                          </p:val>
                                        </p:tav>
                                      </p:tavLst>
                                    </p:anim>
                                    <p:animEffect filter="fade" transition="in">
                                      <p:cBhvr>
                                        <p:cTn dur="500" id="87"/>
                                        <p:tgtEl>
                                          <p:spTgt spid="16"/>
                                        </p:tgtEl>
                                      </p:cBhvr>
                                    </p:animEffect>
                                  </p:childTnLst>
                                </p:cTn>
                              </p:par>
                            </p:childTnLst>
                          </p:cTn>
                        </p:par>
                        <p:par>
                          <p:cTn fill="hold" id="88" nodeType="afterGroup">
                            <p:stCondLst>
                              <p:cond delay="4800"/>
                            </p:stCondLst>
                            <p:childTnLst>
                              <p:par>
                                <p:cTn fill="hold" grpId="0" id="89" nodeType="afterEffect" presetClass="entr" presetID="42" presetSubtype="0">
                                  <p:stCondLst>
                                    <p:cond delay="0"/>
                                  </p:stCondLst>
                                  <p:childTnLst>
                                    <p:set>
                                      <p:cBhvr>
                                        <p:cTn dur="1" fill="hold" id="90">
                                          <p:stCondLst>
                                            <p:cond delay="0"/>
                                          </p:stCondLst>
                                        </p:cTn>
                                        <p:tgtEl>
                                          <p:spTgt spid="22"/>
                                        </p:tgtEl>
                                        <p:attrNameLst>
                                          <p:attrName>style.visibility</p:attrName>
                                        </p:attrNameLst>
                                      </p:cBhvr>
                                      <p:to>
                                        <p:strVal val="visible"/>
                                      </p:to>
                                    </p:set>
                                    <p:animEffect filter="fade" transition="in">
                                      <p:cBhvr>
                                        <p:cTn dur="500" id="91"/>
                                        <p:tgtEl>
                                          <p:spTgt spid="22"/>
                                        </p:tgtEl>
                                      </p:cBhvr>
                                    </p:animEffect>
                                    <p:anim calcmode="lin" valueType="num">
                                      <p:cBhvr>
                                        <p:cTn dur="500" fill="hold" id="92"/>
                                        <p:tgtEl>
                                          <p:spTgt spid="22"/>
                                        </p:tgtEl>
                                        <p:attrNameLst>
                                          <p:attrName>ppt_x</p:attrName>
                                        </p:attrNameLst>
                                      </p:cBhvr>
                                      <p:tavLst>
                                        <p:tav tm="0">
                                          <p:val>
                                            <p:strVal val="#ppt_x"/>
                                          </p:val>
                                        </p:tav>
                                        <p:tav tm="100000">
                                          <p:val>
                                            <p:strVal val="#ppt_x"/>
                                          </p:val>
                                        </p:tav>
                                      </p:tavLst>
                                    </p:anim>
                                    <p:anim calcmode="lin" valueType="num">
                                      <p:cBhvr>
                                        <p:cTn dur="500" fill="hold" id="93"/>
                                        <p:tgtEl>
                                          <p:spTgt spid="22"/>
                                        </p:tgtEl>
                                        <p:attrNameLst>
                                          <p:attrName>ppt_y</p:attrName>
                                        </p:attrNameLst>
                                      </p:cBhvr>
                                      <p:tavLst>
                                        <p:tav tm="0">
                                          <p:val>
                                            <p:strVal val="#ppt_y+.1"/>
                                          </p:val>
                                        </p:tav>
                                        <p:tav tm="100000">
                                          <p:val>
                                            <p:strVal val="#ppt_y"/>
                                          </p:val>
                                        </p:tav>
                                      </p:tavLst>
                                    </p:anim>
                                  </p:childTnLst>
                                </p:cTn>
                              </p:par>
                            </p:childTnLst>
                          </p:cTn>
                        </p:par>
                        <p:par>
                          <p:cTn fill="hold" id="94" nodeType="afterGroup">
                            <p:stCondLst>
                              <p:cond delay="5300"/>
                            </p:stCondLst>
                            <p:childTnLst>
                              <p:par>
                                <p:cTn fill="hold" grpId="0" id="95" nodeType="afterEffect" presetClass="entr" presetID="22" presetSubtype="2">
                                  <p:stCondLst>
                                    <p:cond delay="0"/>
                                  </p:stCondLst>
                                  <p:childTnLst>
                                    <p:set>
                                      <p:cBhvr>
                                        <p:cTn dur="1" fill="hold" id="96">
                                          <p:stCondLst>
                                            <p:cond delay="0"/>
                                          </p:stCondLst>
                                        </p:cTn>
                                        <p:tgtEl>
                                          <p:spTgt spid="13"/>
                                        </p:tgtEl>
                                        <p:attrNameLst>
                                          <p:attrName>style.visibility</p:attrName>
                                        </p:attrNameLst>
                                      </p:cBhvr>
                                      <p:to>
                                        <p:strVal val="visible"/>
                                      </p:to>
                                    </p:set>
                                    <p:animEffect filter="wipe(right)" transition="in">
                                      <p:cBhvr>
                                        <p:cTn dur="500" id="97"/>
                                        <p:tgtEl>
                                          <p:spTgt spid="13"/>
                                        </p:tgtEl>
                                      </p:cBhvr>
                                    </p:animEffect>
                                  </p:childTnLst>
                                </p:cTn>
                              </p:par>
                            </p:childTnLst>
                          </p:cTn>
                        </p:par>
                        <p:par>
                          <p:cTn fill="hold" id="98" nodeType="afterGroup">
                            <p:stCondLst>
                              <p:cond delay="5800"/>
                            </p:stCondLst>
                            <p:childTnLst>
                              <p:par>
                                <p:cTn fill="hold" grpId="0" id="99" nodeType="afterEffect" presetClass="entr" presetID="31" presetSubtype="0">
                                  <p:stCondLst>
                                    <p:cond delay="0"/>
                                  </p:stCondLst>
                                  <p:childTnLst>
                                    <p:set>
                                      <p:cBhvr>
                                        <p:cTn dur="1" fill="hold" id="100">
                                          <p:stCondLst>
                                            <p:cond delay="0"/>
                                          </p:stCondLst>
                                        </p:cTn>
                                        <p:tgtEl>
                                          <p:spTgt spid="19"/>
                                        </p:tgtEl>
                                        <p:attrNameLst>
                                          <p:attrName>style.visibility</p:attrName>
                                        </p:attrNameLst>
                                      </p:cBhvr>
                                      <p:to>
                                        <p:strVal val="visible"/>
                                      </p:to>
                                    </p:set>
                                    <p:anim calcmode="lin" valueType="num">
                                      <p:cBhvr>
                                        <p:cTn dur="400" fill="hold" id="101"/>
                                        <p:tgtEl>
                                          <p:spTgt spid="19"/>
                                        </p:tgtEl>
                                        <p:attrNameLst>
                                          <p:attrName>ppt_w</p:attrName>
                                        </p:attrNameLst>
                                      </p:cBhvr>
                                      <p:tavLst>
                                        <p:tav tm="0">
                                          <p:val>
                                            <p:fltVal val="0"/>
                                          </p:val>
                                        </p:tav>
                                        <p:tav tm="100000">
                                          <p:val>
                                            <p:strVal val="#ppt_w"/>
                                          </p:val>
                                        </p:tav>
                                      </p:tavLst>
                                    </p:anim>
                                    <p:anim calcmode="lin" valueType="num">
                                      <p:cBhvr>
                                        <p:cTn dur="400" fill="hold" id="102"/>
                                        <p:tgtEl>
                                          <p:spTgt spid="19"/>
                                        </p:tgtEl>
                                        <p:attrNameLst>
                                          <p:attrName>ppt_h</p:attrName>
                                        </p:attrNameLst>
                                      </p:cBhvr>
                                      <p:tavLst>
                                        <p:tav tm="0">
                                          <p:val>
                                            <p:fltVal val="0"/>
                                          </p:val>
                                        </p:tav>
                                        <p:tav tm="100000">
                                          <p:val>
                                            <p:strVal val="#ppt_h"/>
                                          </p:val>
                                        </p:tav>
                                      </p:tavLst>
                                    </p:anim>
                                    <p:anim calcmode="lin" valueType="num">
                                      <p:cBhvr>
                                        <p:cTn dur="400" fill="hold" id="103"/>
                                        <p:tgtEl>
                                          <p:spTgt spid="19"/>
                                        </p:tgtEl>
                                        <p:attrNameLst>
                                          <p:attrName>style.rotation</p:attrName>
                                        </p:attrNameLst>
                                      </p:cBhvr>
                                      <p:tavLst>
                                        <p:tav tm="0">
                                          <p:val>
                                            <p:fltVal val="90"/>
                                          </p:val>
                                        </p:tav>
                                        <p:tav tm="100000">
                                          <p:val>
                                            <p:fltVal val="0"/>
                                          </p:val>
                                        </p:tav>
                                      </p:tavLst>
                                    </p:anim>
                                    <p:animEffect filter="fade" transition="in">
                                      <p:cBhvr>
                                        <p:cTn dur="400" id="104"/>
                                        <p:tgtEl>
                                          <p:spTgt spid="19"/>
                                        </p:tgtEl>
                                      </p:cBhvr>
                                    </p:animEffect>
                                  </p:childTnLst>
                                </p:cTn>
                              </p:par>
                            </p:childTnLst>
                          </p:cTn>
                        </p:par>
                        <p:par>
                          <p:cTn fill="hold" id="105" nodeType="afterGroup">
                            <p:stCondLst>
                              <p:cond delay="6200"/>
                            </p:stCondLst>
                            <p:childTnLst>
                              <p:par>
                                <p:cTn fill="hold" grpId="0" id="106" nodeType="afterEffect" presetClass="entr" presetID="31" presetSubtype="0">
                                  <p:stCondLst>
                                    <p:cond delay="0"/>
                                  </p:stCondLst>
                                  <p:childTnLst>
                                    <p:set>
                                      <p:cBhvr>
                                        <p:cTn dur="1" fill="hold" id="107">
                                          <p:stCondLst>
                                            <p:cond delay="0"/>
                                          </p:stCondLst>
                                        </p:cTn>
                                        <p:tgtEl>
                                          <p:spTgt spid="15"/>
                                        </p:tgtEl>
                                        <p:attrNameLst>
                                          <p:attrName>style.visibility</p:attrName>
                                        </p:attrNameLst>
                                      </p:cBhvr>
                                      <p:to>
                                        <p:strVal val="visible"/>
                                      </p:to>
                                    </p:set>
                                    <p:anim calcmode="lin" valueType="num">
                                      <p:cBhvr>
                                        <p:cTn dur="500" fill="hold" id="108"/>
                                        <p:tgtEl>
                                          <p:spTgt spid="15"/>
                                        </p:tgtEl>
                                        <p:attrNameLst>
                                          <p:attrName>ppt_w</p:attrName>
                                        </p:attrNameLst>
                                      </p:cBhvr>
                                      <p:tavLst>
                                        <p:tav tm="0">
                                          <p:val>
                                            <p:fltVal val="0"/>
                                          </p:val>
                                        </p:tav>
                                        <p:tav tm="100000">
                                          <p:val>
                                            <p:strVal val="#ppt_w"/>
                                          </p:val>
                                        </p:tav>
                                      </p:tavLst>
                                    </p:anim>
                                    <p:anim calcmode="lin" valueType="num">
                                      <p:cBhvr>
                                        <p:cTn dur="500" fill="hold" id="109"/>
                                        <p:tgtEl>
                                          <p:spTgt spid="15"/>
                                        </p:tgtEl>
                                        <p:attrNameLst>
                                          <p:attrName>ppt_h</p:attrName>
                                        </p:attrNameLst>
                                      </p:cBhvr>
                                      <p:tavLst>
                                        <p:tav tm="0">
                                          <p:val>
                                            <p:fltVal val="0"/>
                                          </p:val>
                                        </p:tav>
                                        <p:tav tm="100000">
                                          <p:val>
                                            <p:strVal val="#ppt_h"/>
                                          </p:val>
                                        </p:tav>
                                      </p:tavLst>
                                    </p:anim>
                                    <p:anim calcmode="lin" valueType="num">
                                      <p:cBhvr>
                                        <p:cTn dur="500" fill="hold" id="110"/>
                                        <p:tgtEl>
                                          <p:spTgt spid="15"/>
                                        </p:tgtEl>
                                        <p:attrNameLst>
                                          <p:attrName>style.rotation</p:attrName>
                                        </p:attrNameLst>
                                      </p:cBhvr>
                                      <p:tavLst>
                                        <p:tav tm="0">
                                          <p:val>
                                            <p:fltVal val="90"/>
                                          </p:val>
                                        </p:tav>
                                        <p:tav tm="100000">
                                          <p:val>
                                            <p:fltVal val="0"/>
                                          </p:val>
                                        </p:tav>
                                      </p:tavLst>
                                    </p:anim>
                                    <p:animEffect filter="fade" transition="in">
                                      <p:cBhvr>
                                        <p:cTn dur="500" id="111"/>
                                        <p:tgtEl>
                                          <p:spTgt spid="15"/>
                                        </p:tgtEl>
                                      </p:cBhvr>
                                    </p:animEffect>
                                  </p:childTnLst>
                                </p:cTn>
                              </p:par>
                            </p:childTnLst>
                          </p:cTn>
                        </p:par>
                        <p:par>
                          <p:cTn fill="hold" id="112" nodeType="afterGroup">
                            <p:stCondLst>
                              <p:cond delay="6700"/>
                            </p:stCondLst>
                            <p:childTnLst>
                              <p:par>
                                <p:cTn fill="hold" grpId="0" id="113" nodeType="afterEffect" presetClass="entr" presetID="42" presetSubtype="0">
                                  <p:stCondLst>
                                    <p:cond delay="0"/>
                                  </p:stCondLst>
                                  <p:childTnLst>
                                    <p:set>
                                      <p:cBhvr>
                                        <p:cTn dur="1" fill="hold" id="114">
                                          <p:stCondLst>
                                            <p:cond delay="0"/>
                                          </p:stCondLst>
                                        </p:cTn>
                                        <p:tgtEl>
                                          <p:spTgt spid="23"/>
                                        </p:tgtEl>
                                        <p:attrNameLst>
                                          <p:attrName>style.visibility</p:attrName>
                                        </p:attrNameLst>
                                      </p:cBhvr>
                                      <p:to>
                                        <p:strVal val="visible"/>
                                      </p:to>
                                    </p:set>
                                    <p:animEffect filter="fade" transition="in">
                                      <p:cBhvr>
                                        <p:cTn dur="500" id="115"/>
                                        <p:tgtEl>
                                          <p:spTgt spid="23"/>
                                        </p:tgtEl>
                                      </p:cBhvr>
                                    </p:animEffect>
                                    <p:anim calcmode="lin" valueType="num">
                                      <p:cBhvr>
                                        <p:cTn dur="500" fill="hold" id="116"/>
                                        <p:tgtEl>
                                          <p:spTgt spid="23"/>
                                        </p:tgtEl>
                                        <p:attrNameLst>
                                          <p:attrName>ppt_x</p:attrName>
                                        </p:attrNameLst>
                                      </p:cBhvr>
                                      <p:tavLst>
                                        <p:tav tm="0">
                                          <p:val>
                                            <p:strVal val="#ppt_x"/>
                                          </p:val>
                                        </p:tav>
                                        <p:tav tm="100000">
                                          <p:val>
                                            <p:strVal val="#ppt_x"/>
                                          </p:val>
                                        </p:tav>
                                      </p:tavLst>
                                    </p:anim>
                                    <p:anim calcmode="lin" valueType="num">
                                      <p:cBhvr>
                                        <p:cTn dur="500" fill="hold" id="117"/>
                                        <p:tgtEl>
                                          <p:spTgt spid="23"/>
                                        </p:tgtEl>
                                        <p:attrNameLst>
                                          <p:attrName>ppt_y</p:attrName>
                                        </p:attrNameLst>
                                      </p:cBhvr>
                                      <p:tavLst>
                                        <p:tav tm="0">
                                          <p:val>
                                            <p:strVal val="#ppt_y+.1"/>
                                          </p:val>
                                        </p:tav>
                                        <p:tav tm="100000">
                                          <p:val>
                                            <p:strVal val="#ppt_y"/>
                                          </p:val>
                                        </p:tav>
                                      </p:tavLst>
                                    </p:anim>
                                  </p:childTnLst>
                                </p:cTn>
                              </p:par>
                            </p:childTnLst>
                          </p:cTn>
                        </p:par>
                        <p:par>
                          <p:cTn fill="hold" id="118" nodeType="afterGroup">
                            <p:stCondLst>
                              <p:cond delay="7200"/>
                            </p:stCondLst>
                            <p:childTnLst>
                              <p:par>
                                <p:cTn fill="hold" grpId="0" id="119" nodeType="afterEffect" presetClass="entr" presetID="22" presetSubtype="2">
                                  <p:stCondLst>
                                    <p:cond delay="0"/>
                                  </p:stCondLst>
                                  <p:childTnLst>
                                    <p:set>
                                      <p:cBhvr>
                                        <p:cTn dur="1" fill="hold" id="120">
                                          <p:stCondLst>
                                            <p:cond delay="0"/>
                                          </p:stCondLst>
                                        </p:cTn>
                                        <p:tgtEl>
                                          <p:spTgt spid="14"/>
                                        </p:tgtEl>
                                        <p:attrNameLst>
                                          <p:attrName>style.visibility</p:attrName>
                                        </p:attrNameLst>
                                      </p:cBhvr>
                                      <p:to>
                                        <p:strVal val="visible"/>
                                      </p:to>
                                    </p:set>
                                    <p:animEffect filter="wipe(right)" transition="in">
                                      <p:cBhvr>
                                        <p:cTn dur="500" id="121"/>
                                        <p:tgtEl>
                                          <p:spTgt spid="14"/>
                                        </p:tgtEl>
                                      </p:cBhvr>
                                    </p:animEffect>
                                  </p:childTnLst>
                                </p:cTn>
                              </p:par>
                            </p:childTnLst>
                          </p:cTn>
                        </p:par>
                        <p:par>
                          <p:cTn fill="hold" id="122" nodeType="afterGroup">
                            <p:stCondLst>
                              <p:cond delay="7700"/>
                            </p:stCondLst>
                            <p:childTnLst>
                              <p:par>
                                <p:cTn fill="hold" grpId="0" id="123" nodeType="afterEffect" presetClass="entr" presetID="31" presetSubtype="0">
                                  <p:stCondLst>
                                    <p:cond delay="0"/>
                                  </p:stCondLst>
                                  <p:childTnLst>
                                    <p:set>
                                      <p:cBhvr>
                                        <p:cTn dur="1" fill="hold" id="124">
                                          <p:stCondLst>
                                            <p:cond delay="0"/>
                                          </p:stCondLst>
                                        </p:cTn>
                                        <p:tgtEl>
                                          <p:spTgt spid="20"/>
                                        </p:tgtEl>
                                        <p:attrNameLst>
                                          <p:attrName>style.visibility</p:attrName>
                                        </p:attrNameLst>
                                      </p:cBhvr>
                                      <p:to>
                                        <p:strVal val="visible"/>
                                      </p:to>
                                    </p:set>
                                    <p:anim calcmode="lin" valueType="num">
                                      <p:cBhvr>
                                        <p:cTn dur="400" fill="hold" id="125"/>
                                        <p:tgtEl>
                                          <p:spTgt spid="20"/>
                                        </p:tgtEl>
                                        <p:attrNameLst>
                                          <p:attrName>ppt_w</p:attrName>
                                        </p:attrNameLst>
                                      </p:cBhvr>
                                      <p:tavLst>
                                        <p:tav tm="0">
                                          <p:val>
                                            <p:fltVal val="0"/>
                                          </p:val>
                                        </p:tav>
                                        <p:tav tm="100000">
                                          <p:val>
                                            <p:strVal val="#ppt_w"/>
                                          </p:val>
                                        </p:tav>
                                      </p:tavLst>
                                    </p:anim>
                                    <p:anim calcmode="lin" valueType="num">
                                      <p:cBhvr>
                                        <p:cTn dur="400" fill="hold" id="126"/>
                                        <p:tgtEl>
                                          <p:spTgt spid="20"/>
                                        </p:tgtEl>
                                        <p:attrNameLst>
                                          <p:attrName>ppt_h</p:attrName>
                                        </p:attrNameLst>
                                      </p:cBhvr>
                                      <p:tavLst>
                                        <p:tav tm="0">
                                          <p:val>
                                            <p:fltVal val="0"/>
                                          </p:val>
                                        </p:tav>
                                        <p:tav tm="100000">
                                          <p:val>
                                            <p:strVal val="#ppt_h"/>
                                          </p:val>
                                        </p:tav>
                                      </p:tavLst>
                                    </p:anim>
                                    <p:anim calcmode="lin" valueType="num">
                                      <p:cBhvr>
                                        <p:cTn dur="400" fill="hold" id="127"/>
                                        <p:tgtEl>
                                          <p:spTgt spid="20"/>
                                        </p:tgtEl>
                                        <p:attrNameLst>
                                          <p:attrName>style.rotation</p:attrName>
                                        </p:attrNameLst>
                                      </p:cBhvr>
                                      <p:tavLst>
                                        <p:tav tm="0">
                                          <p:val>
                                            <p:fltVal val="90"/>
                                          </p:val>
                                        </p:tav>
                                        <p:tav tm="100000">
                                          <p:val>
                                            <p:fltVal val="0"/>
                                          </p:val>
                                        </p:tav>
                                      </p:tavLst>
                                    </p:anim>
                                    <p:animEffect filter="fade" transition="in">
                                      <p:cBhvr>
                                        <p:cTn dur="400" id="128"/>
                                        <p:tgtEl>
                                          <p:spTgt spid="2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10"/>
      <p:bldP grpId="0" spid="11"/>
      <p:bldP grpId="0" spid="12"/>
      <p:bldP grpId="0" spid="13"/>
      <p:bldP grpId="0" spid="14"/>
      <p:bldP grpId="0" spid="15"/>
      <p:bldP grpId="0" spid="16"/>
      <p:bldP grpId="0" spid="17"/>
      <p:bldP grpId="0" spid="18"/>
      <p:bldP grpId="0" spid="19"/>
      <p:bldP grpId="0" spid="20"/>
      <p:bldP grpId="0" spid="2"/>
      <p:bldP grpId="0" spid="22"/>
      <p:bldP grpId="0" spid="23"/>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5" name="矩形 24"/>
          <p:cNvSpPr/>
          <p:nvPr/>
        </p:nvSpPr>
        <p:spPr>
          <a:xfrm>
            <a:off x="6908804" y="1012508"/>
            <a:ext cx="2235196" cy="2101166"/>
          </a:xfrm>
          <a:prstGeom prst="rect">
            <a:avLst/>
          </a:prstGeom>
          <a:blipFill dpi="0"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矩形 1"/>
          <p:cNvSpPr/>
          <p:nvPr/>
        </p:nvSpPr>
        <p:spPr>
          <a:xfrm>
            <a:off x="0" y="1012508"/>
            <a:ext cx="4484918" cy="2101166"/>
          </a:xfrm>
          <a:prstGeom prst="rect">
            <a:avLst/>
          </a:prstGeom>
          <a:blipFill dpi="0" rotWithShape="1">
            <a:blip r:embed="rId4"/>
            <a:stretch>
              <a:fillRect b="-29111" t="-2327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矩形 2"/>
          <p:cNvSpPr/>
          <p:nvPr/>
        </p:nvSpPr>
        <p:spPr>
          <a:xfrm>
            <a:off x="4542974" y="1012508"/>
            <a:ext cx="2304000" cy="2101166"/>
          </a:xfrm>
          <a:prstGeom prst="rect">
            <a:avLst/>
          </a:prstGeom>
          <a:blipFill dpi="0" rotWithShape="1">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矩形 8"/>
          <p:cNvSpPr/>
          <p:nvPr/>
        </p:nvSpPr>
        <p:spPr>
          <a:xfrm>
            <a:off x="0" y="2748633"/>
            <a:ext cx="4619625" cy="9075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1350">
              <a:solidFill>
                <a:prstClr val="white"/>
              </a:solidFill>
            </a:endParaRPr>
          </a:p>
        </p:txBody>
      </p:sp>
      <p:sp>
        <p:nvSpPr>
          <p:cNvPr id="20" name="矩形 19"/>
          <p:cNvSpPr/>
          <p:nvPr/>
        </p:nvSpPr>
        <p:spPr>
          <a:xfrm>
            <a:off x="466725" y="2955679"/>
            <a:ext cx="3914775" cy="605790"/>
          </a:xfrm>
          <a:prstGeom prst="rect">
            <a:avLst/>
          </a:prstGeom>
        </p:spPr>
        <p:txBody>
          <a:bodyPr wrap="square">
            <a:spAutoFit/>
          </a:bodyPr>
          <a:lstStyle/>
          <a:p>
            <a:pPr algn="ctr" fontAlgn="base">
              <a:lnSpc>
                <a:spcPct val="125000"/>
              </a:lnSpc>
              <a:spcBef>
                <a:spcPct val="0"/>
              </a:spcBef>
              <a:spcAft>
                <a:spcPct val="0"/>
              </a:spcAft>
            </a:pPr>
            <a:r>
              <a:rPr altLang="en-US" lang="zh-CN" sz="900">
                <a:solidFill>
                  <a:schemeClr val="bg1"/>
                </a:solidFill>
                <a:latin typeface="微软雅黑"/>
                <a:ea typeface="微软雅黑"/>
                <a:sym charset="0" typeface="Gill Sans"/>
              </a:rPr>
              <a:t>此处添加详细文本描述，建议与标题相关并符合整体语言风格此处添加详细文本描述，建议与标题相关并符合整体语言风格此处添加详细文本描述，建议与标题相关并符合整体语言风格</a:t>
            </a:r>
          </a:p>
        </p:txBody>
      </p:sp>
      <p:sp>
        <p:nvSpPr>
          <p:cNvPr id="9226" name="矩形 20"/>
          <p:cNvSpPr>
            <a:spLocks noChangeArrowheads="1"/>
          </p:cNvSpPr>
          <p:nvPr/>
        </p:nvSpPr>
        <p:spPr bwMode="auto">
          <a:xfrm>
            <a:off x="1006475" y="3751971"/>
            <a:ext cx="7886700"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eaLnBrk="1" hangingPunct="1"/>
            <a:r>
              <a:rPr altLang="en-US" lang="zh-CN" sz="900">
                <a:solidFill>
                  <a:schemeClr val="tx1">
                    <a:lumMod val="50000"/>
                    <a:lumOff val="50000"/>
                  </a:schemeClr>
                </a:solidFill>
                <a:latin charset="-122" pitchFamily="34" typeface="微软雅黑"/>
                <a:ea charset="-122" pitchFamily="34" typeface="微软雅黑"/>
              </a:rPr>
              <a:t>保留图片的格式和动画效果不变，请不要直接删除图片，只将图片替换就可以。  情况1：若是直接插入的图片：则右击图片→选择“更改图片”→在弹出的对话框窗口中重新选择你需要插入的图片即可。</a:t>
            </a:r>
          </a:p>
          <a:p>
            <a:pPr eaLnBrk="1" hangingPunct="1"/>
            <a:r>
              <a:rPr altLang="en-US" lang="zh-CN" sz="900">
                <a:solidFill>
                  <a:schemeClr val="tx1">
                    <a:lumMod val="50000"/>
                    <a:lumOff val="50000"/>
                  </a:schemeClr>
                </a:solidFill>
                <a:latin charset="-122" pitchFamily="34" typeface="微软雅黑"/>
                <a:ea charset="-122" pitchFamily="34" typeface="微软雅黑"/>
              </a:rPr>
              <a:t>    情况2：图形中的图片（多因排版的需要，将图片填充在图形中）：选中图片→在窗口上方功能区位置单击→“绘图工具”/“格式”→单击“形状填充”展开下拉菜单→选择“图片”→字弹出的“插入图片”的对话框窗口中选择需要的图片即可。</a:t>
            </a:r>
          </a:p>
        </p:txBody>
      </p:sp>
    </p:spTree>
    <p:extLst>
      <p:ext uri="{BB962C8B-B14F-4D97-AF65-F5344CB8AC3E}">
        <p14:creationId val="4188224030"/>
      </p:ext>
    </p:extLst>
  </p:cSld>
  <p:clrMapOvr>
    <a:masterClrMapping/>
  </p:clrMapOvr>
  <p:transition spd="slow">
    <p:comb/>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2"/>
                                        </p:tgtEl>
                                        <p:attrNameLst>
                                          <p:attrName>style.visibility</p:attrName>
                                        </p:attrNameLst>
                                      </p:cBhvr>
                                      <p:to>
                                        <p:strVal val="visible"/>
                                      </p:to>
                                    </p:set>
                                    <p:animEffect filter="wipe(left)" transition="in">
                                      <p:cBhvr>
                                        <p:cTn dur="500" id="7"/>
                                        <p:tgtEl>
                                          <p:spTgt spid="2"/>
                                        </p:tgtEl>
                                      </p:cBhvr>
                                    </p:animEffect>
                                  </p:childTnLst>
                                </p:cTn>
                              </p:par>
                            </p:childTnLst>
                          </p:cTn>
                        </p:par>
                        <p:par>
                          <p:cTn fill="hold" id="8" nodeType="afterGroup">
                            <p:stCondLst>
                              <p:cond delay="500"/>
                            </p:stCondLst>
                            <p:childTnLst>
                              <p:par>
                                <p:cTn fill="hold" grpId="0" id="9" nodeType="afterEffect" presetClass="entr" presetID="47" presetSubtype="0">
                                  <p:stCondLst>
                                    <p:cond delay="0"/>
                                  </p:stCondLst>
                                  <p:childTnLst>
                                    <p:set>
                                      <p:cBhvr>
                                        <p:cTn dur="1" fill="hold" id="10">
                                          <p:stCondLst>
                                            <p:cond delay="0"/>
                                          </p:stCondLst>
                                        </p:cTn>
                                        <p:tgtEl>
                                          <p:spTgt spid="3"/>
                                        </p:tgtEl>
                                        <p:attrNameLst>
                                          <p:attrName>style.visibility</p:attrName>
                                        </p:attrNameLst>
                                      </p:cBhvr>
                                      <p:to>
                                        <p:strVal val="visible"/>
                                      </p:to>
                                    </p:set>
                                    <p:animEffect filter="fade" transition="in">
                                      <p:cBhvr>
                                        <p:cTn dur="750" id="11"/>
                                        <p:tgtEl>
                                          <p:spTgt spid="3"/>
                                        </p:tgtEl>
                                      </p:cBhvr>
                                    </p:animEffect>
                                    <p:anim calcmode="lin" valueType="num">
                                      <p:cBhvr>
                                        <p:cTn dur="750" fill="hold" id="12"/>
                                        <p:tgtEl>
                                          <p:spTgt spid="3"/>
                                        </p:tgtEl>
                                        <p:attrNameLst>
                                          <p:attrName>ppt_x</p:attrName>
                                        </p:attrNameLst>
                                      </p:cBhvr>
                                      <p:tavLst>
                                        <p:tav tm="0">
                                          <p:val>
                                            <p:strVal val="#ppt_x"/>
                                          </p:val>
                                        </p:tav>
                                        <p:tav tm="100000">
                                          <p:val>
                                            <p:strVal val="#ppt_x"/>
                                          </p:val>
                                        </p:tav>
                                      </p:tavLst>
                                    </p:anim>
                                    <p:anim calcmode="lin" valueType="num">
                                      <p:cBhvr>
                                        <p:cTn dur="750" fill="hold" id="13"/>
                                        <p:tgtEl>
                                          <p:spTgt spid="3"/>
                                        </p:tgtEl>
                                        <p:attrNameLst>
                                          <p:attrName>ppt_y</p:attrName>
                                        </p:attrNameLst>
                                      </p:cBhvr>
                                      <p:tavLst>
                                        <p:tav tm="0">
                                          <p:val>
                                            <p:strVal val="#ppt_y-.1"/>
                                          </p:val>
                                        </p:tav>
                                        <p:tav tm="100000">
                                          <p:val>
                                            <p:strVal val="#ppt_y"/>
                                          </p:val>
                                        </p:tav>
                                      </p:tavLst>
                                    </p:anim>
                                  </p:childTnLst>
                                </p:cTn>
                              </p:par>
                              <p:par>
                                <p:cTn fill="hold" grpId="0" id="14" nodeType="withEffect" presetClass="entr" presetID="42" presetSubtype="0">
                                  <p:stCondLst>
                                    <p:cond delay="0"/>
                                  </p:stCondLst>
                                  <p:childTnLst>
                                    <p:set>
                                      <p:cBhvr>
                                        <p:cTn dur="1" fill="hold" id="15">
                                          <p:stCondLst>
                                            <p:cond delay="0"/>
                                          </p:stCondLst>
                                        </p:cTn>
                                        <p:tgtEl>
                                          <p:spTgt spid="25"/>
                                        </p:tgtEl>
                                        <p:attrNameLst>
                                          <p:attrName>style.visibility</p:attrName>
                                        </p:attrNameLst>
                                      </p:cBhvr>
                                      <p:to>
                                        <p:strVal val="visible"/>
                                      </p:to>
                                    </p:set>
                                    <p:animEffect filter="fade" transition="in">
                                      <p:cBhvr>
                                        <p:cTn dur="750" id="16"/>
                                        <p:tgtEl>
                                          <p:spTgt spid="25"/>
                                        </p:tgtEl>
                                      </p:cBhvr>
                                    </p:animEffect>
                                    <p:anim calcmode="lin" valueType="num">
                                      <p:cBhvr>
                                        <p:cTn dur="750" fill="hold" id="17"/>
                                        <p:tgtEl>
                                          <p:spTgt spid="25"/>
                                        </p:tgtEl>
                                        <p:attrNameLst>
                                          <p:attrName>ppt_x</p:attrName>
                                        </p:attrNameLst>
                                      </p:cBhvr>
                                      <p:tavLst>
                                        <p:tav tm="0">
                                          <p:val>
                                            <p:strVal val="#ppt_x"/>
                                          </p:val>
                                        </p:tav>
                                        <p:tav tm="100000">
                                          <p:val>
                                            <p:strVal val="#ppt_x"/>
                                          </p:val>
                                        </p:tav>
                                      </p:tavLst>
                                    </p:anim>
                                    <p:anim calcmode="lin" valueType="num">
                                      <p:cBhvr>
                                        <p:cTn dur="750" fill="hold" id="18"/>
                                        <p:tgtEl>
                                          <p:spTgt spid="25"/>
                                        </p:tgtEl>
                                        <p:attrNameLst>
                                          <p:attrName>ppt_y</p:attrName>
                                        </p:attrNameLst>
                                      </p:cBhvr>
                                      <p:tavLst>
                                        <p:tav tm="0">
                                          <p:val>
                                            <p:strVal val="#ppt_y+.1"/>
                                          </p:val>
                                        </p:tav>
                                        <p:tav tm="100000">
                                          <p:val>
                                            <p:strVal val="#ppt_y"/>
                                          </p:val>
                                        </p:tav>
                                      </p:tavLst>
                                    </p:anim>
                                  </p:childTnLst>
                                </p:cTn>
                              </p:par>
                            </p:childTnLst>
                          </p:cTn>
                        </p:par>
                        <p:par>
                          <p:cTn fill="hold" id="19" nodeType="afterGroup">
                            <p:stCondLst>
                              <p:cond delay="1250"/>
                            </p:stCondLst>
                            <p:childTnLst>
                              <p:par>
                                <p:cTn fill="hold" grpId="0" id="20" nodeType="afterEffect" presetClass="entr" presetID="16" presetSubtype="21">
                                  <p:stCondLst>
                                    <p:cond delay="0"/>
                                  </p:stCondLst>
                                  <p:childTnLst>
                                    <p:set>
                                      <p:cBhvr>
                                        <p:cTn dur="1" fill="hold" id="21">
                                          <p:stCondLst>
                                            <p:cond delay="0"/>
                                          </p:stCondLst>
                                        </p:cTn>
                                        <p:tgtEl>
                                          <p:spTgt spid="9"/>
                                        </p:tgtEl>
                                        <p:attrNameLst>
                                          <p:attrName>style.visibility</p:attrName>
                                        </p:attrNameLst>
                                      </p:cBhvr>
                                      <p:to>
                                        <p:strVal val="visible"/>
                                      </p:to>
                                    </p:set>
                                    <p:animEffect filter="barn(inVertical)" transition="in">
                                      <p:cBhvr>
                                        <p:cTn dur="500" id="22"/>
                                        <p:tgtEl>
                                          <p:spTgt spid="9"/>
                                        </p:tgtEl>
                                      </p:cBhvr>
                                    </p:animEffect>
                                  </p:childTnLst>
                                </p:cTn>
                              </p:par>
                            </p:childTnLst>
                          </p:cTn>
                        </p:par>
                        <p:par>
                          <p:cTn fill="hold" id="23" nodeType="afterGroup">
                            <p:stCondLst>
                              <p:cond delay="1750"/>
                            </p:stCondLst>
                            <p:childTnLst>
                              <p:par>
                                <p:cTn fill="hold" grpId="0" id="24" nodeType="afterEffect" presetClass="entr" presetID="14" presetSubtype="10">
                                  <p:stCondLst>
                                    <p:cond delay="0"/>
                                  </p:stCondLst>
                                  <p:childTnLst>
                                    <p:set>
                                      <p:cBhvr>
                                        <p:cTn dur="1" fill="hold" id="25">
                                          <p:stCondLst>
                                            <p:cond delay="0"/>
                                          </p:stCondLst>
                                        </p:cTn>
                                        <p:tgtEl>
                                          <p:spTgt spid="20"/>
                                        </p:tgtEl>
                                        <p:attrNameLst>
                                          <p:attrName>style.visibility</p:attrName>
                                        </p:attrNameLst>
                                      </p:cBhvr>
                                      <p:to>
                                        <p:strVal val="visible"/>
                                      </p:to>
                                    </p:set>
                                    <p:animEffect filter="randombar(horizontal)" transition="in">
                                      <p:cBhvr>
                                        <p:cTn dur="500" id="26"/>
                                        <p:tgtEl>
                                          <p:spTgt spid="20"/>
                                        </p:tgtEl>
                                      </p:cBhvr>
                                    </p:animEffect>
                                  </p:childTnLst>
                                </p:cTn>
                              </p:par>
                            </p:childTnLst>
                          </p:cTn>
                        </p:par>
                        <p:par>
                          <p:cTn fill="hold" id="27" nodeType="afterGroup">
                            <p:stCondLst>
                              <p:cond delay="2250"/>
                            </p:stCondLst>
                            <p:childTnLst>
                              <p:par>
                                <p:cTn fill="hold" grpId="0" id="28" nodeType="afterEffect" presetClass="entr" presetID="22" presetSubtype="1">
                                  <p:stCondLst>
                                    <p:cond delay="0"/>
                                  </p:stCondLst>
                                  <p:childTnLst>
                                    <p:set>
                                      <p:cBhvr>
                                        <p:cTn dur="1" fill="hold" id="29">
                                          <p:stCondLst>
                                            <p:cond delay="0"/>
                                          </p:stCondLst>
                                        </p:cTn>
                                        <p:tgtEl>
                                          <p:spTgt spid="9226"/>
                                        </p:tgtEl>
                                        <p:attrNameLst>
                                          <p:attrName>style.visibility</p:attrName>
                                        </p:attrNameLst>
                                      </p:cBhvr>
                                      <p:to>
                                        <p:strVal val="visible"/>
                                      </p:to>
                                    </p:set>
                                    <p:animEffect filter="wipe(up)" transition="in">
                                      <p:cBhvr>
                                        <p:cTn dur="1250" id="30"/>
                                        <p:tgtEl>
                                          <p:spTgt spid="922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5"/>
      <p:bldP grpId="0" spid="2"/>
      <p:bldP grpId="0" spid="3"/>
      <p:bldP grpId="0" spid="9"/>
      <p:bldP grpId="0" spid="20"/>
      <p:bldP grpId="0" spid="9226"/>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矩形 7"/>
          <p:cNvSpPr/>
          <p:nvPr/>
        </p:nvSpPr>
        <p:spPr bwMode="auto">
          <a:xfrm>
            <a:off x="2672188" y="1244639"/>
            <a:ext cx="5570786" cy="562563"/>
          </a:xfrm>
          <a:prstGeom prst="rect">
            <a:avLst/>
          </a:prstGeom>
          <a:solidFill>
            <a:schemeClr val="accent2">
              <a:lumMod val="95000"/>
              <a:alpha val="36000"/>
            </a:schemeClr>
          </a:solidFill>
          <a:ln algn="ctr" cap="flat" cmpd="sng" w="9525">
            <a:noFill/>
            <a:prstDash val="solid"/>
            <a:round/>
            <a:headEnd len="med" type="none" w="med"/>
            <a:tailEnd len="med" type="none" w="med"/>
          </a:ln>
          <a:effectLst/>
          <a:extLst/>
        </p:spPr>
        <p:txBody>
          <a:bodyPr anchor="t" anchorCtr="0" bIns="34281" compatLnSpc="1" lIns="68562" numCol="1" rIns="68562" rtlCol="0" tIns="34281" vert="horz" wrap="square">
            <a:prstTxWarp prst="textNoShape">
              <a:avLst/>
            </a:prstTxWarp>
          </a:bodyPr>
          <a:lstStyle/>
          <a:p>
            <a:endParaRPr altLang="en-US" lang="zh-CN">
              <a:solidFill>
                <a:schemeClr val="tx1">
                  <a:lumMod val="75000"/>
                  <a:lumOff val="25000"/>
                </a:schemeClr>
              </a:solidFill>
            </a:endParaRPr>
          </a:p>
        </p:txBody>
      </p:sp>
      <p:sp>
        <p:nvSpPr>
          <p:cNvPr id="9" name="右箭头 8"/>
          <p:cNvSpPr/>
          <p:nvPr/>
        </p:nvSpPr>
        <p:spPr bwMode="auto">
          <a:xfrm>
            <a:off x="2618202" y="1352684"/>
            <a:ext cx="431879" cy="346472"/>
          </a:xfrm>
          <a:prstGeom prst="rightArrow">
            <a:avLst/>
          </a:prstGeom>
          <a:solidFill>
            <a:schemeClr val="accent1"/>
          </a:solidFill>
          <a:ln algn="ctr" cap="flat" cmpd="sng" w="9525">
            <a:noFill/>
            <a:prstDash val="solid"/>
            <a:round/>
            <a:headEnd len="med" type="none" w="med"/>
            <a:tailEnd len="med" type="none" w="med"/>
          </a:ln>
          <a:effectLst/>
          <a:extLst/>
        </p:spPr>
        <p:txBody>
          <a:bodyPr anchor="t" anchorCtr="0" bIns="34281" compatLnSpc="1" lIns="68562" numCol="1" rIns="68562" rtlCol="0" tIns="34281" vert="horz" wrap="square">
            <a:prstTxWarp prst="textNoShape">
              <a:avLst/>
            </a:prstTxWarp>
          </a:bodyPr>
          <a:lstStyle/>
          <a:p>
            <a:pPr defTabSz="685617" fontAlgn="base">
              <a:spcBef>
                <a:spcPct val="0"/>
              </a:spcBef>
              <a:spcAft>
                <a:spcPct val="0"/>
              </a:spcAft>
            </a:pPr>
            <a:endParaRPr altLang="en-US" lang="zh-CN" sz="1300">
              <a:latin charset="0" panose="020b0604020202020204" pitchFamily="34" typeface="Arial"/>
              <a:ea charset="-122" panose="02010600030101010101" pitchFamily="2" typeface="宋体"/>
            </a:endParaRPr>
          </a:p>
        </p:txBody>
      </p:sp>
      <p:sp>
        <p:nvSpPr>
          <p:cNvPr id="10" name="矩形 9"/>
          <p:cNvSpPr/>
          <p:nvPr/>
        </p:nvSpPr>
        <p:spPr bwMode="auto">
          <a:xfrm>
            <a:off x="871986" y="1244639"/>
            <a:ext cx="1835487" cy="562563"/>
          </a:xfrm>
          <a:prstGeom prst="rect">
            <a:avLst/>
          </a:prstGeom>
          <a:solidFill>
            <a:schemeClr val="accent1"/>
          </a:solidFill>
          <a:ln algn="ctr" cap="flat" cmpd="sng" w="9525">
            <a:noFill/>
            <a:prstDash val="solid"/>
            <a:round/>
            <a:headEnd len="med" type="none" w="med"/>
            <a:tailEnd len="med" type="none" w="med"/>
          </a:ln>
          <a:effectLst>
            <a:outerShdw algn="tl" blurRad="50800" dir="2700000" dist="38100" rotWithShape="0">
              <a:prstClr val="black">
                <a:alpha val="40000"/>
              </a:prstClr>
            </a:outerShdw>
          </a:effectLst>
          <a:extLst/>
        </p:spPr>
        <p:txBody>
          <a:bodyPr anchor="t" anchorCtr="0" bIns="34281" compatLnSpc="1" lIns="68562" numCol="1" rIns="68562" rtlCol="0" tIns="34281" vert="horz" wrap="square">
            <a:prstTxWarp prst="textNoShape">
              <a:avLst/>
            </a:prstTxWarp>
          </a:bodyPr>
          <a:lstStyle/>
          <a:p>
            <a:pPr defTabSz="685617" fontAlgn="base">
              <a:spcBef>
                <a:spcPct val="0"/>
              </a:spcBef>
              <a:spcAft>
                <a:spcPct val="0"/>
              </a:spcAft>
            </a:pPr>
            <a:endParaRPr altLang="en-US" lang="zh-CN" sz="1300">
              <a:latin charset="0" panose="020b0604020202020204" pitchFamily="34" typeface="Arial"/>
              <a:ea charset="-122" panose="02010600030101010101" pitchFamily="2" typeface="宋体"/>
            </a:endParaRPr>
          </a:p>
        </p:txBody>
      </p:sp>
      <p:sp>
        <p:nvSpPr>
          <p:cNvPr id="11" name="矩形 10"/>
          <p:cNvSpPr/>
          <p:nvPr/>
        </p:nvSpPr>
        <p:spPr bwMode="auto">
          <a:xfrm>
            <a:off x="2672188" y="2084412"/>
            <a:ext cx="5570786" cy="562563"/>
          </a:xfrm>
          <a:prstGeom prst="rect">
            <a:avLst/>
          </a:prstGeom>
          <a:solidFill>
            <a:schemeClr val="accent2">
              <a:lumMod val="95000"/>
              <a:alpha val="36000"/>
            </a:schemeClr>
          </a:solidFill>
          <a:ln algn="ctr" cap="flat" cmpd="sng" w="9525">
            <a:noFill/>
            <a:prstDash val="solid"/>
            <a:round/>
            <a:headEnd len="med" type="none" w="med"/>
            <a:tailEnd len="med" type="none" w="med"/>
          </a:ln>
          <a:effectLst/>
          <a:extLst/>
        </p:spPr>
        <p:txBody>
          <a:bodyPr anchor="t" anchorCtr="0" bIns="34281" compatLnSpc="1" lIns="68562" numCol="1" rIns="68562" rtlCol="0" tIns="34281" vert="horz" wrap="square">
            <a:prstTxWarp prst="textNoShape">
              <a:avLst/>
            </a:prstTxWarp>
          </a:bodyPr>
          <a:lstStyle/>
          <a:p>
            <a:endParaRPr altLang="en-US" lang="zh-CN">
              <a:solidFill>
                <a:schemeClr val="tx1">
                  <a:lumMod val="75000"/>
                  <a:lumOff val="25000"/>
                </a:schemeClr>
              </a:solidFill>
            </a:endParaRPr>
          </a:p>
        </p:txBody>
      </p:sp>
      <p:sp>
        <p:nvSpPr>
          <p:cNvPr id="12" name="右箭头 11"/>
          <p:cNvSpPr/>
          <p:nvPr/>
        </p:nvSpPr>
        <p:spPr bwMode="auto">
          <a:xfrm>
            <a:off x="2618202" y="2192456"/>
            <a:ext cx="431879" cy="346472"/>
          </a:xfrm>
          <a:prstGeom prst="rightArrow">
            <a:avLst/>
          </a:prstGeom>
          <a:solidFill>
            <a:schemeClr val="accent2"/>
          </a:solidFill>
          <a:ln algn="ctr" cap="flat" cmpd="sng" w="9525">
            <a:noFill/>
            <a:prstDash val="solid"/>
            <a:round/>
            <a:headEnd len="med" type="none" w="med"/>
            <a:tailEnd len="med" type="none" w="med"/>
          </a:ln>
          <a:effectLst/>
          <a:extLst/>
        </p:spPr>
        <p:txBody>
          <a:bodyPr anchor="t" anchorCtr="0" bIns="34281" compatLnSpc="1" lIns="68562" numCol="1" rIns="68562" rtlCol="0" tIns="34281" vert="horz" wrap="square">
            <a:prstTxWarp prst="textNoShape">
              <a:avLst/>
            </a:prstTxWarp>
          </a:bodyPr>
          <a:lstStyle/>
          <a:p>
            <a:pPr defTabSz="685617" fontAlgn="base">
              <a:spcBef>
                <a:spcPct val="0"/>
              </a:spcBef>
              <a:spcAft>
                <a:spcPct val="0"/>
              </a:spcAft>
            </a:pPr>
            <a:endParaRPr altLang="en-US" lang="zh-CN" sz="1300">
              <a:latin charset="0" panose="020b0604020202020204" pitchFamily="34" typeface="Arial"/>
              <a:ea charset="-122" panose="02010600030101010101" pitchFamily="2" typeface="宋体"/>
            </a:endParaRPr>
          </a:p>
        </p:txBody>
      </p:sp>
      <p:sp>
        <p:nvSpPr>
          <p:cNvPr id="13" name="矩形 12"/>
          <p:cNvSpPr/>
          <p:nvPr/>
        </p:nvSpPr>
        <p:spPr bwMode="auto">
          <a:xfrm>
            <a:off x="871986" y="2084412"/>
            <a:ext cx="1835487" cy="562563"/>
          </a:xfrm>
          <a:prstGeom prst="rect">
            <a:avLst/>
          </a:prstGeom>
          <a:solidFill>
            <a:schemeClr val="accent2"/>
          </a:solidFill>
          <a:ln algn="ctr" cap="flat" cmpd="sng" w="9525">
            <a:noFill/>
            <a:prstDash val="solid"/>
            <a:round/>
            <a:headEnd len="med" type="none" w="med"/>
            <a:tailEnd len="med" type="none" w="med"/>
          </a:ln>
          <a:effectLst>
            <a:outerShdw algn="tl" blurRad="50800" dir="2700000" dist="38100" rotWithShape="0">
              <a:prstClr val="black">
                <a:alpha val="40000"/>
              </a:prstClr>
            </a:outerShdw>
          </a:effectLst>
          <a:extLst/>
        </p:spPr>
        <p:txBody>
          <a:bodyPr anchor="t" anchorCtr="0" bIns="34281" compatLnSpc="1" lIns="68562" numCol="1" rIns="68562" rtlCol="0" tIns="34281" vert="horz" wrap="square">
            <a:prstTxWarp prst="textNoShape">
              <a:avLst/>
            </a:prstTxWarp>
          </a:bodyPr>
          <a:lstStyle/>
          <a:p>
            <a:endParaRPr altLang="en-US" lang="zh-CN"/>
          </a:p>
        </p:txBody>
      </p:sp>
      <p:sp>
        <p:nvSpPr>
          <p:cNvPr id="14" name="矩形 13"/>
          <p:cNvSpPr/>
          <p:nvPr/>
        </p:nvSpPr>
        <p:spPr bwMode="auto">
          <a:xfrm>
            <a:off x="2672188" y="2947840"/>
            <a:ext cx="5570786" cy="562563"/>
          </a:xfrm>
          <a:prstGeom prst="rect">
            <a:avLst/>
          </a:prstGeom>
          <a:solidFill>
            <a:schemeClr val="accent2">
              <a:lumMod val="95000"/>
              <a:alpha val="36000"/>
            </a:schemeClr>
          </a:solidFill>
          <a:ln algn="ctr" cap="flat" cmpd="sng" w="9525">
            <a:noFill/>
            <a:prstDash val="solid"/>
            <a:round/>
            <a:headEnd len="med" type="none" w="med"/>
            <a:tailEnd len="med" type="none" w="med"/>
          </a:ln>
          <a:effectLst/>
          <a:extLst/>
        </p:spPr>
        <p:txBody>
          <a:bodyPr anchor="t" anchorCtr="0" bIns="34281" compatLnSpc="1" lIns="68562" numCol="1" rIns="68562" rtlCol="0" tIns="34281" vert="horz" wrap="square">
            <a:prstTxWarp prst="textNoShape">
              <a:avLst/>
            </a:prstTxWarp>
          </a:bodyPr>
          <a:lstStyle/>
          <a:p>
            <a:endParaRPr altLang="en-US" lang="zh-CN">
              <a:solidFill>
                <a:schemeClr val="tx1">
                  <a:lumMod val="75000"/>
                  <a:lumOff val="25000"/>
                </a:schemeClr>
              </a:solidFill>
            </a:endParaRPr>
          </a:p>
        </p:txBody>
      </p:sp>
      <p:sp>
        <p:nvSpPr>
          <p:cNvPr id="15" name="右箭头 14"/>
          <p:cNvSpPr/>
          <p:nvPr/>
        </p:nvSpPr>
        <p:spPr bwMode="auto">
          <a:xfrm>
            <a:off x="2618202" y="3055885"/>
            <a:ext cx="431879" cy="346472"/>
          </a:xfrm>
          <a:prstGeom prst="rightArrow">
            <a:avLst/>
          </a:prstGeom>
          <a:solidFill>
            <a:schemeClr val="accent3"/>
          </a:solidFill>
          <a:ln algn="ctr" cap="flat" cmpd="sng" w="9525">
            <a:noFill/>
            <a:prstDash val="solid"/>
            <a:round/>
            <a:headEnd len="med" type="none" w="med"/>
            <a:tailEnd len="med" type="none" w="med"/>
          </a:ln>
          <a:effectLst/>
          <a:extLst/>
        </p:spPr>
        <p:txBody>
          <a:bodyPr anchor="t" anchorCtr="0" bIns="34281" compatLnSpc="1" lIns="68562" numCol="1" rIns="68562" rtlCol="0" tIns="34281" vert="horz" wrap="square">
            <a:prstTxWarp prst="textNoShape">
              <a:avLst/>
            </a:prstTxWarp>
          </a:bodyPr>
          <a:lstStyle/>
          <a:p>
            <a:pPr defTabSz="685617" fontAlgn="base">
              <a:spcBef>
                <a:spcPct val="0"/>
              </a:spcBef>
              <a:spcAft>
                <a:spcPct val="0"/>
              </a:spcAft>
            </a:pPr>
            <a:endParaRPr altLang="en-US" lang="zh-CN" sz="1300">
              <a:latin charset="0" panose="020b0604020202020204" pitchFamily="34" typeface="Arial"/>
              <a:ea charset="-122" panose="02010600030101010101" pitchFamily="2" typeface="宋体"/>
            </a:endParaRPr>
          </a:p>
        </p:txBody>
      </p:sp>
      <p:sp>
        <p:nvSpPr>
          <p:cNvPr id="16" name="矩形 15"/>
          <p:cNvSpPr/>
          <p:nvPr/>
        </p:nvSpPr>
        <p:spPr bwMode="auto">
          <a:xfrm>
            <a:off x="871986" y="2947840"/>
            <a:ext cx="1835487" cy="562563"/>
          </a:xfrm>
          <a:prstGeom prst="rect">
            <a:avLst/>
          </a:prstGeom>
          <a:solidFill>
            <a:schemeClr val="accent3"/>
          </a:solidFill>
          <a:ln algn="ctr" cap="flat" cmpd="sng" w="9525">
            <a:noFill/>
            <a:prstDash val="solid"/>
            <a:round/>
            <a:headEnd len="med" type="none" w="med"/>
            <a:tailEnd len="med" type="none" w="med"/>
          </a:ln>
          <a:effectLst>
            <a:outerShdw algn="tl" blurRad="50800" dir="2700000" dist="38100" rotWithShape="0">
              <a:prstClr val="black">
                <a:alpha val="40000"/>
              </a:prstClr>
            </a:outerShdw>
          </a:effectLst>
          <a:extLst/>
        </p:spPr>
        <p:txBody>
          <a:bodyPr anchor="t" anchorCtr="0" bIns="34281" compatLnSpc="1" lIns="68562" numCol="1" rIns="68562" rtlCol="0" tIns="34281" vert="horz" wrap="square">
            <a:prstTxWarp prst="textNoShape">
              <a:avLst/>
            </a:prstTxWarp>
          </a:bodyPr>
          <a:lstStyle/>
          <a:p>
            <a:endParaRPr altLang="en-US" lang="zh-CN"/>
          </a:p>
        </p:txBody>
      </p:sp>
      <p:sp>
        <p:nvSpPr>
          <p:cNvPr id="17" name="矩形 16"/>
          <p:cNvSpPr/>
          <p:nvPr/>
        </p:nvSpPr>
        <p:spPr bwMode="auto">
          <a:xfrm>
            <a:off x="2672188" y="3846752"/>
            <a:ext cx="5570786" cy="562563"/>
          </a:xfrm>
          <a:prstGeom prst="rect">
            <a:avLst/>
          </a:prstGeom>
          <a:solidFill>
            <a:schemeClr val="accent2">
              <a:lumMod val="95000"/>
              <a:alpha val="36000"/>
            </a:schemeClr>
          </a:solidFill>
          <a:ln algn="ctr" cap="flat" cmpd="sng" w="9525">
            <a:noFill/>
            <a:prstDash val="solid"/>
            <a:round/>
            <a:headEnd len="med" type="none" w="med"/>
            <a:tailEnd len="med" type="none" w="med"/>
          </a:ln>
          <a:effectLst/>
          <a:extLst/>
        </p:spPr>
        <p:txBody>
          <a:bodyPr anchor="t" anchorCtr="0" bIns="34281" compatLnSpc="1" lIns="68562" numCol="1" rIns="68562" rtlCol="0" tIns="34281" vert="horz" wrap="square">
            <a:prstTxWarp prst="textNoShape">
              <a:avLst/>
            </a:prstTxWarp>
          </a:bodyPr>
          <a:lstStyle/>
          <a:p>
            <a:endParaRPr altLang="en-US" lang="zh-CN">
              <a:solidFill>
                <a:schemeClr val="tx1">
                  <a:lumMod val="50000"/>
                  <a:lumOff val="50000"/>
                </a:schemeClr>
              </a:solidFill>
            </a:endParaRPr>
          </a:p>
        </p:txBody>
      </p:sp>
      <p:sp>
        <p:nvSpPr>
          <p:cNvPr id="18" name="右箭头 17"/>
          <p:cNvSpPr/>
          <p:nvPr/>
        </p:nvSpPr>
        <p:spPr bwMode="auto">
          <a:xfrm>
            <a:off x="2618202" y="3954797"/>
            <a:ext cx="431879" cy="346472"/>
          </a:xfrm>
          <a:prstGeom prst="rightArrow">
            <a:avLst/>
          </a:prstGeom>
          <a:solidFill>
            <a:schemeClr val="accent4"/>
          </a:solidFill>
          <a:ln algn="ctr" cap="flat" cmpd="sng" w="9525">
            <a:noFill/>
            <a:prstDash val="solid"/>
            <a:round/>
            <a:headEnd len="med" type="none" w="med"/>
            <a:tailEnd len="med" type="none" w="med"/>
          </a:ln>
          <a:effectLst/>
          <a:extLst/>
        </p:spPr>
        <p:txBody>
          <a:bodyPr anchor="t" anchorCtr="0" bIns="34281" compatLnSpc="1" lIns="68562" numCol="1" rIns="68562" rtlCol="0" tIns="34281" vert="horz" wrap="square">
            <a:prstTxWarp prst="textNoShape">
              <a:avLst/>
            </a:prstTxWarp>
          </a:bodyPr>
          <a:lstStyle/>
          <a:p>
            <a:pPr defTabSz="685617" fontAlgn="base">
              <a:spcBef>
                <a:spcPct val="0"/>
              </a:spcBef>
              <a:spcAft>
                <a:spcPct val="0"/>
              </a:spcAft>
            </a:pPr>
            <a:endParaRPr altLang="en-US" lang="zh-CN" sz="1300">
              <a:latin charset="0" panose="020b0604020202020204" pitchFamily="34" typeface="Arial"/>
              <a:ea charset="-122" panose="02010600030101010101" pitchFamily="2" typeface="宋体"/>
            </a:endParaRPr>
          </a:p>
        </p:txBody>
      </p:sp>
      <p:sp>
        <p:nvSpPr>
          <p:cNvPr id="19" name="矩形 18"/>
          <p:cNvSpPr/>
          <p:nvPr/>
        </p:nvSpPr>
        <p:spPr bwMode="auto">
          <a:xfrm>
            <a:off x="871986" y="3846752"/>
            <a:ext cx="1835487" cy="562563"/>
          </a:xfrm>
          <a:prstGeom prst="rect">
            <a:avLst/>
          </a:prstGeom>
          <a:solidFill>
            <a:schemeClr val="accent4"/>
          </a:solidFill>
          <a:ln algn="ctr" cap="flat" cmpd="sng" w="9525">
            <a:noFill/>
            <a:prstDash val="solid"/>
            <a:round/>
            <a:headEnd len="med" type="none" w="med"/>
            <a:tailEnd len="med" type="none" w="med"/>
          </a:ln>
          <a:effectLst>
            <a:outerShdw algn="tl" blurRad="50800" dir="2700000" dist="38100" rotWithShape="0">
              <a:prstClr val="black">
                <a:alpha val="40000"/>
              </a:prstClr>
            </a:outerShdw>
          </a:effectLst>
          <a:extLst/>
        </p:spPr>
        <p:txBody>
          <a:bodyPr anchor="t" anchorCtr="0" bIns="34281" compatLnSpc="1" lIns="68562" numCol="1" rIns="68562" rtlCol="0" tIns="34281" vert="horz" wrap="square">
            <a:prstTxWarp prst="textNoShape">
              <a:avLst/>
            </a:prstTxWarp>
          </a:bodyPr>
          <a:lstStyle/>
          <a:p>
            <a:endParaRPr altLang="en-US" lang="zh-CN"/>
          </a:p>
        </p:txBody>
      </p:sp>
      <p:sp>
        <p:nvSpPr>
          <p:cNvPr id="20" name="TextBox 19"/>
          <p:cNvSpPr txBox="1"/>
          <p:nvPr/>
        </p:nvSpPr>
        <p:spPr>
          <a:xfrm>
            <a:off x="1164572" y="1364287"/>
            <a:ext cx="1254214" cy="251442"/>
          </a:xfrm>
          <a:prstGeom prst="rect">
            <a:avLst/>
          </a:prstGeom>
          <a:noFill/>
        </p:spPr>
        <p:txBody>
          <a:bodyPr bIns="34281" lIns="68562" rIns="68562" rtlCol="0" tIns="34281" wrap="square">
            <a:spAutoFit/>
          </a:bodyPr>
          <a:lstStyle/>
          <a:p>
            <a:pPr>
              <a:defRPr/>
            </a:pPr>
            <a:r>
              <a:rPr altLang="en-US" lang="zh-CN" sz="1200">
                <a:solidFill>
                  <a:schemeClr val="bg1"/>
                </a:solidFill>
                <a:latin charset="-122" pitchFamily="34" typeface="微软雅黑"/>
                <a:ea charset="-122" pitchFamily="34" typeface="微软雅黑"/>
                <a:cs charset="0" pitchFamily="18" typeface="Times New Roman"/>
              </a:rPr>
              <a:t>单击添加标题</a:t>
            </a:r>
          </a:p>
        </p:txBody>
      </p:sp>
      <p:sp>
        <p:nvSpPr>
          <p:cNvPr id="21" name="TextBox 20"/>
          <p:cNvSpPr txBox="1"/>
          <p:nvPr/>
        </p:nvSpPr>
        <p:spPr>
          <a:xfrm>
            <a:off x="3185310" y="1401346"/>
            <a:ext cx="4804657" cy="205722"/>
          </a:xfrm>
          <a:prstGeom prst="rect">
            <a:avLst/>
          </a:prstGeom>
          <a:noFill/>
        </p:spPr>
        <p:txBody>
          <a:bodyPr bIns="34281" lIns="68562" rIns="68562" rtlCol="0" tIns="34281" wrap="square">
            <a:spAutoFit/>
          </a:bodyPr>
          <a:lstStyle/>
          <a:p>
            <a:pPr>
              <a:defRPr/>
            </a:pPr>
            <a:r>
              <a:rPr altLang="en-US" lang="zh-CN" sz="900">
                <a:solidFill>
                  <a:schemeClr val="tx1">
                    <a:lumMod val="50000"/>
                    <a:lumOff val="50000"/>
                  </a:schemeClr>
                </a:solidFill>
                <a:latin charset="-122" pitchFamily="34" typeface="微软雅黑"/>
                <a:ea charset="-122" pitchFamily="34" typeface="微软雅黑"/>
                <a:sym charset="-122" pitchFamily="34" typeface="微软雅黑"/>
              </a:rPr>
              <a:t>在此录入上述图表的综合描述说明，在此录入上述图表的综合描述说明</a:t>
            </a:r>
          </a:p>
        </p:txBody>
      </p:sp>
      <p:sp>
        <p:nvSpPr>
          <p:cNvPr id="22" name="TextBox 21"/>
          <p:cNvSpPr txBox="1"/>
          <p:nvPr/>
        </p:nvSpPr>
        <p:spPr>
          <a:xfrm>
            <a:off x="1164572" y="2192232"/>
            <a:ext cx="1254214" cy="251442"/>
          </a:xfrm>
          <a:prstGeom prst="rect">
            <a:avLst/>
          </a:prstGeom>
          <a:noFill/>
        </p:spPr>
        <p:txBody>
          <a:bodyPr bIns="34281" lIns="68562" rIns="68562" rtlCol="0" tIns="34281" wrap="square">
            <a:spAutoFit/>
          </a:bodyPr>
          <a:lstStyle/>
          <a:p>
            <a:pPr>
              <a:defRPr/>
            </a:pPr>
            <a:r>
              <a:rPr altLang="en-US" lang="zh-CN" sz="1200">
                <a:solidFill>
                  <a:schemeClr val="bg1"/>
                </a:solidFill>
                <a:latin charset="-122" pitchFamily="34" typeface="微软雅黑"/>
                <a:ea charset="-122" pitchFamily="34" typeface="微软雅黑"/>
                <a:cs charset="0" pitchFamily="18" typeface="Times New Roman"/>
              </a:rPr>
              <a:t>单击添加标题</a:t>
            </a:r>
          </a:p>
        </p:txBody>
      </p:sp>
      <p:sp>
        <p:nvSpPr>
          <p:cNvPr id="23" name="TextBox 22"/>
          <p:cNvSpPr txBox="1"/>
          <p:nvPr/>
        </p:nvSpPr>
        <p:spPr>
          <a:xfrm>
            <a:off x="3168392" y="2248508"/>
            <a:ext cx="4804657" cy="205722"/>
          </a:xfrm>
          <a:prstGeom prst="rect">
            <a:avLst/>
          </a:prstGeom>
          <a:noFill/>
        </p:spPr>
        <p:txBody>
          <a:bodyPr bIns="34281" lIns="68562" rIns="68562" rtlCol="0" tIns="34281" wrap="square">
            <a:spAutoFit/>
          </a:bodyPr>
          <a:lstStyle/>
          <a:p>
            <a:pPr>
              <a:defRPr/>
            </a:pPr>
            <a:r>
              <a:rPr altLang="en-US" lang="zh-CN" sz="900">
                <a:solidFill>
                  <a:schemeClr val="tx1">
                    <a:lumMod val="50000"/>
                    <a:lumOff val="50000"/>
                  </a:schemeClr>
                </a:solidFill>
                <a:latin charset="-122" pitchFamily="34" typeface="微软雅黑"/>
                <a:ea charset="-122" pitchFamily="34" typeface="微软雅黑"/>
                <a:sym charset="-122" pitchFamily="34" typeface="微软雅黑"/>
              </a:rPr>
              <a:t>在此录入上述图表的综合描述说明，在此录入上述图表的综合描述说明</a:t>
            </a:r>
          </a:p>
        </p:txBody>
      </p:sp>
      <p:sp>
        <p:nvSpPr>
          <p:cNvPr id="24" name="TextBox 23"/>
          <p:cNvSpPr txBox="1"/>
          <p:nvPr/>
        </p:nvSpPr>
        <p:spPr>
          <a:xfrm>
            <a:off x="1164572" y="3055661"/>
            <a:ext cx="1254214" cy="251442"/>
          </a:xfrm>
          <a:prstGeom prst="rect">
            <a:avLst/>
          </a:prstGeom>
          <a:noFill/>
        </p:spPr>
        <p:txBody>
          <a:bodyPr bIns="34281" lIns="68562" rIns="68562" rtlCol="0" tIns="34281" wrap="square">
            <a:spAutoFit/>
          </a:bodyPr>
          <a:lstStyle/>
          <a:p>
            <a:pPr>
              <a:defRPr/>
            </a:pPr>
            <a:r>
              <a:rPr altLang="en-US" lang="zh-CN" sz="1200">
                <a:solidFill>
                  <a:schemeClr val="bg1"/>
                </a:solidFill>
                <a:latin charset="-122" pitchFamily="34" typeface="微软雅黑"/>
                <a:ea charset="-122" pitchFamily="34" typeface="微软雅黑"/>
                <a:cs charset="0" pitchFamily="18" typeface="Times New Roman"/>
              </a:rPr>
              <a:t>单击添加标题</a:t>
            </a:r>
          </a:p>
        </p:txBody>
      </p:sp>
      <p:sp>
        <p:nvSpPr>
          <p:cNvPr id="25" name="TextBox 24"/>
          <p:cNvSpPr txBox="1"/>
          <p:nvPr/>
        </p:nvSpPr>
        <p:spPr>
          <a:xfrm>
            <a:off x="3168392" y="3116125"/>
            <a:ext cx="4804657" cy="205722"/>
          </a:xfrm>
          <a:prstGeom prst="rect">
            <a:avLst/>
          </a:prstGeom>
          <a:noFill/>
        </p:spPr>
        <p:txBody>
          <a:bodyPr bIns="34281" lIns="68562" rIns="68562" rtlCol="0" tIns="34281" wrap="square">
            <a:spAutoFit/>
          </a:bodyPr>
          <a:lstStyle/>
          <a:p>
            <a:pPr>
              <a:defRPr/>
            </a:pPr>
            <a:r>
              <a:rPr altLang="en-US" lang="zh-CN" sz="900">
                <a:solidFill>
                  <a:schemeClr val="tx1">
                    <a:lumMod val="50000"/>
                    <a:lumOff val="50000"/>
                  </a:schemeClr>
                </a:solidFill>
                <a:latin charset="-122" pitchFamily="34" typeface="微软雅黑"/>
                <a:ea charset="-122" pitchFamily="34" typeface="微软雅黑"/>
                <a:sym charset="-122" pitchFamily="34" typeface="微软雅黑"/>
              </a:rPr>
              <a:t>在此录入上述图表的综合描述说明，在此录入上述图表的综合描述说明</a:t>
            </a:r>
          </a:p>
        </p:txBody>
      </p:sp>
      <p:sp>
        <p:nvSpPr>
          <p:cNvPr id="26" name="TextBox 25"/>
          <p:cNvSpPr txBox="1"/>
          <p:nvPr/>
        </p:nvSpPr>
        <p:spPr>
          <a:xfrm>
            <a:off x="1164572" y="3954573"/>
            <a:ext cx="1254214" cy="251442"/>
          </a:xfrm>
          <a:prstGeom prst="rect">
            <a:avLst/>
          </a:prstGeom>
          <a:noFill/>
        </p:spPr>
        <p:txBody>
          <a:bodyPr bIns="34281" lIns="68562" rIns="68562" rtlCol="0" tIns="34281" wrap="square">
            <a:spAutoFit/>
          </a:bodyPr>
          <a:lstStyle/>
          <a:p>
            <a:pPr>
              <a:defRPr/>
            </a:pPr>
            <a:r>
              <a:rPr altLang="en-US" lang="zh-CN" sz="1200">
                <a:solidFill>
                  <a:schemeClr val="bg1"/>
                </a:solidFill>
                <a:latin charset="-122" pitchFamily="34" typeface="微软雅黑"/>
                <a:ea charset="-122" pitchFamily="34" typeface="微软雅黑"/>
                <a:cs charset="0" pitchFamily="18" typeface="Times New Roman"/>
              </a:rPr>
              <a:t>单击添加标题</a:t>
            </a:r>
          </a:p>
        </p:txBody>
      </p:sp>
      <p:sp>
        <p:nvSpPr>
          <p:cNvPr id="27" name="TextBox 26"/>
          <p:cNvSpPr txBox="1"/>
          <p:nvPr/>
        </p:nvSpPr>
        <p:spPr>
          <a:xfrm>
            <a:off x="3168392" y="4020997"/>
            <a:ext cx="4804657" cy="205722"/>
          </a:xfrm>
          <a:prstGeom prst="rect">
            <a:avLst/>
          </a:prstGeom>
          <a:noFill/>
        </p:spPr>
        <p:txBody>
          <a:bodyPr bIns="34281" lIns="68562" rIns="68562" rtlCol="0" tIns="34281" wrap="square">
            <a:spAutoFit/>
          </a:bodyPr>
          <a:lstStyle/>
          <a:p>
            <a:pPr>
              <a:defRPr/>
            </a:pPr>
            <a:r>
              <a:rPr altLang="en-US" lang="zh-CN" sz="900">
                <a:solidFill>
                  <a:schemeClr val="tx1">
                    <a:lumMod val="50000"/>
                    <a:lumOff val="50000"/>
                  </a:schemeClr>
                </a:solidFill>
                <a:latin charset="-122" pitchFamily="34" typeface="微软雅黑"/>
                <a:ea charset="-122" pitchFamily="34" typeface="微软雅黑"/>
                <a:sym charset="-122" pitchFamily="34" typeface="微软雅黑"/>
              </a:rPr>
              <a:t>在此录入上述图表的综合描述说明，在此录入上述图表的综合描述说明</a:t>
            </a:r>
          </a:p>
        </p:txBody>
      </p:sp>
    </p:spTree>
    <p:extLst>
      <p:ext uri="{BB962C8B-B14F-4D97-AF65-F5344CB8AC3E}">
        <p14:creationId val="3802880110"/>
      </p:ext>
    </p:extLst>
  </p:cSld>
  <p:clrMapOvr>
    <a:masterClrMapping/>
  </p:clrMapOvr>
  <p:transition spd="slow">
    <p:comb/>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additive="base">
                                        <p:cTn dur="500" fill="hold" id="7"/>
                                        <p:tgtEl>
                                          <p:spTgt spid="9"/>
                                        </p:tgtEl>
                                        <p:attrNameLst>
                                          <p:attrName>ppt_x</p:attrName>
                                        </p:attrNameLst>
                                      </p:cBhvr>
                                      <p:tavLst>
                                        <p:tav tm="0">
                                          <p:val>
                                            <p:strVal val="0-#ppt_w/2"/>
                                          </p:val>
                                        </p:tav>
                                        <p:tav tm="100000">
                                          <p:val>
                                            <p:strVal val="#ppt_x"/>
                                          </p:val>
                                        </p:tav>
                                      </p:tavLst>
                                    </p:anim>
                                    <p:anim calcmode="lin" valueType="num">
                                      <p:cBhvr additive="base">
                                        <p:cTn dur="500" fill="hold" id="8"/>
                                        <p:tgtEl>
                                          <p:spTgt spid="9"/>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0"/>
                                  </p:stCondLst>
                                  <p:childTnLst>
                                    <p:set>
                                      <p:cBhvr>
                                        <p:cTn dur="1" fill="hold" id="10">
                                          <p:stCondLst>
                                            <p:cond delay="0"/>
                                          </p:stCondLst>
                                        </p:cTn>
                                        <p:tgtEl>
                                          <p:spTgt spid="10"/>
                                        </p:tgtEl>
                                        <p:attrNameLst>
                                          <p:attrName>style.visibility</p:attrName>
                                        </p:attrNameLst>
                                      </p:cBhvr>
                                      <p:to>
                                        <p:strVal val="visible"/>
                                      </p:to>
                                    </p:set>
                                    <p:anim calcmode="lin" valueType="num">
                                      <p:cBhvr additive="base">
                                        <p:cTn dur="500" fill="hold" id="11"/>
                                        <p:tgtEl>
                                          <p:spTgt spid="10"/>
                                        </p:tgtEl>
                                        <p:attrNameLst>
                                          <p:attrName>ppt_x</p:attrName>
                                        </p:attrNameLst>
                                      </p:cBhvr>
                                      <p:tavLst>
                                        <p:tav tm="0">
                                          <p:val>
                                            <p:strVal val="0-#ppt_w/2"/>
                                          </p:val>
                                        </p:tav>
                                        <p:tav tm="100000">
                                          <p:val>
                                            <p:strVal val="#ppt_x"/>
                                          </p:val>
                                        </p:tav>
                                      </p:tavLst>
                                    </p:anim>
                                    <p:anim calcmode="lin" valueType="num">
                                      <p:cBhvr additive="base">
                                        <p:cTn dur="500" fill="hold" id="12"/>
                                        <p:tgtEl>
                                          <p:spTgt spid="10"/>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8">
                                  <p:stCondLst>
                                    <p:cond delay="200"/>
                                  </p:stCondLst>
                                  <p:childTnLst>
                                    <p:set>
                                      <p:cBhvr>
                                        <p:cTn dur="1" fill="hold" id="14">
                                          <p:stCondLst>
                                            <p:cond delay="0"/>
                                          </p:stCondLst>
                                        </p:cTn>
                                        <p:tgtEl>
                                          <p:spTgt spid="12"/>
                                        </p:tgtEl>
                                        <p:attrNameLst>
                                          <p:attrName>style.visibility</p:attrName>
                                        </p:attrNameLst>
                                      </p:cBhvr>
                                      <p:to>
                                        <p:strVal val="visible"/>
                                      </p:to>
                                    </p:set>
                                    <p:anim calcmode="lin" valueType="num">
                                      <p:cBhvr additive="base">
                                        <p:cTn dur="500" fill="hold" id="15"/>
                                        <p:tgtEl>
                                          <p:spTgt spid="12"/>
                                        </p:tgtEl>
                                        <p:attrNameLst>
                                          <p:attrName>ppt_x</p:attrName>
                                        </p:attrNameLst>
                                      </p:cBhvr>
                                      <p:tavLst>
                                        <p:tav tm="0">
                                          <p:val>
                                            <p:strVal val="0-#ppt_w/2"/>
                                          </p:val>
                                        </p:tav>
                                        <p:tav tm="100000">
                                          <p:val>
                                            <p:strVal val="#ppt_x"/>
                                          </p:val>
                                        </p:tav>
                                      </p:tavLst>
                                    </p:anim>
                                    <p:anim calcmode="lin" valueType="num">
                                      <p:cBhvr additive="base">
                                        <p:cTn dur="500" fill="hold" id="16"/>
                                        <p:tgtEl>
                                          <p:spTgt spid="12"/>
                                        </p:tgtEl>
                                        <p:attrNameLst>
                                          <p:attrName>ppt_y</p:attrName>
                                        </p:attrNameLst>
                                      </p:cBhvr>
                                      <p:tavLst>
                                        <p:tav tm="0">
                                          <p:val>
                                            <p:strVal val="#ppt_y"/>
                                          </p:val>
                                        </p:tav>
                                        <p:tav tm="100000">
                                          <p:val>
                                            <p:strVal val="#ppt_y"/>
                                          </p:val>
                                        </p:tav>
                                      </p:tavLst>
                                    </p:anim>
                                  </p:childTnLst>
                                </p:cTn>
                              </p:par>
                              <p:par>
                                <p:cTn fill="hold" grpId="0" id="17" nodeType="withEffect" presetClass="entr" presetID="2" presetSubtype="8">
                                  <p:stCondLst>
                                    <p:cond delay="200"/>
                                  </p:stCondLst>
                                  <p:childTnLst>
                                    <p:set>
                                      <p:cBhvr>
                                        <p:cTn dur="1" fill="hold" id="18">
                                          <p:stCondLst>
                                            <p:cond delay="0"/>
                                          </p:stCondLst>
                                        </p:cTn>
                                        <p:tgtEl>
                                          <p:spTgt spid="13"/>
                                        </p:tgtEl>
                                        <p:attrNameLst>
                                          <p:attrName>style.visibility</p:attrName>
                                        </p:attrNameLst>
                                      </p:cBhvr>
                                      <p:to>
                                        <p:strVal val="visible"/>
                                      </p:to>
                                    </p:set>
                                    <p:anim calcmode="lin" valueType="num">
                                      <p:cBhvr additive="base">
                                        <p:cTn dur="500" fill="hold" id="19"/>
                                        <p:tgtEl>
                                          <p:spTgt spid="13"/>
                                        </p:tgtEl>
                                        <p:attrNameLst>
                                          <p:attrName>ppt_x</p:attrName>
                                        </p:attrNameLst>
                                      </p:cBhvr>
                                      <p:tavLst>
                                        <p:tav tm="0">
                                          <p:val>
                                            <p:strVal val="0-#ppt_w/2"/>
                                          </p:val>
                                        </p:tav>
                                        <p:tav tm="100000">
                                          <p:val>
                                            <p:strVal val="#ppt_x"/>
                                          </p:val>
                                        </p:tav>
                                      </p:tavLst>
                                    </p:anim>
                                    <p:anim calcmode="lin" valueType="num">
                                      <p:cBhvr additive="base">
                                        <p:cTn dur="500" fill="hold" id="20"/>
                                        <p:tgtEl>
                                          <p:spTgt spid="13"/>
                                        </p:tgtEl>
                                        <p:attrNameLst>
                                          <p:attrName>ppt_y</p:attrName>
                                        </p:attrNameLst>
                                      </p:cBhvr>
                                      <p:tavLst>
                                        <p:tav tm="0">
                                          <p:val>
                                            <p:strVal val="#ppt_y"/>
                                          </p:val>
                                        </p:tav>
                                        <p:tav tm="100000">
                                          <p:val>
                                            <p:strVal val="#ppt_y"/>
                                          </p:val>
                                        </p:tav>
                                      </p:tavLst>
                                    </p:anim>
                                  </p:childTnLst>
                                </p:cTn>
                              </p:par>
                              <p:par>
                                <p:cTn fill="hold" grpId="0" id="21" nodeType="withEffect" presetClass="entr" presetID="2" presetSubtype="8">
                                  <p:stCondLst>
                                    <p:cond delay="400"/>
                                  </p:stCondLst>
                                  <p:childTnLst>
                                    <p:set>
                                      <p:cBhvr>
                                        <p:cTn dur="1" fill="hold" id="22">
                                          <p:stCondLst>
                                            <p:cond delay="0"/>
                                          </p:stCondLst>
                                        </p:cTn>
                                        <p:tgtEl>
                                          <p:spTgt spid="15"/>
                                        </p:tgtEl>
                                        <p:attrNameLst>
                                          <p:attrName>style.visibility</p:attrName>
                                        </p:attrNameLst>
                                      </p:cBhvr>
                                      <p:to>
                                        <p:strVal val="visible"/>
                                      </p:to>
                                    </p:set>
                                    <p:anim calcmode="lin" valueType="num">
                                      <p:cBhvr additive="base">
                                        <p:cTn dur="500" fill="hold" id="23"/>
                                        <p:tgtEl>
                                          <p:spTgt spid="15"/>
                                        </p:tgtEl>
                                        <p:attrNameLst>
                                          <p:attrName>ppt_x</p:attrName>
                                        </p:attrNameLst>
                                      </p:cBhvr>
                                      <p:tavLst>
                                        <p:tav tm="0">
                                          <p:val>
                                            <p:strVal val="0-#ppt_w/2"/>
                                          </p:val>
                                        </p:tav>
                                        <p:tav tm="100000">
                                          <p:val>
                                            <p:strVal val="#ppt_x"/>
                                          </p:val>
                                        </p:tav>
                                      </p:tavLst>
                                    </p:anim>
                                    <p:anim calcmode="lin" valueType="num">
                                      <p:cBhvr additive="base">
                                        <p:cTn dur="500" fill="hold" id="24"/>
                                        <p:tgtEl>
                                          <p:spTgt spid="15"/>
                                        </p:tgtEl>
                                        <p:attrNameLst>
                                          <p:attrName>ppt_y</p:attrName>
                                        </p:attrNameLst>
                                      </p:cBhvr>
                                      <p:tavLst>
                                        <p:tav tm="0">
                                          <p:val>
                                            <p:strVal val="#ppt_y"/>
                                          </p:val>
                                        </p:tav>
                                        <p:tav tm="100000">
                                          <p:val>
                                            <p:strVal val="#ppt_y"/>
                                          </p:val>
                                        </p:tav>
                                      </p:tavLst>
                                    </p:anim>
                                  </p:childTnLst>
                                </p:cTn>
                              </p:par>
                              <p:par>
                                <p:cTn fill="hold" grpId="0" id="25" nodeType="withEffect" presetClass="entr" presetID="2" presetSubtype="8">
                                  <p:stCondLst>
                                    <p:cond delay="400"/>
                                  </p:stCondLst>
                                  <p:childTnLst>
                                    <p:set>
                                      <p:cBhvr>
                                        <p:cTn dur="1" fill="hold" id="26">
                                          <p:stCondLst>
                                            <p:cond delay="0"/>
                                          </p:stCondLst>
                                        </p:cTn>
                                        <p:tgtEl>
                                          <p:spTgt spid="16"/>
                                        </p:tgtEl>
                                        <p:attrNameLst>
                                          <p:attrName>style.visibility</p:attrName>
                                        </p:attrNameLst>
                                      </p:cBhvr>
                                      <p:to>
                                        <p:strVal val="visible"/>
                                      </p:to>
                                    </p:set>
                                    <p:anim calcmode="lin" valueType="num">
                                      <p:cBhvr additive="base">
                                        <p:cTn dur="500" fill="hold" id="27"/>
                                        <p:tgtEl>
                                          <p:spTgt spid="16"/>
                                        </p:tgtEl>
                                        <p:attrNameLst>
                                          <p:attrName>ppt_x</p:attrName>
                                        </p:attrNameLst>
                                      </p:cBhvr>
                                      <p:tavLst>
                                        <p:tav tm="0">
                                          <p:val>
                                            <p:strVal val="0-#ppt_w/2"/>
                                          </p:val>
                                        </p:tav>
                                        <p:tav tm="100000">
                                          <p:val>
                                            <p:strVal val="#ppt_x"/>
                                          </p:val>
                                        </p:tav>
                                      </p:tavLst>
                                    </p:anim>
                                    <p:anim calcmode="lin" valueType="num">
                                      <p:cBhvr additive="base">
                                        <p:cTn dur="500" fill="hold" id="28"/>
                                        <p:tgtEl>
                                          <p:spTgt spid="16"/>
                                        </p:tgtEl>
                                        <p:attrNameLst>
                                          <p:attrName>ppt_y</p:attrName>
                                        </p:attrNameLst>
                                      </p:cBhvr>
                                      <p:tavLst>
                                        <p:tav tm="0">
                                          <p:val>
                                            <p:strVal val="#ppt_y"/>
                                          </p:val>
                                        </p:tav>
                                        <p:tav tm="100000">
                                          <p:val>
                                            <p:strVal val="#ppt_y"/>
                                          </p:val>
                                        </p:tav>
                                      </p:tavLst>
                                    </p:anim>
                                  </p:childTnLst>
                                </p:cTn>
                              </p:par>
                              <p:par>
                                <p:cTn fill="hold" grpId="0" id="29" nodeType="withEffect" presetClass="entr" presetID="2" presetSubtype="8">
                                  <p:stCondLst>
                                    <p:cond delay="600"/>
                                  </p:stCondLst>
                                  <p:childTnLst>
                                    <p:set>
                                      <p:cBhvr>
                                        <p:cTn dur="1" fill="hold" id="30">
                                          <p:stCondLst>
                                            <p:cond delay="0"/>
                                          </p:stCondLst>
                                        </p:cTn>
                                        <p:tgtEl>
                                          <p:spTgt spid="18"/>
                                        </p:tgtEl>
                                        <p:attrNameLst>
                                          <p:attrName>style.visibility</p:attrName>
                                        </p:attrNameLst>
                                      </p:cBhvr>
                                      <p:to>
                                        <p:strVal val="visible"/>
                                      </p:to>
                                    </p:set>
                                    <p:anim calcmode="lin" valueType="num">
                                      <p:cBhvr additive="base">
                                        <p:cTn dur="500" fill="hold" id="31"/>
                                        <p:tgtEl>
                                          <p:spTgt spid="18"/>
                                        </p:tgtEl>
                                        <p:attrNameLst>
                                          <p:attrName>ppt_x</p:attrName>
                                        </p:attrNameLst>
                                      </p:cBhvr>
                                      <p:tavLst>
                                        <p:tav tm="0">
                                          <p:val>
                                            <p:strVal val="0-#ppt_w/2"/>
                                          </p:val>
                                        </p:tav>
                                        <p:tav tm="100000">
                                          <p:val>
                                            <p:strVal val="#ppt_x"/>
                                          </p:val>
                                        </p:tav>
                                      </p:tavLst>
                                    </p:anim>
                                    <p:anim calcmode="lin" valueType="num">
                                      <p:cBhvr additive="base">
                                        <p:cTn dur="500" fill="hold" id="32"/>
                                        <p:tgtEl>
                                          <p:spTgt spid="18"/>
                                        </p:tgtEl>
                                        <p:attrNameLst>
                                          <p:attrName>ppt_y</p:attrName>
                                        </p:attrNameLst>
                                      </p:cBhvr>
                                      <p:tavLst>
                                        <p:tav tm="0">
                                          <p:val>
                                            <p:strVal val="#ppt_y"/>
                                          </p:val>
                                        </p:tav>
                                        <p:tav tm="100000">
                                          <p:val>
                                            <p:strVal val="#ppt_y"/>
                                          </p:val>
                                        </p:tav>
                                      </p:tavLst>
                                    </p:anim>
                                  </p:childTnLst>
                                </p:cTn>
                              </p:par>
                              <p:par>
                                <p:cTn fill="hold" grpId="0" id="33" nodeType="withEffect" presetClass="entr" presetID="2" presetSubtype="8">
                                  <p:stCondLst>
                                    <p:cond delay="600"/>
                                  </p:stCondLst>
                                  <p:childTnLst>
                                    <p:set>
                                      <p:cBhvr>
                                        <p:cTn dur="1" fill="hold" id="34">
                                          <p:stCondLst>
                                            <p:cond delay="0"/>
                                          </p:stCondLst>
                                        </p:cTn>
                                        <p:tgtEl>
                                          <p:spTgt spid="19"/>
                                        </p:tgtEl>
                                        <p:attrNameLst>
                                          <p:attrName>style.visibility</p:attrName>
                                        </p:attrNameLst>
                                      </p:cBhvr>
                                      <p:to>
                                        <p:strVal val="visible"/>
                                      </p:to>
                                    </p:set>
                                    <p:anim calcmode="lin" valueType="num">
                                      <p:cBhvr additive="base">
                                        <p:cTn dur="500" fill="hold" id="35"/>
                                        <p:tgtEl>
                                          <p:spTgt spid="19"/>
                                        </p:tgtEl>
                                        <p:attrNameLst>
                                          <p:attrName>ppt_x</p:attrName>
                                        </p:attrNameLst>
                                      </p:cBhvr>
                                      <p:tavLst>
                                        <p:tav tm="0">
                                          <p:val>
                                            <p:strVal val="0-#ppt_w/2"/>
                                          </p:val>
                                        </p:tav>
                                        <p:tav tm="100000">
                                          <p:val>
                                            <p:strVal val="#ppt_x"/>
                                          </p:val>
                                        </p:tav>
                                      </p:tavLst>
                                    </p:anim>
                                    <p:anim calcmode="lin" valueType="num">
                                      <p:cBhvr additive="base">
                                        <p:cTn dur="500" fill="hold" id="36"/>
                                        <p:tgtEl>
                                          <p:spTgt spid="19"/>
                                        </p:tgtEl>
                                        <p:attrNameLst>
                                          <p:attrName>ppt_y</p:attrName>
                                        </p:attrNameLst>
                                      </p:cBhvr>
                                      <p:tavLst>
                                        <p:tav tm="0">
                                          <p:val>
                                            <p:strVal val="#ppt_y"/>
                                          </p:val>
                                        </p:tav>
                                        <p:tav tm="100000">
                                          <p:val>
                                            <p:strVal val="#ppt_y"/>
                                          </p:val>
                                        </p:tav>
                                      </p:tavLst>
                                    </p:anim>
                                  </p:childTnLst>
                                </p:cTn>
                              </p:par>
                            </p:childTnLst>
                          </p:cTn>
                        </p:par>
                        <p:par>
                          <p:cTn fill="hold" id="37" nodeType="afterGroup">
                            <p:stCondLst>
                              <p:cond delay="1100"/>
                            </p:stCondLst>
                            <p:childTnLst>
                              <p:par>
                                <p:cTn fill="hold" grpId="0" id="38" nodeType="afterEffect" presetClass="entr" presetID="31" presetSubtype="0">
                                  <p:stCondLst>
                                    <p:cond delay="0"/>
                                  </p:stCondLst>
                                  <p:childTnLst>
                                    <p:set>
                                      <p:cBhvr>
                                        <p:cTn dur="1" fill="hold" id="39">
                                          <p:stCondLst>
                                            <p:cond delay="0"/>
                                          </p:stCondLst>
                                        </p:cTn>
                                        <p:tgtEl>
                                          <p:spTgt spid="20"/>
                                        </p:tgtEl>
                                        <p:attrNameLst>
                                          <p:attrName>style.visibility</p:attrName>
                                        </p:attrNameLst>
                                      </p:cBhvr>
                                      <p:to>
                                        <p:strVal val="visible"/>
                                      </p:to>
                                    </p:set>
                                    <p:anim calcmode="lin" valueType="num">
                                      <p:cBhvr>
                                        <p:cTn dur="500" fill="hold" id="40"/>
                                        <p:tgtEl>
                                          <p:spTgt spid="20"/>
                                        </p:tgtEl>
                                        <p:attrNameLst>
                                          <p:attrName>ppt_w</p:attrName>
                                        </p:attrNameLst>
                                      </p:cBhvr>
                                      <p:tavLst>
                                        <p:tav tm="0">
                                          <p:val>
                                            <p:fltVal val="0"/>
                                          </p:val>
                                        </p:tav>
                                        <p:tav tm="100000">
                                          <p:val>
                                            <p:strVal val="#ppt_w"/>
                                          </p:val>
                                        </p:tav>
                                      </p:tavLst>
                                    </p:anim>
                                    <p:anim calcmode="lin" valueType="num">
                                      <p:cBhvr>
                                        <p:cTn dur="500" fill="hold" id="41"/>
                                        <p:tgtEl>
                                          <p:spTgt spid="20"/>
                                        </p:tgtEl>
                                        <p:attrNameLst>
                                          <p:attrName>ppt_h</p:attrName>
                                        </p:attrNameLst>
                                      </p:cBhvr>
                                      <p:tavLst>
                                        <p:tav tm="0">
                                          <p:val>
                                            <p:fltVal val="0"/>
                                          </p:val>
                                        </p:tav>
                                        <p:tav tm="100000">
                                          <p:val>
                                            <p:strVal val="#ppt_h"/>
                                          </p:val>
                                        </p:tav>
                                      </p:tavLst>
                                    </p:anim>
                                    <p:anim calcmode="lin" valueType="num">
                                      <p:cBhvr>
                                        <p:cTn dur="500" fill="hold" id="42"/>
                                        <p:tgtEl>
                                          <p:spTgt spid="20"/>
                                        </p:tgtEl>
                                        <p:attrNameLst>
                                          <p:attrName>style.rotation</p:attrName>
                                        </p:attrNameLst>
                                      </p:cBhvr>
                                      <p:tavLst>
                                        <p:tav tm="0">
                                          <p:val>
                                            <p:fltVal val="90"/>
                                          </p:val>
                                        </p:tav>
                                        <p:tav tm="100000">
                                          <p:val>
                                            <p:fltVal val="0"/>
                                          </p:val>
                                        </p:tav>
                                      </p:tavLst>
                                    </p:anim>
                                    <p:animEffect filter="fade" transition="in">
                                      <p:cBhvr>
                                        <p:cTn dur="500" id="43"/>
                                        <p:tgtEl>
                                          <p:spTgt spid="20"/>
                                        </p:tgtEl>
                                      </p:cBhvr>
                                    </p:animEffect>
                                  </p:childTnLst>
                                </p:cTn>
                              </p:par>
                            </p:childTnLst>
                          </p:cTn>
                        </p:par>
                        <p:par>
                          <p:cTn fill="hold" id="44" nodeType="afterGroup">
                            <p:stCondLst>
                              <p:cond delay="1600"/>
                            </p:stCondLst>
                            <p:childTnLst>
                              <p:par>
                                <p:cTn fill="hold" grpId="0" id="45" nodeType="afterEffect" presetClass="entr" presetID="22" presetSubtype="8">
                                  <p:stCondLst>
                                    <p:cond delay="0"/>
                                  </p:stCondLst>
                                  <p:childTnLst>
                                    <p:set>
                                      <p:cBhvr>
                                        <p:cTn dur="1" fill="hold" id="46">
                                          <p:stCondLst>
                                            <p:cond delay="0"/>
                                          </p:stCondLst>
                                        </p:cTn>
                                        <p:tgtEl>
                                          <p:spTgt spid="21"/>
                                        </p:tgtEl>
                                        <p:attrNameLst>
                                          <p:attrName>style.visibility</p:attrName>
                                        </p:attrNameLst>
                                      </p:cBhvr>
                                      <p:to>
                                        <p:strVal val="visible"/>
                                      </p:to>
                                    </p:set>
                                    <p:animEffect filter="wipe(left)" transition="in">
                                      <p:cBhvr>
                                        <p:cTn dur="500" id="47"/>
                                        <p:tgtEl>
                                          <p:spTgt spid="21"/>
                                        </p:tgtEl>
                                      </p:cBhvr>
                                    </p:animEffect>
                                  </p:childTnLst>
                                </p:cTn>
                              </p:par>
                              <p:par>
                                <p:cTn fill="hold" grpId="0" id="48" nodeType="withEffect" presetClass="entr" presetID="22" presetSubtype="8">
                                  <p:stCondLst>
                                    <p:cond delay="0"/>
                                  </p:stCondLst>
                                  <p:childTnLst>
                                    <p:set>
                                      <p:cBhvr>
                                        <p:cTn dur="1" fill="hold" id="49">
                                          <p:stCondLst>
                                            <p:cond delay="0"/>
                                          </p:stCondLst>
                                        </p:cTn>
                                        <p:tgtEl>
                                          <p:spTgt spid="8"/>
                                        </p:tgtEl>
                                        <p:attrNameLst>
                                          <p:attrName>style.visibility</p:attrName>
                                        </p:attrNameLst>
                                      </p:cBhvr>
                                      <p:to>
                                        <p:strVal val="visible"/>
                                      </p:to>
                                    </p:set>
                                    <p:animEffect filter="wipe(left)" transition="in">
                                      <p:cBhvr>
                                        <p:cTn dur="500" id="50"/>
                                        <p:tgtEl>
                                          <p:spTgt spid="8"/>
                                        </p:tgtEl>
                                      </p:cBhvr>
                                    </p:animEffect>
                                  </p:childTnLst>
                                </p:cTn>
                              </p:par>
                            </p:childTnLst>
                          </p:cTn>
                        </p:par>
                        <p:par>
                          <p:cTn fill="hold" id="51" nodeType="afterGroup">
                            <p:stCondLst>
                              <p:cond delay="2100"/>
                            </p:stCondLst>
                            <p:childTnLst>
                              <p:par>
                                <p:cTn fill="hold" grpId="0" id="52" nodeType="afterEffect" presetClass="entr" presetID="31" presetSubtype="0">
                                  <p:stCondLst>
                                    <p:cond delay="0"/>
                                  </p:stCondLst>
                                  <p:childTnLst>
                                    <p:set>
                                      <p:cBhvr>
                                        <p:cTn dur="1" fill="hold" id="53">
                                          <p:stCondLst>
                                            <p:cond delay="0"/>
                                          </p:stCondLst>
                                        </p:cTn>
                                        <p:tgtEl>
                                          <p:spTgt spid="22"/>
                                        </p:tgtEl>
                                        <p:attrNameLst>
                                          <p:attrName>style.visibility</p:attrName>
                                        </p:attrNameLst>
                                      </p:cBhvr>
                                      <p:to>
                                        <p:strVal val="visible"/>
                                      </p:to>
                                    </p:set>
                                    <p:anim calcmode="lin" valueType="num">
                                      <p:cBhvr>
                                        <p:cTn dur="500" fill="hold" id="54"/>
                                        <p:tgtEl>
                                          <p:spTgt spid="22"/>
                                        </p:tgtEl>
                                        <p:attrNameLst>
                                          <p:attrName>ppt_w</p:attrName>
                                        </p:attrNameLst>
                                      </p:cBhvr>
                                      <p:tavLst>
                                        <p:tav tm="0">
                                          <p:val>
                                            <p:fltVal val="0"/>
                                          </p:val>
                                        </p:tav>
                                        <p:tav tm="100000">
                                          <p:val>
                                            <p:strVal val="#ppt_w"/>
                                          </p:val>
                                        </p:tav>
                                      </p:tavLst>
                                    </p:anim>
                                    <p:anim calcmode="lin" valueType="num">
                                      <p:cBhvr>
                                        <p:cTn dur="500" fill="hold" id="55"/>
                                        <p:tgtEl>
                                          <p:spTgt spid="22"/>
                                        </p:tgtEl>
                                        <p:attrNameLst>
                                          <p:attrName>ppt_h</p:attrName>
                                        </p:attrNameLst>
                                      </p:cBhvr>
                                      <p:tavLst>
                                        <p:tav tm="0">
                                          <p:val>
                                            <p:fltVal val="0"/>
                                          </p:val>
                                        </p:tav>
                                        <p:tav tm="100000">
                                          <p:val>
                                            <p:strVal val="#ppt_h"/>
                                          </p:val>
                                        </p:tav>
                                      </p:tavLst>
                                    </p:anim>
                                    <p:anim calcmode="lin" valueType="num">
                                      <p:cBhvr>
                                        <p:cTn dur="500" fill="hold" id="56"/>
                                        <p:tgtEl>
                                          <p:spTgt spid="22"/>
                                        </p:tgtEl>
                                        <p:attrNameLst>
                                          <p:attrName>style.rotation</p:attrName>
                                        </p:attrNameLst>
                                      </p:cBhvr>
                                      <p:tavLst>
                                        <p:tav tm="0">
                                          <p:val>
                                            <p:fltVal val="90"/>
                                          </p:val>
                                        </p:tav>
                                        <p:tav tm="100000">
                                          <p:val>
                                            <p:fltVal val="0"/>
                                          </p:val>
                                        </p:tav>
                                      </p:tavLst>
                                    </p:anim>
                                    <p:animEffect filter="fade" transition="in">
                                      <p:cBhvr>
                                        <p:cTn dur="500" id="57"/>
                                        <p:tgtEl>
                                          <p:spTgt spid="22"/>
                                        </p:tgtEl>
                                      </p:cBhvr>
                                    </p:animEffect>
                                  </p:childTnLst>
                                </p:cTn>
                              </p:par>
                            </p:childTnLst>
                          </p:cTn>
                        </p:par>
                        <p:par>
                          <p:cTn fill="hold" id="58" nodeType="afterGroup">
                            <p:stCondLst>
                              <p:cond delay="2600"/>
                            </p:stCondLst>
                            <p:childTnLst>
                              <p:par>
                                <p:cTn fill="hold" grpId="0" id="59" nodeType="afterEffect" presetClass="entr" presetID="22" presetSubtype="8">
                                  <p:stCondLst>
                                    <p:cond delay="0"/>
                                  </p:stCondLst>
                                  <p:childTnLst>
                                    <p:set>
                                      <p:cBhvr>
                                        <p:cTn dur="1" fill="hold" id="60">
                                          <p:stCondLst>
                                            <p:cond delay="0"/>
                                          </p:stCondLst>
                                        </p:cTn>
                                        <p:tgtEl>
                                          <p:spTgt spid="23"/>
                                        </p:tgtEl>
                                        <p:attrNameLst>
                                          <p:attrName>style.visibility</p:attrName>
                                        </p:attrNameLst>
                                      </p:cBhvr>
                                      <p:to>
                                        <p:strVal val="visible"/>
                                      </p:to>
                                    </p:set>
                                    <p:animEffect filter="wipe(left)" transition="in">
                                      <p:cBhvr>
                                        <p:cTn dur="500" id="61"/>
                                        <p:tgtEl>
                                          <p:spTgt spid="23"/>
                                        </p:tgtEl>
                                      </p:cBhvr>
                                    </p:animEffect>
                                  </p:childTnLst>
                                </p:cTn>
                              </p:par>
                              <p:par>
                                <p:cTn fill="hold" grpId="0" id="62" nodeType="withEffect" presetClass="entr" presetID="22" presetSubtype="8">
                                  <p:stCondLst>
                                    <p:cond delay="0"/>
                                  </p:stCondLst>
                                  <p:childTnLst>
                                    <p:set>
                                      <p:cBhvr>
                                        <p:cTn dur="1" fill="hold" id="63">
                                          <p:stCondLst>
                                            <p:cond delay="0"/>
                                          </p:stCondLst>
                                        </p:cTn>
                                        <p:tgtEl>
                                          <p:spTgt spid="11"/>
                                        </p:tgtEl>
                                        <p:attrNameLst>
                                          <p:attrName>style.visibility</p:attrName>
                                        </p:attrNameLst>
                                      </p:cBhvr>
                                      <p:to>
                                        <p:strVal val="visible"/>
                                      </p:to>
                                    </p:set>
                                    <p:animEffect filter="wipe(left)" transition="in">
                                      <p:cBhvr>
                                        <p:cTn dur="500" id="64"/>
                                        <p:tgtEl>
                                          <p:spTgt spid="11"/>
                                        </p:tgtEl>
                                      </p:cBhvr>
                                    </p:animEffect>
                                  </p:childTnLst>
                                </p:cTn>
                              </p:par>
                            </p:childTnLst>
                          </p:cTn>
                        </p:par>
                        <p:par>
                          <p:cTn fill="hold" id="65" nodeType="afterGroup">
                            <p:stCondLst>
                              <p:cond delay="3100"/>
                            </p:stCondLst>
                            <p:childTnLst>
                              <p:par>
                                <p:cTn fill="hold" grpId="0" id="66" nodeType="afterEffect" presetClass="entr" presetID="31" presetSubtype="0">
                                  <p:stCondLst>
                                    <p:cond delay="0"/>
                                  </p:stCondLst>
                                  <p:childTnLst>
                                    <p:set>
                                      <p:cBhvr>
                                        <p:cTn dur="1" fill="hold" id="67">
                                          <p:stCondLst>
                                            <p:cond delay="0"/>
                                          </p:stCondLst>
                                        </p:cTn>
                                        <p:tgtEl>
                                          <p:spTgt spid="24"/>
                                        </p:tgtEl>
                                        <p:attrNameLst>
                                          <p:attrName>style.visibility</p:attrName>
                                        </p:attrNameLst>
                                      </p:cBhvr>
                                      <p:to>
                                        <p:strVal val="visible"/>
                                      </p:to>
                                    </p:set>
                                    <p:anim calcmode="lin" valueType="num">
                                      <p:cBhvr>
                                        <p:cTn dur="500" fill="hold" id="68"/>
                                        <p:tgtEl>
                                          <p:spTgt spid="24"/>
                                        </p:tgtEl>
                                        <p:attrNameLst>
                                          <p:attrName>ppt_w</p:attrName>
                                        </p:attrNameLst>
                                      </p:cBhvr>
                                      <p:tavLst>
                                        <p:tav tm="0">
                                          <p:val>
                                            <p:fltVal val="0"/>
                                          </p:val>
                                        </p:tav>
                                        <p:tav tm="100000">
                                          <p:val>
                                            <p:strVal val="#ppt_w"/>
                                          </p:val>
                                        </p:tav>
                                      </p:tavLst>
                                    </p:anim>
                                    <p:anim calcmode="lin" valueType="num">
                                      <p:cBhvr>
                                        <p:cTn dur="500" fill="hold" id="69"/>
                                        <p:tgtEl>
                                          <p:spTgt spid="24"/>
                                        </p:tgtEl>
                                        <p:attrNameLst>
                                          <p:attrName>ppt_h</p:attrName>
                                        </p:attrNameLst>
                                      </p:cBhvr>
                                      <p:tavLst>
                                        <p:tav tm="0">
                                          <p:val>
                                            <p:fltVal val="0"/>
                                          </p:val>
                                        </p:tav>
                                        <p:tav tm="100000">
                                          <p:val>
                                            <p:strVal val="#ppt_h"/>
                                          </p:val>
                                        </p:tav>
                                      </p:tavLst>
                                    </p:anim>
                                    <p:anim calcmode="lin" valueType="num">
                                      <p:cBhvr>
                                        <p:cTn dur="500" fill="hold" id="70"/>
                                        <p:tgtEl>
                                          <p:spTgt spid="24"/>
                                        </p:tgtEl>
                                        <p:attrNameLst>
                                          <p:attrName>style.rotation</p:attrName>
                                        </p:attrNameLst>
                                      </p:cBhvr>
                                      <p:tavLst>
                                        <p:tav tm="0">
                                          <p:val>
                                            <p:fltVal val="90"/>
                                          </p:val>
                                        </p:tav>
                                        <p:tav tm="100000">
                                          <p:val>
                                            <p:fltVal val="0"/>
                                          </p:val>
                                        </p:tav>
                                      </p:tavLst>
                                    </p:anim>
                                    <p:animEffect filter="fade" transition="in">
                                      <p:cBhvr>
                                        <p:cTn dur="500" id="71"/>
                                        <p:tgtEl>
                                          <p:spTgt spid="24"/>
                                        </p:tgtEl>
                                      </p:cBhvr>
                                    </p:animEffect>
                                  </p:childTnLst>
                                </p:cTn>
                              </p:par>
                            </p:childTnLst>
                          </p:cTn>
                        </p:par>
                        <p:par>
                          <p:cTn fill="hold" id="72" nodeType="afterGroup">
                            <p:stCondLst>
                              <p:cond delay="3600"/>
                            </p:stCondLst>
                            <p:childTnLst>
                              <p:par>
                                <p:cTn fill="hold" grpId="0" id="73" nodeType="afterEffect" presetClass="entr" presetID="22" presetSubtype="8">
                                  <p:stCondLst>
                                    <p:cond delay="0"/>
                                  </p:stCondLst>
                                  <p:childTnLst>
                                    <p:set>
                                      <p:cBhvr>
                                        <p:cTn dur="1" fill="hold" id="74">
                                          <p:stCondLst>
                                            <p:cond delay="0"/>
                                          </p:stCondLst>
                                        </p:cTn>
                                        <p:tgtEl>
                                          <p:spTgt spid="25"/>
                                        </p:tgtEl>
                                        <p:attrNameLst>
                                          <p:attrName>style.visibility</p:attrName>
                                        </p:attrNameLst>
                                      </p:cBhvr>
                                      <p:to>
                                        <p:strVal val="visible"/>
                                      </p:to>
                                    </p:set>
                                    <p:animEffect filter="wipe(left)" transition="in">
                                      <p:cBhvr>
                                        <p:cTn dur="500" id="75"/>
                                        <p:tgtEl>
                                          <p:spTgt spid="25"/>
                                        </p:tgtEl>
                                      </p:cBhvr>
                                    </p:animEffect>
                                  </p:childTnLst>
                                </p:cTn>
                              </p:par>
                              <p:par>
                                <p:cTn fill="hold" grpId="0" id="76" nodeType="withEffect" presetClass="entr" presetID="22" presetSubtype="8">
                                  <p:stCondLst>
                                    <p:cond delay="0"/>
                                  </p:stCondLst>
                                  <p:childTnLst>
                                    <p:set>
                                      <p:cBhvr>
                                        <p:cTn dur="1" fill="hold" id="77">
                                          <p:stCondLst>
                                            <p:cond delay="0"/>
                                          </p:stCondLst>
                                        </p:cTn>
                                        <p:tgtEl>
                                          <p:spTgt spid="14"/>
                                        </p:tgtEl>
                                        <p:attrNameLst>
                                          <p:attrName>style.visibility</p:attrName>
                                        </p:attrNameLst>
                                      </p:cBhvr>
                                      <p:to>
                                        <p:strVal val="visible"/>
                                      </p:to>
                                    </p:set>
                                    <p:animEffect filter="wipe(left)" transition="in">
                                      <p:cBhvr>
                                        <p:cTn dur="500" id="78"/>
                                        <p:tgtEl>
                                          <p:spTgt spid="14"/>
                                        </p:tgtEl>
                                      </p:cBhvr>
                                    </p:animEffect>
                                  </p:childTnLst>
                                </p:cTn>
                              </p:par>
                            </p:childTnLst>
                          </p:cTn>
                        </p:par>
                        <p:par>
                          <p:cTn fill="hold" id="79" nodeType="afterGroup">
                            <p:stCondLst>
                              <p:cond delay="4100"/>
                            </p:stCondLst>
                            <p:childTnLst>
                              <p:par>
                                <p:cTn fill="hold" grpId="0" id="80" nodeType="afterEffect" presetClass="entr" presetID="31" presetSubtype="0">
                                  <p:stCondLst>
                                    <p:cond delay="0"/>
                                  </p:stCondLst>
                                  <p:childTnLst>
                                    <p:set>
                                      <p:cBhvr>
                                        <p:cTn dur="1" fill="hold" id="81">
                                          <p:stCondLst>
                                            <p:cond delay="0"/>
                                          </p:stCondLst>
                                        </p:cTn>
                                        <p:tgtEl>
                                          <p:spTgt spid="26"/>
                                        </p:tgtEl>
                                        <p:attrNameLst>
                                          <p:attrName>style.visibility</p:attrName>
                                        </p:attrNameLst>
                                      </p:cBhvr>
                                      <p:to>
                                        <p:strVal val="visible"/>
                                      </p:to>
                                    </p:set>
                                    <p:anim calcmode="lin" valueType="num">
                                      <p:cBhvr>
                                        <p:cTn dur="500" fill="hold" id="82"/>
                                        <p:tgtEl>
                                          <p:spTgt spid="26"/>
                                        </p:tgtEl>
                                        <p:attrNameLst>
                                          <p:attrName>ppt_w</p:attrName>
                                        </p:attrNameLst>
                                      </p:cBhvr>
                                      <p:tavLst>
                                        <p:tav tm="0">
                                          <p:val>
                                            <p:fltVal val="0"/>
                                          </p:val>
                                        </p:tav>
                                        <p:tav tm="100000">
                                          <p:val>
                                            <p:strVal val="#ppt_w"/>
                                          </p:val>
                                        </p:tav>
                                      </p:tavLst>
                                    </p:anim>
                                    <p:anim calcmode="lin" valueType="num">
                                      <p:cBhvr>
                                        <p:cTn dur="500" fill="hold" id="83"/>
                                        <p:tgtEl>
                                          <p:spTgt spid="26"/>
                                        </p:tgtEl>
                                        <p:attrNameLst>
                                          <p:attrName>ppt_h</p:attrName>
                                        </p:attrNameLst>
                                      </p:cBhvr>
                                      <p:tavLst>
                                        <p:tav tm="0">
                                          <p:val>
                                            <p:fltVal val="0"/>
                                          </p:val>
                                        </p:tav>
                                        <p:tav tm="100000">
                                          <p:val>
                                            <p:strVal val="#ppt_h"/>
                                          </p:val>
                                        </p:tav>
                                      </p:tavLst>
                                    </p:anim>
                                    <p:anim calcmode="lin" valueType="num">
                                      <p:cBhvr>
                                        <p:cTn dur="500" fill="hold" id="84"/>
                                        <p:tgtEl>
                                          <p:spTgt spid="26"/>
                                        </p:tgtEl>
                                        <p:attrNameLst>
                                          <p:attrName>style.rotation</p:attrName>
                                        </p:attrNameLst>
                                      </p:cBhvr>
                                      <p:tavLst>
                                        <p:tav tm="0">
                                          <p:val>
                                            <p:fltVal val="90"/>
                                          </p:val>
                                        </p:tav>
                                        <p:tav tm="100000">
                                          <p:val>
                                            <p:fltVal val="0"/>
                                          </p:val>
                                        </p:tav>
                                      </p:tavLst>
                                    </p:anim>
                                    <p:animEffect filter="fade" transition="in">
                                      <p:cBhvr>
                                        <p:cTn dur="500" id="85"/>
                                        <p:tgtEl>
                                          <p:spTgt spid="26"/>
                                        </p:tgtEl>
                                      </p:cBhvr>
                                    </p:animEffect>
                                  </p:childTnLst>
                                </p:cTn>
                              </p:par>
                            </p:childTnLst>
                          </p:cTn>
                        </p:par>
                        <p:par>
                          <p:cTn fill="hold" id="86" nodeType="afterGroup">
                            <p:stCondLst>
                              <p:cond delay="4600"/>
                            </p:stCondLst>
                            <p:childTnLst>
                              <p:par>
                                <p:cTn fill="hold" grpId="0" id="87" nodeType="afterEffect" presetClass="entr" presetID="22" presetSubtype="8">
                                  <p:stCondLst>
                                    <p:cond delay="0"/>
                                  </p:stCondLst>
                                  <p:childTnLst>
                                    <p:set>
                                      <p:cBhvr>
                                        <p:cTn dur="1" fill="hold" id="88">
                                          <p:stCondLst>
                                            <p:cond delay="0"/>
                                          </p:stCondLst>
                                        </p:cTn>
                                        <p:tgtEl>
                                          <p:spTgt spid="27"/>
                                        </p:tgtEl>
                                        <p:attrNameLst>
                                          <p:attrName>style.visibility</p:attrName>
                                        </p:attrNameLst>
                                      </p:cBhvr>
                                      <p:to>
                                        <p:strVal val="visible"/>
                                      </p:to>
                                    </p:set>
                                    <p:animEffect filter="wipe(left)" transition="in">
                                      <p:cBhvr>
                                        <p:cTn dur="500" id="89"/>
                                        <p:tgtEl>
                                          <p:spTgt spid="27"/>
                                        </p:tgtEl>
                                      </p:cBhvr>
                                    </p:animEffect>
                                  </p:childTnLst>
                                </p:cTn>
                              </p:par>
                              <p:par>
                                <p:cTn fill="hold" grpId="0" id="90" nodeType="withEffect" presetClass="entr" presetID="22" presetSubtype="8">
                                  <p:stCondLst>
                                    <p:cond delay="0"/>
                                  </p:stCondLst>
                                  <p:childTnLst>
                                    <p:set>
                                      <p:cBhvr>
                                        <p:cTn dur="1" fill="hold" id="91">
                                          <p:stCondLst>
                                            <p:cond delay="0"/>
                                          </p:stCondLst>
                                        </p:cTn>
                                        <p:tgtEl>
                                          <p:spTgt spid="17"/>
                                        </p:tgtEl>
                                        <p:attrNameLst>
                                          <p:attrName>style.visibility</p:attrName>
                                        </p:attrNameLst>
                                      </p:cBhvr>
                                      <p:to>
                                        <p:strVal val="visible"/>
                                      </p:to>
                                    </p:set>
                                    <p:animEffect filter="wipe(left)" transition="in">
                                      <p:cBhvr>
                                        <p:cTn dur="500" id="92"/>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10"/>
      <p:bldP grpId="0" spid="11"/>
      <p:bldP grpId="0" spid="12"/>
      <p:bldP grpId="0" spid="13"/>
      <p:bldP grpId="0" spid="14"/>
      <p:bldP grpId="0" spid="15"/>
      <p:bldP grpId="0" spid="16"/>
      <p:bldP grpId="0" spid="17"/>
      <p:bldP grpId="0" spid="18"/>
      <p:bldP grpId="0" spid="19"/>
      <p:bldP grpId="0" spid="20"/>
      <p:bldP grpId="0" spid="21"/>
      <p:bldP grpId="0" spid="22"/>
      <p:bldP grpId="0" spid="23"/>
      <p:bldP grpId="0" spid="24"/>
      <p:bldP grpId="0" spid="25"/>
      <p:bldP grpId="0" spid="26"/>
      <p:bldP grpId="0" spid="27"/>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8" name="图片 7">
            <a:extLst>
              <a:ext uri="{FF2B5EF4-FFF2-40B4-BE49-F238E27FC236}">
                <a16:creationId xmlns:a16="http://schemas.microsoft.com/office/drawing/2014/main" id="{4640BABE-FB3E-4CAE-A7E5-214009FC38A0}"/>
              </a:ext>
            </a:extLst>
          </p:cNvPr>
          <p:cNvPicPr>
            <a:picLocks noChangeAspect="1"/>
          </p:cNvPicPr>
          <p:nvPr/>
        </p:nvPicPr>
        <p:blipFill>
          <a:blip r:embed="rId3">
            <a:extLst>
              <a:ext uri="{28A0092B-C50C-407E-A947-70E740481C1C}">
                <a14:useLocalDpi val="0"/>
              </a:ext>
            </a:extLst>
          </a:blip>
          <a:srcRect l="4369" r="2724"/>
          <a:stretch>
            <a:fillRect/>
          </a:stretch>
        </p:blipFill>
        <p:spPr>
          <a:xfrm>
            <a:off x="0" y="0"/>
            <a:ext cx="9144000" cy="5145088"/>
          </a:xfrm>
          <a:prstGeom prst="rect">
            <a:avLst/>
          </a:prstGeom>
        </p:spPr>
      </p:pic>
      <p:pic>
        <p:nvPicPr>
          <p:cNvPr id="9" name="图片 8">
            <a:extLst>
              <a:ext uri="{FF2B5EF4-FFF2-40B4-BE49-F238E27FC236}">
                <a16:creationId xmlns:a16="http://schemas.microsoft.com/office/drawing/2014/main" id="{41B02C8A-7ED4-4CB1-B767-D8EF4D7011B4}"/>
              </a:ext>
            </a:extLst>
          </p:cNvPr>
          <p:cNvPicPr>
            <a:picLocks noChangeAspect="1"/>
          </p:cNvPicPr>
          <p:nvPr/>
        </p:nvPicPr>
        <p:blipFill>
          <a:blip r:embed="rId4">
            <a:extLst>
              <a:ext uri="{28A0092B-C50C-407E-A947-70E740481C1C}">
                <a14:useLocalDpi val="0"/>
              </a:ext>
            </a:extLst>
          </a:blip>
          <a:srcRect l="59883" r="10175" t="30790"/>
          <a:stretch>
            <a:fillRect/>
          </a:stretch>
        </p:blipFill>
        <p:spPr>
          <a:xfrm flipH="1">
            <a:off x="873856" y="1359578"/>
            <a:ext cx="3230537" cy="3560912"/>
          </a:xfrm>
          <a:prstGeom prst="rect">
            <a:avLst/>
          </a:prstGeom>
        </p:spPr>
      </p:pic>
      <p:sp>
        <p:nvSpPr>
          <p:cNvPr id="7" name="TextBox 15">
            <a:extLst>
              <a:ext uri="{FF2B5EF4-FFF2-40B4-BE49-F238E27FC236}">
                <a16:creationId xmlns:a16="http://schemas.microsoft.com/office/drawing/2014/main" id="{3C24CA4B-2FC0-4FF2-A8EF-C72F486D749F}"/>
              </a:ext>
            </a:extLst>
          </p:cNvPr>
          <p:cNvSpPr txBox="1">
            <a:spLocks noChangeArrowheads="1"/>
          </p:cNvSpPr>
          <p:nvPr/>
        </p:nvSpPr>
        <p:spPr bwMode="auto">
          <a:xfrm>
            <a:off x="5194227" y="2905167"/>
            <a:ext cx="2502504" cy="502920"/>
          </a:xfrm>
          <a:prstGeom prst="rect">
            <a:avLst/>
          </a:prstGeom>
          <a:noFill/>
          <a:ln w="9525">
            <a:noFill/>
            <a:miter lim="800000"/>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en-US"/>
            </a:defPPr>
            <a:lvl1pPr algn="l" lvl="0">
              <a:lnSpc>
                <a:spcPct val="120000"/>
              </a:lnSpc>
              <a:defRPr b="0" kern="0" sz="1200">
                <a:solidFill>
                  <a:schemeClr val="accent3">
                    <a:lumMod val="50000"/>
                  </a:schemeClr>
                </a:solidFill>
                <a:latin charset="-122" pitchFamily="34" typeface="微软雅黑"/>
                <a:ea charset="-122" pitchFamily="34" typeface="微软雅黑"/>
              </a:defRPr>
            </a:lvl1pPr>
          </a:lstStyle>
          <a:p>
            <a:pPr>
              <a:lnSpc>
                <a:spcPct val="150000"/>
              </a:lnSpc>
            </a:pPr>
            <a:r>
              <a:rPr altLang="en-US" lang="zh-CN" sz="900">
                <a:solidFill>
                  <a:schemeClr val="tx1">
                    <a:lumMod val="50000"/>
                    <a:lumOff val="50000"/>
                  </a:schemeClr>
                </a:solidFill>
              </a:rPr>
              <a:t>★单击此处添加标题 ★单击此处添加标题</a:t>
            </a:r>
          </a:p>
          <a:p>
            <a:pPr>
              <a:lnSpc>
                <a:spcPct val="150000"/>
              </a:lnSpc>
            </a:pPr>
            <a:r>
              <a:rPr altLang="en-US" lang="zh-CN" sz="900">
                <a:solidFill>
                  <a:schemeClr val="tx1">
                    <a:lumMod val="50000"/>
                    <a:lumOff val="50000"/>
                  </a:schemeClr>
                </a:solidFill>
              </a:rPr>
              <a:t>★单击此处添加标题 ★单击此处添加标题</a:t>
            </a:r>
          </a:p>
        </p:txBody>
      </p:sp>
      <p:sp>
        <p:nvSpPr>
          <p:cNvPr id="11" name="MH_SubTitle_1">
            <a:extLst>
              <a:ext uri="{FF2B5EF4-FFF2-40B4-BE49-F238E27FC236}">
                <a16:creationId xmlns:a16="http://schemas.microsoft.com/office/drawing/2014/main" id="{03BE4C68-E22C-4D95-AAF6-25828293DC17}"/>
              </a:ext>
            </a:extLst>
          </p:cNvPr>
          <p:cNvSpPr/>
          <p:nvPr>
            <p:custDataLst>
              <p:tags r:id="rId5"/>
            </p:custDataLst>
          </p:nvPr>
        </p:nvSpPr>
        <p:spPr>
          <a:xfrm>
            <a:off x="4740123" y="2300675"/>
            <a:ext cx="2978530" cy="428255"/>
          </a:xfrm>
          <a:custGeom>
            <a:gdLst>
              <a:gd fmla="*/ 0 w 4508453" name="connsiteX0"/>
              <a:gd fmla="*/ 484779 h 969560" name="connsiteY0"/>
              <a:gd fmla="*/ 0 w 4508453" name="connsiteX1"/>
              <a:gd fmla="*/ 484780 h 969560" name="connsiteY1"/>
              <a:gd fmla="*/ 0 w 4508453" name="connsiteX2"/>
              <a:gd fmla="*/ 484780 h 969560" name="connsiteY2"/>
              <a:gd fmla="*/ 1260428 w 4508453" name="connsiteX3"/>
              <a:gd fmla="*/ 88141 h 969560" name="connsiteY3"/>
              <a:gd fmla="*/ 1260428 w 4508453" name="connsiteX4"/>
              <a:gd fmla="*/ 890894 h 969560" name="connsiteY4"/>
              <a:gd fmla="*/ 3969982 w 4508453" name="connsiteX5"/>
              <a:gd fmla="*/ 890894 h 969560" name="connsiteY5"/>
              <a:gd fmla="*/ 4411496 w 4508453" name="connsiteX6"/>
              <a:gd fmla="*/ 489518 h 969560" name="connsiteY6"/>
              <a:gd fmla="*/ 4411497 w 4508453" name="connsiteX7"/>
              <a:gd fmla="*/ 489518 h 969560" name="connsiteY7"/>
              <a:gd fmla="*/ 3969983 w 4508453" name="connsiteX8"/>
              <a:gd fmla="*/ 88141 h 969560" name="connsiteY8"/>
              <a:gd fmla="*/ 484780 w 4508453" name="connsiteX9"/>
              <a:gd fmla="*/ 0 h 969560" name="connsiteY9"/>
              <a:gd fmla="*/ 4023673 w 4508453" name="connsiteX10"/>
              <a:gd fmla="*/ 0 h 969560" name="connsiteY10"/>
              <a:gd fmla="*/ 4508453 w 4508453" name="connsiteX11"/>
              <a:gd fmla="*/ 484780 h 969560" name="connsiteY11"/>
              <a:gd fmla="*/ 4508452 w 4508453" name="connsiteX12"/>
              <a:gd fmla="*/ 484780 h 969560" name="connsiteY12"/>
              <a:gd fmla="*/ 4023672 w 4508453" name="connsiteX13"/>
              <a:gd fmla="*/ 969560 h 969560" name="connsiteY13"/>
              <a:gd fmla="*/ 484780 w 4508453" name="connsiteX14"/>
              <a:gd fmla="*/ 969559 h 969560" name="connsiteY14"/>
              <a:gd fmla="*/ 9849 w 4508453" name="connsiteX15"/>
              <a:gd fmla="*/ 582479 h 969560" name="connsiteY15"/>
              <a:gd fmla="*/ 0 w 4508453" name="connsiteX16"/>
              <a:gd fmla="*/ 484780 h 969560" name="connsiteY16"/>
              <a:gd fmla="*/ 9849 w 4508453" name="connsiteX17"/>
              <a:gd fmla="*/ 387080 h 969560" name="connsiteY17"/>
              <a:gd fmla="*/ 484780 w 4508453" name="connsiteX18"/>
              <a:gd fmla="*/ 0 h 969560" name="connsiteY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b="b" l="l" r="r" t="t"/>
            <a:pathLst>
              <a:path h="969560" w="4508453">
                <a:moveTo>
                  <a:pt x="0" y="484779"/>
                </a:moveTo>
                <a:lnTo>
                  <a:pt x="0" y="484780"/>
                </a:lnTo>
                <a:lnTo>
                  <a:pt x="0" y="484780"/>
                </a:lnTo>
                <a:close/>
                <a:moveTo>
                  <a:pt x="1260428" y="88141"/>
                </a:moveTo>
                <a:lnTo>
                  <a:pt x="1260428" y="890894"/>
                </a:lnTo>
                <a:lnTo>
                  <a:pt x="3969982" y="890894"/>
                </a:lnTo>
                <a:cubicBezTo>
                  <a:pt x="4213824" y="890894"/>
                  <a:pt x="4411496" y="711192"/>
                  <a:pt x="4411496" y="489518"/>
                </a:cubicBezTo>
                <a:lnTo>
                  <a:pt x="4411497" y="489518"/>
                </a:lnTo>
                <a:cubicBezTo>
                  <a:pt x="4411497" y="267843"/>
                  <a:pt x="4213825" y="88141"/>
                  <a:pt x="3969983" y="88141"/>
                </a:cubicBezTo>
                <a:close/>
                <a:moveTo>
                  <a:pt x="484780" y="0"/>
                </a:moveTo>
                <a:lnTo>
                  <a:pt x="4023673" y="0"/>
                </a:lnTo>
                <a:cubicBezTo>
                  <a:pt x="4291410" y="0"/>
                  <a:pt x="4508453" y="217043"/>
                  <a:pt x="4508453" y="484780"/>
                </a:cubicBezTo>
                <a:lnTo>
                  <a:pt x="4508452" y="484780"/>
                </a:lnTo>
                <a:cubicBezTo>
                  <a:pt x="4508452" y="752517"/>
                  <a:pt x="4291409" y="969560"/>
                  <a:pt x="4023672" y="969560"/>
                </a:cubicBezTo>
                <a:lnTo>
                  <a:pt x="484780" y="969559"/>
                </a:lnTo>
                <a:cubicBezTo>
                  <a:pt x="250510" y="969559"/>
                  <a:pt x="55053" y="803386"/>
                  <a:pt x="9849" y="582479"/>
                </a:cubicBezTo>
                <a:lnTo>
                  <a:pt x="0" y="484780"/>
                </a:lnTo>
                <a:lnTo>
                  <a:pt x="9849" y="387080"/>
                </a:lnTo>
                <a:cubicBezTo>
                  <a:pt x="55053" y="166174"/>
                  <a:pt x="250510" y="0"/>
                  <a:pt x="484780" y="0"/>
                </a:cubicBezTo>
                <a:close/>
              </a:path>
            </a:pathLst>
          </a:custGeom>
          <a:solidFill>
            <a:schemeClr val="accent1"/>
          </a:solidFill>
          <a:ln algn="ctr" cap="flat" cmpd="sng" w="25400">
            <a:noFill/>
            <a:prstDash val="solid"/>
          </a:ln>
          <a:effectLst/>
        </p:spPr>
        <p:txBody>
          <a:bodyPr anchor="ctr" anchorCtr="0" bIns="0" lIns="972922" rIns="0" rtlCol="0" tIns="0" wrap="square">
            <a:noAutofit/>
          </a:bodyPr>
          <a:lstStyle/>
          <a:p>
            <a:pPr defTabSz="685869">
              <a:defRPr/>
            </a:pPr>
            <a:r>
              <a:rPr altLang="en-US" b="1" lang="zh-CN" sz="1400">
                <a:solidFill>
                  <a:schemeClr val="accent1"/>
                </a:solidFill>
                <a:latin charset="-122" pitchFamily="34" typeface="微软雅黑"/>
                <a:ea charset="-122" pitchFamily="34" typeface="微软雅黑"/>
              </a:rPr>
              <a:t>市场分析</a:t>
            </a:r>
          </a:p>
        </p:txBody>
      </p:sp>
      <p:sp>
        <p:nvSpPr>
          <p:cNvPr id="12" name="MH_Other_1">
            <a:extLst>
              <a:ext uri="{FF2B5EF4-FFF2-40B4-BE49-F238E27FC236}">
                <a16:creationId xmlns:a16="http://schemas.microsoft.com/office/drawing/2014/main" id="{68BA08AA-6D46-4357-8B04-FB1A87DF93E9}"/>
              </a:ext>
            </a:extLst>
          </p:cNvPr>
          <p:cNvSpPr txBox="1"/>
          <p:nvPr>
            <p:custDataLst>
              <p:tags r:id="rId6"/>
            </p:custDataLst>
          </p:nvPr>
        </p:nvSpPr>
        <p:spPr>
          <a:xfrm flipH="1">
            <a:off x="4893467" y="2264671"/>
            <a:ext cx="601520" cy="487680"/>
          </a:xfrm>
          <a:prstGeom prst="rect">
            <a:avLst/>
          </a:prstGeom>
          <a:noFill/>
          <a:effectLst/>
        </p:spPr>
        <p:txBody>
          <a:bodyPr anchor="t" anchorCtr="0" bIns="0" lIns="0" rIns="0" rtlCol="0" tIns="0" wrap="square">
            <a:spAutoFit/>
          </a:bodyPr>
          <a:lstStyle>
            <a:defPPr>
              <a:defRPr lang="en-US"/>
            </a:defPPr>
            <a:lvl1pPr lvl="0">
              <a:lnSpc>
                <a:spcPct val="80000"/>
              </a:lnSpc>
              <a:defRPr b="1" kern="0" sz="4400">
                <a:ln cmpd="sng" w="18415">
                  <a:noFill/>
                  <a:prstDash val="solid"/>
                </a:ln>
                <a:solidFill>
                  <a:srgbClr val="FFC000"/>
                </a:solidFill>
                <a:latin charset="0" pitchFamily="34" typeface="Agency FB"/>
                <a:ea charset="-122" pitchFamily="34" typeface="微软雅黑"/>
              </a:defRPr>
            </a:lvl1pPr>
          </a:lstStyle>
          <a:p>
            <a:pPr algn="ctr">
              <a:lnSpc>
                <a:spcPct val="100000"/>
              </a:lnSpc>
              <a:defRPr/>
            </a:pPr>
            <a:r>
              <a:rPr altLang="zh-CN" b="0" lang="en-US" sz="3200">
                <a:solidFill>
                  <a:srgbClr val="FFFFFF"/>
                </a:solidFill>
                <a:latin charset="-34" pitchFamily="34" typeface="IrisUPC"/>
                <a:cs charset="-34" pitchFamily="34" typeface="IrisUPC"/>
                <a:sym charset="0" panose="020b0604020202020204" pitchFamily="34" typeface="Arial"/>
              </a:rPr>
              <a:t>03</a:t>
            </a:r>
          </a:p>
        </p:txBody>
      </p:sp>
    </p:spTree>
    <p:extLst>
      <p:ext uri="{BB962C8B-B14F-4D97-AF65-F5344CB8AC3E}">
        <p14:creationId val="3623862242"/>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id="5" nodeType="afterEffect" presetClass="entr" presetID="50" presetSubtype="0">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p:cTn dur="1000" fill="hold" id="7"/>
                                        <p:tgtEl>
                                          <p:spTgt spid="8"/>
                                        </p:tgtEl>
                                        <p:attrNameLst>
                                          <p:attrName>ppt_w</p:attrName>
                                        </p:attrNameLst>
                                      </p:cBhvr>
                                      <p:tavLst>
                                        <p:tav tm="0">
                                          <p:val>
                                            <p:strVal val="#ppt_w+.3"/>
                                          </p:val>
                                        </p:tav>
                                        <p:tav tm="100000">
                                          <p:val>
                                            <p:strVal val="#ppt_w"/>
                                          </p:val>
                                        </p:tav>
                                      </p:tavLst>
                                    </p:anim>
                                    <p:anim calcmode="lin" valueType="num">
                                      <p:cBhvr>
                                        <p:cTn dur="1000" fill="hold" id="8"/>
                                        <p:tgtEl>
                                          <p:spTgt spid="8"/>
                                        </p:tgtEl>
                                        <p:attrNameLst>
                                          <p:attrName>ppt_h</p:attrName>
                                        </p:attrNameLst>
                                      </p:cBhvr>
                                      <p:tavLst>
                                        <p:tav tm="0">
                                          <p:val>
                                            <p:strVal val="#ppt_h"/>
                                          </p:val>
                                        </p:tav>
                                        <p:tav tm="100000">
                                          <p:val>
                                            <p:strVal val="#ppt_h"/>
                                          </p:val>
                                        </p:tav>
                                      </p:tavLst>
                                    </p:anim>
                                    <p:animEffect filter="fade" transition="in">
                                      <p:cBhvr>
                                        <p:cTn dur="1000" id="9"/>
                                        <p:tgtEl>
                                          <p:spTgt spid="8"/>
                                        </p:tgtEl>
                                      </p:cBhvr>
                                    </p:animEffect>
                                  </p:childTnLst>
                                </p:cTn>
                              </p:par>
                            </p:childTnLst>
                          </p:cTn>
                        </p:par>
                        <p:par>
                          <p:cTn fill="hold" id="10" nodeType="afterGroup">
                            <p:stCondLst>
                              <p:cond delay="1000"/>
                            </p:stCondLst>
                            <p:childTnLst>
                              <p:par>
                                <p:cTn fill="hold" id="11" nodeType="afterEffect" presetClass="entr" presetID="42" presetSubtype="0">
                                  <p:stCondLst>
                                    <p:cond delay="0"/>
                                  </p:stCondLst>
                                  <p:childTnLst>
                                    <p:set>
                                      <p:cBhvr>
                                        <p:cTn dur="1" fill="hold" id="12">
                                          <p:stCondLst>
                                            <p:cond delay="0"/>
                                          </p:stCondLst>
                                        </p:cTn>
                                        <p:tgtEl>
                                          <p:spTgt spid="9"/>
                                        </p:tgtEl>
                                        <p:attrNameLst>
                                          <p:attrName>style.visibility</p:attrName>
                                        </p:attrNameLst>
                                      </p:cBhvr>
                                      <p:to>
                                        <p:strVal val="visible"/>
                                      </p:to>
                                    </p:set>
                                    <p:animEffect filter="fade" transition="in">
                                      <p:cBhvr>
                                        <p:cTn dur="1000" id="13"/>
                                        <p:tgtEl>
                                          <p:spTgt spid="9"/>
                                        </p:tgtEl>
                                      </p:cBhvr>
                                    </p:animEffect>
                                    <p:anim calcmode="lin" valueType="num">
                                      <p:cBhvr>
                                        <p:cTn dur="1000" fill="hold" id="14"/>
                                        <p:tgtEl>
                                          <p:spTgt spid="9"/>
                                        </p:tgtEl>
                                        <p:attrNameLst>
                                          <p:attrName>ppt_x</p:attrName>
                                        </p:attrNameLst>
                                      </p:cBhvr>
                                      <p:tavLst>
                                        <p:tav tm="0">
                                          <p:val>
                                            <p:strVal val="#ppt_x"/>
                                          </p:val>
                                        </p:tav>
                                        <p:tav tm="100000">
                                          <p:val>
                                            <p:strVal val="#ppt_x"/>
                                          </p:val>
                                        </p:tav>
                                      </p:tavLst>
                                    </p:anim>
                                    <p:anim calcmode="lin" valueType="num">
                                      <p:cBhvr>
                                        <p:cTn dur="1000" fill="hold" id="15"/>
                                        <p:tgtEl>
                                          <p:spTgt spid="9"/>
                                        </p:tgtEl>
                                        <p:attrNameLst>
                                          <p:attrName>ppt_y</p:attrName>
                                        </p:attrNameLst>
                                      </p:cBhvr>
                                      <p:tavLst>
                                        <p:tav tm="0">
                                          <p:val>
                                            <p:strVal val="#ppt_y+.1"/>
                                          </p:val>
                                        </p:tav>
                                        <p:tav tm="100000">
                                          <p:val>
                                            <p:strVal val="#ppt_y"/>
                                          </p:val>
                                        </p:tav>
                                      </p:tavLst>
                                    </p:anim>
                                  </p:childTnLst>
                                </p:cTn>
                              </p:par>
                            </p:childTnLst>
                          </p:cTn>
                        </p:par>
                      </p:childTnLst>
                    </p:cTn>
                  </p:par>
                  <p:par>
                    <p:cTn fill="hold" id="16" nodeType="clickPar">
                      <p:stCondLst>
                        <p:cond delay="indefinite"/>
                        <p:cond delay="0" evt="onBegin">
                          <p:tn val="15"/>
                        </p:cond>
                      </p:stCondLst>
                      <p:childTnLst>
                        <p:par>
                          <p:cTn fill="hold" id="17" nodeType="afterGroup">
                            <p:stCondLst>
                              <p:cond delay="0"/>
                            </p:stCondLst>
                            <p:childTnLst>
                              <p:par>
                                <p:cTn fill="hold" grpId="0" id="18" nodeType="clickEffect" presetClass="entr" presetID="2" presetSubtype="2">
                                  <p:stCondLst>
                                    <p:cond delay="0"/>
                                  </p:stCondLst>
                                  <p:childTnLst>
                                    <p:set>
                                      <p:cBhvr>
                                        <p:cTn dur="1" fill="hold" id="19">
                                          <p:stCondLst>
                                            <p:cond delay="0"/>
                                          </p:stCondLst>
                                        </p:cTn>
                                        <p:tgtEl>
                                          <p:spTgt spid="11"/>
                                        </p:tgtEl>
                                        <p:attrNameLst>
                                          <p:attrName>style.visibility</p:attrName>
                                        </p:attrNameLst>
                                      </p:cBhvr>
                                      <p:to>
                                        <p:strVal val="visible"/>
                                      </p:to>
                                    </p:set>
                                    <p:anim calcmode="lin" valueType="num">
                                      <p:cBhvr additive="base">
                                        <p:cTn dur="500" fill="hold" id="20"/>
                                        <p:tgtEl>
                                          <p:spTgt spid="11"/>
                                        </p:tgtEl>
                                        <p:attrNameLst>
                                          <p:attrName>ppt_x</p:attrName>
                                        </p:attrNameLst>
                                      </p:cBhvr>
                                      <p:tavLst>
                                        <p:tav tm="0">
                                          <p:val>
                                            <p:strVal val="1+#ppt_w/2"/>
                                          </p:val>
                                        </p:tav>
                                        <p:tav tm="100000">
                                          <p:val>
                                            <p:strVal val="#ppt_x"/>
                                          </p:val>
                                        </p:tav>
                                      </p:tavLst>
                                    </p:anim>
                                    <p:anim calcmode="lin" valueType="num">
                                      <p:cBhvr additive="base">
                                        <p:cTn dur="500" fill="hold" id="21"/>
                                        <p:tgtEl>
                                          <p:spTgt spid="11"/>
                                        </p:tgtEl>
                                        <p:attrNameLst>
                                          <p:attrName>ppt_y</p:attrName>
                                        </p:attrNameLst>
                                      </p:cBhvr>
                                      <p:tavLst>
                                        <p:tav tm="0">
                                          <p:val>
                                            <p:strVal val="#ppt_y"/>
                                          </p:val>
                                        </p:tav>
                                        <p:tav tm="100000">
                                          <p:val>
                                            <p:strVal val="#ppt_y"/>
                                          </p:val>
                                        </p:tav>
                                      </p:tavLst>
                                    </p:anim>
                                  </p:childTnLst>
                                </p:cTn>
                              </p:par>
                              <p:par>
                                <p:cTn fill="hold" grpId="0" id="22" nodeType="withEffect" presetClass="entr" presetID="2" presetSubtype="2">
                                  <p:stCondLst>
                                    <p:cond delay="0"/>
                                  </p:stCondLst>
                                  <p:childTnLst>
                                    <p:set>
                                      <p:cBhvr>
                                        <p:cTn dur="1" fill="hold" id="23">
                                          <p:stCondLst>
                                            <p:cond delay="0"/>
                                          </p:stCondLst>
                                        </p:cTn>
                                        <p:tgtEl>
                                          <p:spTgt spid="12"/>
                                        </p:tgtEl>
                                        <p:attrNameLst>
                                          <p:attrName>style.visibility</p:attrName>
                                        </p:attrNameLst>
                                      </p:cBhvr>
                                      <p:to>
                                        <p:strVal val="visible"/>
                                      </p:to>
                                    </p:set>
                                    <p:anim calcmode="lin" valueType="num">
                                      <p:cBhvr additive="base">
                                        <p:cTn dur="500" fill="hold" id="24"/>
                                        <p:tgtEl>
                                          <p:spTgt spid="12"/>
                                        </p:tgtEl>
                                        <p:attrNameLst>
                                          <p:attrName>ppt_x</p:attrName>
                                        </p:attrNameLst>
                                      </p:cBhvr>
                                      <p:tavLst>
                                        <p:tav tm="0">
                                          <p:val>
                                            <p:strVal val="1+#ppt_w/2"/>
                                          </p:val>
                                        </p:tav>
                                        <p:tav tm="100000">
                                          <p:val>
                                            <p:strVal val="#ppt_x"/>
                                          </p:val>
                                        </p:tav>
                                      </p:tavLst>
                                    </p:anim>
                                    <p:anim calcmode="lin" valueType="num">
                                      <p:cBhvr additive="base">
                                        <p:cTn dur="500" fill="hold" id="25"/>
                                        <p:tgtEl>
                                          <p:spTgt spid="12"/>
                                        </p:tgtEl>
                                        <p:attrNameLst>
                                          <p:attrName>ppt_y</p:attrName>
                                        </p:attrNameLst>
                                      </p:cBhvr>
                                      <p:tavLst>
                                        <p:tav tm="0">
                                          <p:val>
                                            <p:strVal val="#ppt_y"/>
                                          </p:val>
                                        </p:tav>
                                        <p:tav tm="100000">
                                          <p:val>
                                            <p:strVal val="#ppt_y"/>
                                          </p:val>
                                        </p:tav>
                                      </p:tavLst>
                                    </p:anim>
                                  </p:childTnLst>
                                </p:cTn>
                              </p:par>
                            </p:childTnLst>
                          </p:cTn>
                        </p:par>
                        <p:par>
                          <p:cTn fill="hold" id="26" nodeType="afterGroup">
                            <p:stCondLst>
                              <p:cond delay="500"/>
                            </p:stCondLst>
                            <p:childTnLst>
                              <p:par>
                                <p:cTn fill="hold" grpId="0" id="27" nodeType="afterEffect" presetClass="entr" presetID="27" presetSubtype="0">
                                  <p:stCondLst>
                                    <p:cond delay="0"/>
                                  </p:stCondLst>
                                  <p:iterate type="lt">
                                    <p:tmPct val="50000"/>
                                  </p:iterate>
                                  <p:childTnLst>
                                    <p:set>
                                      <p:cBhvr>
                                        <p:cTn dur="1" fill="hold" id="28">
                                          <p:stCondLst>
                                            <p:cond delay="0"/>
                                          </p:stCondLst>
                                        </p:cTn>
                                        <p:tgtEl>
                                          <p:spTgt spid="7"/>
                                        </p:tgtEl>
                                        <p:attrNameLst>
                                          <p:attrName>style.visibility</p:attrName>
                                        </p:attrNameLst>
                                      </p:cBhvr>
                                      <p:to>
                                        <p:strVal val="visible"/>
                                      </p:to>
                                    </p:set>
                                    <p:anim calcmode="discrete" valueType="clr">
                                      <p:cBhvr override="childStyle">
                                        <p:cTn dur="80" id="29"/>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dur="80" id="30"/>
                                        <p:tgtEl>
                                          <p:spTgt spid="7"/>
                                        </p:tgtEl>
                                        <p:attrNameLst>
                                          <p:attrName>fillcolor</p:attrName>
                                        </p:attrNameLst>
                                      </p:cBhvr>
                                      <p:tavLst>
                                        <p:tav tm="0">
                                          <p:val>
                                            <p:clrVal>
                                              <a:schemeClr val="accent2"/>
                                            </p:clrVal>
                                          </p:val>
                                        </p:tav>
                                        <p:tav tm="50000">
                                          <p:val>
                                            <p:clrVal>
                                              <a:schemeClr val="hlink"/>
                                            </p:clrVal>
                                          </p:val>
                                        </p:tav>
                                      </p:tavLst>
                                    </p:anim>
                                    <p:set>
                                      <p:cBhvr>
                                        <p:cTn dur="80" id="31"/>
                                        <p:tgtEl>
                                          <p:spTgt spid="7"/>
                                        </p:tgtEl>
                                        <p:attrNameLst>
                                          <p:attrName>fill.type</p:attrName>
                                        </p:attrNameLst>
                                      </p:cBhvr>
                                      <p:to>
                                        <p:strVal val="solid"/>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11"/>
      <p:bldP grpId="0" spid="12"/>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Slide Number Placeholder 2"/>
          <p:cNvSpPr>
            <a:spLocks noGrp="1"/>
          </p:cNvSpPr>
          <p:nvPr>
            <p:ph idx="4294967295" sz="quarter" type="sldNum"/>
          </p:nvPr>
        </p:nvSpPr>
        <p:spPr>
          <a:xfrm>
            <a:off x="7086600" y="4768850"/>
            <a:ext cx="2057400" cy="273050"/>
          </a:xfrm>
        </p:spPr>
        <p:txBody>
          <a:bodyPr/>
          <a:lstStyle/>
          <a:p>
            <a:fld id="{40183309-9359-4655-A7E6-3939B3FFAB25}" type="slidenum">
              <a:rPr lang="en-GB" smtClean="0"/>
              <a:t>14</a:t>
            </a:fld>
          </a:p>
        </p:txBody>
      </p:sp>
      <p:grpSp>
        <p:nvGrpSpPr>
          <p:cNvPr id="2" name="Group 4"/>
          <p:cNvGrpSpPr/>
          <p:nvPr/>
        </p:nvGrpSpPr>
        <p:grpSpPr>
          <a:xfrm>
            <a:off x="2963931" y="1179503"/>
            <a:ext cx="3228249" cy="3229245"/>
            <a:chOff x="3695530" y="1028530"/>
            <a:chExt cx="4800938" cy="4800938"/>
          </a:xfrm>
        </p:grpSpPr>
        <p:sp>
          <p:nvSpPr>
            <p:cNvPr id="10" name="Freeform 9"/>
            <p:cNvSpPr/>
            <p:nvPr/>
          </p:nvSpPr>
          <p:spPr>
            <a:xfrm>
              <a:off x="3695530" y="1028530"/>
              <a:ext cx="2346282" cy="2346282"/>
            </a:xfrm>
            <a:custGeom>
              <a:gdLst>
                <a:gd fmla="*/ 0 w 2346282" name="connsiteX0"/>
                <a:gd fmla="*/ 2346282 h 2346282" name="connsiteY0"/>
                <a:gd fmla="*/ 2346282 w 2346282" name="connsiteX1"/>
                <a:gd fmla="*/ 0 h 2346282" name="connsiteY1"/>
                <a:gd fmla="*/ 2346282 w 2346282" name="connsiteX2"/>
                <a:gd fmla="*/ 2346282 h 2346282" name="connsiteY2"/>
                <a:gd fmla="*/ 0 w 2346282" name="connsiteX3"/>
                <a:gd fmla="*/ 2346282 h 2346282" name="connsiteY3"/>
              </a:gdLst>
              <a:cxnLst>
                <a:cxn ang="0">
                  <a:pos x="connsiteX0" y="connsiteY0"/>
                </a:cxn>
                <a:cxn ang="0">
                  <a:pos x="connsiteX1" y="connsiteY1"/>
                </a:cxn>
                <a:cxn ang="0">
                  <a:pos x="connsiteX2" y="connsiteY2"/>
                </a:cxn>
                <a:cxn ang="0">
                  <a:pos x="connsiteX3" y="connsiteY3"/>
                </a:cxn>
              </a:cxnLst>
              <a:rect b="b" l="l" r="r" t="t"/>
              <a:pathLst>
                <a:path h="2346282" w="2346282">
                  <a:moveTo>
                    <a:pt x="0" y="2346282"/>
                  </a:moveTo>
                  <a:cubicBezTo>
                    <a:pt x="0" y="1050466"/>
                    <a:pt x="1050466" y="0"/>
                    <a:pt x="2346282" y="0"/>
                  </a:cubicBezTo>
                  <a:lnTo>
                    <a:pt x="2346282" y="2346282"/>
                  </a:lnTo>
                  <a:lnTo>
                    <a:pt x="0" y="2346282"/>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270256" lIns="957466" numCol="1" rIns="270256" spcCol="1270" spcFirstLastPara="0" tIns="957466" vert="horz" wrap="square">
              <a:noAutofit/>
            </a:bodyPr>
            <a:lstStyle/>
            <a:p>
              <a:pPr algn="ctr" defTabSz="1266825">
                <a:lnSpc>
                  <a:spcPct val="90000"/>
                </a:lnSpc>
                <a:spcBef>
                  <a:spcPct val="0"/>
                </a:spcBef>
                <a:spcAft>
                  <a:spcPct val="35000"/>
                </a:spcAft>
              </a:pPr>
              <a:r>
                <a:rPr lang="en-US" sz="1500"/>
                <a:t>Web Analysis</a:t>
              </a:r>
            </a:p>
          </p:txBody>
        </p:sp>
        <p:sp>
          <p:nvSpPr>
            <p:cNvPr id="11" name="Freeform 10"/>
            <p:cNvSpPr/>
            <p:nvPr/>
          </p:nvSpPr>
          <p:spPr>
            <a:xfrm>
              <a:off x="6150186" y="1028530"/>
              <a:ext cx="2346282" cy="2346282"/>
            </a:xfrm>
            <a:custGeom>
              <a:gdLst>
                <a:gd fmla="*/ 0 w 2346282" name="connsiteX0"/>
                <a:gd fmla="*/ 2346282 h 2346282" name="connsiteY0"/>
                <a:gd fmla="*/ 2346282 w 2346282" name="connsiteX1"/>
                <a:gd fmla="*/ 0 h 2346282" name="connsiteY1"/>
                <a:gd fmla="*/ 2346282 w 2346282" name="connsiteX2"/>
                <a:gd fmla="*/ 2346282 h 2346282" name="connsiteY2"/>
                <a:gd fmla="*/ 0 w 2346282" name="connsiteX3"/>
                <a:gd fmla="*/ 2346282 h 2346282" name="connsiteY3"/>
              </a:gdLst>
              <a:cxnLst>
                <a:cxn ang="0">
                  <a:pos x="connsiteX0" y="connsiteY0"/>
                </a:cxn>
                <a:cxn ang="0">
                  <a:pos x="connsiteX1" y="connsiteY1"/>
                </a:cxn>
                <a:cxn ang="0">
                  <a:pos x="connsiteX2" y="connsiteY2"/>
                </a:cxn>
                <a:cxn ang="0">
                  <a:pos x="connsiteX3" y="connsiteY3"/>
                </a:cxn>
              </a:cxnLst>
              <a:rect b="b" l="l" r="r" t="t"/>
              <a:pathLst>
                <a:path h="2346282" w="2346282">
                  <a:moveTo>
                    <a:pt x="0" y="0"/>
                  </a:moveTo>
                  <a:cubicBezTo>
                    <a:pt x="1295816" y="0"/>
                    <a:pt x="2346282" y="1050466"/>
                    <a:pt x="2346282" y="2346282"/>
                  </a:cubicBezTo>
                  <a:lnTo>
                    <a:pt x="0" y="2346282"/>
                  </a:lnTo>
                  <a:lnTo>
                    <a:pt x="0" y="0"/>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270256" lIns="270256" numCol="1" rIns="957466" spcCol="1270" spcFirstLastPara="0" tIns="957466" vert="horz" wrap="square">
              <a:noAutofit/>
            </a:bodyPr>
            <a:lstStyle/>
            <a:p>
              <a:pPr algn="ctr" defTabSz="1266825">
                <a:lnSpc>
                  <a:spcPct val="90000"/>
                </a:lnSpc>
                <a:spcBef>
                  <a:spcPct val="0"/>
                </a:spcBef>
                <a:spcAft>
                  <a:spcPct val="35000"/>
                </a:spcAft>
              </a:pPr>
              <a:r>
                <a:rPr lang="en-US" sz="1500"/>
                <a:t>HTML</a:t>
              </a:r>
            </a:p>
            <a:p>
              <a:pPr algn="ctr" defTabSz="1266825">
                <a:lnSpc>
                  <a:spcPct val="90000"/>
                </a:lnSpc>
                <a:spcBef>
                  <a:spcPct val="0"/>
                </a:spcBef>
                <a:spcAft>
                  <a:spcPct val="35000"/>
                </a:spcAft>
              </a:pPr>
              <a:r>
                <a:rPr lang="en-US" sz="1500"/>
                <a:t>Design</a:t>
              </a:r>
            </a:p>
          </p:txBody>
        </p:sp>
        <p:sp>
          <p:nvSpPr>
            <p:cNvPr id="12" name="Freeform 11"/>
            <p:cNvSpPr/>
            <p:nvPr/>
          </p:nvSpPr>
          <p:spPr>
            <a:xfrm rot="21600000">
              <a:off x="6150186" y="3483185"/>
              <a:ext cx="2346282" cy="2346283"/>
            </a:xfrm>
            <a:custGeom>
              <a:gdLst>
                <a:gd fmla="*/ 0 w 2346282" name="connsiteX0"/>
                <a:gd fmla="*/ 2346282 h 2346282" name="connsiteY0"/>
                <a:gd fmla="*/ 2346282 w 2346282" name="connsiteX1"/>
                <a:gd fmla="*/ 0 h 2346282" name="connsiteY1"/>
                <a:gd fmla="*/ 2346282 w 2346282" name="connsiteX2"/>
                <a:gd fmla="*/ 2346282 h 2346282" name="connsiteY2"/>
                <a:gd fmla="*/ 0 w 2346282" name="connsiteX3"/>
                <a:gd fmla="*/ 2346282 h 2346282" name="connsiteY3"/>
              </a:gdLst>
              <a:cxnLst>
                <a:cxn ang="0">
                  <a:pos x="connsiteX0" y="connsiteY0"/>
                </a:cxn>
                <a:cxn ang="0">
                  <a:pos x="connsiteX1" y="connsiteY1"/>
                </a:cxn>
                <a:cxn ang="0">
                  <a:pos x="connsiteX2" y="connsiteY2"/>
                </a:cxn>
                <a:cxn ang="0">
                  <a:pos x="connsiteX3" y="connsiteY3"/>
                </a:cxn>
              </a:cxnLst>
              <a:rect b="b" l="l" r="r" t="t"/>
              <a:pathLst>
                <a:path h="2346282" w="2346282">
                  <a:moveTo>
                    <a:pt x="2346282" y="0"/>
                  </a:moveTo>
                  <a:cubicBezTo>
                    <a:pt x="2346282" y="1295816"/>
                    <a:pt x="1295816" y="2346282"/>
                    <a:pt x="0" y="2346282"/>
                  </a:cubicBezTo>
                  <a:lnTo>
                    <a:pt x="0" y="0"/>
                  </a:lnTo>
                  <a:lnTo>
                    <a:pt x="2346282"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957466" lIns="270256" numCol="1" rIns="957466" spcCol="1270" spcFirstLastPara="0" tIns="270257" vert="horz" wrap="square">
              <a:noAutofit/>
            </a:bodyPr>
            <a:lstStyle/>
            <a:p>
              <a:pPr algn="ctr" defTabSz="1266825">
                <a:lnSpc>
                  <a:spcPct val="90000"/>
                </a:lnSpc>
                <a:spcBef>
                  <a:spcPct val="0"/>
                </a:spcBef>
                <a:spcAft>
                  <a:spcPct val="35000"/>
                </a:spcAft>
              </a:pPr>
              <a:r>
                <a:rPr lang="en-US" sz="1500"/>
                <a:t>Java Script</a:t>
              </a:r>
            </a:p>
          </p:txBody>
        </p:sp>
        <p:sp>
          <p:nvSpPr>
            <p:cNvPr id="13" name="Freeform 12"/>
            <p:cNvSpPr/>
            <p:nvPr/>
          </p:nvSpPr>
          <p:spPr>
            <a:xfrm rot="21600000">
              <a:off x="3695530" y="3483186"/>
              <a:ext cx="2346282" cy="2346282"/>
            </a:xfrm>
            <a:custGeom>
              <a:gdLst>
                <a:gd fmla="*/ 0 w 2346282" name="connsiteX0"/>
                <a:gd fmla="*/ 2346282 h 2346282" name="connsiteY0"/>
                <a:gd fmla="*/ 2346282 w 2346282" name="connsiteX1"/>
                <a:gd fmla="*/ 0 h 2346282" name="connsiteY1"/>
                <a:gd fmla="*/ 2346282 w 2346282" name="connsiteX2"/>
                <a:gd fmla="*/ 2346282 h 2346282" name="connsiteY2"/>
                <a:gd fmla="*/ 0 w 2346282" name="connsiteX3"/>
                <a:gd fmla="*/ 2346282 h 2346282" name="connsiteY3"/>
              </a:gdLst>
              <a:cxnLst>
                <a:cxn ang="0">
                  <a:pos x="connsiteX0" y="connsiteY0"/>
                </a:cxn>
                <a:cxn ang="0">
                  <a:pos x="connsiteX1" y="connsiteY1"/>
                </a:cxn>
                <a:cxn ang="0">
                  <a:pos x="connsiteX2" y="connsiteY2"/>
                </a:cxn>
                <a:cxn ang="0">
                  <a:pos x="connsiteX3" y="connsiteY3"/>
                </a:cxn>
              </a:cxnLst>
              <a:rect b="b" l="l" r="r" t="t"/>
              <a:pathLst>
                <a:path h="2346282" w="2346282">
                  <a:moveTo>
                    <a:pt x="2346282" y="2346282"/>
                  </a:moveTo>
                  <a:cubicBezTo>
                    <a:pt x="1050466" y="2346282"/>
                    <a:pt x="0" y="1295816"/>
                    <a:pt x="0" y="0"/>
                  </a:cubicBezTo>
                  <a:lnTo>
                    <a:pt x="2346282" y="0"/>
                  </a:lnTo>
                  <a:lnTo>
                    <a:pt x="2346282" y="2346282"/>
                  </a:lnTo>
                  <a:close/>
                </a:path>
              </a:pathLst>
            </a:custGeom>
            <a:solidFill>
              <a:schemeClr val="accent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957466" lIns="957466" numCol="1" rIns="270256" spcCol="1270" spcFirstLastPara="0" tIns="270256" vert="horz" wrap="square">
              <a:noAutofit/>
            </a:bodyPr>
            <a:lstStyle/>
            <a:p>
              <a:pPr algn="ctr" defTabSz="1266825">
                <a:lnSpc>
                  <a:spcPct val="90000"/>
                </a:lnSpc>
                <a:spcBef>
                  <a:spcPct val="0"/>
                </a:spcBef>
                <a:spcAft>
                  <a:spcPct val="35000"/>
                </a:spcAft>
              </a:pPr>
              <a:r>
                <a:rPr lang="en-US" sz="1500"/>
                <a:t>Illustrator</a:t>
              </a:r>
            </a:p>
          </p:txBody>
        </p:sp>
        <p:sp>
          <p:nvSpPr>
            <p:cNvPr id="14" name="Circular Arrow 13"/>
            <p:cNvSpPr/>
            <p:nvPr/>
          </p:nvSpPr>
          <p:spPr>
            <a:xfrm>
              <a:off x="5690954" y="2941319"/>
              <a:ext cx="810090" cy="704426"/>
            </a:xfrm>
            <a:prstGeom prst="circularArrow">
              <a:avLst/>
            </a:prstGeom>
            <a:solidFill>
              <a:schemeClr val="bg2"/>
            </a:solidFill>
            <a:ln>
              <a:noFill/>
            </a:ln>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txBody>
            <a:bodyPr/>
            <a:lstStyle/>
            <a:p/>
          </p:txBody>
        </p:sp>
        <p:sp>
          <p:nvSpPr>
            <p:cNvPr id="15" name="Circular Arrow 14"/>
            <p:cNvSpPr/>
            <p:nvPr/>
          </p:nvSpPr>
          <p:spPr>
            <a:xfrm rot="10800000">
              <a:off x="5690954" y="3212252"/>
              <a:ext cx="810090" cy="704426"/>
            </a:xfrm>
            <a:prstGeom prst="circularArrow">
              <a:avLst/>
            </a:prstGeom>
            <a:solidFill>
              <a:schemeClr val="bg2"/>
            </a:solidFill>
            <a:ln>
              <a:noFill/>
            </a:ln>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txBody>
            <a:bodyPr/>
            <a:lstStyle/>
            <a:p/>
          </p:txBody>
        </p:sp>
      </p:grpSp>
      <p:grpSp>
        <p:nvGrpSpPr>
          <p:cNvPr id="4" name="Group 7"/>
          <p:cNvGrpSpPr/>
          <p:nvPr/>
        </p:nvGrpSpPr>
        <p:grpSpPr>
          <a:xfrm>
            <a:off x="7251188" y="3038188"/>
            <a:ext cx="566777" cy="566952"/>
            <a:chOff x="10036930" y="4049666"/>
            <a:chExt cx="755703" cy="755703"/>
          </a:xfrm>
        </p:grpSpPr>
        <p:sp>
          <p:nvSpPr>
            <p:cNvPr id="18" name="Oval 17"/>
            <p:cNvSpPr/>
            <p:nvPr/>
          </p:nvSpPr>
          <p:spPr>
            <a:xfrm>
              <a:off x="10036930" y="4049666"/>
              <a:ext cx="755703" cy="75570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grpSp>
          <p:nvGrpSpPr>
            <p:cNvPr id="5" name="Group 39"/>
            <p:cNvGrpSpPr/>
            <p:nvPr/>
          </p:nvGrpSpPr>
          <p:grpSpPr>
            <a:xfrm>
              <a:off x="10223296" y="4259376"/>
              <a:ext cx="383745" cy="383755"/>
              <a:chOff x="7287430" y="2577307"/>
              <a:chExt cx="464333" cy="464344"/>
            </a:xfrm>
            <a:solidFill>
              <a:schemeClr val="bg2"/>
            </a:solidFill>
          </p:grpSpPr>
          <p:sp>
            <p:nvSpPr>
              <p:cNvPr id="41" name="AutoShape 56"/>
              <p:cNvSpPr/>
              <p:nvPr/>
            </p:nvSpPr>
            <p:spPr bwMode="auto">
              <a:xfrm>
                <a:off x="7287430" y="2577307"/>
                <a:ext cx="145256" cy="46434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50" fontAlgn="base" hangingPunct="0">
                  <a:spcBef>
                    <a:spcPct val="0"/>
                  </a:spcBef>
                  <a:spcAft>
                    <a:spcPct val="0"/>
                  </a:spcAft>
                </a:pPr>
                <a:endParaRPr lang="en-US" sz="1100">
                  <a:solidFill>
                    <a:srgbClr val="FFFFFF"/>
                  </a:solidFill>
                  <a:effectLst>
                    <a:outerShdw algn="tl" blurRad="38100" dir="2700000" dist="38100">
                      <a:srgbClr val="000000"/>
                    </a:outerShdw>
                  </a:effectLst>
                  <a:latin charset="0" typeface="Gill Sans"/>
                  <a:sym charset="0" typeface="Gill Sans"/>
                </a:endParaRPr>
              </a:p>
            </p:txBody>
          </p:sp>
          <p:sp>
            <p:nvSpPr>
              <p:cNvPr id="42" name="AutoShape 57"/>
              <p:cNvSpPr/>
              <p:nvPr/>
            </p:nvSpPr>
            <p:spPr bwMode="auto">
              <a:xfrm>
                <a:off x="7606507" y="2577307"/>
                <a:ext cx="145256" cy="46434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50" fontAlgn="base" hangingPunct="0">
                  <a:spcBef>
                    <a:spcPct val="0"/>
                  </a:spcBef>
                  <a:spcAft>
                    <a:spcPct val="0"/>
                  </a:spcAft>
                </a:pPr>
                <a:endParaRPr lang="en-US" sz="1100">
                  <a:solidFill>
                    <a:srgbClr val="FFFFFF"/>
                  </a:solidFill>
                  <a:effectLst>
                    <a:outerShdw algn="tl" blurRad="38100" dir="2700000" dist="38100">
                      <a:srgbClr val="000000"/>
                    </a:outerShdw>
                  </a:effectLst>
                  <a:latin charset="0" typeface="Gill Sans"/>
                  <a:sym charset="0" typeface="Gill Sans"/>
                </a:endParaRPr>
              </a:p>
            </p:txBody>
          </p:sp>
          <p:sp>
            <p:nvSpPr>
              <p:cNvPr id="43" name="AutoShape 58"/>
              <p:cNvSpPr/>
              <p:nvPr/>
            </p:nvSpPr>
            <p:spPr bwMode="auto">
              <a:xfrm>
                <a:off x="7446962" y="2577307"/>
                <a:ext cx="145257" cy="46434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50" fontAlgn="base" hangingPunct="0">
                  <a:spcBef>
                    <a:spcPct val="0"/>
                  </a:spcBef>
                  <a:spcAft>
                    <a:spcPct val="0"/>
                  </a:spcAft>
                </a:pPr>
                <a:endParaRPr lang="en-US" sz="1100">
                  <a:solidFill>
                    <a:srgbClr val="FFFFFF"/>
                  </a:solidFill>
                  <a:effectLst>
                    <a:outerShdw algn="tl" blurRad="38100" dir="2700000" dist="38100">
                      <a:srgbClr val="000000"/>
                    </a:outerShdw>
                  </a:effectLst>
                  <a:latin charset="0" typeface="Gill Sans"/>
                  <a:sym charset="0" typeface="Gill Sans"/>
                </a:endParaRPr>
              </a:p>
            </p:txBody>
          </p:sp>
        </p:grpSp>
      </p:grpSp>
      <p:grpSp>
        <p:nvGrpSpPr>
          <p:cNvPr id="6" name="Group 6"/>
          <p:cNvGrpSpPr/>
          <p:nvPr/>
        </p:nvGrpSpPr>
        <p:grpSpPr>
          <a:xfrm>
            <a:off x="7251188" y="1193800"/>
            <a:ext cx="566777" cy="566952"/>
            <a:chOff x="10036930" y="1591241"/>
            <a:chExt cx="755703" cy="755703"/>
          </a:xfrm>
        </p:grpSpPr>
        <p:sp>
          <p:nvSpPr>
            <p:cNvPr id="19" name="Oval 18"/>
            <p:cNvSpPr/>
            <p:nvPr/>
          </p:nvSpPr>
          <p:spPr>
            <a:xfrm>
              <a:off x="10036930" y="1591241"/>
              <a:ext cx="755703" cy="75570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sp>
          <p:nvSpPr>
            <p:cNvPr id="44" name="AutoShape 59"/>
            <p:cNvSpPr/>
            <p:nvPr/>
          </p:nvSpPr>
          <p:spPr bwMode="auto">
            <a:xfrm>
              <a:off x="10186990" y="1777215"/>
              <a:ext cx="384412" cy="383755"/>
            </a:xfrm>
            <a:custGeom>
              <a:gdLst>
                <a:gd fmla="+- 0 10794 23" name="T0"/>
                <a:gd fmla="*/ T0 w 21543" name="T1"/>
                <a:gd fmla="*/ 10800 h 21600" name="T2"/>
                <a:gd fmla="+- 0 10794 23" name="T3"/>
                <a:gd fmla="*/ T3 w 21543" name="T4"/>
                <a:gd fmla="*/ 10800 h 21600" name="T5"/>
                <a:gd fmla="+- 0 10794 23" name="T6"/>
                <a:gd fmla="*/ T6 w 21543" name="T7"/>
                <a:gd fmla="*/ 10800 h 21600" name="T8"/>
                <a:gd fmla="+- 0 10794 23" name="T9"/>
                <a:gd fmla="*/ T9 w 21543" name="T10"/>
                <a:gd fmla="*/ 10800 h 21600" name="T11"/>
              </a:gdLst>
              <a:cxnLst>
                <a:cxn ang="0">
                  <a:pos x="T1" y="T2"/>
                </a:cxn>
                <a:cxn ang="0">
                  <a:pos x="T4" y="T5"/>
                </a:cxn>
                <a:cxn ang="0">
                  <a:pos x="T7" y="T8"/>
                </a:cxn>
                <a:cxn ang="0">
                  <a:pos x="T10" y="T11"/>
                </a:cxn>
              </a:cxnLst>
              <a:rect b="b" l="0" r="r" t="0"/>
              <a:pathLst>
                <a:path h="21600" w="21543">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2"/>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50" fontAlgn="base" hangingPunct="0">
                <a:spcBef>
                  <a:spcPct val="0"/>
                </a:spcBef>
                <a:spcAft>
                  <a:spcPct val="0"/>
                </a:spcAft>
              </a:pPr>
              <a:endParaRPr lang="en-US">
                <a:sym charset="0" typeface="Gill Sans"/>
              </a:endParaRPr>
            </a:p>
          </p:txBody>
        </p:sp>
      </p:grpSp>
      <p:grpSp>
        <p:nvGrpSpPr>
          <p:cNvPr id="7" name="Group 3"/>
          <p:cNvGrpSpPr/>
          <p:nvPr/>
        </p:nvGrpSpPr>
        <p:grpSpPr>
          <a:xfrm>
            <a:off x="1193541" y="1193800"/>
            <a:ext cx="566777" cy="566952"/>
            <a:chOff x="1399366" y="1591242"/>
            <a:chExt cx="755703" cy="755703"/>
          </a:xfrm>
        </p:grpSpPr>
        <p:sp>
          <p:nvSpPr>
            <p:cNvPr id="16" name="Oval 15"/>
            <p:cNvSpPr/>
            <p:nvPr/>
          </p:nvSpPr>
          <p:spPr>
            <a:xfrm>
              <a:off x="1399366" y="1591242"/>
              <a:ext cx="755703" cy="75570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grpSp>
          <p:nvGrpSpPr>
            <p:cNvPr id="8" name="Group 48"/>
            <p:cNvGrpSpPr/>
            <p:nvPr/>
          </p:nvGrpSpPr>
          <p:grpSpPr>
            <a:xfrm>
              <a:off x="1585342" y="1819197"/>
              <a:ext cx="383755" cy="299788"/>
              <a:chOff x="2581289" y="1710541"/>
              <a:chExt cx="464346" cy="362746"/>
            </a:xfrm>
            <a:solidFill>
              <a:schemeClr val="bg2"/>
            </a:solidFill>
          </p:grpSpPr>
          <p:sp>
            <p:nvSpPr>
              <p:cNvPr id="50" name="AutoShape 140"/>
              <p:cNvSpPr/>
              <p:nvPr/>
            </p:nvSpPr>
            <p:spPr bwMode="auto">
              <a:xfrm>
                <a:off x="2639231" y="1768486"/>
                <a:ext cx="290514" cy="235745"/>
              </a:xfrm>
              <a:custGeom>
                <a:gdLst>
                  <a:gd fmla="+- 0 10800 376" name="T0"/>
                  <a:gd fmla="*/ T0 w 20848" name="T1"/>
                  <a:gd fmla="*/ 10800 h 21600" name="T2"/>
                  <a:gd fmla="+- 0 10800 376" name="T3"/>
                  <a:gd fmla="*/ T3 w 20848" name="T4"/>
                  <a:gd fmla="*/ 10800 h 21600" name="T5"/>
                  <a:gd fmla="+- 0 10800 376" name="T6"/>
                  <a:gd fmla="*/ T6 w 20848" name="T7"/>
                  <a:gd fmla="*/ 10800 h 21600" name="T8"/>
                  <a:gd fmla="+- 0 10800 376" name="T9"/>
                  <a:gd fmla="*/ T9 w 20848" name="T10"/>
                  <a:gd fmla="*/ 10800 h 21600" name="T11"/>
                </a:gdLst>
                <a:cxnLst>
                  <a:cxn ang="0">
                    <a:pos x="T1" y="T2"/>
                  </a:cxn>
                  <a:cxn ang="0">
                    <a:pos x="T4" y="T5"/>
                  </a:cxn>
                  <a:cxn ang="0">
                    <a:pos x="T7" y="T8"/>
                  </a:cxn>
                  <a:cxn ang="0">
                    <a:pos x="T10" y="T11"/>
                  </a:cxn>
                </a:cxnLst>
                <a:rect b="b" l="0" r="r" t="0"/>
                <a:pathLst>
                  <a:path h="21600" w="20848">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50" fontAlgn="base" hangingPunct="0">
                  <a:spcBef>
                    <a:spcPct val="0"/>
                  </a:spcBef>
                  <a:spcAft>
                    <a:spcPct val="0"/>
                  </a:spcAft>
                </a:pPr>
                <a:endParaRPr lang="en-US">
                  <a:sym charset="0" typeface="Gill Sans"/>
                </a:endParaRPr>
              </a:p>
            </p:txBody>
          </p:sp>
          <p:sp>
            <p:nvSpPr>
              <p:cNvPr id="51" name="AutoShape 141"/>
              <p:cNvSpPr/>
              <p:nvPr/>
            </p:nvSpPr>
            <p:spPr bwMode="auto">
              <a:xfrm>
                <a:off x="2581289" y="1710541"/>
                <a:ext cx="464346" cy="362746"/>
              </a:xfrm>
              <a:custGeom>
                <a:gdLst>
                  <a:gd fmla="+- 0 10800 252" name="T0"/>
                  <a:gd fmla="*/ T0 w 21096" name="T1"/>
                  <a:gd fmla="*/ 10800 h 21600" name="T2"/>
                  <a:gd fmla="+- 0 10800 252" name="T3"/>
                  <a:gd fmla="*/ T3 w 21096" name="T4"/>
                  <a:gd fmla="*/ 10800 h 21600" name="T5"/>
                  <a:gd fmla="+- 0 10800 252" name="T6"/>
                  <a:gd fmla="*/ T6 w 21096" name="T7"/>
                  <a:gd fmla="*/ 10800 h 21600" name="T8"/>
                  <a:gd fmla="+- 0 10800 252" name="T9"/>
                  <a:gd fmla="*/ T9 w 21096" name="T10"/>
                  <a:gd fmla="*/ 10800 h 21600" name="T11"/>
                </a:gdLst>
                <a:cxnLst>
                  <a:cxn ang="0">
                    <a:pos x="T1" y="T2"/>
                  </a:cxn>
                  <a:cxn ang="0">
                    <a:pos x="T4" y="T5"/>
                  </a:cxn>
                  <a:cxn ang="0">
                    <a:pos x="T7" y="T8"/>
                  </a:cxn>
                  <a:cxn ang="0">
                    <a:pos x="T10" y="T11"/>
                  </a:cxn>
                </a:cxnLst>
                <a:rect b="b" l="0" r="r" t="0"/>
                <a:pathLst>
                  <a:path h="21600" w="21096">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50" fontAlgn="base" hangingPunct="0">
                  <a:spcBef>
                    <a:spcPct val="0"/>
                  </a:spcBef>
                  <a:spcAft>
                    <a:spcPct val="0"/>
                  </a:spcAft>
                </a:pPr>
                <a:endParaRPr lang="en-US">
                  <a:sym charset="0" typeface="Gill Sans"/>
                </a:endParaRPr>
              </a:p>
            </p:txBody>
          </p:sp>
          <p:sp>
            <p:nvSpPr>
              <p:cNvPr id="52" name="AutoShape 142"/>
              <p:cNvSpPr/>
              <p:nvPr/>
            </p:nvSpPr>
            <p:spPr bwMode="auto">
              <a:xfrm>
                <a:off x="2944035" y="1783564"/>
                <a:ext cx="43656" cy="4286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50" fontAlgn="base" hangingPunct="0">
                  <a:spcBef>
                    <a:spcPct val="0"/>
                  </a:spcBef>
                  <a:spcAft>
                    <a:spcPct val="0"/>
                  </a:spcAft>
                </a:pPr>
                <a:endParaRPr lang="en-US">
                  <a:sym charset="0" typeface="Gill Sans"/>
                </a:endParaRPr>
              </a:p>
            </p:txBody>
          </p:sp>
          <p:sp>
            <p:nvSpPr>
              <p:cNvPr id="53" name="AutoShape 143"/>
              <p:cNvSpPr/>
              <p:nvPr/>
            </p:nvSpPr>
            <p:spPr bwMode="auto">
              <a:xfrm>
                <a:off x="2929748" y="1971676"/>
                <a:ext cx="57945" cy="1508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50" fontAlgn="base" hangingPunct="0">
                  <a:spcBef>
                    <a:spcPct val="0"/>
                  </a:spcBef>
                  <a:spcAft>
                    <a:spcPct val="0"/>
                  </a:spcAft>
                </a:pPr>
                <a:endParaRPr lang="en-US">
                  <a:sym charset="0" typeface="Gill Sans"/>
                </a:endParaRPr>
              </a:p>
            </p:txBody>
          </p:sp>
          <p:sp>
            <p:nvSpPr>
              <p:cNvPr id="54" name="AutoShape 144"/>
              <p:cNvSpPr/>
              <p:nvPr/>
            </p:nvSpPr>
            <p:spPr bwMode="auto">
              <a:xfrm>
                <a:off x="2944031" y="1928021"/>
                <a:ext cx="58739" cy="1508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50" fontAlgn="base" hangingPunct="0">
                  <a:spcBef>
                    <a:spcPct val="0"/>
                  </a:spcBef>
                  <a:spcAft>
                    <a:spcPct val="0"/>
                  </a:spcAft>
                </a:pPr>
                <a:endParaRPr lang="en-US">
                  <a:sym charset="0" typeface="Gill Sans"/>
                </a:endParaRPr>
              </a:p>
            </p:txBody>
          </p:sp>
          <p:sp>
            <p:nvSpPr>
              <p:cNvPr id="55" name="AutoShape 145"/>
              <p:cNvSpPr/>
              <p:nvPr/>
            </p:nvSpPr>
            <p:spPr bwMode="auto">
              <a:xfrm>
                <a:off x="2944028" y="1885145"/>
                <a:ext cx="58738" cy="1428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50" fontAlgn="base" hangingPunct="0">
                  <a:spcBef>
                    <a:spcPct val="0"/>
                  </a:spcBef>
                  <a:spcAft>
                    <a:spcPct val="0"/>
                  </a:spcAft>
                </a:pPr>
                <a:endParaRPr lang="en-US">
                  <a:sym charset="0" typeface="Gill Sans"/>
                </a:endParaRPr>
              </a:p>
            </p:txBody>
          </p:sp>
          <p:sp>
            <p:nvSpPr>
              <p:cNvPr id="56" name="AutoShape 146"/>
              <p:cNvSpPr/>
              <p:nvPr/>
            </p:nvSpPr>
            <p:spPr bwMode="auto">
              <a:xfrm>
                <a:off x="2697957" y="1826419"/>
                <a:ext cx="86519" cy="61118"/>
              </a:xfrm>
              <a:custGeom>
                <a:gdLst>
                  <a:gd fmla="+- 0 10822 44" name="T0"/>
                  <a:gd fmla="*/ T0 w 21556" name="T1"/>
                  <a:gd fmla="+- 0 10826 53" name="T2"/>
                  <a:gd fmla="*/ 10826 h 21547" name="T3"/>
                  <a:gd fmla="+- 0 10822 44" name="T4"/>
                  <a:gd fmla="*/ T4 w 21556" name="T5"/>
                  <a:gd fmla="+- 0 10826 53" name="T6"/>
                  <a:gd fmla="*/ 10826 h 21547" name="T7"/>
                  <a:gd fmla="+- 0 10822 44" name="T8"/>
                  <a:gd fmla="*/ T8 w 21556" name="T9"/>
                  <a:gd fmla="+- 0 10826 53" name="T10"/>
                  <a:gd fmla="*/ 10826 h 21547" name="T11"/>
                  <a:gd fmla="+- 0 10822 44" name="T12"/>
                  <a:gd fmla="*/ T12 w 21556" name="T13"/>
                  <a:gd fmla="+- 0 10826 53" name="T14"/>
                  <a:gd fmla="*/ 10826 h 21547" name="T15"/>
                </a:gdLst>
                <a:cxnLst>
                  <a:cxn ang="0">
                    <a:pos x="T1" y="T3"/>
                  </a:cxn>
                  <a:cxn ang="0">
                    <a:pos x="T5" y="T7"/>
                  </a:cxn>
                  <a:cxn ang="0">
                    <a:pos x="T9" y="T11"/>
                  </a:cxn>
                  <a:cxn ang="0">
                    <a:pos x="T13" y="T15"/>
                  </a:cxn>
                </a:cxnLst>
                <a:rect b="b" l="0" r="r" t="0"/>
                <a:pathLst>
                  <a:path h="21547" w="21556">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50" fontAlgn="base" hangingPunct="0">
                  <a:spcBef>
                    <a:spcPct val="0"/>
                  </a:spcBef>
                  <a:spcAft>
                    <a:spcPct val="0"/>
                  </a:spcAft>
                </a:pPr>
                <a:endParaRPr lang="en-US">
                  <a:sym charset="0" typeface="Gill Sans"/>
                </a:endParaRPr>
              </a:p>
            </p:txBody>
          </p:sp>
        </p:grpSp>
      </p:grpSp>
      <p:grpSp>
        <p:nvGrpSpPr>
          <p:cNvPr id="9" name="Group 58"/>
          <p:cNvGrpSpPr/>
          <p:nvPr/>
        </p:nvGrpSpPr>
        <p:grpSpPr>
          <a:xfrm>
            <a:off x="534096" y="1804615"/>
            <a:ext cx="2093688" cy="751621"/>
            <a:chOff x="520106" y="2219893"/>
            <a:chExt cx="2513428" cy="1001851"/>
          </a:xfrm>
        </p:grpSpPr>
        <p:sp>
          <p:nvSpPr>
            <p:cNvPr id="57" name="TextBox 56"/>
            <p:cNvSpPr txBox="1"/>
            <p:nvPr/>
          </p:nvSpPr>
          <p:spPr>
            <a:xfrm>
              <a:off x="1091315" y="2219894"/>
              <a:ext cx="1317261" cy="365647"/>
            </a:xfrm>
            <a:prstGeom prst="rect">
              <a:avLst/>
            </a:prstGeom>
            <a:noFill/>
          </p:spPr>
          <p:txBody>
            <a:bodyPr rtlCol="0" wrap="none">
              <a:spAutoFit/>
            </a:bodyPr>
            <a:lstStyle/>
            <a:p>
              <a:r>
                <a:rPr altLang="en-US" lang="zh-CN" sz="1200">
                  <a:solidFill>
                    <a:schemeClr val="tx1">
                      <a:lumMod val="75000"/>
                      <a:lumOff val="25000"/>
                    </a:schemeClr>
                  </a:solidFill>
                  <a:latin charset="-122" pitchFamily="34" typeface="微软雅黑"/>
                  <a:ea charset="-122" pitchFamily="34" typeface="微软雅黑"/>
                </a:rPr>
                <a:t>点击添加标题</a:t>
              </a:r>
            </a:p>
          </p:txBody>
        </p:sp>
        <p:sp>
          <p:nvSpPr>
            <p:cNvPr id="58" name="Rectangle 57"/>
            <p:cNvSpPr/>
            <p:nvPr/>
          </p:nvSpPr>
          <p:spPr>
            <a:xfrm>
              <a:off x="520106" y="2544845"/>
              <a:ext cx="2513428" cy="670352"/>
            </a:xfrm>
            <a:prstGeom prst="rect">
              <a:avLst/>
            </a:prstGeom>
          </p:spPr>
          <p:txBody>
            <a:bodyPr wrap="square">
              <a:spAutoFit/>
            </a:bodyPr>
            <a:lstStyle/>
            <a:p>
              <a:pPr algn="just"/>
              <a:r>
                <a:rPr altLang="en-US" lang="zh-CN" sz="900">
                  <a:solidFill>
                    <a:schemeClr val="tx1">
                      <a:lumMod val="50000"/>
                      <a:lumOff val="50000"/>
                    </a:schemeClr>
                  </a:solidFill>
                  <a:latin charset="-122" pitchFamily="34" typeface="微软雅黑"/>
                  <a:ea charset="-122" pitchFamily="34" typeface="微软雅黑"/>
                </a:rPr>
                <a:t>在此框中选择粘贴，并选择只保留文字。您的内容打在这里，或者通过复制您的文本后，</a:t>
              </a:r>
            </a:p>
          </p:txBody>
        </p:sp>
      </p:grpSp>
      <p:grpSp>
        <p:nvGrpSpPr>
          <p:cNvPr id="20" name="Group 59"/>
          <p:cNvGrpSpPr/>
          <p:nvPr/>
        </p:nvGrpSpPr>
        <p:grpSpPr>
          <a:xfrm>
            <a:off x="489615" y="3649519"/>
            <a:ext cx="2093688" cy="751620"/>
            <a:chOff x="520106" y="2219892"/>
            <a:chExt cx="2513428" cy="1001850"/>
          </a:xfrm>
        </p:grpSpPr>
        <p:sp>
          <p:nvSpPr>
            <p:cNvPr id="61" name="TextBox 60"/>
            <p:cNvSpPr txBox="1"/>
            <p:nvPr/>
          </p:nvSpPr>
          <p:spPr>
            <a:xfrm>
              <a:off x="1140725" y="2219891"/>
              <a:ext cx="1317261" cy="365647"/>
            </a:xfrm>
            <a:prstGeom prst="rect">
              <a:avLst/>
            </a:prstGeom>
            <a:noFill/>
          </p:spPr>
          <p:txBody>
            <a:bodyPr rtlCol="0" wrap="none">
              <a:spAutoFit/>
            </a:bodyPr>
            <a:lstStyle/>
            <a:p>
              <a:r>
                <a:rPr altLang="en-US" lang="zh-CN" sz="1200">
                  <a:solidFill>
                    <a:schemeClr val="tx1">
                      <a:lumMod val="75000"/>
                      <a:lumOff val="25000"/>
                    </a:schemeClr>
                  </a:solidFill>
                  <a:latin charset="-122" pitchFamily="34" typeface="微软雅黑"/>
                  <a:ea charset="-122" pitchFamily="34" typeface="微软雅黑"/>
                </a:rPr>
                <a:t>点击添加标题</a:t>
              </a:r>
            </a:p>
          </p:txBody>
        </p:sp>
        <p:sp>
          <p:nvSpPr>
            <p:cNvPr id="62" name="Rectangle 61"/>
            <p:cNvSpPr/>
            <p:nvPr/>
          </p:nvSpPr>
          <p:spPr>
            <a:xfrm>
              <a:off x="520106" y="2544843"/>
              <a:ext cx="2513428" cy="670353"/>
            </a:xfrm>
            <a:prstGeom prst="rect">
              <a:avLst/>
            </a:prstGeom>
          </p:spPr>
          <p:txBody>
            <a:bodyPr wrap="square">
              <a:spAutoFit/>
            </a:bodyPr>
            <a:lstStyle/>
            <a:p>
              <a:pPr algn="just"/>
              <a:r>
                <a:rPr altLang="en-US" lang="zh-CN" sz="900">
                  <a:solidFill>
                    <a:schemeClr val="tx1">
                      <a:lumMod val="50000"/>
                      <a:lumOff val="50000"/>
                    </a:schemeClr>
                  </a:solidFill>
                  <a:latin charset="-122" pitchFamily="34" typeface="微软雅黑"/>
                  <a:ea charset="-122" pitchFamily="34" typeface="微软雅黑"/>
                </a:rPr>
                <a:t>在此框中选择粘贴，并选择只保留文字。您的内容打在这里，或者通过复制您的文本后，</a:t>
              </a:r>
            </a:p>
          </p:txBody>
        </p:sp>
      </p:grpSp>
      <p:grpSp>
        <p:nvGrpSpPr>
          <p:cNvPr id="21" name="Group 62"/>
          <p:cNvGrpSpPr/>
          <p:nvPr/>
        </p:nvGrpSpPr>
        <p:grpSpPr>
          <a:xfrm>
            <a:off x="6592040" y="1804615"/>
            <a:ext cx="2093688" cy="751621"/>
            <a:chOff x="520106" y="2219893"/>
            <a:chExt cx="2513428" cy="1001851"/>
          </a:xfrm>
        </p:grpSpPr>
        <p:sp>
          <p:nvSpPr>
            <p:cNvPr id="64" name="TextBox 63"/>
            <p:cNvSpPr txBox="1"/>
            <p:nvPr/>
          </p:nvSpPr>
          <p:spPr>
            <a:xfrm>
              <a:off x="1009885" y="2219894"/>
              <a:ext cx="1317261" cy="365647"/>
            </a:xfrm>
            <a:prstGeom prst="rect">
              <a:avLst/>
            </a:prstGeom>
            <a:noFill/>
          </p:spPr>
          <p:txBody>
            <a:bodyPr rtlCol="0" wrap="none">
              <a:spAutoFit/>
            </a:bodyPr>
            <a:lstStyle/>
            <a:p>
              <a:r>
                <a:rPr altLang="en-US" lang="zh-CN" sz="1200">
                  <a:solidFill>
                    <a:schemeClr val="tx1">
                      <a:lumMod val="75000"/>
                      <a:lumOff val="25000"/>
                    </a:schemeClr>
                  </a:solidFill>
                  <a:latin charset="-122" pitchFamily="34" typeface="微软雅黑"/>
                  <a:ea charset="-122" pitchFamily="34" typeface="微软雅黑"/>
                </a:rPr>
                <a:t>点击添加标题</a:t>
              </a:r>
            </a:p>
          </p:txBody>
        </p:sp>
        <p:sp>
          <p:nvSpPr>
            <p:cNvPr id="65" name="Rectangle 64"/>
            <p:cNvSpPr/>
            <p:nvPr/>
          </p:nvSpPr>
          <p:spPr>
            <a:xfrm>
              <a:off x="520106" y="2544845"/>
              <a:ext cx="2513428" cy="670352"/>
            </a:xfrm>
            <a:prstGeom prst="rect">
              <a:avLst/>
            </a:prstGeom>
          </p:spPr>
          <p:txBody>
            <a:bodyPr wrap="square">
              <a:spAutoFit/>
            </a:bodyPr>
            <a:lstStyle/>
            <a:p>
              <a:pPr algn="just"/>
              <a:r>
                <a:rPr altLang="en-US" lang="zh-CN" sz="900">
                  <a:solidFill>
                    <a:schemeClr val="tx1">
                      <a:lumMod val="50000"/>
                      <a:lumOff val="50000"/>
                    </a:schemeClr>
                  </a:solidFill>
                  <a:latin charset="-122" pitchFamily="34" typeface="微软雅黑"/>
                  <a:ea charset="-122" pitchFamily="34" typeface="微软雅黑"/>
                </a:rPr>
                <a:t>在此框中选择粘贴，并选择只保留文字。您的内容打在这里，或者通过复制您的文本后，</a:t>
              </a:r>
            </a:p>
          </p:txBody>
        </p:sp>
      </p:grpSp>
      <p:grpSp>
        <p:nvGrpSpPr>
          <p:cNvPr id="22" name="Group 65"/>
          <p:cNvGrpSpPr/>
          <p:nvPr/>
        </p:nvGrpSpPr>
        <p:grpSpPr>
          <a:xfrm>
            <a:off x="6588224" y="3652005"/>
            <a:ext cx="2093688" cy="751621"/>
            <a:chOff x="520106" y="2219893"/>
            <a:chExt cx="2513428" cy="1001851"/>
          </a:xfrm>
        </p:grpSpPr>
        <p:sp>
          <p:nvSpPr>
            <p:cNvPr id="67" name="TextBox 66"/>
            <p:cNvSpPr txBox="1"/>
            <p:nvPr/>
          </p:nvSpPr>
          <p:spPr>
            <a:xfrm>
              <a:off x="1055635" y="2219892"/>
              <a:ext cx="1317261" cy="365647"/>
            </a:xfrm>
            <a:prstGeom prst="rect">
              <a:avLst/>
            </a:prstGeom>
            <a:noFill/>
          </p:spPr>
          <p:txBody>
            <a:bodyPr rtlCol="0" wrap="none">
              <a:spAutoFit/>
            </a:bodyPr>
            <a:lstStyle/>
            <a:p>
              <a:r>
                <a:rPr altLang="en-US" lang="zh-CN" sz="1200">
                  <a:solidFill>
                    <a:schemeClr val="tx1">
                      <a:lumMod val="75000"/>
                      <a:lumOff val="25000"/>
                    </a:schemeClr>
                  </a:solidFill>
                  <a:latin charset="-122" pitchFamily="34" typeface="微软雅黑"/>
                  <a:ea charset="-122" pitchFamily="34" typeface="微软雅黑"/>
                </a:rPr>
                <a:t>点击添加标题</a:t>
              </a:r>
            </a:p>
          </p:txBody>
        </p:sp>
        <p:sp>
          <p:nvSpPr>
            <p:cNvPr id="68" name="Rectangle 67"/>
            <p:cNvSpPr/>
            <p:nvPr/>
          </p:nvSpPr>
          <p:spPr>
            <a:xfrm>
              <a:off x="520106" y="2544845"/>
              <a:ext cx="2513428" cy="670352"/>
            </a:xfrm>
            <a:prstGeom prst="rect">
              <a:avLst/>
            </a:prstGeom>
          </p:spPr>
          <p:txBody>
            <a:bodyPr wrap="square">
              <a:spAutoFit/>
            </a:bodyPr>
            <a:lstStyle/>
            <a:p>
              <a:pPr algn="just"/>
              <a:r>
                <a:rPr altLang="en-US" lang="zh-CN" sz="900">
                  <a:solidFill>
                    <a:schemeClr val="tx1">
                      <a:lumMod val="50000"/>
                      <a:lumOff val="50000"/>
                    </a:schemeClr>
                  </a:solidFill>
                  <a:latin charset="-122" pitchFamily="34" typeface="微软雅黑"/>
                  <a:ea charset="-122" pitchFamily="34" typeface="微软雅黑"/>
                </a:rPr>
                <a:t>在此框中选择粘贴，并选择只保留文字。您的内容打在这里，或者通过复制您的文本后，</a:t>
              </a:r>
            </a:p>
          </p:txBody>
        </p:sp>
      </p:grpSp>
      <p:grpSp>
        <p:nvGrpSpPr>
          <p:cNvPr id="23" name="Group 5"/>
          <p:cNvGrpSpPr/>
          <p:nvPr/>
        </p:nvGrpSpPr>
        <p:grpSpPr>
          <a:xfrm>
            <a:off x="1193541" y="3038188"/>
            <a:ext cx="566777" cy="566952"/>
            <a:chOff x="1399366" y="4049666"/>
            <a:chExt cx="755703" cy="755703"/>
          </a:xfrm>
        </p:grpSpPr>
        <p:sp>
          <p:nvSpPr>
            <p:cNvPr id="17" name="Oval 16"/>
            <p:cNvSpPr/>
            <p:nvPr/>
          </p:nvSpPr>
          <p:spPr>
            <a:xfrm>
              <a:off x="1399366" y="4049666"/>
              <a:ext cx="755703" cy="75570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grpSp>
          <p:nvGrpSpPr>
            <p:cNvPr id="24" name="Group 44"/>
            <p:cNvGrpSpPr/>
            <p:nvPr/>
          </p:nvGrpSpPr>
          <p:grpSpPr>
            <a:xfrm>
              <a:off x="1584614" y="4265814"/>
              <a:ext cx="384412" cy="323405"/>
              <a:chOff x="5368132" y="2625725"/>
              <a:chExt cx="465138" cy="391319"/>
            </a:xfrm>
            <a:solidFill>
              <a:schemeClr val="bg2"/>
            </a:solidFill>
          </p:grpSpPr>
          <p:sp>
            <p:nvSpPr>
              <p:cNvPr id="46" name="AutoShape 120"/>
              <p:cNvSpPr/>
              <p:nvPr/>
            </p:nvSpPr>
            <p:spPr bwMode="auto">
              <a:xfrm>
                <a:off x="5484813" y="2727325"/>
                <a:ext cx="231775" cy="2317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50" fontAlgn="base" hangingPunct="0">
                  <a:spcBef>
                    <a:spcPct val="0"/>
                  </a:spcBef>
                  <a:spcAft>
                    <a:spcPct val="0"/>
                  </a:spcAft>
                </a:pPr>
                <a:endParaRPr lang="en-US" sz="1100">
                  <a:solidFill>
                    <a:srgbClr val="FFFFFF"/>
                  </a:solidFill>
                  <a:effectLst>
                    <a:outerShdw algn="tl" blurRad="38100" dir="2700000" dist="38100">
                      <a:srgbClr val="000000"/>
                    </a:outerShdw>
                  </a:effectLst>
                  <a:latin charset="0" typeface="Gill Sans"/>
                  <a:sym charset="0" typeface="Gill Sans"/>
                </a:endParaRPr>
              </a:p>
            </p:txBody>
          </p:sp>
          <p:sp>
            <p:nvSpPr>
              <p:cNvPr id="47" name="AutoShape 121"/>
              <p:cNvSpPr/>
              <p:nvPr/>
            </p:nvSpPr>
            <p:spPr bwMode="auto">
              <a:xfrm>
                <a:off x="5542757" y="2785269"/>
                <a:ext cx="65088" cy="6508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50" fontAlgn="base" hangingPunct="0">
                  <a:spcBef>
                    <a:spcPct val="0"/>
                  </a:spcBef>
                  <a:spcAft>
                    <a:spcPct val="0"/>
                  </a:spcAft>
                </a:pPr>
                <a:endParaRPr lang="en-US" sz="1100">
                  <a:solidFill>
                    <a:srgbClr val="FFFFFF"/>
                  </a:solidFill>
                  <a:effectLst>
                    <a:outerShdw algn="tl" blurRad="38100" dir="2700000" dist="38100">
                      <a:srgbClr val="000000"/>
                    </a:outerShdw>
                  </a:effectLst>
                  <a:latin charset="0" typeface="Gill Sans"/>
                  <a:sym charset="0" typeface="Gill Sans"/>
                </a:endParaRPr>
              </a:p>
            </p:txBody>
          </p:sp>
          <p:sp>
            <p:nvSpPr>
              <p:cNvPr id="48" name="AutoShape 122"/>
              <p:cNvSpPr/>
              <p:nvPr/>
            </p:nvSpPr>
            <p:spPr bwMode="auto">
              <a:xfrm>
                <a:off x="5368132" y="2625725"/>
                <a:ext cx="465138" cy="39131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50" fontAlgn="base" hangingPunct="0">
                  <a:spcBef>
                    <a:spcPct val="0"/>
                  </a:spcBef>
                  <a:spcAft>
                    <a:spcPct val="0"/>
                  </a:spcAft>
                </a:pPr>
                <a:endParaRPr lang="en-US" sz="1100">
                  <a:solidFill>
                    <a:srgbClr val="FFFFFF"/>
                  </a:solidFill>
                  <a:effectLst>
                    <a:outerShdw algn="tl" blurRad="38100" dir="2700000" dist="38100">
                      <a:srgbClr val="000000"/>
                    </a:outerShdw>
                  </a:effectLst>
                  <a:latin charset="0" typeface="Gill Sans"/>
                  <a:sym charset="0" typeface="Gill Sans"/>
                </a:endParaRPr>
              </a:p>
            </p:txBody>
          </p:sp>
        </p:grpSp>
      </p:grpSp>
    </p:spTree>
    <p:extLst>
      <p:ext uri="{BB962C8B-B14F-4D97-AF65-F5344CB8AC3E}">
        <p14:creationId val="3190915171"/>
      </p:ext>
    </p:extLst>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8" presetSubtype="16">
                                  <p:stCondLst>
                                    <p:cond delay="0"/>
                                  </p:stCondLst>
                                  <p:childTnLst>
                                    <p:set>
                                      <p:cBhvr>
                                        <p:cTn dur="1" fill="hold" id="6">
                                          <p:stCondLst>
                                            <p:cond delay="0"/>
                                          </p:stCondLst>
                                        </p:cTn>
                                        <p:tgtEl>
                                          <p:spTgt spid="2"/>
                                        </p:tgtEl>
                                        <p:attrNameLst>
                                          <p:attrName>style.visibility</p:attrName>
                                        </p:attrNameLst>
                                      </p:cBhvr>
                                      <p:to>
                                        <p:strVal val="visible"/>
                                      </p:to>
                                    </p:set>
                                    <p:animEffect filter="diamond(in)" transition="in">
                                      <p:cBhvr>
                                        <p:cTn dur="2000" id="7"/>
                                        <p:tgtEl>
                                          <p:spTgt spid="2"/>
                                        </p:tgtEl>
                                      </p:cBhvr>
                                    </p:animEffect>
                                  </p:childTnLst>
                                </p:cTn>
                              </p:par>
                            </p:childTnLst>
                          </p:cTn>
                        </p:par>
                        <p:par>
                          <p:cTn fill="hold" id="8" nodeType="afterGroup">
                            <p:stCondLst>
                              <p:cond delay="2000"/>
                            </p:stCondLst>
                            <p:childTnLst>
                              <p:par>
                                <p:cTn fill="hold" id="9" nodeType="afterEffect" presetClass="entr" presetID="10" presetSubtype="0">
                                  <p:stCondLst>
                                    <p:cond delay="0"/>
                                  </p:stCondLst>
                                  <p:childTnLst>
                                    <p:set>
                                      <p:cBhvr>
                                        <p:cTn dur="1" fill="hold" id="10">
                                          <p:stCondLst>
                                            <p:cond delay="0"/>
                                          </p:stCondLst>
                                        </p:cTn>
                                        <p:tgtEl>
                                          <p:spTgt spid="7"/>
                                        </p:tgtEl>
                                        <p:attrNameLst>
                                          <p:attrName>style.visibility</p:attrName>
                                        </p:attrNameLst>
                                      </p:cBhvr>
                                      <p:to>
                                        <p:strVal val="visible"/>
                                      </p:to>
                                    </p:set>
                                    <p:animEffect filter="fade" transition="in">
                                      <p:cBhvr>
                                        <p:cTn dur="500" id="11"/>
                                        <p:tgtEl>
                                          <p:spTgt spid="7"/>
                                        </p:tgtEl>
                                      </p:cBhvr>
                                    </p:animEffect>
                                  </p:childTnLst>
                                </p:cTn>
                              </p:par>
                            </p:childTnLst>
                          </p:cTn>
                        </p:par>
                        <p:par>
                          <p:cTn fill="hold" id="12" nodeType="afterGroup">
                            <p:stCondLst>
                              <p:cond delay="2500"/>
                            </p:stCondLst>
                            <p:childTnLst>
                              <p:par>
                                <p:cTn fill="hold" id="13" nodeType="afterEffect" presetClass="entr" presetID="12" presetSubtype="1">
                                  <p:stCondLst>
                                    <p:cond delay="0"/>
                                  </p:stCondLst>
                                  <p:childTnLst>
                                    <p:set>
                                      <p:cBhvr>
                                        <p:cTn dur="1" fill="hold" id="14">
                                          <p:stCondLst>
                                            <p:cond delay="0"/>
                                          </p:stCondLst>
                                        </p:cTn>
                                        <p:tgtEl>
                                          <p:spTgt spid="9"/>
                                        </p:tgtEl>
                                        <p:attrNameLst>
                                          <p:attrName>style.visibility</p:attrName>
                                        </p:attrNameLst>
                                      </p:cBhvr>
                                      <p:to>
                                        <p:strVal val="visible"/>
                                      </p:to>
                                    </p:set>
                                    <p:anim calcmode="lin" valueType="num">
                                      <p:cBhvr additive="base">
                                        <p:cTn dur="500" id="15"/>
                                        <p:tgtEl>
                                          <p:spTgt spid="9"/>
                                        </p:tgtEl>
                                        <p:attrNameLst>
                                          <p:attrName>ppt_y</p:attrName>
                                        </p:attrNameLst>
                                      </p:cBhvr>
                                      <p:tavLst>
                                        <p:tav tm="0">
                                          <p:val>
                                            <p:strVal val="#ppt_y-#ppt_h*1.125000"/>
                                          </p:val>
                                        </p:tav>
                                        <p:tav tm="100000">
                                          <p:val>
                                            <p:strVal val="#ppt_y"/>
                                          </p:val>
                                        </p:tav>
                                      </p:tavLst>
                                    </p:anim>
                                    <p:animEffect filter="wipe(down)" transition="in">
                                      <p:cBhvr>
                                        <p:cTn dur="500" id="16"/>
                                        <p:tgtEl>
                                          <p:spTgt spid="9"/>
                                        </p:tgtEl>
                                      </p:cBhvr>
                                    </p:animEffect>
                                  </p:childTnLst>
                                </p:cTn>
                              </p:par>
                            </p:childTnLst>
                          </p:cTn>
                        </p:par>
                        <p:par>
                          <p:cTn fill="hold" id="17" nodeType="afterGroup">
                            <p:stCondLst>
                              <p:cond delay="3000"/>
                            </p:stCondLst>
                            <p:childTnLst>
                              <p:par>
                                <p:cTn fill="hold" id="18" nodeType="afterEffect" presetClass="entr" presetID="10" presetSubtype="0">
                                  <p:stCondLst>
                                    <p:cond delay="0"/>
                                  </p:stCondLst>
                                  <p:childTnLst>
                                    <p:set>
                                      <p:cBhvr>
                                        <p:cTn dur="1" fill="hold" id="19">
                                          <p:stCondLst>
                                            <p:cond delay="0"/>
                                          </p:stCondLst>
                                        </p:cTn>
                                        <p:tgtEl>
                                          <p:spTgt spid="6"/>
                                        </p:tgtEl>
                                        <p:attrNameLst>
                                          <p:attrName>style.visibility</p:attrName>
                                        </p:attrNameLst>
                                      </p:cBhvr>
                                      <p:to>
                                        <p:strVal val="visible"/>
                                      </p:to>
                                    </p:set>
                                    <p:animEffect filter="fade" transition="in">
                                      <p:cBhvr>
                                        <p:cTn dur="500" id="20"/>
                                        <p:tgtEl>
                                          <p:spTgt spid="6"/>
                                        </p:tgtEl>
                                      </p:cBhvr>
                                    </p:animEffect>
                                  </p:childTnLst>
                                </p:cTn>
                              </p:par>
                            </p:childTnLst>
                          </p:cTn>
                        </p:par>
                        <p:par>
                          <p:cTn fill="hold" id="21" nodeType="afterGroup">
                            <p:stCondLst>
                              <p:cond delay="3500"/>
                            </p:stCondLst>
                            <p:childTnLst>
                              <p:par>
                                <p:cTn fill="hold" id="22" nodeType="afterEffect" presetClass="entr" presetID="12" presetSubtype="1">
                                  <p:stCondLst>
                                    <p:cond delay="0"/>
                                  </p:stCondLst>
                                  <p:childTnLst>
                                    <p:set>
                                      <p:cBhvr>
                                        <p:cTn dur="1" fill="hold" id="23">
                                          <p:stCondLst>
                                            <p:cond delay="0"/>
                                          </p:stCondLst>
                                        </p:cTn>
                                        <p:tgtEl>
                                          <p:spTgt spid="21"/>
                                        </p:tgtEl>
                                        <p:attrNameLst>
                                          <p:attrName>style.visibility</p:attrName>
                                        </p:attrNameLst>
                                      </p:cBhvr>
                                      <p:to>
                                        <p:strVal val="visible"/>
                                      </p:to>
                                    </p:set>
                                    <p:anim calcmode="lin" valueType="num">
                                      <p:cBhvr additive="base">
                                        <p:cTn dur="500" id="24"/>
                                        <p:tgtEl>
                                          <p:spTgt spid="21"/>
                                        </p:tgtEl>
                                        <p:attrNameLst>
                                          <p:attrName>ppt_y</p:attrName>
                                        </p:attrNameLst>
                                      </p:cBhvr>
                                      <p:tavLst>
                                        <p:tav tm="0">
                                          <p:val>
                                            <p:strVal val="#ppt_y-#ppt_h*1.125000"/>
                                          </p:val>
                                        </p:tav>
                                        <p:tav tm="100000">
                                          <p:val>
                                            <p:strVal val="#ppt_y"/>
                                          </p:val>
                                        </p:tav>
                                      </p:tavLst>
                                    </p:anim>
                                    <p:animEffect filter="wipe(down)" transition="in">
                                      <p:cBhvr>
                                        <p:cTn dur="500" id="25"/>
                                        <p:tgtEl>
                                          <p:spTgt spid="21"/>
                                        </p:tgtEl>
                                      </p:cBhvr>
                                    </p:animEffect>
                                  </p:childTnLst>
                                </p:cTn>
                              </p:par>
                            </p:childTnLst>
                          </p:cTn>
                        </p:par>
                        <p:par>
                          <p:cTn fill="hold" id="26" nodeType="afterGroup">
                            <p:stCondLst>
                              <p:cond delay="4000"/>
                            </p:stCondLst>
                            <p:childTnLst>
                              <p:par>
                                <p:cTn fill="hold" id="27" nodeType="afterEffect" presetClass="entr" presetID="10" presetSubtype="0">
                                  <p:stCondLst>
                                    <p:cond delay="0"/>
                                  </p:stCondLst>
                                  <p:childTnLst>
                                    <p:set>
                                      <p:cBhvr>
                                        <p:cTn dur="1" fill="hold" id="28">
                                          <p:stCondLst>
                                            <p:cond delay="0"/>
                                          </p:stCondLst>
                                        </p:cTn>
                                        <p:tgtEl>
                                          <p:spTgt spid="23"/>
                                        </p:tgtEl>
                                        <p:attrNameLst>
                                          <p:attrName>style.visibility</p:attrName>
                                        </p:attrNameLst>
                                      </p:cBhvr>
                                      <p:to>
                                        <p:strVal val="visible"/>
                                      </p:to>
                                    </p:set>
                                    <p:animEffect filter="fade" transition="in">
                                      <p:cBhvr>
                                        <p:cTn dur="500" id="29"/>
                                        <p:tgtEl>
                                          <p:spTgt spid="23"/>
                                        </p:tgtEl>
                                      </p:cBhvr>
                                    </p:animEffect>
                                  </p:childTnLst>
                                </p:cTn>
                              </p:par>
                            </p:childTnLst>
                          </p:cTn>
                        </p:par>
                        <p:par>
                          <p:cTn fill="hold" id="30" nodeType="afterGroup">
                            <p:stCondLst>
                              <p:cond delay="4500"/>
                            </p:stCondLst>
                            <p:childTnLst>
                              <p:par>
                                <p:cTn fill="hold" id="31" nodeType="afterEffect" presetClass="entr" presetID="12" presetSubtype="1">
                                  <p:stCondLst>
                                    <p:cond delay="0"/>
                                  </p:stCondLst>
                                  <p:childTnLst>
                                    <p:set>
                                      <p:cBhvr>
                                        <p:cTn dur="1" fill="hold" id="32">
                                          <p:stCondLst>
                                            <p:cond delay="0"/>
                                          </p:stCondLst>
                                        </p:cTn>
                                        <p:tgtEl>
                                          <p:spTgt spid="20"/>
                                        </p:tgtEl>
                                        <p:attrNameLst>
                                          <p:attrName>style.visibility</p:attrName>
                                        </p:attrNameLst>
                                      </p:cBhvr>
                                      <p:to>
                                        <p:strVal val="visible"/>
                                      </p:to>
                                    </p:set>
                                    <p:anim calcmode="lin" valueType="num">
                                      <p:cBhvr additive="base">
                                        <p:cTn dur="500" id="33"/>
                                        <p:tgtEl>
                                          <p:spTgt spid="20"/>
                                        </p:tgtEl>
                                        <p:attrNameLst>
                                          <p:attrName>ppt_y</p:attrName>
                                        </p:attrNameLst>
                                      </p:cBhvr>
                                      <p:tavLst>
                                        <p:tav tm="0">
                                          <p:val>
                                            <p:strVal val="#ppt_y-#ppt_h*1.125000"/>
                                          </p:val>
                                        </p:tav>
                                        <p:tav tm="100000">
                                          <p:val>
                                            <p:strVal val="#ppt_y"/>
                                          </p:val>
                                        </p:tav>
                                      </p:tavLst>
                                    </p:anim>
                                    <p:animEffect filter="wipe(down)" transition="in">
                                      <p:cBhvr>
                                        <p:cTn dur="500" id="34"/>
                                        <p:tgtEl>
                                          <p:spTgt spid="20"/>
                                        </p:tgtEl>
                                      </p:cBhvr>
                                    </p:animEffect>
                                  </p:childTnLst>
                                </p:cTn>
                              </p:par>
                            </p:childTnLst>
                          </p:cTn>
                        </p:par>
                        <p:par>
                          <p:cTn fill="hold" id="35" nodeType="afterGroup">
                            <p:stCondLst>
                              <p:cond delay="5000"/>
                            </p:stCondLst>
                            <p:childTnLst>
                              <p:par>
                                <p:cTn fill="hold" id="36" nodeType="afterEffect" presetClass="entr" presetID="10" presetSubtype="0">
                                  <p:stCondLst>
                                    <p:cond delay="0"/>
                                  </p:stCondLst>
                                  <p:childTnLst>
                                    <p:set>
                                      <p:cBhvr>
                                        <p:cTn dur="1" fill="hold" id="37">
                                          <p:stCondLst>
                                            <p:cond delay="0"/>
                                          </p:stCondLst>
                                        </p:cTn>
                                        <p:tgtEl>
                                          <p:spTgt spid="4"/>
                                        </p:tgtEl>
                                        <p:attrNameLst>
                                          <p:attrName>style.visibility</p:attrName>
                                        </p:attrNameLst>
                                      </p:cBhvr>
                                      <p:to>
                                        <p:strVal val="visible"/>
                                      </p:to>
                                    </p:set>
                                    <p:animEffect filter="fade" transition="in">
                                      <p:cBhvr>
                                        <p:cTn dur="500" id="38"/>
                                        <p:tgtEl>
                                          <p:spTgt spid="4"/>
                                        </p:tgtEl>
                                      </p:cBhvr>
                                    </p:animEffect>
                                  </p:childTnLst>
                                </p:cTn>
                              </p:par>
                            </p:childTnLst>
                          </p:cTn>
                        </p:par>
                        <p:par>
                          <p:cTn fill="hold" id="39" nodeType="afterGroup">
                            <p:stCondLst>
                              <p:cond delay="5500"/>
                            </p:stCondLst>
                            <p:childTnLst>
                              <p:par>
                                <p:cTn fill="hold" id="40" nodeType="afterEffect" presetClass="entr" presetID="12" presetSubtype="1">
                                  <p:stCondLst>
                                    <p:cond delay="0"/>
                                  </p:stCondLst>
                                  <p:childTnLst>
                                    <p:set>
                                      <p:cBhvr>
                                        <p:cTn dur="1" fill="hold" id="41">
                                          <p:stCondLst>
                                            <p:cond delay="0"/>
                                          </p:stCondLst>
                                        </p:cTn>
                                        <p:tgtEl>
                                          <p:spTgt spid="22"/>
                                        </p:tgtEl>
                                        <p:attrNameLst>
                                          <p:attrName>style.visibility</p:attrName>
                                        </p:attrNameLst>
                                      </p:cBhvr>
                                      <p:to>
                                        <p:strVal val="visible"/>
                                      </p:to>
                                    </p:set>
                                    <p:anim calcmode="lin" valueType="num">
                                      <p:cBhvr additive="base">
                                        <p:cTn dur="500" id="42"/>
                                        <p:tgtEl>
                                          <p:spTgt spid="22"/>
                                        </p:tgtEl>
                                        <p:attrNameLst>
                                          <p:attrName>ppt_y</p:attrName>
                                        </p:attrNameLst>
                                      </p:cBhvr>
                                      <p:tavLst>
                                        <p:tav tm="0">
                                          <p:val>
                                            <p:strVal val="#ppt_y-#ppt_h*1.125000"/>
                                          </p:val>
                                        </p:tav>
                                        <p:tav tm="100000">
                                          <p:val>
                                            <p:strVal val="#ppt_y"/>
                                          </p:val>
                                        </p:tav>
                                      </p:tavLst>
                                    </p:anim>
                                    <p:animEffect filter="wipe(down)" transition="in">
                                      <p:cBhvr>
                                        <p:cTn dur="500" id="43"/>
                                        <p:tgtEl>
                                          <p:spTgt spid="2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2771" name="任意多边形 4"/>
          <p:cNvSpPr>
            <a:spLocks noChangeArrowheads="1"/>
          </p:cNvSpPr>
          <p:nvPr/>
        </p:nvSpPr>
        <p:spPr bwMode="auto">
          <a:xfrm>
            <a:off x="8743950" y="4623433"/>
            <a:ext cx="476250" cy="300130"/>
          </a:xfrm>
          <a:custGeom>
            <a:gdLst>
              <a:gd fmla="*/ 154365 w 808522" name="T0"/>
              <a:gd fmla="*/ 0 h 510140" name="T1"/>
              <a:gd fmla="*/ 157334 w 808522" name="T2"/>
              <a:gd fmla="*/ 0 h 510140" name="T3"/>
              <a:gd fmla="*/ 498719 w 808522" name="T4"/>
              <a:gd fmla="*/ 0 h 510140" name="T5"/>
              <a:gd fmla="*/ 498719 w 808522" name="T6"/>
              <a:gd fmla="*/ 313717 h 510140" name="T7"/>
              <a:gd fmla="*/ 157341 w 808522" name="T8"/>
              <a:gd fmla="*/ 313717 h 510140" name="T9"/>
              <a:gd fmla="*/ 157334 w 808522" name="T10"/>
              <a:gd fmla="*/ 313718 h 510140" name="T11"/>
              <a:gd fmla="*/ 157328 w 808522" name="T12"/>
              <a:gd fmla="*/ 313717 h 510140" name="T13"/>
              <a:gd fmla="*/ 154365 w 808522" name="T14"/>
              <a:gd fmla="*/ 313717 h 510140" name="T15"/>
              <a:gd fmla="*/ 154365 w 808522" name="T16"/>
              <a:gd fmla="*/ 313420 h 510140" name="T17"/>
              <a:gd fmla="*/ 125625 w 808522" name="T18"/>
              <a:gd fmla="*/ 310531 h 510140" name="T19"/>
              <a:gd fmla="*/ 0 w 808522" name="T20"/>
              <a:gd fmla="*/ 156859 h 510140" name="T21"/>
              <a:gd fmla="*/ 125625 w 808522" name="T22"/>
              <a:gd fmla="*/ 3187 h 510140" name="T23"/>
              <a:gd fmla="*/ 154365 w 808522" name="T24"/>
              <a:gd fmla="*/ 298 h 510140"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w 808522" name="T39"/>
              <a:gd fmla="*/ 0 h 510140" name="T40"/>
              <a:gd fmla="*/ 808522 w 808522" name="T41"/>
              <a:gd fmla="*/ 510140 h 510140" name="T42"/>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T42" l="T39" r="T41" t="T40"/>
            <a:pathLst>
              <a:path h="510140" w="808522">
                <a:moveTo>
                  <a:pt x="250256" y="0"/>
                </a:moveTo>
                <a:lnTo>
                  <a:pt x="255070" y="0"/>
                </a:lnTo>
                <a:lnTo>
                  <a:pt x="808522" y="0"/>
                </a:lnTo>
                <a:lnTo>
                  <a:pt x="808522" y="510139"/>
                </a:lnTo>
                <a:lnTo>
                  <a:pt x="255080" y="510139"/>
                </a:lnTo>
                <a:lnTo>
                  <a:pt x="255070" y="510140"/>
                </a:lnTo>
                <a:lnTo>
                  <a:pt x="255060" y="510139"/>
                </a:lnTo>
                <a:lnTo>
                  <a:pt x="250256" y="510139"/>
                </a:lnTo>
                <a:lnTo>
                  <a:pt x="250256" y="509655"/>
                </a:lnTo>
                <a:lnTo>
                  <a:pt x="203664" y="504958"/>
                </a:lnTo>
                <a:cubicBezTo>
                  <a:pt x="87433" y="481174"/>
                  <a:pt x="0" y="378332"/>
                  <a:pt x="0" y="255070"/>
                </a:cubicBezTo>
                <a:cubicBezTo>
                  <a:pt x="0" y="131808"/>
                  <a:pt x="87433" y="28967"/>
                  <a:pt x="203664" y="5182"/>
                </a:cubicBezTo>
                <a:lnTo>
                  <a:pt x="250256" y="485"/>
                </a:lnTo>
                <a:lnTo>
                  <a:pt x="250256" y="0"/>
                </a:lnTo>
                <a:close/>
              </a:path>
            </a:pathLst>
          </a:custGeom>
          <a:solidFill>
            <a:srgbClr val="F2F2F2">
              <a:alpha val="29803"/>
            </a:srgbClr>
          </a:solidFill>
          <a:ln>
            <a:noFill/>
          </a:ln>
          <a:extLst>
            <a:ext uri="{91240B29-F687-4F45-9708-019B960494DF}">
              <a14:hiddenLine w="12700">
                <a:solidFill>
                  <a:srgbClr val="000000"/>
                </a:solidFill>
                <a:bevel/>
                <a:headEnd/>
                <a:tailEnd/>
              </a14:hiddenLine>
            </a:ext>
          </a:extLst>
        </p:spPr>
        <p:txBody>
          <a:bodyPr anchor="ctr" bIns="34290" lIns="68580" rIns="68580" tIns="34290"/>
          <a:lstStyle/>
          <a:p>
            <a:pPr fontAlgn="base">
              <a:spcBef>
                <a:spcPct val="0"/>
              </a:spcBef>
              <a:spcAft>
                <a:spcPct val="0"/>
              </a:spcAft>
              <a:buFont charset="0" panose="020b0604020202020204" pitchFamily="34" typeface="Arial"/>
              <a:buNone/>
            </a:pPr>
            <a:endParaRPr altLang="en-US" lang="zh-CN">
              <a:solidFill>
                <a:prstClr val="black"/>
              </a:solidFill>
              <a:latin charset="0" panose="020b0604020202020204" pitchFamily="34" typeface="Arial"/>
              <a:ea charset="-122" panose="02010600030101010101" pitchFamily="2" typeface="宋体"/>
            </a:endParaRPr>
          </a:p>
        </p:txBody>
      </p:sp>
      <p:sp>
        <p:nvSpPr>
          <p:cNvPr id="32772" name="TextBox 15"/>
          <p:cNvSpPr>
            <a:spLocks noChangeArrowheads="1"/>
          </p:cNvSpPr>
          <p:nvPr/>
        </p:nvSpPr>
        <p:spPr bwMode="auto">
          <a:xfrm>
            <a:off x="8803481" y="4657973"/>
            <a:ext cx="340519" cy="21905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25709" lIns="51419" rIns="51419" tIns="25709">
            <a:spAutoFit/>
          </a:bodyPr>
          <a:lstStyle>
            <a:lvl1pPr eaLnBrk="0" hangingPunct="0">
              <a:lnSpc>
                <a:spcPct val="90000"/>
              </a:lnSpc>
              <a:spcBef>
                <a:spcPts val="1000"/>
              </a:spcBef>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eaLnBrk="0" hangingPunct="0" indent="-285750" marL="742950">
              <a:lnSpc>
                <a:spcPct val="90000"/>
              </a:lnSpc>
              <a:spcBef>
                <a:spcPts val="500"/>
              </a:spcBef>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eaLnBrk="0" hangingPunct="0" indent="-228600" marL="11430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eaLnBrk="0" hangingPunct="0" indent="-228600" marL="16002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eaLnBrk="0" hangingPunct="0" indent="-228600" marL="20574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fontAlgn="base" hangingPunct="1">
              <a:lnSpc>
                <a:spcPct val="100000"/>
              </a:lnSpc>
              <a:spcBef>
                <a:spcPct val="0"/>
              </a:spcBef>
              <a:spcAft>
                <a:spcPct val="0"/>
              </a:spcAft>
              <a:buFont charset="0" panose="020b0604020202020204" pitchFamily="34" typeface="Arial"/>
              <a:buNone/>
            </a:pPr>
            <a:r>
              <a:rPr altLang="zh-CN" lang="zh-CN" sz="1100">
                <a:solidFill>
                  <a:prstClr val="white"/>
                </a:solidFill>
                <a:latin charset="-122" panose="020b0604020202020204" pitchFamily="34" typeface="Arial Unicode MS"/>
                <a:ea charset="-122" panose="020b0604020202020204" pitchFamily="34" typeface="Arial Unicode MS"/>
                <a:cs charset="-122" panose="020b0604020202020204" pitchFamily="34" typeface="Arial Unicode MS"/>
                <a:sym charset="-122" panose="020b0604020202020204" pitchFamily="34" typeface="Arial Unicode MS"/>
              </a:rPr>
              <a:t>* </a:t>
            </a:r>
          </a:p>
        </p:txBody>
      </p:sp>
      <p:pic>
        <p:nvPicPr>
          <p:cNvPr id="9225" name="图片 21"/>
          <p:cNvPicPr>
            <a:picLocks noChangeArrowheads="1" noChangeAspect="1"/>
          </p:cNvPicPr>
          <p:nvPr/>
        </p:nvPicPr>
        <p:blipFill>
          <a:blip r:embed="rId2">
            <a:extLst>
              <a:ext uri="{28A0092B-C50C-407E-A947-70E740481C1C}">
                <a14:useLocalDpi val="0"/>
              </a:ext>
            </a:extLst>
          </a:blip>
          <a:srcRect t="14842"/>
          <a:stretch>
            <a:fillRect/>
          </a:stretch>
        </p:blipFill>
        <p:spPr bwMode="auto">
          <a:xfrm>
            <a:off x="935167" y="1252924"/>
            <a:ext cx="3952349" cy="226288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pic>
      <p:sp>
        <p:nvSpPr>
          <p:cNvPr id="9226" name="矩形 22"/>
          <p:cNvSpPr>
            <a:spLocks noChangeArrowheads="1"/>
          </p:cNvSpPr>
          <p:nvPr/>
        </p:nvSpPr>
        <p:spPr bwMode="auto">
          <a:xfrm>
            <a:off x="4887516" y="1252924"/>
            <a:ext cx="4256484" cy="2262886"/>
          </a:xfrm>
          <a:prstGeom prst="rect">
            <a:avLst/>
          </a:prstGeom>
          <a:solidFill>
            <a:schemeClr val="accent1">
              <a:alpha val="29803"/>
            </a:schemeClr>
          </a:solidFill>
          <a:ln>
            <a:noFill/>
          </a:ln>
          <a:extLst>
            <a:ext uri="{91240B29-F687-4F45-9708-019B960494DF}">
              <a14:hiddenLine w="9525">
                <a:solidFill>
                  <a:srgbClr val="000000"/>
                </a:solidFill>
                <a:bevel/>
                <a:headEnd/>
                <a:tailEnd/>
              </a14:hiddenLine>
            </a:ext>
          </a:extLst>
        </p:spPr>
        <p:txBody>
          <a:bodyPr bIns="45720" lIns="91440" rIns="91440" tIns="45720"/>
          <a:lstStyle>
            <a:lvl1pPr eaLnBrk="0" hangingPunct="0">
              <a:lnSpc>
                <a:spcPct val="90000"/>
              </a:lnSpc>
              <a:spcBef>
                <a:spcPts val="1000"/>
              </a:spcBef>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eaLnBrk="0" hangingPunct="0" indent="-285750" marL="742950">
              <a:lnSpc>
                <a:spcPct val="90000"/>
              </a:lnSpc>
              <a:spcBef>
                <a:spcPts val="500"/>
              </a:spcBef>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eaLnBrk="0" hangingPunct="0" indent="-228600" marL="11430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eaLnBrk="0" hangingPunct="0" indent="-228600" marL="16002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eaLnBrk="0" hangingPunct="0" indent="-228600" marL="20574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fontAlgn="base" hangingPunct="1">
              <a:lnSpc>
                <a:spcPct val="100000"/>
              </a:lnSpc>
              <a:spcBef>
                <a:spcPct val="0"/>
              </a:spcBef>
              <a:spcAft>
                <a:spcPct val="0"/>
              </a:spcAft>
              <a:buFont charset="0" panose="020b0604020202020204" pitchFamily="34" typeface="Arial"/>
              <a:buNone/>
            </a:pPr>
            <a:endParaRPr altLang="zh-CN" lang="zh-CN" sz="1800">
              <a:solidFill>
                <a:prstClr val="black"/>
              </a:solidFill>
              <a:latin charset="0" panose="020f0502020204030204" pitchFamily="34" typeface="Calibri"/>
              <a:ea charset="-122" panose="02010600030101010101" pitchFamily="2" typeface="宋体"/>
              <a:sym charset="-122" panose="02010600030101010101" pitchFamily="2" typeface="宋体"/>
            </a:endParaRPr>
          </a:p>
        </p:txBody>
      </p:sp>
      <p:sp>
        <p:nvSpPr>
          <p:cNvPr id="9227" name="矩形 19"/>
          <p:cNvSpPr>
            <a:spLocks noChangeArrowheads="1"/>
          </p:cNvSpPr>
          <p:nvPr/>
        </p:nvSpPr>
        <p:spPr bwMode="auto">
          <a:xfrm>
            <a:off x="5238750" y="1588784"/>
            <a:ext cx="3400425" cy="124002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34287" lIns="68573" rIns="68573" tIns="34287">
            <a:spAutoFit/>
          </a:bodyPr>
          <a:lstStyle>
            <a:lvl1pPr eaLnBrk="0" hangingPunct="0">
              <a:lnSpc>
                <a:spcPct val="90000"/>
              </a:lnSpc>
              <a:spcBef>
                <a:spcPts val="1000"/>
              </a:spcBef>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eaLnBrk="0" hangingPunct="0" indent="-285750" marL="742950">
              <a:lnSpc>
                <a:spcPct val="90000"/>
              </a:lnSpc>
              <a:spcBef>
                <a:spcPts val="500"/>
              </a:spcBef>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eaLnBrk="0" hangingPunct="0" indent="-228600" marL="11430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eaLnBrk="0" hangingPunct="0" indent="-228600" marL="16002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eaLnBrk="0" hangingPunct="0" indent="-228600" marL="20574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fontAlgn="base" hangingPunct="1">
              <a:lnSpc>
                <a:spcPct val="130000"/>
              </a:lnSpc>
              <a:spcBef>
                <a:spcPct val="0"/>
              </a:spcBef>
              <a:spcAft>
                <a:spcPts val="375"/>
              </a:spcAft>
              <a:buNone/>
            </a:pPr>
            <a:r>
              <a:rPr altLang="en-US" lang="zh-CN" sz="900">
                <a:solidFill>
                  <a:schemeClr val="tx1">
                    <a:lumMod val="50000"/>
                    <a:lumOff val="50000"/>
                  </a:schemeClr>
                </a:solidFill>
                <a:latin charset="-122" pitchFamily="34" typeface="微软雅黑"/>
                <a:ea charset="-122" pitchFamily="34" typeface="微软雅黑"/>
                <a:sym charset="-122" panose="02000000000000000000" pitchFamily="2" typeface="方正兰亭黑_GBK"/>
              </a:rPr>
              <a:t>右键点击图片选择设置图片格式可直接替换图片。</a:t>
            </a:r>
          </a:p>
          <a:p>
            <a:pPr eaLnBrk="1" fontAlgn="base" hangingPunct="1">
              <a:lnSpc>
                <a:spcPct val="130000"/>
              </a:lnSpc>
              <a:spcBef>
                <a:spcPct val="0"/>
              </a:spcBef>
              <a:spcAft>
                <a:spcPts val="375"/>
              </a:spcAft>
              <a:buNone/>
            </a:pPr>
            <a:r>
              <a:rPr altLang="en-US" lang="zh-CN" sz="900">
                <a:solidFill>
                  <a:schemeClr val="tx1">
                    <a:lumMod val="50000"/>
                    <a:lumOff val="50000"/>
                  </a:schemeClr>
                </a:solidFill>
                <a:latin charset="-122" pitchFamily="34" typeface="微软雅黑"/>
                <a:ea charset="-122" pitchFamily="34" typeface="微软雅黑"/>
                <a:sym charset="-122" panose="02000000000000000000" pitchFamily="2" typeface="方正兰亭黑_GBK"/>
              </a:rPr>
              <a:t>您可以点击文字框输入您的描述说明，或者通过复制粘贴，在此录入上述图表的综合描述说明。</a:t>
            </a:r>
          </a:p>
          <a:p>
            <a:pPr eaLnBrk="1" fontAlgn="base" hangingPunct="1">
              <a:lnSpc>
                <a:spcPct val="130000"/>
              </a:lnSpc>
              <a:spcBef>
                <a:spcPct val="0"/>
              </a:spcBef>
              <a:spcAft>
                <a:spcPts val="375"/>
              </a:spcAft>
              <a:buNone/>
            </a:pPr>
            <a:r>
              <a:rPr altLang="en-US" lang="zh-CN" sz="900">
                <a:solidFill>
                  <a:schemeClr val="tx1">
                    <a:lumMod val="50000"/>
                    <a:lumOff val="50000"/>
                  </a:schemeClr>
                </a:solidFill>
                <a:latin charset="-122" pitchFamily="34" typeface="微软雅黑"/>
                <a:ea charset="-122" pitchFamily="34" typeface="微软雅黑"/>
                <a:sym charset="-122" panose="02000000000000000000" pitchFamily="2" typeface="方正兰亭黑_GBK"/>
              </a:rPr>
              <a:t>在此录入上述图表的综合描述说明，在此录入上述图表的综合描述说明，在此录入上述图表的综合描述说明，在此录入上述图表的综合描述说明，在此录入上述图表的综合描述说明 。</a:t>
            </a:r>
          </a:p>
        </p:txBody>
      </p:sp>
      <p:sp>
        <p:nvSpPr>
          <p:cNvPr id="9228" name="矩形 47"/>
          <p:cNvSpPr>
            <a:spLocks noChangeArrowheads="1"/>
          </p:cNvSpPr>
          <p:nvPr/>
        </p:nvSpPr>
        <p:spPr bwMode="auto">
          <a:xfrm>
            <a:off x="1062038" y="3755200"/>
            <a:ext cx="7136606" cy="60349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34287" lIns="68573" rIns="68573" tIns="34287">
            <a:spAutoFit/>
          </a:bodyPr>
          <a:lstStyle>
            <a:lvl1pPr eaLnBrk="0" hangingPunct="0">
              <a:lnSpc>
                <a:spcPct val="90000"/>
              </a:lnSpc>
              <a:spcBef>
                <a:spcPts val="1000"/>
              </a:spcBef>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eaLnBrk="0" hangingPunct="0" indent="-285750" marL="742950">
              <a:lnSpc>
                <a:spcPct val="90000"/>
              </a:lnSpc>
              <a:spcBef>
                <a:spcPts val="500"/>
              </a:spcBef>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eaLnBrk="0" hangingPunct="0" indent="-228600" marL="11430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eaLnBrk="0" hangingPunct="0" indent="-228600" marL="16002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eaLnBrk="0" hangingPunct="0" indent="-228600" marL="20574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fontAlgn="base" hangingPunct="1">
              <a:lnSpc>
                <a:spcPct val="130000"/>
              </a:lnSpc>
              <a:spcBef>
                <a:spcPct val="0"/>
              </a:spcBef>
              <a:spcAft>
                <a:spcPct val="0"/>
              </a:spcAft>
              <a:buFont charset="0" panose="020b0604020202020204" pitchFamily="34" typeface="Arial"/>
              <a:buNone/>
            </a:pPr>
            <a:r>
              <a:rPr altLang="en-US" lang="zh-CN" sz="900">
                <a:solidFill>
                  <a:schemeClr val="tx1">
                    <a:lumMod val="50000"/>
                    <a:lumOff val="50000"/>
                  </a:schemeClr>
                </a:solidFill>
                <a:latin charset="-122" pitchFamily="34" typeface="微软雅黑"/>
                <a:ea charset="-122" pitchFamily="34" typeface="微软雅黑"/>
                <a:sym charset="-122" panose="02000000000000000000" pitchFamily="2" typeface="方正兰亭黑_GBK"/>
              </a:rPr>
              <a:t>在此录入上述图表的综合描述说明，在此录入上述图表的综合描述说明。在此录入上述图表的综合描述说明，在此录入上述图表的描述说明，在此录入上述图表的综合描述说明，在此录入上述图表的综合描述说明。</a:t>
            </a:r>
          </a:p>
          <a:p>
            <a:pPr eaLnBrk="1" fontAlgn="base" hangingPunct="1">
              <a:lnSpc>
                <a:spcPct val="130000"/>
              </a:lnSpc>
              <a:spcBef>
                <a:spcPct val="0"/>
              </a:spcBef>
              <a:spcAft>
                <a:spcPct val="0"/>
              </a:spcAft>
              <a:buFont charset="0" panose="020b0604020202020204" pitchFamily="34" typeface="Arial"/>
              <a:buNone/>
            </a:pPr>
            <a:r>
              <a:rPr altLang="en-US" lang="zh-CN" sz="900">
                <a:solidFill>
                  <a:schemeClr val="tx1">
                    <a:lumMod val="50000"/>
                    <a:lumOff val="50000"/>
                  </a:schemeClr>
                </a:solidFill>
                <a:latin charset="-122" pitchFamily="34" typeface="微软雅黑"/>
                <a:ea charset="-122" pitchFamily="34" typeface="微软雅黑"/>
                <a:sym charset="-122" panose="02000000000000000000" pitchFamily="2" typeface="方正兰亭黑_GBK"/>
              </a:rPr>
              <a:t>在此录入上述图表的综合描述说明，在此录入上述图表的综合描述说明。在此录入上述图表的综合描述说明。</a:t>
            </a:r>
          </a:p>
        </p:txBody>
      </p:sp>
      <p:grpSp>
        <p:nvGrpSpPr>
          <p:cNvPr id="3" name="组合 14"/>
          <p:cNvGrpSpPr/>
          <p:nvPr/>
        </p:nvGrpSpPr>
        <p:grpSpPr>
          <a:xfrm>
            <a:off x="1949054" y="1742422"/>
            <a:ext cx="210740" cy="332287"/>
            <a:chExt cx="474034" cy="743490"/>
          </a:xfrm>
          <a:solidFill>
            <a:schemeClr val="accent1"/>
          </a:solidFill>
        </p:grpSpPr>
        <p:grpSp>
          <p:nvGrpSpPr>
            <p:cNvPr id="4" name="组合 15"/>
            <p:cNvGrpSpPr/>
            <p:nvPr/>
          </p:nvGrpSpPr>
          <p:grpSpPr>
            <a:xfrm>
              <a:off x="0" y="0"/>
              <a:ext cx="474034" cy="743490"/>
              <a:chExt cx="474034" cy="743490"/>
            </a:xfrm>
            <a:grpFill/>
          </p:grpSpPr>
          <p:sp>
            <p:nvSpPr>
              <p:cNvPr id="32783" name="同心圆 17"/>
              <p:cNvSpPr>
                <a:spLocks noChangeArrowheads="1"/>
              </p:cNvSpPr>
              <p:nvPr/>
            </p:nvSpPr>
            <p:spPr bwMode="auto">
              <a:xfrm>
                <a:off x="0" y="0"/>
                <a:ext cx="474034" cy="474034"/>
              </a:xfrm>
              <a:custGeom>
                <a:gdLst>
                  <a:gd fmla="*/ 5201579 w 21600" name="T0"/>
                  <a:gd fmla="*/ 0 h 21600" name="T1"/>
                  <a:gd fmla="*/ 1523383 w 21600" name="T2"/>
                  <a:gd fmla="*/ 1523383 h 21600" name="T3"/>
                  <a:gd fmla="*/ 0 w 21600" name="T4"/>
                  <a:gd fmla="*/ 5201579 h 21600" name="T5"/>
                  <a:gd fmla="*/ 1523383 w 21600" name="T6"/>
                  <a:gd fmla="*/ 8879776 h 21600" name="T7"/>
                  <a:gd fmla="*/ 5201579 w 21600" name="T8"/>
                  <a:gd fmla="*/ 10403159 h 21600" name="T9"/>
                  <a:gd fmla="*/ 8879776 w 21600" name="T10"/>
                  <a:gd fmla="*/ 8879776 h 21600" name="T11"/>
                  <a:gd fmla="*/ 10403159 w 21600" name="T12"/>
                  <a:gd fmla="*/ 5201579 h 21600" name="T13"/>
                  <a:gd fmla="*/ 8879776 w 21600" name="T14"/>
                  <a:gd fmla="*/ 1523383 h 21600" name="T15"/>
                  <a:gd fmla="*/ 0 60000 65536" name="T16"/>
                  <a:gd fmla="*/ 0 60000 65536" name="T17"/>
                  <a:gd fmla="*/ 0 60000 65536" name="T18"/>
                  <a:gd fmla="*/ 0 60000 65536" name="T19"/>
                  <a:gd fmla="*/ 0 60000 65536" name="T20"/>
                  <a:gd fmla="*/ 0 60000 65536" name="T21"/>
                  <a:gd fmla="*/ 0 60000 65536" name="T22"/>
                  <a:gd fmla="*/ 0 60000 65536" name="T23"/>
                  <a:gd fmla="*/ 3163 w 21600" name="T24"/>
                  <a:gd fmla="*/ 3163 h 21600" name="T25"/>
                  <a:gd fmla="*/ 18437 w 21600" name="T26"/>
                  <a:gd fmla="*/ 18437 h 21600"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pFill/>
              <a:ln>
                <a:noFill/>
              </a:ln>
              <a:extLst>
                <a:ext uri="{91240B29-F687-4F45-9708-019B960494DF}">
                  <a14:hiddenLine w="12700">
                    <a:solidFill>
                      <a:srgbClr val="000000"/>
                    </a:solidFill>
                    <a:bevel/>
                    <a:headEnd/>
                    <a:tailEnd/>
                  </a14:hiddenLine>
                </a:ext>
              </a:extLst>
            </p:spPr>
            <p:txBody>
              <a:bodyPr anchor="ctr"/>
              <a:lstStyle/>
              <a:p>
                <a:pPr fontAlgn="base">
                  <a:spcBef>
                    <a:spcPct val="0"/>
                  </a:spcBef>
                  <a:spcAft>
                    <a:spcPct val="0"/>
                  </a:spcAft>
                  <a:buFont charset="0" panose="020b0604020202020204" pitchFamily="34" typeface="Arial"/>
                  <a:buNone/>
                </a:pPr>
                <a:endParaRPr altLang="en-US" lang="zh-CN">
                  <a:solidFill>
                    <a:prstClr val="black"/>
                  </a:solidFill>
                  <a:latin charset="0" panose="020b0604020202020204" pitchFamily="34" typeface="Arial"/>
                  <a:ea charset="-122" panose="02010600030101010101" pitchFamily="2" typeface="宋体"/>
                </a:endParaRPr>
              </a:p>
            </p:txBody>
          </p:sp>
          <p:sp>
            <p:nvSpPr>
              <p:cNvPr id="32784" name="等腰三角形 18"/>
              <p:cNvSpPr>
                <a:spLocks noChangeArrowheads="1"/>
              </p:cNvSpPr>
              <p:nvPr/>
            </p:nvSpPr>
            <p:spPr bwMode="auto">
              <a:xfrm rot="10800000">
                <a:off x="28216" y="351576"/>
                <a:ext cx="417601" cy="391914"/>
              </a:xfrm>
              <a:prstGeom prst="triangle">
                <a:avLst>
                  <a:gd fmla="val 50000" name="adj"/>
                </a:avLst>
              </a:prstGeom>
              <a:grpFill/>
              <a:ln>
                <a:noFill/>
              </a:ln>
              <a:extLst>
                <a:ext uri="{91240B29-F687-4F45-9708-019B960494DF}">
                  <a14:hiddenLine w="12700">
                    <a:solidFill>
                      <a:srgbClr val="000000"/>
                    </a:solidFill>
                    <a:bevel/>
                    <a:headEnd/>
                    <a:tailEnd/>
                  </a14:hiddenLine>
                </a:ext>
              </a:extLst>
            </p:spPr>
            <p:txBody>
              <a:bodyPr anchor="ctr"/>
              <a:lstStyle>
                <a:lvl1pPr eaLnBrk="0" hangingPunct="0">
                  <a:lnSpc>
                    <a:spcPct val="90000"/>
                  </a:lnSpc>
                  <a:spcBef>
                    <a:spcPts val="1000"/>
                  </a:spcBef>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eaLnBrk="0" hangingPunct="0" indent="-285750" marL="742950">
                  <a:lnSpc>
                    <a:spcPct val="90000"/>
                  </a:lnSpc>
                  <a:spcBef>
                    <a:spcPts val="500"/>
                  </a:spcBef>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eaLnBrk="0" hangingPunct="0" indent="-228600" marL="11430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eaLnBrk="0" hangingPunct="0" indent="-228600" marL="16002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eaLnBrk="0" hangingPunct="0" indent="-228600" marL="20574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fontAlgn="base" hangingPunct="1">
                  <a:lnSpc>
                    <a:spcPct val="100000"/>
                  </a:lnSpc>
                  <a:spcBef>
                    <a:spcPct val="0"/>
                  </a:spcBef>
                  <a:spcAft>
                    <a:spcPct val="0"/>
                  </a:spcAft>
                  <a:buFont charset="0" panose="020b0604020202020204" pitchFamily="34" typeface="Arial"/>
                  <a:buNone/>
                </a:pPr>
                <a:endParaRPr altLang="zh-CN" lang="zh-CN" sz="1800">
                  <a:solidFill>
                    <a:srgbClr val="FFFFFF"/>
                  </a:solidFill>
                  <a:latin charset="-122" panose="02010600030101010101" pitchFamily="2" typeface="宋体"/>
                  <a:ea charset="-122" panose="02010600030101010101" pitchFamily="2" typeface="宋体"/>
                  <a:sym charset="-122" panose="02010600030101010101" pitchFamily="2" typeface="宋体"/>
                </a:endParaRPr>
              </a:p>
            </p:txBody>
          </p:sp>
        </p:grpSp>
        <p:sp>
          <p:nvSpPr>
            <p:cNvPr id="32782" name="椭圆 16"/>
            <p:cNvSpPr>
              <a:spLocks noChangeArrowheads="1"/>
            </p:cNvSpPr>
            <p:nvPr/>
          </p:nvSpPr>
          <p:spPr bwMode="auto">
            <a:xfrm>
              <a:off x="165009" y="165009"/>
              <a:ext cx="144016" cy="144016"/>
            </a:xfrm>
            <a:prstGeom prst="ellipse">
              <a:avLst/>
            </a:prstGeom>
            <a:grpFill/>
            <a:ln>
              <a:noFill/>
            </a:ln>
            <a:extLst>
              <a:ext uri="{91240B29-F687-4F45-9708-019B960494DF}">
                <a14:hiddenLine w="12700">
                  <a:solidFill>
                    <a:srgbClr val="000000"/>
                  </a:solidFill>
                  <a:bevel/>
                  <a:headEnd/>
                  <a:tailEnd/>
                </a14:hiddenLine>
              </a:ext>
            </a:extLst>
          </p:spPr>
          <p:txBody>
            <a:bodyPr anchor="ctr"/>
            <a:lstStyle>
              <a:lvl1pPr eaLnBrk="0" hangingPunct="0">
                <a:lnSpc>
                  <a:spcPct val="90000"/>
                </a:lnSpc>
                <a:spcBef>
                  <a:spcPts val="1000"/>
                </a:spcBef>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eaLnBrk="0" hangingPunct="0" indent="-285750" marL="742950">
                <a:lnSpc>
                  <a:spcPct val="90000"/>
                </a:lnSpc>
                <a:spcBef>
                  <a:spcPts val="500"/>
                </a:spcBef>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eaLnBrk="0" hangingPunct="0" indent="-228600" marL="11430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eaLnBrk="0" hangingPunct="0" indent="-228600" marL="16002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eaLnBrk="0" hangingPunct="0" indent="-228600" marL="2057400">
                <a:lnSpc>
                  <a:spcPct val="90000"/>
                </a:lnSpc>
                <a:spcBef>
                  <a:spcPts val="500"/>
                </a:spcBef>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fontAlgn="base" hangingPunct="1">
                <a:lnSpc>
                  <a:spcPct val="100000"/>
                </a:lnSpc>
                <a:spcBef>
                  <a:spcPct val="0"/>
                </a:spcBef>
                <a:spcAft>
                  <a:spcPct val="0"/>
                </a:spcAft>
                <a:buFont charset="0" panose="020b0604020202020204" pitchFamily="34" typeface="Arial"/>
                <a:buNone/>
              </a:pPr>
              <a:endParaRPr altLang="zh-CN" lang="zh-CN" sz="1800">
                <a:solidFill>
                  <a:srgbClr val="FFFFFF"/>
                </a:solidFill>
                <a:latin charset="-122" panose="02010600030101010101" pitchFamily="2" typeface="宋体"/>
                <a:ea charset="-122" panose="02010600030101010101" pitchFamily="2" typeface="宋体"/>
                <a:sym charset="-122" panose="02010600030101010101" pitchFamily="2" typeface="宋体"/>
              </a:endParaRPr>
            </a:p>
          </p:txBody>
        </p:sp>
      </p:grpSp>
    </p:spTree>
    <p:extLst>
      <p:ext uri="{BB962C8B-B14F-4D97-AF65-F5344CB8AC3E}">
        <p14:creationId val="1783109012"/>
      </p:ext>
    </p:extLst>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2">
                                  <p:stCondLst>
                                    <p:cond delay="0"/>
                                  </p:stCondLst>
                                  <p:childTnLst>
                                    <p:set>
                                      <p:cBhvr>
                                        <p:cTn dur="1" fill="hold" id="6">
                                          <p:stCondLst>
                                            <p:cond delay="0"/>
                                          </p:stCondLst>
                                        </p:cTn>
                                        <p:tgtEl>
                                          <p:spTgt spid="9225"/>
                                        </p:tgtEl>
                                        <p:attrNameLst>
                                          <p:attrName>style.visibility</p:attrName>
                                        </p:attrNameLst>
                                      </p:cBhvr>
                                      <p:to>
                                        <p:strVal val="visible"/>
                                      </p:to>
                                    </p:set>
                                    <p:animEffect filter="">
                                      <p:cBhvr>
                                        <p:cTn dur="1000" id="7"/>
                                        <p:tgtEl>
                                          <p:spTgt spid="9225"/>
                                        </p:tgtEl>
                                      </p:cBhvr>
                                    </p:animEffect>
                                  </p:childTnLst>
                                </p:cTn>
                              </p:par>
                              <p:par>
                                <p:cTn fill="hold" grpId="0" id="8" nodeType="withEffect" presetClass="entr" presetID="22" presetSubtype="8">
                                  <p:stCondLst>
                                    <p:cond delay="0"/>
                                  </p:stCondLst>
                                  <p:childTnLst>
                                    <p:set>
                                      <p:cBhvr>
                                        <p:cTn dur="1" fill="hold" id="9">
                                          <p:stCondLst>
                                            <p:cond delay="0"/>
                                          </p:stCondLst>
                                        </p:cTn>
                                        <p:tgtEl>
                                          <p:spTgt spid="9226"/>
                                        </p:tgtEl>
                                        <p:attrNameLst>
                                          <p:attrName>style.visibility</p:attrName>
                                        </p:attrNameLst>
                                      </p:cBhvr>
                                      <p:to>
                                        <p:strVal val="visible"/>
                                      </p:to>
                                    </p:set>
                                    <p:animEffect filter="">
                                      <p:cBhvr>
                                        <p:cTn dur="1000" id="10"/>
                                        <p:tgtEl>
                                          <p:spTgt spid="9226"/>
                                        </p:tgtEl>
                                      </p:cBhvr>
                                    </p:animEffect>
                                  </p:childTnLst>
                                </p:cTn>
                              </p:par>
                            </p:childTnLst>
                          </p:cTn>
                        </p:par>
                        <p:par>
                          <p:cTn fill="hold" id="11" nodeType="afterGroup">
                            <p:stCondLst>
                              <p:cond delay="1000"/>
                            </p:stCondLst>
                            <p:childTnLst>
                              <p:par>
                                <p:cTn fill="hold" id="12" nodeType="afterEffect" presetClass="entr" presetID="42" presetSubtype="0">
                                  <p:stCondLst>
                                    <p:cond delay="250"/>
                                  </p:stCondLst>
                                  <p:childTnLst>
                                    <p:set>
                                      <p:cBhvr>
                                        <p:cTn dur="1" fill="hold" id="13">
                                          <p:stCondLst>
                                            <p:cond delay="0"/>
                                          </p:stCondLst>
                                        </p:cTn>
                                        <p:tgtEl>
                                          <p:spTgt spid="3"/>
                                        </p:tgtEl>
                                        <p:attrNameLst>
                                          <p:attrName>style.visibility</p:attrName>
                                        </p:attrNameLst>
                                      </p:cBhvr>
                                      <p:to>
                                        <p:strVal val="visible"/>
                                      </p:to>
                                    </p:set>
                                    <p:animEffect filter="">
                                      <p:cBhvr>
                                        <p:cTn dur="750" id="14"/>
                                        <p:tgtEl>
                                          <p:spTgt spid="3"/>
                                        </p:tgtEl>
                                      </p:cBhvr>
                                    </p:animEffect>
                                    <p:anim calcmode="lin" valueType="num">
                                      <p:cBhvr>
                                        <p:cTn dur="750" fill="hold" id="15"/>
                                        <p:tgtEl>
                                          <p:spTgt spid="3"/>
                                        </p:tgtEl>
                                        <p:attrNameLst>
                                          <p:attrName>ppt_x</p:attrName>
                                        </p:attrNameLst>
                                      </p:cBhvr>
                                      <p:tavLst>
                                        <p:tav tm="0">
                                          <p:val>
                                            <p:strVal val="#ppt_x"/>
                                          </p:val>
                                        </p:tav>
                                        <p:tav tm="100000">
                                          <p:val>
                                            <p:strVal val="#ppt_x"/>
                                          </p:val>
                                        </p:tav>
                                      </p:tavLst>
                                    </p:anim>
                                    <p:anim calcmode="lin" valueType="num">
                                      <p:cBhvr>
                                        <p:cTn dur="750" fill="hold" id="16"/>
                                        <p:tgtEl>
                                          <p:spTgt spid="3"/>
                                        </p:tgtEl>
                                        <p:attrNameLst>
                                          <p:attrName>ppt_y</p:attrName>
                                        </p:attrNameLst>
                                      </p:cBhvr>
                                      <p:tavLst>
                                        <p:tav tm="0">
                                          <p:val>
                                            <p:strVal val="#ppt_y+.1"/>
                                          </p:val>
                                        </p:tav>
                                        <p:tav tm="100000">
                                          <p:val>
                                            <p:strVal val="#ppt_y"/>
                                          </p:val>
                                        </p:tav>
                                      </p:tavLst>
                                    </p:anim>
                                  </p:childTnLst>
                                </p:cTn>
                              </p:par>
                            </p:childTnLst>
                          </p:cTn>
                        </p:par>
                        <p:par>
                          <p:cTn fill="hold" id="17" nodeType="afterGroup">
                            <p:stCondLst>
                              <p:cond delay="2000"/>
                            </p:stCondLst>
                            <p:childTnLst>
                              <p:par>
                                <p:cTn fill="hold" id="18" nodeType="afterEffect" presetClass="emph" presetID="26" presetSubtype="0">
                                  <p:stCondLst>
                                    <p:cond delay="0"/>
                                  </p:stCondLst>
                                  <p:childTnLst>
                                    <p:animEffect filter="">
                                      <p:cBhvr>
                                        <p:cTn dur="500" id="19" tmFilter="0, 0; .2, .5; .8, .5; 1, 0"/>
                                        <p:tgtEl>
                                          <p:spTgt spid="3"/>
                                        </p:tgtEl>
                                      </p:cBhvr>
                                    </p:animEffect>
                                    <p:animScale>
                                      <p:cBhvr>
                                        <p:cTn autoRev="1" dur="250" fill="hold" id="20"/>
                                        <p:tgtEl>
                                          <p:spTgt spid="3"/>
                                        </p:tgtEl>
                                      </p:cBhvr>
                                      <p:by x="105000" y="105000"/>
                                    </p:animScale>
                                  </p:childTnLst>
                                </p:cTn>
                              </p:par>
                            </p:childTnLst>
                          </p:cTn>
                        </p:par>
                        <p:par>
                          <p:cTn fill="hold" id="21" nodeType="afterGroup">
                            <p:stCondLst>
                              <p:cond delay="2500"/>
                            </p:stCondLst>
                            <p:childTnLst>
                              <p:par>
                                <p:cTn fill="hold" grpId="0" id="22" nodeType="afterEffect" presetClass="entr" presetID="14" presetSubtype="10">
                                  <p:stCondLst>
                                    <p:cond delay="0"/>
                                  </p:stCondLst>
                                  <p:childTnLst>
                                    <p:set>
                                      <p:cBhvr>
                                        <p:cTn dur="1" fill="hold" id="23">
                                          <p:stCondLst>
                                            <p:cond delay="0"/>
                                          </p:stCondLst>
                                        </p:cTn>
                                        <p:tgtEl>
                                          <p:spTgt spid="9227"/>
                                        </p:tgtEl>
                                        <p:attrNameLst>
                                          <p:attrName>style.visibility</p:attrName>
                                        </p:attrNameLst>
                                      </p:cBhvr>
                                      <p:to>
                                        <p:strVal val="visible"/>
                                      </p:to>
                                    </p:set>
                                    <p:animEffect filter="">
                                      <p:cBhvr>
                                        <p:cTn dur="750" id="24"/>
                                        <p:tgtEl>
                                          <p:spTgt spid="9227"/>
                                        </p:tgtEl>
                                      </p:cBhvr>
                                    </p:animEffect>
                                  </p:childTnLst>
                                </p:cTn>
                              </p:par>
                            </p:childTnLst>
                          </p:cTn>
                        </p:par>
                        <p:par>
                          <p:cTn fill="hold" id="25" nodeType="afterGroup">
                            <p:stCondLst>
                              <p:cond delay="3250"/>
                            </p:stCondLst>
                            <p:childTnLst>
                              <p:par>
                                <p:cTn fill="hold" grpId="0" id="26" nodeType="afterEffect" presetClass="entr" presetID="16" presetSubtype="37">
                                  <p:stCondLst>
                                    <p:cond delay="0"/>
                                  </p:stCondLst>
                                  <p:childTnLst>
                                    <p:set>
                                      <p:cBhvr>
                                        <p:cTn dur="1" fill="hold" id="27">
                                          <p:stCondLst>
                                            <p:cond delay="0"/>
                                          </p:stCondLst>
                                        </p:cTn>
                                        <p:tgtEl>
                                          <p:spTgt spid="9228"/>
                                        </p:tgtEl>
                                        <p:attrNameLst>
                                          <p:attrName>style.visibility</p:attrName>
                                        </p:attrNameLst>
                                      </p:cBhvr>
                                      <p:to>
                                        <p:strVal val="visible"/>
                                      </p:to>
                                    </p:set>
                                    <p:animEffect filter="">
                                      <p:cBhvr>
                                        <p:cTn dur="500" id="28"/>
                                        <p:tgtEl>
                                          <p:spTgt spid="922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226"/>
      <p:bldP grpId="0" spid="9227"/>
      <p:bldP grpId="0" spid="9228"/>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Block Arc 6"/>
          <p:cNvSpPr/>
          <p:nvPr/>
        </p:nvSpPr>
        <p:spPr>
          <a:xfrm>
            <a:off x="3137437" y="1258764"/>
            <a:ext cx="1068182" cy="1068513"/>
          </a:xfrm>
          <a:prstGeom prst="blockArc">
            <a:avLst>
              <a:gd fmla="val 10800000" name="adj1"/>
              <a:gd fmla="val 5445255" name="adj2"/>
              <a:gd fmla="val 14593" name="adj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lang="en-US">
              <a:solidFill>
                <a:schemeClr val="tx1"/>
              </a:solidFill>
              <a:latin charset="0" panose="020b0604020202020204" pitchFamily="34" typeface="Arial"/>
              <a:ea charset="-122" pitchFamily="34" typeface="微软雅黑"/>
              <a:sym charset="0" panose="020b0604020202020204" pitchFamily="34" typeface="Arial"/>
            </a:endParaRPr>
          </a:p>
        </p:txBody>
      </p:sp>
      <p:sp>
        <p:nvSpPr>
          <p:cNvPr id="8" name="Block Arc 7"/>
          <p:cNvSpPr/>
          <p:nvPr/>
        </p:nvSpPr>
        <p:spPr>
          <a:xfrm rot="10800000">
            <a:off x="3137438" y="2167858"/>
            <a:ext cx="1068182" cy="1068513"/>
          </a:xfrm>
          <a:prstGeom prst="blockArc">
            <a:avLst>
              <a:gd fmla="val 10800000" name="adj1"/>
              <a:gd fmla="val 5445255" name="adj2"/>
              <a:gd fmla="val 14593" name="adj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lang="en-US">
              <a:solidFill>
                <a:schemeClr val="tx1"/>
              </a:solidFill>
              <a:latin charset="0" panose="020b0604020202020204" pitchFamily="34" typeface="Arial"/>
              <a:ea charset="-122" pitchFamily="34" typeface="微软雅黑"/>
              <a:sym charset="0" panose="020b0604020202020204" pitchFamily="34" typeface="Arial"/>
            </a:endParaRPr>
          </a:p>
        </p:txBody>
      </p:sp>
      <p:sp>
        <p:nvSpPr>
          <p:cNvPr id="9" name="Block Arc 8"/>
          <p:cNvSpPr/>
          <p:nvPr/>
        </p:nvSpPr>
        <p:spPr>
          <a:xfrm>
            <a:off x="4055515" y="2174496"/>
            <a:ext cx="1068182" cy="1068513"/>
          </a:xfrm>
          <a:prstGeom prst="blockArc">
            <a:avLst>
              <a:gd fmla="val 10800000" name="adj1"/>
              <a:gd fmla="val 5445255" name="adj2"/>
              <a:gd fmla="val 14593" name="adj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lang="en-US">
              <a:solidFill>
                <a:schemeClr val="tx1"/>
              </a:solidFill>
              <a:latin charset="0" panose="020b0604020202020204" pitchFamily="34" typeface="Arial"/>
              <a:ea charset="-122" pitchFamily="34" typeface="微软雅黑"/>
              <a:sym charset="0" panose="020b0604020202020204" pitchFamily="34" typeface="Arial"/>
            </a:endParaRPr>
          </a:p>
        </p:txBody>
      </p:sp>
      <p:sp>
        <p:nvSpPr>
          <p:cNvPr id="10" name="Block Arc 9"/>
          <p:cNvSpPr/>
          <p:nvPr/>
        </p:nvSpPr>
        <p:spPr>
          <a:xfrm rot="10800000">
            <a:off x="4055516" y="3091182"/>
            <a:ext cx="1068182" cy="1068513"/>
          </a:xfrm>
          <a:prstGeom prst="blockArc">
            <a:avLst>
              <a:gd fmla="val 10800000" name="adj1"/>
              <a:gd fmla="val 5445255" name="adj2"/>
              <a:gd fmla="val 14593" name="adj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lang="en-US">
              <a:solidFill>
                <a:schemeClr val="tx1"/>
              </a:solidFill>
              <a:latin charset="0" panose="020b0604020202020204" pitchFamily="34" typeface="Arial"/>
              <a:ea charset="-122" pitchFamily="34" typeface="微软雅黑"/>
              <a:sym charset="0" panose="020b0604020202020204" pitchFamily="34" typeface="Arial"/>
            </a:endParaRPr>
          </a:p>
        </p:txBody>
      </p:sp>
      <p:sp>
        <p:nvSpPr>
          <p:cNvPr id="11" name="Block Arc 10"/>
          <p:cNvSpPr/>
          <p:nvPr/>
        </p:nvSpPr>
        <p:spPr>
          <a:xfrm>
            <a:off x="4966960" y="3097819"/>
            <a:ext cx="1068182" cy="1068513"/>
          </a:xfrm>
          <a:prstGeom prst="blockArc">
            <a:avLst>
              <a:gd fmla="val 10800000" name="adj1"/>
              <a:gd fmla="val 5445255" name="adj2"/>
              <a:gd fmla="val 14593" name="adj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lang="en-US">
              <a:solidFill>
                <a:schemeClr val="tx1"/>
              </a:solidFill>
              <a:latin charset="0" panose="020b0604020202020204" pitchFamily="34" typeface="Arial"/>
              <a:ea charset="-122" pitchFamily="34" typeface="微软雅黑"/>
              <a:sym charset="0" panose="020b0604020202020204" pitchFamily="34" typeface="Arial"/>
            </a:endParaRPr>
          </a:p>
        </p:txBody>
      </p:sp>
      <p:sp>
        <p:nvSpPr>
          <p:cNvPr id="12" name="Oval 11"/>
          <p:cNvSpPr/>
          <p:nvPr/>
        </p:nvSpPr>
        <p:spPr>
          <a:xfrm>
            <a:off x="3419411" y="1540825"/>
            <a:ext cx="504235" cy="50439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r>
              <a:rPr lang="en-US">
                <a:solidFill>
                  <a:schemeClr val="bg1"/>
                </a:solidFill>
                <a:latin charset="0" panose="020b0604020202020204" pitchFamily="34" typeface="Arial"/>
                <a:ea charset="-122" pitchFamily="34" typeface="微软雅黑"/>
                <a:sym charset="0" panose="020b0604020202020204" pitchFamily="34" typeface="Arial"/>
              </a:rPr>
              <a:t>A</a:t>
            </a:r>
          </a:p>
        </p:txBody>
      </p:sp>
      <p:sp>
        <p:nvSpPr>
          <p:cNvPr id="13" name="Oval 12"/>
          <p:cNvSpPr/>
          <p:nvPr/>
        </p:nvSpPr>
        <p:spPr>
          <a:xfrm>
            <a:off x="3422727" y="2449920"/>
            <a:ext cx="504235" cy="5043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r>
              <a:rPr lang="en-US">
                <a:solidFill>
                  <a:schemeClr val="bg1"/>
                </a:solidFill>
                <a:latin charset="0" panose="020b0604020202020204" pitchFamily="34" typeface="Arial"/>
                <a:ea charset="-122" pitchFamily="34" typeface="微软雅黑"/>
                <a:sym charset="0" panose="020b0604020202020204" pitchFamily="34" typeface="Arial"/>
              </a:rPr>
              <a:t>B</a:t>
            </a:r>
          </a:p>
        </p:txBody>
      </p:sp>
      <p:sp>
        <p:nvSpPr>
          <p:cNvPr id="14" name="Oval 13"/>
          <p:cNvSpPr/>
          <p:nvPr/>
        </p:nvSpPr>
        <p:spPr>
          <a:xfrm>
            <a:off x="4340805" y="2456557"/>
            <a:ext cx="504235" cy="50439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r>
              <a:rPr lang="en-US">
                <a:solidFill>
                  <a:schemeClr val="bg1"/>
                </a:solidFill>
                <a:latin charset="0" panose="020b0604020202020204" pitchFamily="34" typeface="Arial"/>
                <a:ea charset="-122" pitchFamily="34" typeface="微软雅黑"/>
                <a:sym charset="0" panose="020b0604020202020204" pitchFamily="34" typeface="Arial"/>
              </a:rPr>
              <a:t>C</a:t>
            </a:r>
          </a:p>
        </p:txBody>
      </p:sp>
      <p:sp>
        <p:nvSpPr>
          <p:cNvPr id="15" name="Oval 14"/>
          <p:cNvSpPr/>
          <p:nvPr/>
        </p:nvSpPr>
        <p:spPr>
          <a:xfrm>
            <a:off x="4340805" y="3379880"/>
            <a:ext cx="504235" cy="50439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r>
              <a:rPr lang="en-US">
                <a:solidFill>
                  <a:schemeClr val="bg1"/>
                </a:solidFill>
                <a:latin charset="0" panose="020b0604020202020204" pitchFamily="34" typeface="Arial"/>
                <a:ea charset="-122" pitchFamily="34" typeface="微软雅黑"/>
                <a:sym charset="0" panose="020b0604020202020204" pitchFamily="34" typeface="Arial"/>
              </a:rPr>
              <a:t>D</a:t>
            </a:r>
          </a:p>
        </p:txBody>
      </p:sp>
      <p:sp>
        <p:nvSpPr>
          <p:cNvPr id="16" name="Oval 15"/>
          <p:cNvSpPr/>
          <p:nvPr/>
        </p:nvSpPr>
        <p:spPr>
          <a:xfrm>
            <a:off x="5245617" y="3373243"/>
            <a:ext cx="504235" cy="50439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r>
              <a:rPr lang="en-US">
                <a:solidFill>
                  <a:schemeClr val="bg1"/>
                </a:solidFill>
                <a:latin charset="0" panose="020b0604020202020204" pitchFamily="34" typeface="Arial"/>
                <a:ea charset="-122" pitchFamily="34" typeface="微软雅黑"/>
                <a:sym charset="0" panose="020b0604020202020204" pitchFamily="34" typeface="Arial"/>
              </a:rPr>
              <a:t>E</a:t>
            </a:r>
          </a:p>
        </p:txBody>
      </p:sp>
      <p:sp>
        <p:nvSpPr>
          <p:cNvPr id="17" name="TextBox 16"/>
          <p:cNvSpPr txBox="1"/>
          <p:nvPr/>
        </p:nvSpPr>
        <p:spPr>
          <a:xfrm>
            <a:off x="4385009" y="1268780"/>
            <a:ext cx="2088479" cy="800100"/>
          </a:xfrm>
          <a:prstGeom prst="rect">
            <a:avLst/>
          </a:prstGeom>
          <a:noFill/>
        </p:spPr>
        <p:txBody>
          <a:bodyPr bIns="34290" lIns="68580" rIns="68580" rtlCol="0" tIns="34290" wrap="square">
            <a:spAutoFit/>
          </a:bodyPr>
          <a:lstStyle/>
          <a:p>
            <a:pPr algn="ctr" fontAlgn="base">
              <a:spcBef>
                <a:spcPct val="0"/>
              </a:spcBef>
              <a:spcAft>
                <a:spcPct val="0"/>
              </a:spcAft>
            </a:pPr>
            <a:r>
              <a:rPr altLang="en-US" lang="zh-CN" sz="1200">
                <a:solidFill>
                  <a:schemeClr val="tx1">
                    <a:lumMod val="75000"/>
                    <a:lumOff val="25000"/>
                  </a:schemeClr>
                </a:solidFill>
                <a:latin charset="-122" pitchFamily="34" typeface="微软雅黑"/>
                <a:ea charset="-122" pitchFamily="34" typeface="微软雅黑"/>
                <a:sym charset="-122" panose="02000000000000000000" pitchFamily="2" typeface="方正兰亭黑_GBK"/>
              </a:rPr>
              <a:t>单击添加标题</a:t>
            </a:r>
          </a:p>
          <a:p>
            <a:pPr algn="ctr" fontAlgn="base">
              <a:spcBef>
                <a:spcPct val="0"/>
              </a:spcBef>
              <a:spcAft>
                <a:spcPct val="0"/>
              </a:spcAft>
            </a:pPr>
            <a:r>
              <a:rPr altLang="en-US" lang="zh-CN" sz="1200">
                <a:solidFill>
                  <a:schemeClr val="tx1">
                    <a:lumMod val="75000"/>
                    <a:lumOff val="25000"/>
                  </a:schemeClr>
                </a:solidFill>
                <a:latin charset="-122" pitchFamily="34" typeface="微软雅黑"/>
                <a:ea charset="-122" pitchFamily="34" typeface="微软雅黑"/>
                <a:sym charset="-122" panose="02000000000000000000" pitchFamily="2" typeface="方正兰亭黑_GBK"/>
              </a:rPr>
              <a:t>您的内容打在这里，或通过复制文本后在此选择粘贴，并选择只保留文字。 </a:t>
            </a:r>
          </a:p>
        </p:txBody>
      </p:sp>
      <p:sp>
        <p:nvSpPr>
          <p:cNvPr id="18" name="TextBox 17"/>
          <p:cNvSpPr txBox="1"/>
          <p:nvPr/>
        </p:nvSpPr>
        <p:spPr>
          <a:xfrm>
            <a:off x="5221240" y="2342388"/>
            <a:ext cx="2088479" cy="800100"/>
          </a:xfrm>
          <a:prstGeom prst="rect">
            <a:avLst/>
          </a:prstGeom>
          <a:noFill/>
        </p:spPr>
        <p:txBody>
          <a:bodyPr bIns="34290" lIns="68580" rIns="68580" rtlCol="0" tIns="34290" wrap="square">
            <a:spAutoFit/>
          </a:bodyPr>
          <a:lstStyle/>
          <a:p>
            <a:pPr algn="ctr" fontAlgn="base">
              <a:spcBef>
                <a:spcPct val="0"/>
              </a:spcBef>
              <a:spcAft>
                <a:spcPct val="0"/>
              </a:spcAft>
            </a:pPr>
            <a:r>
              <a:rPr altLang="en-US" lang="zh-CN" sz="1200">
                <a:solidFill>
                  <a:schemeClr val="tx1">
                    <a:lumMod val="75000"/>
                    <a:lumOff val="25000"/>
                  </a:schemeClr>
                </a:solidFill>
                <a:latin charset="-122" pitchFamily="34" typeface="微软雅黑"/>
                <a:ea charset="-122" pitchFamily="34" typeface="微软雅黑"/>
                <a:sym charset="-122" panose="02000000000000000000" pitchFamily="2" typeface="方正兰亭黑_GBK"/>
              </a:rPr>
              <a:t>单击添加标题</a:t>
            </a:r>
          </a:p>
          <a:p>
            <a:pPr algn="ctr" fontAlgn="base">
              <a:spcBef>
                <a:spcPct val="0"/>
              </a:spcBef>
              <a:spcAft>
                <a:spcPct val="0"/>
              </a:spcAft>
            </a:pPr>
            <a:r>
              <a:rPr altLang="en-US" lang="zh-CN" sz="1200">
                <a:solidFill>
                  <a:schemeClr val="tx1">
                    <a:lumMod val="75000"/>
                    <a:lumOff val="25000"/>
                  </a:schemeClr>
                </a:solidFill>
                <a:latin charset="-122" pitchFamily="34" typeface="微软雅黑"/>
                <a:ea charset="-122" pitchFamily="34" typeface="微软雅黑"/>
                <a:sym charset="-122" panose="02000000000000000000" pitchFamily="2" typeface="方正兰亭黑_GBK"/>
              </a:rPr>
              <a:t>您的内容打在这里，或通过复制文本后在此选择粘贴，并选择只保留文字。 </a:t>
            </a:r>
          </a:p>
        </p:txBody>
      </p:sp>
      <p:sp>
        <p:nvSpPr>
          <p:cNvPr id="19" name="TextBox 18"/>
          <p:cNvSpPr txBox="1"/>
          <p:nvPr/>
        </p:nvSpPr>
        <p:spPr>
          <a:xfrm>
            <a:off x="6156319" y="3353914"/>
            <a:ext cx="2088479" cy="800100"/>
          </a:xfrm>
          <a:prstGeom prst="rect">
            <a:avLst/>
          </a:prstGeom>
          <a:noFill/>
        </p:spPr>
        <p:txBody>
          <a:bodyPr bIns="34290" lIns="68580" rIns="68580" rtlCol="0" tIns="34290" wrap="square">
            <a:spAutoFit/>
          </a:bodyPr>
          <a:lstStyle/>
          <a:p>
            <a:pPr algn="ctr" fontAlgn="base">
              <a:spcBef>
                <a:spcPct val="0"/>
              </a:spcBef>
              <a:spcAft>
                <a:spcPct val="0"/>
              </a:spcAft>
            </a:pPr>
            <a:r>
              <a:rPr altLang="en-US" lang="zh-CN" sz="1200">
                <a:solidFill>
                  <a:schemeClr val="tx1">
                    <a:lumMod val="75000"/>
                    <a:lumOff val="25000"/>
                  </a:schemeClr>
                </a:solidFill>
                <a:latin charset="-122" pitchFamily="34" typeface="微软雅黑"/>
                <a:ea charset="-122" pitchFamily="34" typeface="微软雅黑"/>
                <a:sym charset="-122" panose="02000000000000000000" pitchFamily="2" typeface="方正兰亭黑_GBK"/>
              </a:rPr>
              <a:t>单击添加标题</a:t>
            </a:r>
          </a:p>
          <a:p>
            <a:pPr algn="ctr" fontAlgn="base">
              <a:spcBef>
                <a:spcPct val="0"/>
              </a:spcBef>
              <a:spcAft>
                <a:spcPct val="0"/>
              </a:spcAft>
            </a:pPr>
            <a:r>
              <a:rPr altLang="en-US" lang="zh-CN" sz="1200">
                <a:solidFill>
                  <a:schemeClr val="tx1">
                    <a:lumMod val="75000"/>
                    <a:lumOff val="25000"/>
                  </a:schemeClr>
                </a:solidFill>
                <a:latin charset="-122" pitchFamily="34" typeface="微软雅黑"/>
                <a:ea charset="-122" pitchFamily="34" typeface="微软雅黑"/>
                <a:sym charset="-122" panose="02000000000000000000" pitchFamily="2" typeface="方正兰亭黑_GBK"/>
              </a:rPr>
              <a:t>您的内容打在这里，或通过复制文本后在此选择粘贴，并选择只保留文字。 </a:t>
            </a:r>
          </a:p>
        </p:txBody>
      </p:sp>
      <p:sp>
        <p:nvSpPr>
          <p:cNvPr id="20" name="TextBox 19"/>
          <p:cNvSpPr txBox="1"/>
          <p:nvPr/>
        </p:nvSpPr>
        <p:spPr>
          <a:xfrm>
            <a:off x="909863" y="2342388"/>
            <a:ext cx="2042397" cy="800100"/>
          </a:xfrm>
          <a:prstGeom prst="rect">
            <a:avLst/>
          </a:prstGeom>
          <a:noFill/>
        </p:spPr>
        <p:txBody>
          <a:bodyPr bIns="34290" lIns="68580" rIns="68580" rtlCol="0" tIns="34290" wrap="square">
            <a:spAutoFit/>
          </a:bodyPr>
          <a:lstStyle/>
          <a:p>
            <a:pPr algn="ctr" fontAlgn="base">
              <a:spcBef>
                <a:spcPct val="0"/>
              </a:spcBef>
              <a:spcAft>
                <a:spcPct val="0"/>
              </a:spcAft>
            </a:pPr>
            <a:r>
              <a:rPr altLang="en-US" lang="zh-CN" sz="1200">
                <a:solidFill>
                  <a:schemeClr val="tx1">
                    <a:lumMod val="75000"/>
                    <a:lumOff val="25000"/>
                  </a:schemeClr>
                </a:solidFill>
                <a:latin charset="-122" pitchFamily="34" typeface="微软雅黑"/>
                <a:ea charset="-122" pitchFamily="34" typeface="微软雅黑"/>
                <a:sym charset="-122" panose="02000000000000000000" pitchFamily="2" typeface="方正兰亭黑_GBK"/>
              </a:rPr>
              <a:t>单击添加标题</a:t>
            </a:r>
          </a:p>
          <a:p>
            <a:pPr algn="ctr" fontAlgn="base">
              <a:spcBef>
                <a:spcPct val="0"/>
              </a:spcBef>
              <a:spcAft>
                <a:spcPct val="0"/>
              </a:spcAft>
            </a:pPr>
            <a:r>
              <a:rPr altLang="en-US" lang="zh-CN" sz="1200">
                <a:solidFill>
                  <a:schemeClr val="tx1">
                    <a:lumMod val="75000"/>
                    <a:lumOff val="25000"/>
                  </a:schemeClr>
                </a:solidFill>
                <a:latin charset="-122" pitchFamily="34" typeface="微软雅黑"/>
                <a:ea charset="-122" pitchFamily="34" typeface="微软雅黑"/>
                <a:sym charset="-122" panose="02000000000000000000" pitchFamily="2" typeface="方正兰亭黑_GBK"/>
              </a:rPr>
              <a:t>您的内容打在这里，或通过复制文本后在此选择粘贴并选择只保留文字</a:t>
            </a:r>
          </a:p>
        </p:txBody>
      </p:sp>
      <p:sp>
        <p:nvSpPr>
          <p:cNvPr id="21" name="TextBox 20"/>
          <p:cNvSpPr txBox="1"/>
          <p:nvPr/>
        </p:nvSpPr>
        <p:spPr>
          <a:xfrm>
            <a:off x="1779552" y="3353914"/>
            <a:ext cx="2042397" cy="800100"/>
          </a:xfrm>
          <a:prstGeom prst="rect">
            <a:avLst/>
          </a:prstGeom>
          <a:noFill/>
        </p:spPr>
        <p:txBody>
          <a:bodyPr bIns="34290" lIns="68580" rIns="68580" rtlCol="0" tIns="34290" wrap="square">
            <a:spAutoFit/>
          </a:bodyPr>
          <a:lstStyle/>
          <a:p>
            <a:pPr algn="ctr" fontAlgn="base">
              <a:spcBef>
                <a:spcPct val="0"/>
              </a:spcBef>
              <a:spcAft>
                <a:spcPct val="0"/>
              </a:spcAft>
            </a:pPr>
            <a:r>
              <a:rPr altLang="en-US" lang="zh-CN" sz="1200">
                <a:solidFill>
                  <a:schemeClr val="tx1">
                    <a:lumMod val="75000"/>
                    <a:lumOff val="25000"/>
                  </a:schemeClr>
                </a:solidFill>
                <a:latin charset="-122" pitchFamily="34" typeface="微软雅黑"/>
                <a:ea charset="-122" pitchFamily="34" typeface="微软雅黑"/>
                <a:sym charset="-122" panose="02000000000000000000" pitchFamily="2" typeface="方正兰亭黑_GBK"/>
              </a:rPr>
              <a:t>单击添加标题</a:t>
            </a:r>
          </a:p>
          <a:p>
            <a:pPr algn="ctr" fontAlgn="base">
              <a:spcBef>
                <a:spcPct val="0"/>
              </a:spcBef>
              <a:spcAft>
                <a:spcPct val="0"/>
              </a:spcAft>
            </a:pPr>
            <a:r>
              <a:rPr altLang="en-US" lang="zh-CN" sz="1200">
                <a:solidFill>
                  <a:schemeClr val="tx1">
                    <a:lumMod val="75000"/>
                    <a:lumOff val="25000"/>
                  </a:schemeClr>
                </a:solidFill>
                <a:latin charset="-122" pitchFamily="34" typeface="微软雅黑"/>
                <a:ea charset="-122" pitchFamily="34" typeface="微软雅黑"/>
                <a:sym charset="-122" panose="02000000000000000000" pitchFamily="2" typeface="方正兰亭黑_GBK"/>
              </a:rPr>
              <a:t>您的内容打在这里，或通过复制文本后在此选择粘贴保留文字</a:t>
            </a:r>
          </a:p>
        </p:txBody>
      </p:sp>
    </p:spTree>
    <p:extLst>
      <p:ext uri="{BB962C8B-B14F-4D97-AF65-F5344CB8AC3E}">
        <p14:creationId val="2455293146"/>
      </p:ext>
    </p:extLst>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7"/>
                                        </p:tgtEl>
                                        <p:attrNameLst>
                                          <p:attrName>style.visibility</p:attrName>
                                        </p:attrNameLst>
                                      </p:cBhvr>
                                      <p:to>
                                        <p:strVal val="visible"/>
                                      </p:to>
                                    </p:set>
                                    <p:animEffect filter="wipe(left)" transition="in">
                                      <p:cBhvr>
                                        <p:cTn dur="500" id="7"/>
                                        <p:tgtEl>
                                          <p:spTgt spid="7"/>
                                        </p:tgtEl>
                                      </p:cBhvr>
                                    </p:animEffect>
                                  </p:childTnLst>
                                </p:cTn>
                              </p:par>
                            </p:childTnLst>
                          </p:cTn>
                        </p:par>
                        <p:par>
                          <p:cTn fill="hold" id="8" nodeType="afterGroup">
                            <p:stCondLst>
                              <p:cond delay="500"/>
                            </p:stCondLst>
                            <p:childTnLst>
                              <p:par>
                                <p:cTn fill="hold" grpId="0" id="9" nodeType="afterEffect" presetClass="entr" presetID="22" presetSubtype="1">
                                  <p:stCondLst>
                                    <p:cond delay="0"/>
                                  </p:stCondLst>
                                  <p:childTnLst>
                                    <p:set>
                                      <p:cBhvr>
                                        <p:cTn dur="1" fill="hold" id="10">
                                          <p:stCondLst>
                                            <p:cond delay="0"/>
                                          </p:stCondLst>
                                        </p:cTn>
                                        <p:tgtEl>
                                          <p:spTgt spid="8"/>
                                        </p:tgtEl>
                                        <p:attrNameLst>
                                          <p:attrName>style.visibility</p:attrName>
                                        </p:attrNameLst>
                                      </p:cBhvr>
                                      <p:to>
                                        <p:strVal val="visible"/>
                                      </p:to>
                                    </p:set>
                                    <p:animEffect filter="wipe(up)" transition="in">
                                      <p:cBhvr>
                                        <p:cTn dur="500" id="11"/>
                                        <p:tgtEl>
                                          <p:spTgt spid="8"/>
                                        </p:tgtEl>
                                      </p:cBhvr>
                                    </p:animEffect>
                                  </p:childTnLst>
                                </p:cTn>
                              </p:par>
                            </p:childTnLst>
                          </p:cTn>
                        </p:par>
                        <p:par>
                          <p:cTn fill="hold" id="12" nodeType="afterGroup">
                            <p:stCondLst>
                              <p:cond delay="1000"/>
                            </p:stCondLst>
                            <p:childTnLst>
                              <p:par>
                                <p:cTn fill="hold" grpId="0" id="13" nodeType="afterEffect" presetClass="entr" presetID="22" presetSubtype="8">
                                  <p:stCondLst>
                                    <p:cond delay="0"/>
                                  </p:stCondLst>
                                  <p:childTnLst>
                                    <p:set>
                                      <p:cBhvr>
                                        <p:cTn dur="1" fill="hold" id="14">
                                          <p:stCondLst>
                                            <p:cond delay="0"/>
                                          </p:stCondLst>
                                        </p:cTn>
                                        <p:tgtEl>
                                          <p:spTgt spid="9"/>
                                        </p:tgtEl>
                                        <p:attrNameLst>
                                          <p:attrName>style.visibility</p:attrName>
                                        </p:attrNameLst>
                                      </p:cBhvr>
                                      <p:to>
                                        <p:strVal val="visible"/>
                                      </p:to>
                                    </p:set>
                                    <p:animEffect filter="wipe(left)" transition="in">
                                      <p:cBhvr>
                                        <p:cTn dur="500" id="15"/>
                                        <p:tgtEl>
                                          <p:spTgt spid="9"/>
                                        </p:tgtEl>
                                      </p:cBhvr>
                                    </p:animEffect>
                                  </p:childTnLst>
                                </p:cTn>
                              </p:par>
                            </p:childTnLst>
                          </p:cTn>
                        </p:par>
                        <p:par>
                          <p:cTn fill="hold" id="16" nodeType="afterGroup">
                            <p:stCondLst>
                              <p:cond delay="1500"/>
                            </p:stCondLst>
                            <p:childTnLst>
                              <p:par>
                                <p:cTn fill="hold" grpId="0" id="17" nodeType="afterEffect" presetClass="entr" presetID="22" presetSubtype="1">
                                  <p:stCondLst>
                                    <p:cond delay="0"/>
                                  </p:stCondLst>
                                  <p:childTnLst>
                                    <p:set>
                                      <p:cBhvr>
                                        <p:cTn dur="1" fill="hold" id="18">
                                          <p:stCondLst>
                                            <p:cond delay="0"/>
                                          </p:stCondLst>
                                        </p:cTn>
                                        <p:tgtEl>
                                          <p:spTgt spid="10"/>
                                        </p:tgtEl>
                                        <p:attrNameLst>
                                          <p:attrName>style.visibility</p:attrName>
                                        </p:attrNameLst>
                                      </p:cBhvr>
                                      <p:to>
                                        <p:strVal val="visible"/>
                                      </p:to>
                                    </p:set>
                                    <p:animEffect filter="wipe(up)" transition="in">
                                      <p:cBhvr>
                                        <p:cTn dur="500" id="19"/>
                                        <p:tgtEl>
                                          <p:spTgt spid="10"/>
                                        </p:tgtEl>
                                      </p:cBhvr>
                                    </p:animEffect>
                                  </p:childTnLst>
                                </p:cTn>
                              </p:par>
                            </p:childTnLst>
                          </p:cTn>
                        </p:par>
                        <p:par>
                          <p:cTn fill="hold" id="20" nodeType="afterGroup">
                            <p:stCondLst>
                              <p:cond delay="2000"/>
                            </p:stCondLst>
                            <p:childTnLst>
                              <p:par>
                                <p:cTn fill="hold" grpId="0" id="21" nodeType="afterEffect" presetClass="entr" presetID="22" presetSubtype="8">
                                  <p:stCondLst>
                                    <p:cond delay="0"/>
                                  </p:stCondLst>
                                  <p:childTnLst>
                                    <p:set>
                                      <p:cBhvr>
                                        <p:cTn dur="1" fill="hold" id="22">
                                          <p:stCondLst>
                                            <p:cond delay="0"/>
                                          </p:stCondLst>
                                        </p:cTn>
                                        <p:tgtEl>
                                          <p:spTgt spid="11"/>
                                        </p:tgtEl>
                                        <p:attrNameLst>
                                          <p:attrName>style.visibility</p:attrName>
                                        </p:attrNameLst>
                                      </p:cBhvr>
                                      <p:to>
                                        <p:strVal val="visible"/>
                                      </p:to>
                                    </p:set>
                                    <p:animEffect filter="wipe(left)" transition="in">
                                      <p:cBhvr>
                                        <p:cTn dur="500" id="23"/>
                                        <p:tgtEl>
                                          <p:spTgt spid="11"/>
                                        </p:tgtEl>
                                      </p:cBhvr>
                                    </p:animEffect>
                                  </p:childTnLst>
                                </p:cTn>
                              </p:par>
                            </p:childTnLst>
                          </p:cTn>
                        </p:par>
                        <p:par>
                          <p:cTn fill="hold" id="24" nodeType="afterGroup">
                            <p:stCondLst>
                              <p:cond delay="2500"/>
                            </p:stCondLst>
                            <p:childTnLst>
                              <p:par>
                                <p:cTn fill="hold" grpId="0" id="25" nodeType="afterEffect" presetClass="entr" presetID="53" presetSubtype="0">
                                  <p:stCondLst>
                                    <p:cond delay="0"/>
                                  </p:stCondLst>
                                  <p:childTnLst>
                                    <p:set>
                                      <p:cBhvr>
                                        <p:cTn dur="1" fill="hold" id="26">
                                          <p:stCondLst>
                                            <p:cond delay="0"/>
                                          </p:stCondLst>
                                        </p:cTn>
                                        <p:tgtEl>
                                          <p:spTgt spid="12"/>
                                        </p:tgtEl>
                                        <p:attrNameLst>
                                          <p:attrName>style.visibility</p:attrName>
                                        </p:attrNameLst>
                                      </p:cBhvr>
                                      <p:to>
                                        <p:strVal val="visible"/>
                                      </p:to>
                                    </p:set>
                                    <p:anim calcmode="lin" valueType="num">
                                      <p:cBhvr>
                                        <p:cTn dur="500" fill="hold" id="27"/>
                                        <p:tgtEl>
                                          <p:spTgt spid="12"/>
                                        </p:tgtEl>
                                        <p:attrNameLst>
                                          <p:attrName>ppt_w</p:attrName>
                                        </p:attrNameLst>
                                      </p:cBhvr>
                                      <p:tavLst>
                                        <p:tav tm="0">
                                          <p:val>
                                            <p:fltVal val="0"/>
                                          </p:val>
                                        </p:tav>
                                        <p:tav tm="100000">
                                          <p:val>
                                            <p:strVal val="#ppt_w"/>
                                          </p:val>
                                        </p:tav>
                                      </p:tavLst>
                                    </p:anim>
                                    <p:anim calcmode="lin" valueType="num">
                                      <p:cBhvr>
                                        <p:cTn dur="500" fill="hold" id="28"/>
                                        <p:tgtEl>
                                          <p:spTgt spid="12"/>
                                        </p:tgtEl>
                                        <p:attrNameLst>
                                          <p:attrName>ppt_h</p:attrName>
                                        </p:attrNameLst>
                                      </p:cBhvr>
                                      <p:tavLst>
                                        <p:tav tm="0">
                                          <p:val>
                                            <p:fltVal val="0"/>
                                          </p:val>
                                        </p:tav>
                                        <p:tav tm="100000">
                                          <p:val>
                                            <p:strVal val="#ppt_h"/>
                                          </p:val>
                                        </p:tav>
                                      </p:tavLst>
                                    </p:anim>
                                    <p:animEffect filter="fade" transition="in">
                                      <p:cBhvr>
                                        <p:cTn dur="500" id="29"/>
                                        <p:tgtEl>
                                          <p:spTgt spid="12"/>
                                        </p:tgtEl>
                                      </p:cBhvr>
                                    </p:animEffect>
                                  </p:childTnLst>
                                </p:cTn>
                              </p:par>
                            </p:childTnLst>
                          </p:cTn>
                        </p:par>
                        <p:par>
                          <p:cTn fill="hold" id="30" nodeType="afterGroup">
                            <p:stCondLst>
                              <p:cond delay="3000"/>
                            </p:stCondLst>
                            <p:childTnLst>
                              <p:par>
                                <p:cTn fill="hold" grpId="0" id="31" nodeType="afterEffect" presetClass="entr" presetID="53" presetSubtype="0">
                                  <p:stCondLst>
                                    <p:cond delay="0"/>
                                  </p:stCondLst>
                                  <p:childTnLst>
                                    <p:set>
                                      <p:cBhvr>
                                        <p:cTn dur="1" fill="hold" id="32">
                                          <p:stCondLst>
                                            <p:cond delay="0"/>
                                          </p:stCondLst>
                                        </p:cTn>
                                        <p:tgtEl>
                                          <p:spTgt spid="13"/>
                                        </p:tgtEl>
                                        <p:attrNameLst>
                                          <p:attrName>style.visibility</p:attrName>
                                        </p:attrNameLst>
                                      </p:cBhvr>
                                      <p:to>
                                        <p:strVal val="visible"/>
                                      </p:to>
                                    </p:set>
                                    <p:anim calcmode="lin" valueType="num">
                                      <p:cBhvr>
                                        <p:cTn dur="500" fill="hold" id="33"/>
                                        <p:tgtEl>
                                          <p:spTgt spid="13"/>
                                        </p:tgtEl>
                                        <p:attrNameLst>
                                          <p:attrName>ppt_w</p:attrName>
                                        </p:attrNameLst>
                                      </p:cBhvr>
                                      <p:tavLst>
                                        <p:tav tm="0">
                                          <p:val>
                                            <p:fltVal val="0"/>
                                          </p:val>
                                        </p:tav>
                                        <p:tav tm="100000">
                                          <p:val>
                                            <p:strVal val="#ppt_w"/>
                                          </p:val>
                                        </p:tav>
                                      </p:tavLst>
                                    </p:anim>
                                    <p:anim calcmode="lin" valueType="num">
                                      <p:cBhvr>
                                        <p:cTn dur="500" fill="hold" id="34"/>
                                        <p:tgtEl>
                                          <p:spTgt spid="13"/>
                                        </p:tgtEl>
                                        <p:attrNameLst>
                                          <p:attrName>ppt_h</p:attrName>
                                        </p:attrNameLst>
                                      </p:cBhvr>
                                      <p:tavLst>
                                        <p:tav tm="0">
                                          <p:val>
                                            <p:fltVal val="0"/>
                                          </p:val>
                                        </p:tav>
                                        <p:tav tm="100000">
                                          <p:val>
                                            <p:strVal val="#ppt_h"/>
                                          </p:val>
                                        </p:tav>
                                      </p:tavLst>
                                    </p:anim>
                                    <p:animEffect filter="fade" transition="in">
                                      <p:cBhvr>
                                        <p:cTn dur="500" id="35"/>
                                        <p:tgtEl>
                                          <p:spTgt spid="13"/>
                                        </p:tgtEl>
                                      </p:cBhvr>
                                    </p:animEffect>
                                  </p:childTnLst>
                                </p:cTn>
                              </p:par>
                            </p:childTnLst>
                          </p:cTn>
                        </p:par>
                        <p:par>
                          <p:cTn fill="hold" id="36" nodeType="afterGroup">
                            <p:stCondLst>
                              <p:cond delay="3500"/>
                            </p:stCondLst>
                            <p:childTnLst>
                              <p:par>
                                <p:cTn fill="hold" grpId="0" id="37" nodeType="afterEffect" presetClass="entr" presetID="53" presetSubtype="0">
                                  <p:stCondLst>
                                    <p:cond delay="0"/>
                                  </p:stCondLst>
                                  <p:childTnLst>
                                    <p:set>
                                      <p:cBhvr>
                                        <p:cTn dur="1" fill="hold" id="38">
                                          <p:stCondLst>
                                            <p:cond delay="0"/>
                                          </p:stCondLst>
                                        </p:cTn>
                                        <p:tgtEl>
                                          <p:spTgt spid="14"/>
                                        </p:tgtEl>
                                        <p:attrNameLst>
                                          <p:attrName>style.visibility</p:attrName>
                                        </p:attrNameLst>
                                      </p:cBhvr>
                                      <p:to>
                                        <p:strVal val="visible"/>
                                      </p:to>
                                    </p:set>
                                    <p:anim calcmode="lin" valueType="num">
                                      <p:cBhvr>
                                        <p:cTn dur="500" fill="hold" id="39"/>
                                        <p:tgtEl>
                                          <p:spTgt spid="14"/>
                                        </p:tgtEl>
                                        <p:attrNameLst>
                                          <p:attrName>ppt_w</p:attrName>
                                        </p:attrNameLst>
                                      </p:cBhvr>
                                      <p:tavLst>
                                        <p:tav tm="0">
                                          <p:val>
                                            <p:fltVal val="0"/>
                                          </p:val>
                                        </p:tav>
                                        <p:tav tm="100000">
                                          <p:val>
                                            <p:strVal val="#ppt_w"/>
                                          </p:val>
                                        </p:tav>
                                      </p:tavLst>
                                    </p:anim>
                                    <p:anim calcmode="lin" valueType="num">
                                      <p:cBhvr>
                                        <p:cTn dur="500" fill="hold" id="40"/>
                                        <p:tgtEl>
                                          <p:spTgt spid="14"/>
                                        </p:tgtEl>
                                        <p:attrNameLst>
                                          <p:attrName>ppt_h</p:attrName>
                                        </p:attrNameLst>
                                      </p:cBhvr>
                                      <p:tavLst>
                                        <p:tav tm="0">
                                          <p:val>
                                            <p:fltVal val="0"/>
                                          </p:val>
                                        </p:tav>
                                        <p:tav tm="100000">
                                          <p:val>
                                            <p:strVal val="#ppt_h"/>
                                          </p:val>
                                        </p:tav>
                                      </p:tavLst>
                                    </p:anim>
                                    <p:animEffect filter="fade" transition="in">
                                      <p:cBhvr>
                                        <p:cTn dur="500" id="41"/>
                                        <p:tgtEl>
                                          <p:spTgt spid="14"/>
                                        </p:tgtEl>
                                      </p:cBhvr>
                                    </p:animEffect>
                                  </p:childTnLst>
                                </p:cTn>
                              </p:par>
                            </p:childTnLst>
                          </p:cTn>
                        </p:par>
                        <p:par>
                          <p:cTn fill="hold" id="42" nodeType="afterGroup">
                            <p:stCondLst>
                              <p:cond delay="4000"/>
                            </p:stCondLst>
                            <p:childTnLst>
                              <p:par>
                                <p:cTn fill="hold" grpId="0" id="43" nodeType="afterEffect" presetClass="entr" presetID="53" presetSubtype="0">
                                  <p:stCondLst>
                                    <p:cond delay="0"/>
                                  </p:stCondLst>
                                  <p:childTnLst>
                                    <p:set>
                                      <p:cBhvr>
                                        <p:cTn dur="1" fill="hold" id="44">
                                          <p:stCondLst>
                                            <p:cond delay="0"/>
                                          </p:stCondLst>
                                        </p:cTn>
                                        <p:tgtEl>
                                          <p:spTgt spid="15"/>
                                        </p:tgtEl>
                                        <p:attrNameLst>
                                          <p:attrName>style.visibility</p:attrName>
                                        </p:attrNameLst>
                                      </p:cBhvr>
                                      <p:to>
                                        <p:strVal val="visible"/>
                                      </p:to>
                                    </p:set>
                                    <p:anim calcmode="lin" valueType="num">
                                      <p:cBhvr>
                                        <p:cTn dur="500" fill="hold" id="45"/>
                                        <p:tgtEl>
                                          <p:spTgt spid="15"/>
                                        </p:tgtEl>
                                        <p:attrNameLst>
                                          <p:attrName>ppt_w</p:attrName>
                                        </p:attrNameLst>
                                      </p:cBhvr>
                                      <p:tavLst>
                                        <p:tav tm="0">
                                          <p:val>
                                            <p:fltVal val="0"/>
                                          </p:val>
                                        </p:tav>
                                        <p:tav tm="100000">
                                          <p:val>
                                            <p:strVal val="#ppt_w"/>
                                          </p:val>
                                        </p:tav>
                                      </p:tavLst>
                                    </p:anim>
                                    <p:anim calcmode="lin" valueType="num">
                                      <p:cBhvr>
                                        <p:cTn dur="500" fill="hold" id="46"/>
                                        <p:tgtEl>
                                          <p:spTgt spid="15"/>
                                        </p:tgtEl>
                                        <p:attrNameLst>
                                          <p:attrName>ppt_h</p:attrName>
                                        </p:attrNameLst>
                                      </p:cBhvr>
                                      <p:tavLst>
                                        <p:tav tm="0">
                                          <p:val>
                                            <p:fltVal val="0"/>
                                          </p:val>
                                        </p:tav>
                                        <p:tav tm="100000">
                                          <p:val>
                                            <p:strVal val="#ppt_h"/>
                                          </p:val>
                                        </p:tav>
                                      </p:tavLst>
                                    </p:anim>
                                    <p:animEffect filter="fade" transition="in">
                                      <p:cBhvr>
                                        <p:cTn dur="500" id="47"/>
                                        <p:tgtEl>
                                          <p:spTgt spid="15"/>
                                        </p:tgtEl>
                                      </p:cBhvr>
                                    </p:animEffect>
                                  </p:childTnLst>
                                </p:cTn>
                              </p:par>
                            </p:childTnLst>
                          </p:cTn>
                        </p:par>
                        <p:par>
                          <p:cTn fill="hold" id="48" nodeType="afterGroup">
                            <p:stCondLst>
                              <p:cond delay="4500"/>
                            </p:stCondLst>
                            <p:childTnLst>
                              <p:par>
                                <p:cTn fill="hold" grpId="0" id="49" nodeType="afterEffect" presetClass="entr" presetID="53" presetSubtype="0">
                                  <p:stCondLst>
                                    <p:cond delay="0"/>
                                  </p:stCondLst>
                                  <p:childTnLst>
                                    <p:set>
                                      <p:cBhvr>
                                        <p:cTn dur="1" fill="hold" id="50">
                                          <p:stCondLst>
                                            <p:cond delay="0"/>
                                          </p:stCondLst>
                                        </p:cTn>
                                        <p:tgtEl>
                                          <p:spTgt spid="16"/>
                                        </p:tgtEl>
                                        <p:attrNameLst>
                                          <p:attrName>style.visibility</p:attrName>
                                        </p:attrNameLst>
                                      </p:cBhvr>
                                      <p:to>
                                        <p:strVal val="visible"/>
                                      </p:to>
                                    </p:set>
                                    <p:anim calcmode="lin" valueType="num">
                                      <p:cBhvr>
                                        <p:cTn dur="500" fill="hold" id="51"/>
                                        <p:tgtEl>
                                          <p:spTgt spid="16"/>
                                        </p:tgtEl>
                                        <p:attrNameLst>
                                          <p:attrName>ppt_w</p:attrName>
                                        </p:attrNameLst>
                                      </p:cBhvr>
                                      <p:tavLst>
                                        <p:tav tm="0">
                                          <p:val>
                                            <p:fltVal val="0"/>
                                          </p:val>
                                        </p:tav>
                                        <p:tav tm="100000">
                                          <p:val>
                                            <p:strVal val="#ppt_w"/>
                                          </p:val>
                                        </p:tav>
                                      </p:tavLst>
                                    </p:anim>
                                    <p:anim calcmode="lin" valueType="num">
                                      <p:cBhvr>
                                        <p:cTn dur="500" fill="hold" id="52"/>
                                        <p:tgtEl>
                                          <p:spTgt spid="16"/>
                                        </p:tgtEl>
                                        <p:attrNameLst>
                                          <p:attrName>ppt_h</p:attrName>
                                        </p:attrNameLst>
                                      </p:cBhvr>
                                      <p:tavLst>
                                        <p:tav tm="0">
                                          <p:val>
                                            <p:fltVal val="0"/>
                                          </p:val>
                                        </p:tav>
                                        <p:tav tm="100000">
                                          <p:val>
                                            <p:strVal val="#ppt_h"/>
                                          </p:val>
                                        </p:tav>
                                      </p:tavLst>
                                    </p:anim>
                                    <p:animEffect filter="fade" transition="in">
                                      <p:cBhvr>
                                        <p:cTn dur="500" id="53"/>
                                        <p:tgtEl>
                                          <p:spTgt spid="16"/>
                                        </p:tgtEl>
                                      </p:cBhvr>
                                    </p:animEffect>
                                  </p:childTnLst>
                                </p:cTn>
                              </p:par>
                            </p:childTnLst>
                          </p:cTn>
                        </p:par>
                        <p:par>
                          <p:cTn fill="hold" id="54" nodeType="afterGroup">
                            <p:stCondLst>
                              <p:cond delay="5000"/>
                            </p:stCondLst>
                            <p:childTnLst>
                              <p:par>
                                <p:cTn fill="hold" grpId="0" id="55" nodeType="afterEffect" presetClass="entr" presetID="10" presetSubtype="0">
                                  <p:stCondLst>
                                    <p:cond delay="0"/>
                                  </p:stCondLst>
                                  <p:childTnLst>
                                    <p:set>
                                      <p:cBhvr>
                                        <p:cTn dur="1" fill="hold" id="56">
                                          <p:stCondLst>
                                            <p:cond delay="0"/>
                                          </p:stCondLst>
                                        </p:cTn>
                                        <p:tgtEl>
                                          <p:spTgt spid="17"/>
                                        </p:tgtEl>
                                        <p:attrNameLst>
                                          <p:attrName>style.visibility</p:attrName>
                                        </p:attrNameLst>
                                      </p:cBhvr>
                                      <p:to>
                                        <p:strVal val="visible"/>
                                      </p:to>
                                    </p:set>
                                    <p:animEffect filter="fade" transition="in">
                                      <p:cBhvr>
                                        <p:cTn dur="250" id="57"/>
                                        <p:tgtEl>
                                          <p:spTgt spid="17"/>
                                        </p:tgtEl>
                                      </p:cBhvr>
                                    </p:animEffect>
                                  </p:childTnLst>
                                </p:cTn>
                              </p:par>
                            </p:childTnLst>
                          </p:cTn>
                        </p:par>
                        <p:par>
                          <p:cTn fill="hold" id="58" nodeType="afterGroup">
                            <p:stCondLst>
                              <p:cond delay="5250"/>
                            </p:stCondLst>
                            <p:childTnLst>
                              <p:par>
                                <p:cTn fill="hold" grpId="0" id="59" nodeType="afterEffect" presetClass="entr" presetID="10" presetSubtype="0">
                                  <p:stCondLst>
                                    <p:cond delay="0"/>
                                  </p:stCondLst>
                                  <p:childTnLst>
                                    <p:set>
                                      <p:cBhvr>
                                        <p:cTn dur="1" fill="hold" id="60">
                                          <p:stCondLst>
                                            <p:cond delay="0"/>
                                          </p:stCondLst>
                                        </p:cTn>
                                        <p:tgtEl>
                                          <p:spTgt spid="20"/>
                                        </p:tgtEl>
                                        <p:attrNameLst>
                                          <p:attrName>style.visibility</p:attrName>
                                        </p:attrNameLst>
                                      </p:cBhvr>
                                      <p:to>
                                        <p:strVal val="visible"/>
                                      </p:to>
                                    </p:set>
                                    <p:animEffect filter="fade" transition="in">
                                      <p:cBhvr>
                                        <p:cTn dur="250" id="61"/>
                                        <p:tgtEl>
                                          <p:spTgt spid="20"/>
                                        </p:tgtEl>
                                      </p:cBhvr>
                                    </p:animEffect>
                                  </p:childTnLst>
                                </p:cTn>
                              </p:par>
                            </p:childTnLst>
                          </p:cTn>
                        </p:par>
                        <p:par>
                          <p:cTn fill="hold" id="62" nodeType="afterGroup">
                            <p:stCondLst>
                              <p:cond delay="5500"/>
                            </p:stCondLst>
                            <p:childTnLst>
                              <p:par>
                                <p:cTn fill="hold" grpId="0" id="63" nodeType="afterEffect" presetClass="entr" presetID="10" presetSubtype="0">
                                  <p:stCondLst>
                                    <p:cond delay="0"/>
                                  </p:stCondLst>
                                  <p:childTnLst>
                                    <p:set>
                                      <p:cBhvr>
                                        <p:cTn dur="1" fill="hold" id="64">
                                          <p:stCondLst>
                                            <p:cond delay="0"/>
                                          </p:stCondLst>
                                        </p:cTn>
                                        <p:tgtEl>
                                          <p:spTgt spid="18"/>
                                        </p:tgtEl>
                                        <p:attrNameLst>
                                          <p:attrName>style.visibility</p:attrName>
                                        </p:attrNameLst>
                                      </p:cBhvr>
                                      <p:to>
                                        <p:strVal val="visible"/>
                                      </p:to>
                                    </p:set>
                                    <p:animEffect filter="fade" transition="in">
                                      <p:cBhvr>
                                        <p:cTn dur="250" id="65"/>
                                        <p:tgtEl>
                                          <p:spTgt spid="18"/>
                                        </p:tgtEl>
                                      </p:cBhvr>
                                    </p:animEffect>
                                  </p:childTnLst>
                                </p:cTn>
                              </p:par>
                            </p:childTnLst>
                          </p:cTn>
                        </p:par>
                        <p:par>
                          <p:cTn fill="hold" id="66" nodeType="afterGroup">
                            <p:stCondLst>
                              <p:cond delay="5750"/>
                            </p:stCondLst>
                            <p:childTnLst>
                              <p:par>
                                <p:cTn fill="hold" grpId="0" id="67" nodeType="afterEffect" presetClass="entr" presetID="10" presetSubtype="0">
                                  <p:stCondLst>
                                    <p:cond delay="0"/>
                                  </p:stCondLst>
                                  <p:childTnLst>
                                    <p:set>
                                      <p:cBhvr>
                                        <p:cTn dur="1" fill="hold" id="68">
                                          <p:stCondLst>
                                            <p:cond delay="0"/>
                                          </p:stCondLst>
                                        </p:cTn>
                                        <p:tgtEl>
                                          <p:spTgt spid="21"/>
                                        </p:tgtEl>
                                        <p:attrNameLst>
                                          <p:attrName>style.visibility</p:attrName>
                                        </p:attrNameLst>
                                      </p:cBhvr>
                                      <p:to>
                                        <p:strVal val="visible"/>
                                      </p:to>
                                    </p:set>
                                    <p:animEffect filter="fade" transition="in">
                                      <p:cBhvr>
                                        <p:cTn dur="250" id="69"/>
                                        <p:tgtEl>
                                          <p:spTgt spid="21"/>
                                        </p:tgtEl>
                                      </p:cBhvr>
                                    </p:animEffect>
                                  </p:childTnLst>
                                </p:cTn>
                              </p:par>
                            </p:childTnLst>
                          </p:cTn>
                        </p:par>
                        <p:par>
                          <p:cTn fill="hold" id="70" nodeType="afterGroup">
                            <p:stCondLst>
                              <p:cond delay="6000"/>
                            </p:stCondLst>
                            <p:childTnLst>
                              <p:par>
                                <p:cTn fill="hold" grpId="0" id="71" nodeType="afterEffect" presetClass="entr" presetID="10" presetSubtype="0">
                                  <p:stCondLst>
                                    <p:cond delay="0"/>
                                  </p:stCondLst>
                                  <p:childTnLst>
                                    <p:set>
                                      <p:cBhvr>
                                        <p:cTn dur="1" fill="hold" id="72">
                                          <p:stCondLst>
                                            <p:cond delay="0"/>
                                          </p:stCondLst>
                                        </p:cTn>
                                        <p:tgtEl>
                                          <p:spTgt spid="19"/>
                                        </p:tgtEl>
                                        <p:attrNameLst>
                                          <p:attrName>style.visibility</p:attrName>
                                        </p:attrNameLst>
                                      </p:cBhvr>
                                      <p:to>
                                        <p:strVal val="visible"/>
                                      </p:to>
                                    </p:set>
                                    <p:animEffect filter="fade" transition="in">
                                      <p:cBhvr>
                                        <p:cTn dur="250" id="73"/>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P grpId="0" spid="9"/>
      <p:bldP grpId="0" spid="10"/>
      <p:bldP grpId="0" spid="11"/>
      <p:bldP grpId="0" spid="12"/>
      <p:bldP grpId="0" spid="13"/>
      <p:bldP grpId="0" spid="14"/>
      <p:bldP grpId="0" spid="15"/>
      <p:bldP grpId="0" spid="16"/>
      <p:bldP grpId="0" spid="17"/>
      <p:bldP grpId="0" spid="18"/>
      <p:bldP grpId="0" spid="19"/>
      <p:bldP grpId="0" spid="20"/>
      <p:bldP grpId="0" spid="21"/>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6" name="组合 55"/>
          <p:cNvGrpSpPr/>
          <p:nvPr/>
        </p:nvGrpSpPr>
        <p:grpSpPr>
          <a:xfrm>
            <a:off x="1668986" y="1450815"/>
            <a:ext cx="2021785" cy="2178878"/>
            <a:chOff x="3235257" y="1778697"/>
            <a:chExt cx="2695713" cy="2905170"/>
          </a:xfrm>
        </p:grpSpPr>
        <p:grpSp>
          <p:nvGrpSpPr>
            <p:cNvPr id="57" name="组合 56"/>
            <p:cNvGrpSpPr/>
            <p:nvPr/>
          </p:nvGrpSpPr>
          <p:grpSpPr>
            <a:xfrm>
              <a:off x="3235257" y="1778697"/>
              <a:ext cx="2695713" cy="2371943"/>
              <a:chOff x="3802431" y="815742"/>
              <a:chExt cx="4795411" cy="4219455"/>
            </a:xfrm>
            <a:solidFill>
              <a:schemeClr val="bg1">
                <a:lumMod val="85000"/>
                <a:alpha val="36000"/>
              </a:schemeClr>
            </a:solidFill>
          </p:grpSpPr>
          <p:sp>
            <p:nvSpPr>
              <p:cNvPr id="83" name="任意多边形 82"/>
              <p:cNvSpPr/>
              <p:nvPr/>
            </p:nvSpPr>
            <p:spPr>
              <a:xfrm>
                <a:off x="3802431" y="1726704"/>
                <a:ext cx="1114741" cy="1114740"/>
              </a:xfrm>
              <a:custGeom>
                <a:gdLst>
                  <a:gd fmla="*/ 870381 w 1740762" name="connsiteX0"/>
                  <a:gd fmla="*/ 422211 h 1740760" name="connsiteY0"/>
                  <a:gd fmla="*/ 422212 w 1740762" name="connsiteX1"/>
                  <a:gd fmla="*/ 870380 h 1740760" name="connsiteY1"/>
                  <a:gd fmla="*/ 870381 w 1740762" name="connsiteX2"/>
                  <a:gd fmla="*/ 1318549 h 1740760" name="connsiteY2"/>
                  <a:gd fmla="*/ 1318550 w 1740762" name="connsiteX3"/>
                  <a:gd fmla="*/ 870380 h 1740760" name="connsiteY3"/>
                  <a:gd fmla="*/ 870381 w 1740762" name="connsiteX4"/>
                  <a:gd fmla="*/ 422211 h 1740760" name="connsiteY4"/>
                  <a:gd fmla="*/ 785261 w 1740762" name="connsiteX5"/>
                  <a:gd fmla="*/ 0 h 1740760" name="connsiteY5"/>
                  <a:gd fmla="*/ 955501 w 1740762" name="connsiteX6"/>
                  <a:gd fmla="*/ 0 h 1740760" name="connsiteY6"/>
                  <a:gd fmla="*/ 955501 w 1740762" name="connsiteX7"/>
                  <a:gd fmla="*/ 134329 h 1740760" name="connsiteY7"/>
                  <a:gd fmla="*/ 1014988 w 1740762" name="connsiteX8"/>
                  <a:gd fmla="*/ 143408 h 1740760" name="connsiteY8"/>
                  <a:gd fmla="*/ 1073317 w 1740762" name="connsiteX9"/>
                  <a:gd fmla="*/ 158020 h 1740760" name="connsiteY9"/>
                  <a:gd fmla="*/ 1124821 w 1740762" name="connsiteX10"/>
                  <a:gd fmla="*/ 33680 h 1740760" name="connsiteY10"/>
                  <a:gd fmla="*/ 1282102 w 1740762" name="connsiteX11"/>
                  <a:gd fmla="*/ 98828 h 1740760" name="connsiteY11"/>
                  <a:gd fmla="*/ 1229998 w 1740762" name="connsiteX12"/>
                  <a:gd fmla="*/ 224619 h 1740760" name="connsiteY12"/>
                  <a:gd fmla="*/ 1250218 w 1740762" name="connsiteX13"/>
                  <a:gd fmla="*/ 235760 h 1740760" name="connsiteY13"/>
                  <a:gd fmla="*/ 1327066 w 1740762" name="connsiteX14"/>
                  <a:gd fmla="*/ 289364 h 1740760" name="connsiteY14"/>
                  <a:gd fmla="*/ 1329143 w 1740762" name="connsiteX15"/>
                  <a:gd fmla="*/ 291241 h 1740760" name="connsiteY15"/>
                  <a:gd fmla="*/ 1425645 w 1740762" name="connsiteX16"/>
                  <a:gd fmla="*/ 194739 h 1740760" name="connsiteY16"/>
                  <a:gd fmla="*/ 1546022 w 1740762" name="connsiteX17"/>
                  <a:gd fmla="*/ 315117 h 1740760" name="connsiteY17"/>
                  <a:gd fmla="*/ 1448558 w 1740762" name="connsiteX18"/>
                  <a:gd fmla="*/ 412582 h 1740760" name="connsiteY18"/>
                  <a:gd fmla="*/ 1457388 w 1740762" name="connsiteX19"/>
                  <a:gd fmla="*/ 422838 h 1740760" name="connsiteY19"/>
                  <a:gd fmla="*/ 1514167 w 1740762" name="connsiteX20"/>
                  <a:gd fmla="*/ 511583 h 1740760" name="connsiteY20"/>
                  <a:gd fmla="*/ 1641935 w 1740762" name="connsiteX21"/>
                  <a:gd fmla="*/ 458659 h 1740760" name="connsiteY21"/>
                  <a:gd fmla="*/ 1707082 w 1740762" name="connsiteX22"/>
                  <a:gd fmla="*/ 615941 h 1740760" name="connsiteY22"/>
                  <a:gd fmla="*/ 1579247 w 1740762" name="connsiteX23"/>
                  <a:gd fmla="*/ 668892 h 1740760" name="connsiteY23"/>
                  <a:gd fmla="*/ 1584835 w 1740762" name="connsiteX24"/>
                  <a:gd fmla="*/ 687711 h 1740760" name="connsiteY24"/>
                  <a:gd fmla="*/ 1601709 w 1740762" name="connsiteX25"/>
                  <a:gd fmla="*/ 777321 h 1740760" name="connsiteY25"/>
                  <a:gd fmla="*/ 1602202 w 1740762" name="connsiteX26"/>
                  <a:gd fmla="*/ 785260 h 1740760" name="connsiteY26"/>
                  <a:gd fmla="*/ 1740762 w 1740762" name="connsiteX27"/>
                  <a:gd fmla="*/ 785260 h 1740760" name="connsiteY27"/>
                  <a:gd fmla="*/ 1740762 w 1740762" name="connsiteX28"/>
                  <a:gd fmla="*/ 955500 h 1740760" name="connsiteY28"/>
                  <a:gd fmla="*/ 1602244 w 1740762" name="connsiteX29"/>
                  <a:gd fmla="*/ 955500 h 1740760" name="connsiteY29"/>
                  <a:gd fmla="*/ 1592412 w 1740762" name="connsiteX30"/>
                  <a:gd fmla="*/ 1019928 h 1740760" name="connsiteY30"/>
                  <a:gd fmla="*/ 1579385 w 1740762" name="connsiteX31"/>
                  <a:gd fmla="*/ 1071925 h 1740760" name="connsiteY31"/>
                  <a:gd fmla="*/ 1707082 w 1740762" name="connsiteX32"/>
                  <a:gd fmla="*/ 1124819 h 1740760" name="connsiteY32"/>
                  <a:gd fmla="*/ 1641935 w 1740762" name="connsiteX33"/>
                  <a:gd fmla="*/ 1282101 h 1740760" name="connsiteY33"/>
                  <a:gd fmla="*/ 1514336 w 1740762" name="connsiteX34"/>
                  <a:gd fmla="*/ 1229247 h 1740760" name="connsiteY34"/>
                  <a:gd fmla="*/ 1500059 w 1740762" name="connsiteX35"/>
                  <a:gd fmla="*/ 1255158 h 1740760" name="connsiteY35"/>
                  <a:gd fmla="*/ 1448892 w 1740762" name="connsiteX36"/>
                  <a:gd fmla="*/ 1328512 h 1740760" name="connsiteY36"/>
                  <a:gd fmla="*/ 1546022 w 1740762" name="connsiteX37"/>
                  <a:gd fmla="*/ 1425643 h 1740760" name="connsiteY37"/>
                  <a:gd fmla="*/ 1425645 w 1740762" name="connsiteX38"/>
                  <a:gd fmla="*/ 1546021 h 1740760" name="connsiteY38"/>
                  <a:gd fmla="*/ 1328549 w 1740762" name="connsiteX39"/>
                  <a:gd fmla="*/ 1448925 h 1740760" name="connsiteY39"/>
                  <a:gd fmla="*/ 1312981 w 1740762" name="connsiteX40"/>
                  <a:gd fmla="*/ 1462328 h 1740760" name="connsiteY40"/>
                  <a:gd fmla="*/ 1229762 w 1740762" name="connsiteX41"/>
                  <a:gd fmla="*/ 1515571 h 1740760" name="connsiteY41"/>
                  <a:gd fmla="*/ 1282102 w 1740762" name="connsiteX42"/>
                  <a:gd fmla="*/ 1641932 h 1740760" name="connsiteY42"/>
                  <a:gd fmla="*/ 1124821 w 1740762" name="connsiteX43"/>
                  <a:gd fmla="*/ 1707080 h 1740760" name="connsiteY43"/>
                  <a:gd fmla="*/ 1073151 w 1740762" name="connsiteX44"/>
                  <a:gd fmla="*/ 1582339 h 1740760" name="connsiteY44"/>
                  <a:gd fmla="*/ 1048108 w 1740762" name="connsiteX45"/>
                  <a:gd fmla="*/ 1589775 h 1740760" name="connsiteY45"/>
                  <a:gd fmla="*/ 958498 w 1740762" name="connsiteX46"/>
                  <a:gd fmla="*/ 1606649 h 1740760" name="connsiteY46"/>
                  <a:gd fmla="*/ 955501 w 1740762" name="connsiteX47"/>
                  <a:gd fmla="*/ 1606835 h 1740760" name="connsiteY47"/>
                  <a:gd fmla="*/ 955501 w 1740762" name="connsiteX48"/>
                  <a:gd fmla="*/ 1740760 h 1740760" name="connsiteY48"/>
                  <a:gd fmla="*/ 785261 w 1740762" name="connsiteX49"/>
                  <a:gd fmla="*/ 1740760 h 1740760" name="connsiteY49"/>
                  <a:gd fmla="*/ 785261 w 1740762" name="connsiteX50"/>
                  <a:gd fmla="*/ 1607939 h 1740760" name="connsiteY50"/>
                  <a:gd fmla="*/ 715891 w 1740762" name="connsiteX51"/>
                  <a:gd fmla="*/ 1597352 h 1740760" name="connsiteY51"/>
                  <a:gd fmla="*/ 666516 w 1740762" name="connsiteX52"/>
                  <a:gd fmla="*/ 1584982 h 1740760" name="connsiteY52"/>
                  <a:gd fmla="*/ 615942 w 1740762" name="connsiteX53"/>
                  <a:gd fmla="*/ 1707080 h 1740760" name="connsiteY53"/>
                  <a:gd fmla="*/ 458661 w 1740762" name="connsiteX54"/>
                  <a:gd fmla="*/ 1641932 h 1740760" name="connsiteY54"/>
                  <a:gd fmla="*/ 508928 w 1740762" name="connsiteX55"/>
                  <a:gd fmla="*/ 1520575 h 1740760" name="connsiteY55"/>
                  <a:gd fmla="*/ 480660 w 1740762" name="connsiteX56"/>
                  <a:gd fmla="*/ 1504999 h 1740760" name="connsiteY56"/>
                  <a:gd fmla="*/ 407307 w 1740762" name="connsiteX57"/>
                  <a:gd fmla="*/ 1453832 h 1740760" name="connsiteY57"/>
                  <a:gd fmla="*/ 315118 w 1740762" name="connsiteX58"/>
                  <a:gd fmla="*/ 1546021 h 1740760" name="connsiteY58"/>
                  <a:gd fmla="*/ 194740 w 1740762" name="connsiteX59"/>
                  <a:gd fmla="*/ 1425643 h 1740760" name="connsiteY59"/>
                  <a:gd fmla="*/ 286894 w 1740762" name="connsiteX60"/>
                  <a:gd fmla="*/ 1333489 h 1740760" name="connsiteY60"/>
                  <a:gd fmla="*/ 273491 w 1740762" name="connsiteX61"/>
                  <a:gd fmla="*/ 1317922 h 1740760" name="connsiteY61"/>
                  <a:gd fmla="*/ 218783 w 1740762" name="connsiteX62"/>
                  <a:gd fmla="*/ 1232414 h 1740760" name="connsiteY62"/>
                  <a:gd fmla="*/ 98828 w 1740762" name="connsiteX63"/>
                  <a:gd fmla="*/ 1282101 h 1740760" name="connsiteY63"/>
                  <a:gd fmla="*/ 33680 w 1740762" name="connsiteX64"/>
                  <a:gd fmla="*/ 1124819 h 1740760" name="connsiteY64"/>
                  <a:gd fmla="*/ 152714 w 1740762" name="connsiteX65"/>
                  <a:gd fmla="*/ 1075514 h 1740760" name="connsiteY65"/>
                  <a:gd fmla="*/ 146043 w 1740762" name="connsiteX66"/>
                  <a:gd fmla="*/ 1053048 h 1740760" name="connsiteY66"/>
                  <a:gd fmla="*/ 129170 w 1740762" name="connsiteX67"/>
                  <a:gd fmla="*/ 963438 h 1740760" name="connsiteY67"/>
                  <a:gd fmla="*/ 128677 w 1740762" name="connsiteX68"/>
                  <a:gd fmla="*/ 955500 h 1740760" name="connsiteY68"/>
                  <a:gd fmla="*/ 0 w 1740762" name="connsiteX69"/>
                  <a:gd fmla="*/ 955500 h 1740760" name="connsiteY69"/>
                  <a:gd fmla="*/ 0 w 1740762" name="connsiteX70"/>
                  <a:gd fmla="*/ 785260 h 1740760" name="connsiteY70"/>
                  <a:gd fmla="*/ 128814 w 1740762" name="connsiteX71"/>
                  <a:gd fmla="*/ 785260 h 1740760" name="connsiteY71"/>
                  <a:gd fmla="*/ 134981 w 1740762" name="connsiteX72"/>
                  <a:gd fmla="*/ 739025 h 1740760" name="connsiteY72"/>
                  <a:gd fmla="*/ 147040 w 1740762" name="connsiteX73"/>
                  <a:gd fmla="*/ 683819 h 1740760" name="connsiteY73"/>
                  <a:gd fmla="*/ 152622 w 1740762" name="connsiteX74"/>
                  <a:gd fmla="*/ 665208 h 1740760" name="connsiteY74"/>
                  <a:gd fmla="*/ 33680 w 1740762" name="connsiteX75"/>
                  <a:gd fmla="*/ 615940 h 1740760" name="connsiteY75"/>
                  <a:gd fmla="*/ 98828 w 1740762" name="connsiteX76"/>
                  <a:gd fmla="*/ 458659 h 1740760" name="connsiteY76"/>
                  <a:gd fmla="*/ 219054 w 1740762" name="connsiteX77"/>
                  <a:gd fmla="*/ 508459 h 1740760" name="connsiteY77"/>
                  <a:gd fmla="*/ 264199 w 1740762" name="connsiteX78"/>
                  <a:gd fmla="*/ 435381 h 1740760" name="connsiteY78"/>
                  <a:gd fmla="*/ 286732 w 1740762" name="connsiteX79"/>
                  <a:gd fmla="*/ 407109 h 1740760" name="connsiteY79"/>
                  <a:gd fmla="*/ 194740 w 1740762" name="connsiteX80"/>
                  <a:gd fmla="*/ 315117 h 1740760" name="connsiteY80"/>
                  <a:gd fmla="*/ 315118 w 1740762" name="connsiteX81"/>
                  <a:gd fmla="*/ 194739 h 1740760" name="connsiteY81"/>
                  <a:gd fmla="*/ 407197 w 1740762" name="connsiteX82"/>
                  <a:gd fmla="*/ 286817 h 1740760" name="connsiteY82"/>
                  <a:gd fmla="*/ 460791 w 1740762" name="connsiteX83"/>
                  <a:gd fmla="*/ 248268 h 1740760" name="connsiteY83"/>
                  <a:gd fmla="*/ 508858 w 1740762" name="connsiteX84"/>
                  <a:gd fmla="*/ 220014 h 1740760" name="connsiteY84"/>
                  <a:gd fmla="*/ 458661 w 1740762" name="connsiteX85"/>
                  <a:gd fmla="*/ 98828 h 1740760" name="connsiteY85"/>
                  <a:gd fmla="*/ 615942 w 1740762" name="connsiteX86"/>
                  <a:gd fmla="*/ 33679 h 1740760" name="connsiteY86"/>
                  <a:gd fmla="*/ 666597 w 1740762" name="connsiteX87"/>
                  <a:gd fmla="*/ 155970 h 1740760" name="connsiteY87"/>
                  <a:gd fmla="*/ 715891 w 1740762" name="connsiteX88"/>
                  <a:gd fmla="*/ 143408 h 1740760" name="connsiteY88"/>
                  <a:gd fmla="*/ 785261 w 1740762" name="connsiteX89"/>
                  <a:gd fmla="*/ 132820 h 1740760" name="connsiteY8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b="b" l="l" r="r" t="t"/>
                <a:pathLst>
                  <a:path h="1740760" w="1740762">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latin charset="0" panose="020b0604020202020204" pitchFamily="34" typeface="Arial"/>
                  <a:ea charset="-122" pitchFamily="34" typeface="微软雅黑"/>
                  <a:sym charset="0" panose="020b0604020202020204" pitchFamily="34" typeface="Arial"/>
                </a:endParaRPr>
              </a:p>
            </p:txBody>
          </p:sp>
          <p:sp>
            <p:nvSpPr>
              <p:cNvPr id="84" name="任意多边形 83"/>
              <p:cNvSpPr/>
              <p:nvPr/>
            </p:nvSpPr>
            <p:spPr>
              <a:xfrm>
                <a:off x="4111394" y="2638731"/>
                <a:ext cx="1708759" cy="1708757"/>
              </a:xfrm>
              <a:custGeom>
                <a:gdLst>
                  <a:gd fmla="*/ 870381 w 1740762" name="connsiteX0"/>
                  <a:gd fmla="*/ 422211 h 1740760" name="connsiteY0"/>
                  <a:gd fmla="*/ 422212 w 1740762" name="connsiteX1"/>
                  <a:gd fmla="*/ 870380 h 1740760" name="connsiteY1"/>
                  <a:gd fmla="*/ 870381 w 1740762" name="connsiteX2"/>
                  <a:gd fmla="*/ 1318549 h 1740760" name="connsiteY2"/>
                  <a:gd fmla="*/ 1318550 w 1740762" name="connsiteX3"/>
                  <a:gd fmla="*/ 870380 h 1740760" name="connsiteY3"/>
                  <a:gd fmla="*/ 870381 w 1740762" name="connsiteX4"/>
                  <a:gd fmla="*/ 422211 h 1740760" name="connsiteY4"/>
                  <a:gd fmla="*/ 785261 w 1740762" name="connsiteX5"/>
                  <a:gd fmla="*/ 0 h 1740760" name="connsiteY5"/>
                  <a:gd fmla="*/ 955501 w 1740762" name="connsiteX6"/>
                  <a:gd fmla="*/ 0 h 1740760" name="connsiteY6"/>
                  <a:gd fmla="*/ 955501 w 1740762" name="connsiteX7"/>
                  <a:gd fmla="*/ 134329 h 1740760" name="connsiteY7"/>
                  <a:gd fmla="*/ 1014988 w 1740762" name="connsiteX8"/>
                  <a:gd fmla="*/ 143408 h 1740760" name="connsiteY8"/>
                  <a:gd fmla="*/ 1073317 w 1740762" name="connsiteX9"/>
                  <a:gd fmla="*/ 158020 h 1740760" name="connsiteY9"/>
                  <a:gd fmla="*/ 1124821 w 1740762" name="connsiteX10"/>
                  <a:gd fmla="*/ 33680 h 1740760" name="connsiteY10"/>
                  <a:gd fmla="*/ 1282102 w 1740762" name="connsiteX11"/>
                  <a:gd fmla="*/ 98828 h 1740760" name="connsiteY11"/>
                  <a:gd fmla="*/ 1229998 w 1740762" name="connsiteX12"/>
                  <a:gd fmla="*/ 224619 h 1740760" name="connsiteY12"/>
                  <a:gd fmla="*/ 1250218 w 1740762" name="connsiteX13"/>
                  <a:gd fmla="*/ 235760 h 1740760" name="connsiteY13"/>
                  <a:gd fmla="*/ 1327066 w 1740762" name="connsiteX14"/>
                  <a:gd fmla="*/ 289364 h 1740760" name="connsiteY14"/>
                  <a:gd fmla="*/ 1329143 w 1740762" name="connsiteX15"/>
                  <a:gd fmla="*/ 291241 h 1740760" name="connsiteY15"/>
                  <a:gd fmla="*/ 1425645 w 1740762" name="connsiteX16"/>
                  <a:gd fmla="*/ 194739 h 1740760" name="connsiteY16"/>
                  <a:gd fmla="*/ 1546022 w 1740762" name="connsiteX17"/>
                  <a:gd fmla="*/ 315117 h 1740760" name="connsiteY17"/>
                  <a:gd fmla="*/ 1448558 w 1740762" name="connsiteX18"/>
                  <a:gd fmla="*/ 412582 h 1740760" name="connsiteY18"/>
                  <a:gd fmla="*/ 1457388 w 1740762" name="connsiteX19"/>
                  <a:gd fmla="*/ 422838 h 1740760" name="connsiteY19"/>
                  <a:gd fmla="*/ 1514167 w 1740762" name="connsiteX20"/>
                  <a:gd fmla="*/ 511583 h 1740760" name="connsiteY20"/>
                  <a:gd fmla="*/ 1641935 w 1740762" name="connsiteX21"/>
                  <a:gd fmla="*/ 458659 h 1740760" name="connsiteY21"/>
                  <a:gd fmla="*/ 1707082 w 1740762" name="connsiteX22"/>
                  <a:gd fmla="*/ 615941 h 1740760" name="connsiteY22"/>
                  <a:gd fmla="*/ 1579247 w 1740762" name="connsiteX23"/>
                  <a:gd fmla="*/ 668892 h 1740760" name="connsiteY23"/>
                  <a:gd fmla="*/ 1584835 w 1740762" name="connsiteX24"/>
                  <a:gd fmla="*/ 687711 h 1740760" name="connsiteY24"/>
                  <a:gd fmla="*/ 1601709 w 1740762" name="connsiteX25"/>
                  <a:gd fmla="*/ 777321 h 1740760" name="connsiteY25"/>
                  <a:gd fmla="*/ 1602202 w 1740762" name="connsiteX26"/>
                  <a:gd fmla="*/ 785260 h 1740760" name="connsiteY26"/>
                  <a:gd fmla="*/ 1740762 w 1740762" name="connsiteX27"/>
                  <a:gd fmla="*/ 785260 h 1740760" name="connsiteY27"/>
                  <a:gd fmla="*/ 1740762 w 1740762" name="connsiteX28"/>
                  <a:gd fmla="*/ 955500 h 1740760" name="connsiteY28"/>
                  <a:gd fmla="*/ 1602244 w 1740762" name="connsiteX29"/>
                  <a:gd fmla="*/ 955500 h 1740760" name="connsiteY29"/>
                  <a:gd fmla="*/ 1592412 w 1740762" name="connsiteX30"/>
                  <a:gd fmla="*/ 1019928 h 1740760" name="connsiteY30"/>
                  <a:gd fmla="*/ 1579385 w 1740762" name="connsiteX31"/>
                  <a:gd fmla="*/ 1071925 h 1740760" name="connsiteY31"/>
                  <a:gd fmla="*/ 1707082 w 1740762" name="connsiteX32"/>
                  <a:gd fmla="*/ 1124819 h 1740760" name="connsiteY32"/>
                  <a:gd fmla="*/ 1641935 w 1740762" name="connsiteX33"/>
                  <a:gd fmla="*/ 1282101 h 1740760" name="connsiteY33"/>
                  <a:gd fmla="*/ 1514336 w 1740762" name="connsiteX34"/>
                  <a:gd fmla="*/ 1229247 h 1740760" name="connsiteY34"/>
                  <a:gd fmla="*/ 1500059 w 1740762" name="connsiteX35"/>
                  <a:gd fmla="*/ 1255158 h 1740760" name="connsiteY35"/>
                  <a:gd fmla="*/ 1448892 w 1740762" name="connsiteX36"/>
                  <a:gd fmla="*/ 1328512 h 1740760" name="connsiteY36"/>
                  <a:gd fmla="*/ 1546022 w 1740762" name="connsiteX37"/>
                  <a:gd fmla="*/ 1425643 h 1740760" name="connsiteY37"/>
                  <a:gd fmla="*/ 1425645 w 1740762" name="connsiteX38"/>
                  <a:gd fmla="*/ 1546021 h 1740760" name="connsiteY38"/>
                  <a:gd fmla="*/ 1328549 w 1740762" name="connsiteX39"/>
                  <a:gd fmla="*/ 1448925 h 1740760" name="connsiteY39"/>
                  <a:gd fmla="*/ 1312981 w 1740762" name="connsiteX40"/>
                  <a:gd fmla="*/ 1462328 h 1740760" name="connsiteY40"/>
                  <a:gd fmla="*/ 1229762 w 1740762" name="connsiteX41"/>
                  <a:gd fmla="*/ 1515571 h 1740760" name="connsiteY41"/>
                  <a:gd fmla="*/ 1282102 w 1740762" name="connsiteX42"/>
                  <a:gd fmla="*/ 1641932 h 1740760" name="connsiteY42"/>
                  <a:gd fmla="*/ 1124821 w 1740762" name="connsiteX43"/>
                  <a:gd fmla="*/ 1707080 h 1740760" name="connsiteY43"/>
                  <a:gd fmla="*/ 1073151 w 1740762" name="connsiteX44"/>
                  <a:gd fmla="*/ 1582339 h 1740760" name="connsiteY44"/>
                  <a:gd fmla="*/ 1048108 w 1740762" name="connsiteX45"/>
                  <a:gd fmla="*/ 1589775 h 1740760" name="connsiteY45"/>
                  <a:gd fmla="*/ 958498 w 1740762" name="connsiteX46"/>
                  <a:gd fmla="*/ 1606649 h 1740760" name="connsiteY46"/>
                  <a:gd fmla="*/ 955501 w 1740762" name="connsiteX47"/>
                  <a:gd fmla="*/ 1606835 h 1740760" name="connsiteY47"/>
                  <a:gd fmla="*/ 955501 w 1740762" name="connsiteX48"/>
                  <a:gd fmla="*/ 1740760 h 1740760" name="connsiteY48"/>
                  <a:gd fmla="*/ 785261 w 1740762" name="connsiteX49"/>
                  <a:gd fmla="*/ 1740760 h 1740760" name="connsiteY49"/>
                  <a:gd fmla="*/ 785261 w 1740762" name="connsiteX50"/>
                  <a:gd fmla="*/ 1607939 h 1740760" name="connsiteY50"/>
                  <a:gd fmla="*/ 715891 w 1740762" name="connsiteX51"/>
                  <a:gd fmla="*/ 1597352 h 1740760" name="connsiteY51"/>
                  <a:gd fmla="*/ 666516 w 1740762" name="connsiteX52"/>
                  <a:gd fmla="*/ 1584982 h 1740760" name="connsiteY52"/>
                  <a:gd fmla="*/ 615942 w 1740762" name="connsiteX53"/>
                  <a:gd fmla="*/ 1707080 h 1740760" name="connsiteY53"/>
                  <a:gd fmla="*/ 458661 w 1740762" name="connsiteX54"/>
                  <a:gd fmla="*/ 1641932 h 1740760" name="connsiteY54"/>
                  <a:gd fmla="*/ 508928 w 1740762" name="connsiteX55"/>
                  <a:gd fmla="*/ 1520575 h 1740760" name="connsiteY55"/>
                  <a:gd fmla="*/ 480660 w 1740762" name="connsiteX56"/>
                  <a:gd fmla="*/ 1504999 h 1740760" name="connsiteY56"/>
                  <a:gd fmla="*/ 407307 w 1740762" name="connsiteX57"/>
                  <a:gd fmla="*/ 1453832 h 1740760" name="connsiteY57"/>
                  <a:gd fmla="*/ 315118 w 1740762" name="connsiteX58"/>
                  <a:gd fmla="*/ 1546021 h 1740760" name="connsiteY58"/>
                  <a:gd fmla="*/ 194740 w 1740762" name="connsiteX59"/>
                  <a:gd fmla="*/ 1425643 h 1740760" name="connsiteY59"/>
                  <a:gd fmla="*/ 286894 w 1740762" name="connsiteX60"/>
                  <a:gd fmla="*/ 1333489 h 1740760" name="connsiteY60"/>
                  <a:gd fmla="*/ 273491 w 1740762" name="connsiteX61"/>
                  <a:gd fmla="*/ 1317922 h 1740760" name="connsiteY61"/>
                  <a:gd fmla="*/ 218783 w 1740762" name="connsiteX62"/>
                  <a:gd fmla="*/ 1232414 h 1740760" name="connsiteY62"/>
                  <a:gd fmla="*/ 98828 w 1740762" name="connsiteX63"/>
                  <a:gd fmla="*/ 1282101 h 1740760" name="connsiteY63"/>
                  <a:gd fmla="*/ 33680 w 1740762" name="connsiteX64"/>
                  <a:gd fmla="*/ 1124819 h 1740760" name="connsiteY64"/>
                  <a:gd fmla="*/ 152714 w 1740762" name="connsiteX65"/>
                  <a:gd fmla="*/ 1075514 h 1740760" name="connsiteY65"/>
                  <a:gd fmla="*/ 146043 w 1740762" name="connsiteX66"/>
                  <a:gd fmla="*/ 1053048 h 1740760" name="connsiteY66"/>
                  <a:gd fmla="*/ 129170 w 1740762" name="connsiteX67"/>
                  <a:gd fmla="*/ 963438 h 1740760" name="connsiteY67"/>
                  <a:gd fmla="*/ 128677 w 1740762" name="connsiteX68"/>
                  <a:gd fmla="*/ 955500 h 1740760" name="connsiteY68"/>
                  <a:gd fmla="*/ 0 w 1740762" name="connsiteX69"/>
                  <a:gd fmla="*/ 955500 h 1740760" name="connsiteY69"/>
                  <a:gd fmla="*/ 0 w 1740762" name="connsiteX70"/>
                  <a:gd fmla="*/ 785260 h 1740760" name="connsiteY70"/>
                  <a:gd fmla="*/ 128814 w 1740762" name="connsiteX71"/>
                  <a:gd fmla="*/ 785260 h 1740760" name="connsiteY71"/>
                  <a:gd fmla="*/ 134981 w 1740762" name="connsiteX72"/>
                  <a:gd fmla="*/ 739025 h 1740760" name="connsiteY72"/>
                  <a:gd fmla="*/ 147040 w 1740762" name="connsiteX73"/>
                  <a:gd fmla="*/ 683819 h 1740760" name="connsiteY73"/>
                  <a:gd fmla="*/ 152622 w 1740762" name="connsiteX74"/>
                  <a:gd fmla="*/ 665208 h 1740760" name="connsiteY74"/>
                  <a:gd fmla="*/ 33680 w 1740762" name="connsiteX75"/>
                  <a:gd fmla="*/ 615940 h 1740760" name="connsiteY75"/>
                  <a:gd fmla="*/ 98828 w 1740762" name="connsiteX76"/>
                  <a:gd fmla="*/ 458659 h 1740760" name="connsiteY76"/>
                  <a:gd fmla="*/ 219054 w 1740762" name="connsiteX77"/>
                  <a:gd fmla="*/ 508459 h 1740760" name="connsiteY77"/>
                  <a:gd fmla="*/ 264199 w 1740762" name="connsiteX78"/>
                  <a:gd fmla="*/ 435381 h 1740760" name="connsiteY78"/>
                  <a:gd fmla="*/ 286732 w 1740762" name="connsiteX79"/>
                  <a:gd fmla="*/ 407109 h 1740760" name="connsiteY79"/>
                  <a:gd fmla="*/ 194740 w 1740762" name="connsiteX80"/>
                  <a:gd fmla="*/ 315117 h 1740760" name="connsiteY80"/>
                  <a:gd fmla="*/ 315118 w 1740762" name="connsiteX81"/>
                  <a:gd fmla="*/ 194739 h 1740760" name="connsiteY81"/>
                  <a:gd fmla="*/ 407197 w 1740762" name="connsiteX82"/>
                  <a:gd fmla="*/ 286817 h 1740760" name="connsiteY82"/>
                  <a:gd fmla="*/ 460791 w 1740762" name="connsiteX83"/>
                  <a:gd fmla="*/ 248268 h 1740760" name="connsiteY83"/>
                  <a:gd fmla="*/ 508858 w 1740762" name="connsiteX84"/>
                  <a:gd fmla="*/ 220014 h 1740760" name="connsiteY84"/>
                  <a:gd fmla="*/ 458661 w 1740762" name="connsiteX85"/>
                  <a:gd fmla="*/ 98828 h 1740760" name="connsiteY85"/>
                  <a:gd fmla="*/ 615942 w 1740762" name="connsiteX86"/>
                  <a:gd fmla="*/ 33679 h 1740760" name="connsiteY86"/>
                  <a:gd fmla="*/ 666597 w 1740762" name="connsiteX87"/>
                  <a:gd fmla="*/ 155970 h 1740760" name="connsiteY87"/>
                  <a:gd fmla="*/ 715891 w 1740762" name="connsiteX88"/>
                  <a:gd fmla="*/ 143408 h 1740760" name="connsiteY88"/>
                  <a:gd fmla="*/ 785261 w 1740762" name="connsiteX89"/>
                  <a:gd fmla="*/ 132820 h 1740760" name="connsiteY8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b="b" l="l" r="r" t="t"/>
                <a:pathLst>
                  <a:path h="1740760" w="1740762">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latin charset="0" panose="020b0604020202020204" pitchFamily="34" typeface="Arial"/>
                  <a:ea charset="-122" pitchFamily="34" typeface="微软雅黑"/>
                  <a:sym charset="0" panose="020b0604020202020204" pitchFamily="34" typeface="Arial"/>
                </a:endParaRPr>
              </a:p>
            </p:txBody>
          </p:sp>
          <p:sp>
            <p:nvSpPr>
              <p:cNvPr id="85" name="任意多边形 84"/>
              <p:cNvSpPr/>
              <p:nvPr/>
            </p:nvSpPr>
            <p:spPr>
              <a:xfrm>
                <a:off x="6251250" y="2688606"/>
                <a:ext cx="2346592" cy="2346591"/>
              </a:xfrm>
              <a:custGeom>
                <a:gdLst>
                  <a:gd fmla="*/ 870381 w 1740762" name="connsiteX0"/>
                  <a:gd fmla="*/ 422211 h 1740760" name="connsiteY0"/>
                  <a:gd fmla="*/ 422212 w 1740762" name="connsiteX1"/>
                  <a:gd fmla="*/ 870380 h 1740760" name="connsiteY1"/>
                  <a:gd fmla="*/ 870381 w 1740762" name="connsiteX2"/>
                  <a:gd fmla="*/ 1318549 h 1740760" name="connsiteY2"/>
                  <a:gd fmla="*/ 1318550 w 1740762" name="connsiteX3"/>
                  <a:gd fmla="*/ 870380 h 1740760" name="connsiteY3"/>
                  <a:gd fmla="*/ 870381 w 1740762" name="connsiteX4"/>
                  <a:gd fmla="*/ 422211 h 1740760" name="connsiteY4"/>
                  <a:gd fmla="*/ 785261 w 1740762" name="connsiteX5"/>
                  <a:gd fmla="*/ 0 h 1740760" name="connsiteY5"/>
                  <a:gd fmla="*/ 955501 w 1740762" name="connsiteX6"/>
                  <a:gd fmla="*/ 0 h 1740760" name="connsiteY6"/>
                  <a:gd fmla="*/ 955501 w 1740762" name="connsiteX7"/>
                  <a:gd fmla="*/ 134329 h 1740760" name="connsiteY7"/>
                  <a:gd fmla="*/ 1014988 w 1740762" name="connsiteX8"/>
                  <a:gd fmla="*/ 143408 h 1740760" name="connsiteY8"/>
                  <a:gd fmla="*/ 1073317 w 1740762" name="connsiteX9"/>
                  <a:gd fmla="*/ 158020 h 1740760" name="connsiteY9"/>
                  <a:gd fmla="*/ 1124821 w 1740762" name="connsiteX10"/>
                  <a:gd fmla="*/ 33680 h 1740760" name="connsiteY10"/>
                  <a:gd fmla="*/ 1282102 w 1740762" name="connsiteX11"/>
                  <a:gd fmla="*/ 98828 h 1740760" name="connsiteY11"/>
                  <a:gd fmla="*/ 1229998 w 1740762" name="connsiteX12"/>
                  <a:gd fmla="*/ 224619 h 1740760" name="connsiteY12"/>
                  <a:gd fmla="*/ 1250218 w 1740762" name="connsiteX13"/>
                  <a:gd fmla="*/ 235760 h 1740760" name="connsiteY13"/>
                  <a:gd fmla="*/ 1327066 w 1740762" name="connsiteX14"/>
                  <a:gd fmla="*/ 289364 h 1740760" name="connsiteY14"/>
                  <a:gd fmla="*/ 1329143 w 1740762" name="connsiteX15"/>
                  <a:gd fmla="*/ 291241 h 1740760" name="connsiteY15"/>
                  <a:gd fmla="*/ 1425645 w 1740762" name="connsiteX16"/>
                  <a:gd fmla="*/ 194739 h 1740760" name="connsiteY16"/>
                  <a:gd fmla="*/ 1546022 w 1740762" name="connsiteX17"/>
                  <a:gd fmla="*/ 315117 h 1740760" name="connsiteY17"/>
                  <a:gd fmla="*/ 1448558 w 1740762" name="connsiteX18"/>
                  <a:gd fmla="*/ 412582 h 1740760" name="connsiteY18"/>
                  <a:gd fmla="*/ 1457388 w 1740762" name="connsiteX19"/>
                  <a:gd fmla="*/ 422838 h 1740760" name="connsiteY19"/>
                  <a:gd fmla="*/ 1514167 w 1740762" name="connsiteX20"/>
                  <a:gd fmla="*/ 511583 h 1740760" name="connsiteY20"/>
                  <a:gd fmla="*/ 1641935 w 1740762" name="connsiteX21"/>
                  <a:gd fmla="*/ 458659 h 1740760" name="connsiteY21"/>
                  <a:gd fmla="*/ 1707082 w 1740762" name="connsiteX22"/>
                  <a:gd fmla="*/ 615941 h 1740760" name="connsiteY22"/>
                  <a:gd fmla="*/ 1579247 w 1740762" name="connsiteX23"/>
                  <a:gd fmla="*/ 668892 h 1740760" name="connsiteY23"/>
                  <a:gd fmla="*/ 1584835 w 1740762" name="connsiteX24"/>
                  <a:gd fmla="*/ 687711 h 1740760" name="connsiteY24"/>
                  <a:gd fmla="*/ 1601709 w 1740762" name="connsiteX25"/>
                  <a:gd fmla="*/ 777321 h 1740760" name="connsiteY25"/>
                  <a:gd fmla="*/ 1602202 w 1740762" name="connsiteX26"/>
                  <a:gd fmla="*/ 785260 h 1740760" name="connsiteY26"/>
                  <a:gd fmla="*/ 1740762 w 1740762" name="connsiteX27"/>
                  <a:gd fmla="*/ 785260 h 1740760" name="connsiteY27"/>
                  <a:gd fmla="*/ 1740762 w 1740762" name="connsiteX28"/>
                  <a:gd fmla="*/ 955500 h 1740760" name="connsiteY28"/>
                  <a:gd fmla="*/ 1602244 w 1740762" name="connsiteX29"/>
                  <a:gd fmla="*/ 955500 h 1740760" name="connsiteY29"/>
                  <a:gd fmla="*/ 1592412 w 1740762" name="connsiteX30"/>
                  <a:gd fmla="*/ 1019928 h 1740760" name="connsiteY30"/>
                  <a:gd fmla="*/ 1579385 w 1740762" name="connsiteX31"/>
                  <a:gd fmla="*/ 1071925 h 1740760" name="connsiteY31"/>
                  <a:gd fmla="*/ 1707082 w 1740762" name="connsiteX32"/>
                  <a:gd fmla="*/ 1124819 h 1740760" name="connsiteY32"/>
                  <a:gd fmla="*/ 1641935 w 1740762" name="connsiteX33"/>
                  <a:gd fmla="*/ 1282101 h 1740760" name="connsiteY33"/>
                  <a:gd fmla="*/ 1514336 w 1740762" name="connsiteX34"/>
                  <a:gd fmla="*/ 1229247 h 1740760" name="connsiteY34"/>
                  <a:gd fmla="*/ 1500059 w 1740762" name="connsiteX35"/>
                  <a:gd fmla="*/ 1255158 h 1740760" name="connsiteY35"/>
                  <a:gd fmla="*/ 1448892 w 1740762" name="connsiteX36"/>
                  <a:gd fmla="*/ 1328512 h 1740760" name="connsiteY36"/>
                  <a:gd fmla="*/ 1546022 w 1740762" name="connsiteX37"/>
                  <a:gd fmla="*/ 1425643 h 1740760" name="connsiteY37"/>
                  <a:gd fmla="*/ 1425645 w 1740762" name="connsiteX38"/>
                  <a:gd fmla="*/ 1546021 h 1740760" name="connsiteY38"/>
                  <a:gd fmla="*/ 1328549 w 1740762" name="connsiteX39"/>
                  <a:gd fmla="*/ 1448925 h 1740760" name="connsiteY39"/>
                  <a:gd fmla="*/ 1312981 w 1740762" name="connsiteX40"/>
                  <a:gd fmla="*/ 1462328 h 1740760" name="connsiteY40"/>
                  <a:gd fmla="*/ 1229762 w 1740762" name="connsiteX41"/>
                  <a:gd fmla="*/ 1515571 h 1740760" name="connsiteY41"/>
                  <a:gd fmla="*/ 1282102 w 1740762" name="connsiteX42"/>
                  <a:gd fmla="*/ 1641932 h 1740760" name="connsiteY42"/>
                  <a:gd fmla="*/ 1124821 w 1740762" name="connsiteX43"/>
                  <a:gd fmla="*/ 1707080 h 1740760" name="connsiteY43"/>
                  <a:gd fmla="*/ 1073151 w 1740762" name="connsiteX44"/>
                  <a:gd fmla="*/ 1582339 h 1740760" name="connsiteY44"/>
                  <a:gd fmla="*/ 1048108 w 1740762" name="connsiteX45"/>
                  <a:gd fmla="*/ 1589775 h 1740760" name="connsiteY45"/>
                  <a:gd fmla="*/ 958498 w 1740762" name="connsiteX46"/>
                  <a:gd fmla="*/ 1606649 h 1740760" name="connsiteY46"/>
                  <a:gd fmla="*/ 955501 w 1740762" name="connsiteX47"/>
                  <a:gd fmla="*/ 1606835 h 1740760" name="connsiteY47"/>
                  <a:gd fmla="*/ 955501 w 1740762" name="connsiteX48"/>
                  <a:gd fmla="*/ 1740760 h 1740760" name="connsiteY48"/>
                  <a:gd fmla="*/ 785261 w 1740762" name="connsiteX49"/>
                  <a:gd fmla="*/ 1740760 h 1740760" name="connsiteY49"/>
                  <a:gd fmla="*/ 785261 w 1740762" name="connsiteX50"/>
                  <a:gd fmla="*/ 1607939 h 1740760" name="connsiteY50"/>
                  <a:gd fmla="*/ 715891 w 1740762" name="connsiteX51"/>
                  <a:gd fmla="*/ 1597352 h 1740760" name="connsiteY51"/>
                  <a:gd fmla="*/ 666516 w 1740762" name="connsiteX52"/>
                  <a:gd fmla="*/ 1584982 h 1740760" name="connsiteY52"/>
                  <a:gd fmla="*/ 615942 w 1740762" name="connsiteX53"/>
                  <a:gd fmla="*/ 1707080 h 1740760" name="connsiteY53"/>
                  <a:gd fmla="*/ 458661 w 1740762" name="connsiteX54"/>
                  <a:gd fmla="*/ 1641932 h 1740760" name="connsiteY54"/>
                  <a:gd fmla="*/ 508928 w 1740762" name="connsiteX55"/>
                  <a:gd fmla="*/ 1520575 h 1740760" name="connsiteY55"/>
                  <a:gd fmla="*/ 480660 w 1740762" name="connsiteX56"/>
                  <a:gd fmla="*/ 1504999 h 1740760" name="connsiteY56"/>
                  <a:gd fmla="*/ 407307 w 1740762" name="connsiteX57"/>
                  <a:gd fmla="*/ 1453832 h 1740760" name="connsiteY57"/>
                  <a:gd fmla="*/ 315118 w 1740762" name="connsiteX58"/>
                  <a:gd fmla="*/ 1546021 h 1740760" name="connsiteY58"/>
                  <a:gd fmla="*/ 194740 w 1740762" name="connsiteX59"/>
                  <a:gd fmla="*/ 1425643 h 1740760" name="connsiteY59"/>
                  <a:gd fmla="*/ 286894 w 1740762" name="connsiteX60"/>
                  <a:gd fmla="*/ 1333489 h 1740760" name="connsiteY60"/>
                  <a:gd fmla="*/ 273491 w 1740762" name="connsiteX61"/>
                  <a:gd fmla="*/ 1317922 h 1740760" name="connsiteY61"/>
                  <a:gd fmla="*/ 218783 w 1740762" name="connsiteX62"/>
                  <a:gd fmla="*/ 1232414 h 1740760" name="connsiteY62"/>
                  <a:gd fmla="*/ 98828 w 1740762" name="connsiteX63"/>
                  <a:gd fmla="*/ 1282101 h 1740760" name="connsiteY63"/>
                  <a:gd fmla="*/ 33680 w 1740762" name="connsiteX64"/>
                  <a:gd fmla="*/ 1124819 h 1740760" name="connsiteY64"/>
                  <a:gd fmla="*/ 152714 w 1740762" name="connsiteX65"/>
                  <a:gd fmla="*/ 1075514 h 1740760" name="connsiteY65"/>
                  <a:gd fmla="*/ 146043 w 1740762" name="connsiteX66"/>
                  <a:gd fmla="*/ 1053048 h 1740760" name="connsiteY66"/>
                  <a:gd fmla="*/ 129170 w 1740762" name="connsiteX67"/>
                  <a:gd fmla="*/ 963438 h 1740760" name="connsiteY67"/>
                  <a:gd fmla="*/ 128677 w 1740762" name="connsiteX68"/>
                  <a:gd fmla="*/ 955500 h 1740760" name="connsiteY68"/>
                  <a:gd fmla="*/ 0 w 1740762" name="connsiteX69"/>
                  <a:gd fmla="*/ 955500 h 1740760" name="connsiteY69"/>
                  <a:gd fmla="*/ 0 w 1740762" name="connsiteX70"/>
                  <a:gd fmla="*/ 785260 h 1740760" name="connsiteY70"/>
                  <a:gd fmla="*/ 128814 w 1740762" name="connsiteX71"/>
                  <a:gd fmla="*/ 785260 h 1740760" name="connsiteY71"/>
                  <a:gd fmla="*/ 134981 w 1740762" name="connsiteX72"/>
                  <a:gd fmla="*/ 739025 h 1740760" name="connsiteY72"/>
                  <a:gd fmla="*/ 147040 w 1740762" name="connsiteX73"/>
                  <a:gd fmla="*/ 683819 h 1740760" name="connsiteY73"/>
                  <a:gd fmla="*/ 152622 w 1740762" name="connsiteX74"/>
                  <a:gd fmla="*/ 665208 h 1740760" name="connsiteY74"/>
                  <a:gd fmla="*/ 33680 w 1740762" name="connsiteX75"/>
                  <a:gd fmla="*/ 615940 h 1740760" name="connsiteY75"/>
                  <a:gd fmla="*/ 98828 w 1740762" name="connsiteX76"/>
                  <a:gd fmla="*/ 458659 h 1740760" name="connsiteY76"/>
                  <a:gd fmla="*/ 219054 w 1740762" name="connsiteX77"/>
                  <a:gd fmla="*/ 508459 h 1740760" name="connsiteY77"/>
                  <a:gd fmla="*/ 264199 w 1740762" name="connsiteX78"/>
                  <a:gd fmla="*/ 435381 h 1740760" name="connsiteY78"/>
                  <a:gd fmla="*/ 286732 w 1740762" name="connsiteX79"/>
                  <a:gd fmla="*/ 407109 h 1740760" name="connsiteY79"/>
                  <a:gd fmla="*/ 194740 w 1740762" name="connsiteX80"/>
                  <a:gd fmla="*/ 315117 h 1740760" name="connsiteY80"/>
                  <a:gd fmla="*/ 315118 w 1740762" name="connsiteX81"/>
                  <a:gd fmla="*/ 194739 h 1740760" name="connsiteY81"/>
                  <a:gd fmla="*/ 407197 w 1740762" name="connsiteX82"/>
                  <a:gd fmla="*/ 286817 h 1740760" name="connsiteY82"/>
                  <a:gd fmla="*/ 460791 w 1740762" name="connsiteX83"/>
                  <a:gd fmla="*/ 248268 h 1740760" name="connsiteY83"/>
                  <a:gd fmla="*/ 508858 w 1740762" name="connsiteX84"/>
                  <a:gd fmla="*/ 220014 h 1740760" name="connsiteY84"/>
                  <a:gd fmla="*/ 458661 w 1740762" name="connsiteX85"/>
                  <a:gd fmla="*/ 98828 h 1740760" name="connsiteY85"/>
                  <a:gd fmla="*/ 615942 w 1740762" name="connsiteX86"/>
                  <a:gd fmla="*/ 33679 h 1740760" name="connsiteY86"/>
                  <a:gd fmla="*/ 666597 w 1740762" name="connsiteX87"/>
                  <a:gd fmla="*/ 155970 h 1740760" name="connsiteY87"/>
                  <a:gd fmla="*/ 715891 w 1740762" name="connsiteX88"/>
                  <a:gd fmla="*/ 143408 h 1740760" name="connsiteY88"/>
                  <a:gd fmla="*/ 785261 w 1740762" name="connsiteX89"/>
                  <a:gd fmla="*/ 132820 h 1740760" name="connsiteY8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b="b" l="l" r="r" t="t"/>
                <a:pathLst>
                  <a:path h="1740760" w="1740762">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latin charset="0" panose="020b0604020202020204" pitchFamily="34" typeface="Arial"/>
                  <a:ea charset="-122" pitchFamily="34" typeface="微软雅黑"/>
                  <a:sym charset="0" panose="020b0604020202020204" pitchFamily="34" typeface="Arial"/>
                </a:endParaRPr>
              </a:p>
            </p:txBody>
          </p:sp>
          <p:sp>
            <p:nvSpPr>
              <p:cNvPr id="86" name="任意多边形 85"/>
              <p:cNvSpPr/>
              <p:nvPr/>
            </p:nvSpPr>
            <p:spPr>
              <a:xfrm>
                <a:off x="6189737" y="815742"/>
                <a:ext cx="1569763" cy="1569761"/>
              </a:xfrm>
              <a:custGeom>
                <a:gdLst>
                  <a:gd fmla="*/ 870381 w 1740762" name="connsiteX0"/>
                  <a:gd fmla="*/ 422211 h 1740760" name="connsiteY0"/>
                  <a:gd fmla="*/ 422212 w 1740762" name="connsiteX1"/>
                  <a:gd fmla="*/ 870380 h 1740760" name="connsiteY1"/>
                  <a:gd fmla="*/ 870381 w 1740762" name="connsiteX2"/>
                  <a:gd fmla="*/ 1318549 h 1740760" name="connsiteY2"/>
                  <a:gd fmla="*/ 1318550 w 1740762" name="connsiteX3"/>
                  <a:gd fmla="*/ 870380 h 1740760" name="connsiteY3"/>
                  <a:gd fmla="*/ 870381 w 1740762" name="connsiteX4"/>
                  <a:gd fmla="*/ 422211 h 1740760" name="connsiteY4"/>
                  <a:gd fmla="*/ 785261 w 1740762" name="connsiteX5"/>
                  <a:gd fmla="*/ 0 h 1740760" name="connsiteY5"/>
                  <a:gd fmla="*/ 955501 w 1740762" name="connsiteX6"/>
                  <a:gd fmla="*/ 0 h 1740760" name="connsiteY6"/>
                  <a:gd fmla="*/ 955501 w 1740762" name="connsiteX7"/>
                  <a:gd fmla="*/ 134329 h 1740760" name="connsiteY7"/>
                  <a:gd fmla="*/ 1014988 w 1740762" name="connsiteX8"/>
                  <a:gd fmla="*/ 143408 h 1740760" name="connsiteY8"/>
                  <a:gd fmla="*/ 1073317 w 1740762" name="connsiteX9"/>
                  <a:gd fmla="*/ 158020 h 1740760" name="connsiteY9"/>
                  <a:gd fmla="*/ 1124821 w 1740762" name="connsiteX10"/>
                  <a:gd fmla="*/ 33680 h 1740760" name="connsiteY10"/>
                  <a:gd fmla="*/ 1282102 w 1740762" name="connsiteX11"/>
                  <a:gd fmla="*/ 98828 h 1740760" name="connsiteY11"/>
                  <a:gd fmla="*/ 1229998 w 1740762" name="connsiteX12"/>
                  <a:gd fmla="*/ 224619 h 1740760" name="connsiteY12"/>
                  <a:gd fmla="*/ 1250218 w 1740762" name="connsiteX13"/>
                  <a:gd fmla="*/ 235760 h 1740760" name="connsiteY13"/>
                  <a:gd fmla="*/ 1327066 w 1740762" name="connsiteX14"/>
                  <a:gd fmla="*/ 289364 h 1740760" name="connsiteY14"/>
                  <a:gd fmla="*/ 1329143 w 1740762" name="connsiteX15"/>
                  <a:gd fmla="*/ 291241 h 1740760" name="connsiteY15"/>
                  <a:gd fmla="*/ 1425645 w 1740762" name="connsiteX16"/>
                  <a:gd fmla="*/ 194739 h 1740760" name="connsiteY16"/>
                  <a:gd fmla="*/ 1546022 w 1740762" name="connsiteX17"/>
                  <a:gd fmla="*/ 315117 h 1740760" name="connsiteY17"/>
                  <a:gd fmla="*/ 1448558 w 1740762" name="connsiteX18"/>
                  <a:gd fmla="*/ 412582 h 1740760" name="connsiteY18"/>
                  <a:gd fmla="*/ 1457388 w 1740762" name="connsiteX19"/>
                  <a:gd fmla="*/ 422838 h 1740760" name="connsiteY19"/>
                  <a:gd fmla="*/ 1514167 w 1740762" name="connsiteX20"/>
                  <a:gd fmla="*/ 511583 h 1740760" name="connsiteY20"/>
                  <a:gd fmla="*/ 1641935 w 1740762" name="connsiteX21"/>
                  <a:gd fmla="*/ 458659 h 1740760" name="connsiteY21"/>
                  <a:gd fmla="*/ 1707082 w 1740762" name="connsiteX22"/>
                  <a:gd fmla="*/ 615941 h 1740760" name="connsiteY22"/>
                  <a:gd fmla="*/ 1579247 w 1740762" name="connsiteX23"/>
                  <a:gd fmla="*/ 668892 h 1740760" name="connsiteY23"/>
                  <a:gd fmla="*/ 1584835 w 1740762" name="connsiteX24"/>
                  <a:gd fmla="*/ 687711 h 1740760" name="connsiteY24"/>
                  <a:gd fmla="*/ 1601709 w 1740762" name="connsiteX25"/>
                  <a:gd fmla="*/ 777321 h 1740760" name="connsiteY25"/>
                  <a:gd fmla="*/ 1602202 w 1740762" name="connsiteX26"/>
                  <a:gd fmla="*/ 785260 h 1740760" name="connsiteY26"/>
                  <a:gd fmla="*/ 1740762 w 1740762" name="connsiteX27"/>
                  <a:gd fmla="*/ 785260 h 1740760" name="connsiteY27"/>
                  <a:gd fmla="*/ 1740762 w 1740762" name="connsiteX28"/>
                  <a:gd fmla="*/ 955500 h 1740760" name="connsiteY28"/>
                  <a:gd fmla="*/ 1602244 w 1740762" name="connsiteX29"/>
                  <a:gd fmla="*/ 955500 h 1740760" name="connsiteY29"/>
                  <a:gd fmla="*/ 1592412 w 1740762" name="connsiteX30"/>
                  <a:gd fmla="*/ 1019928 h 1740760" name="connsiteY30"/>
                  <a:gd fmla="*/ 1579385 w 1740762" name="connsiteX31"/>
                  <a:gd fmla="*/ 1071925 h 1740760" name="connsiteY31"/>
                  <a:gd fmla="*/ 1707082 w 1740762" name="connsiteX32"/>
                  <a:gd fmla="*/ 1124819 h 1740760" name="connsiteY32"/>
                  <a:gd fmla="*/ 1641935 w 1740762" name="connsiteX33"/>
                  <a:gd fmla="*/ 1282101 h 1740760" name="connsiteY33"/>
                  <a:gd fmla="*/ 1514336 w 1740762" name="connsiteX34"/>
                  <a:gd fmla="*/ 1229247 h 1740760" name="connsiteY34"/>
                  <a:gd fmla="*/ 1500059 w 1740762" name="connsiteX35"/>
                  <a:gd fmla="*/ 1255158 h 1740760" name="connsiteY35"/>
                  <a:gd fmla="*/ 1448892 w 1740762" name="connsiteX36"/>
                  <a:gd fmla="*/ 1328512 h 1740760" name="connsiteY36"/>
                  <a:gd fmla="*/ 1546022 w 1740762" name="connsiteX37"/>
                  <a:gd fmla="*/ 1425643 h 1740760" name="connsiteY37"/>
                  <a:gd fmla="*/ 1425645 w 1740762" name="connsiteX38"/>
                  <a:gd fmla="*/ 1546021 h 1740760" name="connsiteY38"/>
                  <a:gd fmla="*/ 1328549 w 1740762" name="connsiteX39"/>
                  <a:gd fmla="*/ 1448925 h 1740760" name="connsiteY39"/>
                  <a:gd fmla="*/ 1312981 w 1740762" name="connsiteX40"/>
                  <a:gd fmla="*/ 1462328 h 1740760" name="connsiteY40"/>
                  <a:gd fmla="*/ 1229762 w 1740762" name="connsiteX41"/>
                  <a:gd fmla="*/ 1515571 h 1740760" name="connsiteY41"/>
                  <a:gd fmla="*/ 1282102 w 1740762" name="connsiteX42"/>
                  <a:gd fmla="*/ 1641932 h 1740760" name="connsiteY42"/>
                  <a:gd fmla="*/ 1124821 w 1740762" name="connsiteX43"/>
                  <a:gd fmla="*/ 1707080 h 1740760" name="connsiteY43"/>
                  <a:gd fmla="*/ 1073151 w 1740762" name="connsiteX44"/>
                  <a:gd fmla="*/ 1582339 h 1740760" name="connsiteY44"/>
                  <a:gd fmla="*/ 1048108 w 1740762" name="connsiteX45"/>
                  <a:gd fmla="*/ 1589775 h 1740760" name="connsiteY45"/>
                  <a:gd fmla="*/ 958498 w 1740762" name="connsiteX46"/>
                  <a:gd fmla="*/ 1606649 h 1740760" name="connsiteY46"/>
                  <a:gd fmla="*/ 955501 w 1740762" name="connsiteX47"/>
                  <a:gd fmla="*/ 1606835 h 1740760" name="connsiteY47"/>
                  <a:gd fmla="*/ 955501 w 1740762" name="connsiteX48"/>
                  <a:gd fmla="*/ 1740760 h 1740760" name="connsiteY48"/>
                  <a:gd fmla="*/ 785261 w 1740762" name="connsiteX49"/>
                  <a:gd fmla="*/ 1740760 h 1740760" name="connsiteY49"/>
                  <a:gd fmla="*/ 785261 w 1740762" name="connsiteX50"/>
                  <a:gd fmla="*/ 1607939 h 1740760" name="connsiteY50"/>
                  <a:gd fmla="*/ 715891 w 1740762" name="connsiteX51"/>
                  <a:gd fmla="*/ 1597352 h 1740760" name="connsiteY51"/>
                  <a:gd fmla="*/ 666516 w 1740762" name="connsiteX52"/>
                  <a:gd fmla="*/ 1584982 h 1740760" name="connsiteY52"/>
                  <a:gd fmla="*/ 615942 w 1740762" name="connsiteX53"/>
                  <a:gd fmla="*/ 1707080 h 1740760" name="connsiteY53"/>
                  <a:gd fmla="*/ 458661 w 1740762" name="connsiteX54"/>
                  <a:gd fmla="*/ 1641932 h 1740760" name="connsiteY54"/>
                  <a:gd fmla="*/ 508928 w 1740762" name="connsiteX55"/>
                  <a:gd fmla="*/ 1520575 h 1740760" name="connsiteY55"/>
                  <a:gd fmla="*/ 480660 w 1740762" name="connsiteX56"/>
                  <a:gd fmla="*/ 1504999 h 1740760" name="connsiteY56"/>
                  <a:gd fmla="*/ 407307 w 1740762" name="connsiteX57"/>
                  <a:gd fmla="*/ 1453832 h 1740760" name="connsiteY57"/>
                  <a:gd fmla="*/ 315118 w 1740762" name="connsiteX58"/>
                  <a:gd fmla="*/ 1546021 h 1740760" name="connsiteY58"/>
                  <a:gd fmla="*/ 194740 w 1740762" name="connsiteX59"/>
                  <a:gd fmla="*/ 1425643 h 1740760" name="connsiteY59"/>
                  <a:gd fmla="*/ 286894 w 1740762" name="connsiteX60"/>
                  <a:gd fmla="*/ 1333489 h 1740760" name="connsiteY60"/>
                  <a:gd fmla="*/ 273491 w 1740762" name="connsiteX61"/>
                  <a:gd fmla="*/ 1317922 h 1740760" name="connsiteY61"/>
                  <a:gd fmla="*/ 218783 w 1740762" name="connsiteX62"/>
                  <a:gd fmla="*/ 1232414 h 1740760" name="connsiteY62"/>
                  <a:gd fmla="*/ 98828 w 1740762" name="connsiteX63"/>
                  <a:gd fmla="*/ 1282101 h 1740760" name="connsiteY63"/>
                  <a:gd fmla="*/ 33680 w 1740762" name="connsiteX64"/>
                  <a:gd fmla="*/ 1124819 h 1740760" name="connsiteY64"/>
                  <a:gd fmla="*/ 152714 w 1740762" name="connsiteX65"/>
                  <a:gd fmla="*/ 1075514 h 1740760" name="connsiteY65"/>
                  <a:gd fmla="*/ 146043 w 1740762" name="connsiteX66"/>
                  <a:gd fmla="*/ 1053048 h 1740760" name="connsiteY66"/>
                  <a:gd fmla="*/ 129170 w 1740762" name="connsiteX67"/>
                  <a:gd fmla="*/ 963438 h 1740760" name="connsiteY67"/>
                  <a:gd fmla="*/ 128677 w 1740762" name="connsiteX68"/>
                  <a:gd fmla="*/ 955500 h 1740760" name="connsiteY68"/>
                  <a:gd fmla="*/ 0 w 1740762" name="connsiteX69"/>
                  <a:gd fmla="*/ 955500 h 1740760" name="connsiteY69"/>
                  <a:gd fmla="*/ 0 w 1740762" name="connsiteX70"/>
                  <a:gd fmla="*/ 785260 h 1740760" name="connsiteY70"/>
                  <a:gd fmla="*/ 128814 w 1740762" name="connsiteX71"/>
                  <a:gd fmla="*/ 785260 h 1740760" name="connsiteY71"/>
                  <a:gd fmla="*/ 134981 w 1740762" name="connsiteX72"/>
                  <a:gd fmla="*/ 739025 h 1740760" name="connsiteY72"/>
                  <a:gd fmla="*/ 147040 w 1740762" name="connsiteX73"/>
                  <a:gd fmla="*/ 683819 h 1740760" name="connsiteY73"/>
                  <a:gd fmla="*/ 152622 w 1740762" name="connsiteX74"/>
                  <a:gd fmla="*/ 665208 h 1740760" name="connsiteY74"/>
                  <a:gd fmla="*/ 33680 w 1740762" name="connsiteX75"/>
                  <a:gd fmla="*/ 615940 h 1740760" name="connsiteY75"/>
                  <a:gd fmla="*/ 98828 w 1740762" name="connsiteX76"/>
                  <a:gd fmla="*/ 458659 h 1740760" name="connsiteY76"/>
                  <a:gd fmla="*/ 219054 w 1740762" name="connsiteX77"/>
                  <a:gd fmla="*/ 508459 h 1740760" name="connsiteY77"/>
                  <a:gd fmla="*/ 264199 w 1740762" name="connsiteX78"/>
                  <a:gd fmla="*/ 435381 h 1740760" name="connsiteY78"/>
                  <a:gd fmla="*/ 286732 w 1740762" name="connsiteX79"/>
                  <a:gd fmla="*/ 407109 h 1740760" name="connsiteY79"/>
                  <a:gd fmla="*/ 194740 w 1740762" name="connsiteX80"/>
                  <a:gd fmla="*/ 315117 h 1740760" name="connsiteY80"/>
                  <a:gd fmla="*/ 315118 w 1740762" name="connsiteX81"/>
                  <a:gd fmla="*/ 194739 h 1740760" name="connsiteY81"/>
                  <a:gd fmla="*/ 407197 w 1740762" name="connsiteX82"/>
                  <a:gd fmla="*/ 286817 h 1740760" name="connsiteY82"/>
                  <a:gd fmla="*/ 460791 w 1740762" name="connsiteX83"/>
                  <a:gd fmla="*/ 248268 h 1740760" name="connsiteY83"/>
                  <a:gd fmla="*/ 508858 w 1740762" name="connsiteX84"/>
                  <a:gd fmla="*/ 220014 h 1740760" name="connsiteY84"/>
                  <a:gd fmla="*/ 458661 w 1740762" name="connsiteX85"/>
                  <a:gd fmla="*/ 98828 h 1740760" name="connsiteY85"/>
                  <a:gd fmla="*/ 615942 w 1740762" name="connsiteX86"/>
                  <a:gd fmla="*/ 33679 h 1740760" name="connsiteY86"/>
                  <a:gd fmla="*/ 666597 w 1740762" name="connsiteX87"/>
                  <a:gd fmla="*/ 155970 h 1740760" name="connsiteY87"/>
                  <a:gd fmla="*/ 715891 w 1740762" name="connsiteX88"/>
                  <a:gd fmla="*/ 143408 h 1740760" name="connsiteY88"/>
                  <a:gd fmla="*/ 785261 w 1740762" name="connsiteX89"/>
                  <a:gd fmla="*/ 132820 h 1740760" name="connsiteY8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b="b" l="l" r="r" t="t"/>
                <a:pathLst>
                  <a:path h="1740760" w="1740762">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latin charset="0" panose="020b0604020202020204" pitchFamily="34" typeface="Arial"/>
                  <a:ea charset="-122" pitchFamily="34" typeface="微软雅黑"/>
                  <a:sym charset="0" panose="020b0604020202020204" pitchFamily="34" typeface="Arial"/>
                </a:endParaRPr>
              </a:p>
            </p:txBody>
          </p:sp>
          <p:sp>
            <p:nvSpPr>
              <p:cNvPr id="87" name="任意多边形 86"/>
              <p:cNvSpPr/>
              <p:nvPr/>
            </p:nvSpPr>
            <p:spPr>
              <a:xfrm>
                <a:off x="5248157" y="1719896"/>
                <a:ext cx="1708759" cy="1708757"/>
              </a:xfrm>
              <a:custGeom>
                <a:gdLst>
                  <a:gd fmla="*/ 870381 w 1740762" name="connsiteX0"/>
                  <a:gd fmla="*/ 422211 h 1740760" name="connsiteY0"/>
                  <a:gd fmla="*/ 422212 w 1740762" name="connsiteX1"/>
                  <a:gd fmla="*/ 870380 h 1740760" name="connsiteY1"/>
                  <a:gd fmla="*/ 870381 w 1740762" name="connsiteX2"/>
                  <a:gd fmla="*/ 1318549 h 1740760" name="connsiteY2"/>
                  <a:gd fmla="*/ 1318550 w 1740762" name="connsiteX3"/>
                  <a:gd fmla="*/ 870380 h 1740760" name="connsiteY3"/>
                  <a:gd fmla="*/ 870381 w 1740762" name="connsiteX4"/>
                  <a:gd fmla="*/ 422211 h 1740760" name="connsiteY4"/>
                  <a:gd fmla="*/ 785261 w 1740762" name="connsiteX5"/>
                  <a:gd fmla="*/ 0 h 1740760" name="connsiteY5"/>
                  <a:gd fmla="*/ 955501 w 1740762" name="connsiteX6"/>
                  <a:gd fmla="*/ 0 h 1740760" name="connsiteY6"/>
                  <a:gd fmla="*/ 955501 w 1740762" name="connsiteX7"/>
                  <a:gd fmla="*/ 134329 h 1740760" name="connsiteY7"/>
                  <a:gd fmla="*/ 1014988 w 1740762" name="connsiteX8"/>
                  <a:gd fmla="*/ 143408 h 1740760" name="connsiteY8"/>
                  <a:gd fmla="*/ 1073317 w 1740762" name="connsiteX9"/>
                  <a:gd fmla="*/ 158020 h 1740760" name="connsiteY9"/>
                  <a:gd fmla="*/ 1124821 w 1740762" name="connsiteX10"/>
                  <a:gd fmla="*/ 33680 h 1740760" name="connsiteY10"/>
                  <a:gd fmla="*/ 1282102 w 1740762" name="connsiteX11"/>
                  <a:gd fmla="*/ 98828 h 1740760" name="connsiteY11"/>
                  <a:gd fmla="*/ 1229998 w 1740762" name="connsiteX12"/>
                  <a:gd fmla="*/ 224619 h 1740760" name="connsiteY12"/>
                  <a:gd fmla="*/ 1250218 w 1740762" name="connsiteX13"/>
                  <a:gd fmla="*/ 235760 h 1740760" name="connsiteY13"/>
                  <a:gd fmla="*/ 1327066 w 1740762" name="connsiteX14"/>
                  <a:gd fmla="*/ 289364 h 1740760" name="connsiteY14"/>
                  <a:gd fmla="*/ 1329143 w 1740762" name="connsiteX15"/>
                  <a:gd fmla="*/ 291241 h 1740760" name="connsiteY15"/>
                  <a:gd fmla="*/ 1425645 w 1740762" name="connsiteX16"/>
                  <a:gd fmla="*/ 194739 h 1740760" name="connsiteY16"/>
                  <a:gd fmla="*/ 1546022 w 1740762" name="connsiteX17"/>
                  <a:gd fmla="*/ 315117 h 1740760" name="connsiteY17"/>
                  <a:gd fmla="*/ 1448558 w 1740762" name="connsiteX18"/>
                  <a:gd fmla="*/ 412582 h 1740760" name="connsiteY18"/>
                  <a:gd fmla="*/ 1457388 w 1740762" name="connsiteX19"/>
                  <a:gd fmla="*/ 422838 h 1740760" name="connsiteY19"/>
                  <a:gd fmla="*/ 1514167 w 1740762" name="connsiteX20"/>
                  <a:gd fmla="*/ 511583 h 1740760" name="connsiteY20"/>
                  <a:gd fmla="*/ 1641935 w 1740762" name="connsiteX21"/>
                  <a:gd fmla="*/ 458659 h 1740760" name="connsiteY21"/>
                  <a:gd fmla="*/ 1707082 w 1740762" name="connsiteX22"/>
                  <a:gd fmla="*/ 615941 h 1740760" name="connsiteY22"/>
                  <a:gd fmla="*/ 1579247 w 1740762" name="connsiteX23"/>
                  <a:gd fmla="*/ 668892 h 1740760" name="connsiteY23"/>
                  <a:gd fmla="*/ 1584835 w 1740762" name="connsiteX24"/>
                  <a:gd fmla="*/ 687711 h 1740760" name="connsiteY24"/>
                  <a:gd fmla="*/ 1601709 w 1740762" name="connsiteX25"/>
                  <a:gd fmla="*/ 777321 h 1740760" name="connsiteY25"/>
                  <a:gd fmla="*/ 1602202 w 1740762" name="connsiteX26"/>
                  <a:gd fmla="*/ 785260 h 1740760" name="connsiteY26"/>
                  <a:gd fmla="*/ 1740762 w 1740762" name="connsiteX27"/>
                  <a:gd fmla="*/ 785260 h 1740760" name="connsiteY27"/>
                  <a:gd fmla="*/ 1740762 w 1740762" name="connsiteX28"/>
                  <a:gd fmla="*/ 955500 h 1740760" name="connsiteY28"/>
                  <a:gd fmla="*/ 1602244 w 1740762" name="connsiteX29"/>
                  <a:gd fmla="*/ 955500 h 1740760" name="connsiteY29"/>
                  <a:gd fmla="*/ 1592412 w 1740762" name="connsiteX30"/>
                  <a:gd fmla="*/ 1019928 h 1740760" name="connsiteY30"/>
                  <a:gd fmla="*/ 1579385 w 1740762" name="connsiteX31"/>
                  <a:gd fmla="*/ 1071925 h 1740760" name="connsiteY31"/>
                  <a:gd fmla="*/ 1707082 w 1740762" name="connsiteX32"/>
                  <a:gd fmla="*/ 1124819 h 1740760" name="connsiteY32"/>
                  <a:gd fmla="*/ 1641935 w 1740762" name="connsiteX33"/>
                  <a:gd fmla="*/ 1282101 h 1740760" name="connsiteY33"/>
                  <a:gd fmla="*/ 1514336 w 1740762" name="connsiteX34"/>
                  <a:gd fmla="*/ 1229247 h 1740760" name="connsiteY34"/>
                  <a:gd fmla="*/ 1500059 w 1740762" name="connsiteX35"/>
                  <a:gd fmla="*/ 1255158 h 1740760" name="connsiteY35"/>
                  <a:gd fmla="*/ 1448892 w 1740762" name="connsiteX36"/>
                  <a:gd fmla="*/ 1328512 h 1740760" name="connsiteY36"/>
                  <a:gd fmla="*/ 1546022 w 1740762" name="connsiteX37"/>
                  <a:gd fmla="*/ 1425643 h 1740760" name="connsiteY37"/>
                  <a:gd fmla="*/ 1425645 w 1740762" name="connsiteX38"/>
                  <a:gd fmla="*/ 1546021 h 1740760" name="connsiteY38"/>
                  <a:gd fmla="*/ 1328549 w 1740762" name="connsiteX39"/>
                  <a:gd fmla="*/ 1448925 h 1740760" name="connsiteY39"/>
                  <a:gd fmla="*/ 1312981 w 1740762" name="connsiteX40"/>
                  <a:gd fmla="*/ 1462328 h 1740760" name="connsiteY40"/>
                  <a:gd fmla="*/ 1229762 w 1740762" name="connsiteX41"/>
                  <a:gd fmla="*/ 1515571 h 1740760" name="connsiteY41"/>
                  <a:gd fmla="*/ 1282102 w 1740762" name="connsiteX42"/>
                  <a:gd fmla="*/ 1641932 h 1740760" name="connsiteY42"/>
                  <a:gd fmla="*/ 1124821 w 1740762" name="connsiteX43"/>
                  <a:gd fmla="*/ 1707080 h 1740760" name="connsiteY43"/>
                  <a:gd fmla="*/ 1073151 w 1740762" name="connsiteX44"/>
                  <a:gd fmla="*/ 1582339 h 1740760" name="connsiteY44"/>
                  <a:gd fmla="*/ 1048108 w 1740762" name="connsiteX45"/>
                  <a:gd fmla="*/ 1589775 h 1740760" name="connsiteY45"/>
                  <a:gd fmla="*/ 958498 w 1740762" name="connsiteX46"/>
                  <a:gd fmla="*/ 1606649 h 1740760" name="connsiteY46"/>
                  <a:gd fmla="*/ 955501 w 1740762" name="connsiteX47"/>
                  <a:gd fmla="*/ 1606835 h 1740760" name="connsiteY47"/>
                  <a:gd fmla="*/ 955501 w 1740762" name="connsiteX48"/>
                  <a:gd fmla="*/ 1740760 h 1740760" name="connsiteY48"/>
                  <a:gd fmla="*/ 785261 w 1740762" name="connsiteX49"/>
                  <a:gd fmla="*/ 1740760 h 1740760" name="connsiteY49"/>
                  <a:gd fmla="*/ 785261 w 1740762" name="connsiteX50"/>
                  <a:gd fmla="*/ 1607939 h 1740760" name="connsiteY50"/>
                  <a:gd fmla="*/ 715891 w 1740762" name="connsiteX51"/>
                  <a:gd fmla="*/ 1597352 h 1740760" name="connsiteY51"/>
                  <a:gd fmla="*/ 666516 w 1740762" name="connsiteX52"/>
                  <a:gd fmla="*/ 1584982 h 1740760" name="connsiteY52"/>
                  <a:gd fmla="*/ 615942 w 1740762" name="connsiteX53"/>
                  <a:gd fmla="*/ 1707080 h 1740760" name="connsiteY53"/>
                  <a:gd fmla="*/ 458661 w 1740762" name="connsiteX54"/>
                  <a:gd fmla="*/ 1641932 h 1740760" name="connsiteY54"/>
                  <a:gd fmla="*/ 508928 w 1740762" name="connsiteX55"/>
                  <a:gd fmla="*/ 1520575 h 1740760" name="connsiteY55"/>
                  <a:gd fmla="*/ 480660 w 1740762" name="connsiteX56"/>
                  <a:gd fmla="*/ 1504999 h 1740760" name="connsiteY56"/>
                  <a:gd fmla="*/ 407307 w 1740762" name="connsiteX57"/>
                  <a:gd fmla="*/ 1453832 h 1740760" name="connsiteY57"/>
                  <a:gd fmla="*/ 315118 w 1740762" name="connsiteX58"/>
                  <a:gd fmla="*/ 1546021 h 1740760" name="connsiteY58"/>
                  <a:gd fmla="*/ 194740 w 1740762" name="connsiteX59"/>
                  <a:gd fmla="*/ 1425643 h 1740760" name="connsiteY59"/>
                  <a:gd fmla="*/ 286894 w 1740762" name="connsiteX60"/>
                  <a:gd fmla="*/ 1333489 h 1740760" name="connsiteY60"/>
                  <a:gd fmla="*/ 273491 w 1740762" name="connsiteX61"/>
                  <a:gd fmla="*/ 1317922 h 1740760" name="connsiteY61"/>
                  <a:gd fmla="*/ 218783 w 1740762" name="connsiteX62"/>
                  <a:gd fmla="*/ 1232414 h 1740760" name="connsiteY62"/>
                  <a:gd fmla="*/ 98828 w 1740762" name="connsiteX63"/>
                  <a:gd fmla="*/ 1282101 h 1740760" name="connsiteY63"/>
                  <a:gd fmla="*/ 33680 w 1740762" name="connsiteX64"/>
                  <a:gd fmla="*/ 1124819 h 1740760" name="connsiteY64"/>
                  <a:gd fmla="*/ 152714 w 1740762" name="connsiteX65"/>
                  <a:gd fmla="*/ 1075514 h 1740760" name="connsiteY65"/>
                  <a:gd fmla="*/ 146043 w 1740762" name="connsiteX66"/>
                  <a:gd fmla="*/ 1053048 h 1740760" name="connsiteY66"/>
                  <a:gd fmla="*/ 129170 w 1740762" name="connsiteX67"/>
                  <a:gd fmla="*/ 963438 h 1740760" name="connsiteY67"/>
                  <a:gd fmla="*/ 128677 w 1740762" name="connsiteX68"/>
                  <a:gd fmla="*/ 955500 h 1740760" name="connsiteY68"/>
                  <a:gd fmla="*/ 0 w 1740762" name="connsiteX69"/>
                  <a:gd fmla="*/ 955500 h 1740760" name="connsiteY69"/>
                  <a:gd fmla="*/ 0 w 1740762" name="connsiteX70"/>
                  <a:gd fmla="*/ 785260 h 1740760" name="connsiteY70"/>
                  <a:gd fmla="*/ 128814 w 1740762" name="connsiteX71"/>
                  <a:gd fmla="*/ 785260 h 1740760" name="connsiteY71"/>
                  <a:gd fmla="*/ 134981 w 1740762" name="connsiteX72"/>
                  <a:gd fmla="*/ 739025 h 1740760" name="connsiteY72"/>
                  <a:gd fmla="*/ 147040 w 1740762" name="connsiteX73"/>
                  <a:gd fmla="*/ 683819 h 1740760" name="connsiteY73"/>
                  <a:gd fmla="*/ 152622 w 1740762" name="connsiteX74"/>
                  <a:gd fmla="*/ 665208 h 1740760" name="connsiteY74"/>
                  <a:gd fmla="*/ 33680 w 1740762" name="connsiteX75"/>
                  <a:gd fmla="*/ 615940 h 1740760" name="connsiteY75"/>
                  <a:gd fmla="*/ 98828 w 1740762" name="connsiteX76"/>
                  <a:gd fmla="*/ 458659 h 1740760" name="connsiteY76"/>
                  <a:gd fmla="*/ 219054 w 1740762" name="connsiteX77"/>
                  <a:gd fmla="*/ 508459 h 1740760" name="connsiteY77"/>
                  <a:gd fmla="*/ 264199 w 1740762" name="connsiteX78"/>
                  <a:gd fmla="*/ 435381 h 1740760" name="connsiteY78"/>
                  <a:gd fmla="*/ 286732 w 1740762" name="connsiteX79"/>
                  <a:gd fmla="*/ 407109 h 1740760" name="connsiteY79"/>
                  <a:gd fmla="*/ 194740 w 1740762" name="connsiteX80"/>
                  <a:gd fmla="*/ 315117 h 1740760" name="connsiteY80"/>
                  <a:gd fmla="*/ 315118 w 1740762" name="connsiteX81"/>
                  <a:gd fmla="*/ 194739 h 1740760" name="connsiteY81"/>
                  <a:gd fmla="*/ 407197 w 1740762" name="connsiteX82"/>
                  <a:gd fmla="*/ 286817 h 1740760" name="connsiteY82"/>
                  <a:gd fmla="*/ 460791 w 1740762" name="connsiteX83"/>
                  <a:gd fmla="*/ 248268 h 1740760" name="connsiteY83"/>
                  <a:gd fmla="*/ 508858 w 1740762" name="connsiteX84"/>
                  <a:gd fmla="*/ 220014 h 1740760" name="connsiteY84"/>
                  <a:gd fmla="*/ 458661 w 1740762" name="connsiteX85"/>
                  <a:gd fmla="*/ 98828 h 1740760" name="connsiteY85"/>
                  <a:gd fmla="*/ 615942 w 1740762" name="connsiteX86"/>
                  <a:gd fmla="*/ 33679 h 1740760" name="connsiteY86"/>
                  <a:gd fmla="*/ 666597 w 1740762" name="connsiteX87"/>
                  <a:gd fmla="*/ 155970 h 1740760" name="connsiteY87"/>
                  <a:gd fmla="*/ 715891 w 1740762" name="connsiteX88"/>
                  <a:gd fmla="*/ 143408 h 1740760" name="connsiteY88"/>
                  <a:gd fmla="*/ 785261 w 1740762" name="connsiteX89"/>
                  <a:gd fmla="*/ 132820 h 1740760" name="connsiteY8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b="b" l="l" r="r" t="t"/>
                <a:pathLst>
                  <a:path h="1740760" w="1740762">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latin charset="0" panose="020b0604020202020204" pitchFamily="34" typeface="Arial"/>
                  <a:ea charset="-122" pitchFamily="34" typeface="微软雅黑"/>
                  <a:sym charset="0" panose="020b0604020202020204" pitchFamily="34" typeface="Arial"/>
                </a:endParaRPr>
              </a:p>
            </p:txBody>
          </p:sp>
        </p:grpSp>
        <p:grpSp>
          <p:nvGrpSpPr>
            <p:cNvPr id="58" name="组合 57"/>
            <p:cNvGrpSpPr/>
            <p:nvPr/>
          </p:nvGrpSpPr>
          <p:grpSpPr>
            <a:xfrm>
              <a:off x="3576840" y="1811582"/>
              <a:ext cx="1799087" cy="2872285"/>
              <a:chOff x="2628899" y="0"/>
              <a:chExt cx="3924299" cy="6265035"/>
            </a:xfrm>
          </p:grpSpPr>
          <p:sp>
            <p:nvSpPr>
              <p:cNvPr id="67" name="圆角矩形 66"/>
              <p:cNvSpPr/>
              <p:nvPr/>
            </p:nvSpPr>
            <p:spPr>
              <a:xfrm>
                <a:off x="4210045" y="6028676"/>
                <a:ext cx="762006" cy="217706"/>
              </a:xfrm>
              <a:prstGeom prst="roundRect">
                <a:avLst/>
              </a:prstGeom>
              <a:gradFill>
                <a:gsLst>
                  <a:gs pos="53000">
                    <a:schemeClr val="bg1">
                      <a:lumMod val="75000"/>
                    </a:schemeClr>
                  </a:gs>
                  <a:gs pos="100000">
                    <a:schemeClr val="bg1">
                      <a:lumMod val="6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latin charset="0" panose="020b0604020202020204" pitchFamily="34" typeface="Arial"/>
                  <a:ea charset="-122" pitchFamily="34" typeface="微软雅黑"/>
                  <a:sym charset="0" panose="020b0604020202020204" pitchFamily="34" typeface="Arial"/>
                </a:endParaRPr>
              </a:p>
            </p:txBody>
          </p:sp>
          <p:sp>
            <p:nvSpPr>
              <p:cNvPr id="68" name="任意多边形 67"/>
              <p:cNvSpPr/>
              <p:nvPr/>
            </p:nvSpPr>
            <p:spPr>
              <a:xfrm rot="18900000">
                <a:off x="3939602" y="4935998"/>
                <a:ext cx="1302892" cy="1329037"/>
              </a:xfrm>
              <a:custGeom>
                <a:gdLst>
                  <a:gd fmla="*/ 221518 w 1329080" name="connsiteX0"/>
                  <a:gd fmla="*/ 0 h 1329080" name="connsiteY0"/>
                  <a:gd fmla="*/ 1329080 w 1329080" name="connsiteX1"/>
                  <a:gd fmla="*/ 1107563 h 1329080" name="connsiteY1"/>
                  <a:gd fmla="*/ 1107563 w 1329080" name="connsiteX2"/>
                  <a:gd fmla="*/ 1329080 h 1329080" name="connsiteY2"/>
                  <a:gd fmla="*/ 543947 w 1329080" name="connsiteX3"/>
                  <a:gd fmla="*/ 1329080 h 1329080" name="connsiteY3"/>
                  <a:gd fmla="*/ 0 w 1329080" name="connsiteX4"/>
                  <a:gd fmla="*/ 785133 h 1329080" name="connsiteY4"/>
                  <a:gd fmla="*/ 0 w 1329080" name="connsiteX5"/>
                  <a:gd fmla="*/ 221518 h 1329080" name="connsiteY5"/>
                  <a:gd fmla="*/ 221518 w 1329080" name="connsiteX6"/>
                  <a:gd fmla="*/ 0 h 1329080"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329080" w="1329080">
                    <a:moveTo>
                      <a:pt x="221518" y="0"/>
                    </a:moveTo>
                    <a:lnTo>
                      <a:pt x="1329080" y="1107563"/>
                    </a:lnTo>
                    <a:cubicBezTo>
                      <a:pt x="1329080" y="1229903"/>
                      <a:pt x="1229903" y="1329080"/>
                      <a:pt x="1107563" y="1329080"/>
                    </a:cubicBezTo>
                    <a:lnTo>
                      <a:pt x="543947" y="1329080"/>
                    </a:lnTo>
                    <a:lnTo>
                      <a:pt x="0" y="785133"/>
                    </a:lnTo>
                    <a:lnTo>
                      <a:pt x="0" y="221518"/>
                    </a:lnTo>
                    <a:cubicBezTo>
                      <a:pt x="0" y="99177"/>
                      <a:pt x="99177" y="0"/>
                      <a:pt x="221518" y="0"/>
                    </a:cubicBezTo>
                    <a:close/>
                  </a:path>
                </a:pathLst>
              </a:custGeom>
              <a:gradFill>
                <a:gsLst>
                  <a:gs pos="48000">
                    <a:schemeClr val="bg1">
                      <a:lumMod val="65000"/>
                    </a:schemeClr>
                  </a:gs>
                  <a:gs pos="100000">
                    <a:schemeClr val="bg1">
                      <a:lumMod val="75000"/>
                      <a:alpha val="82000"/>
                    </a:schemeClr>
                  </a:gs>
                  <a:gs pos="300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latin charset="0" panose="020b0604020202020204" pitchFamily="34" typeface="Arial"/>
                  <a:ea charset="-122" pitchFamily="34" typeface="微软雅黑"/>
                  <a:sym charset="0" panose="020b0604020202020204" pitchFamily="34" typeface="Arial"/>
                </a:endParaRPr>
              </a:p>
            </p:txBody>
          </p:sp>
          <p:sp>
            <p:nvSpPr>
              <p:cNvPr id="69" name="任意多边形 68"/>
              <p:cNvSpPr/>
              <p:nvPr/>
            </p:nvSpPr>
            <p:spPr>
              <a:xfrm>
                <a:off x="3748086" y="4667095"/>
                <a:ext cx="1685925" cy="933422"/>
              </a:xfrm>
              <a:custGeom>
                <a:gdLst>
                  <a:gd fmla="*/ 0 w 1685925" name="connsiteX0"/>
                  <a:gd fmla="*/ 0 h 933452" name="connsiteY0"/>
                  <a:gd fmla="*/ 1685925 w 1685925" name="connsiteX1"/>
                  <a:gd fmla="*/ 0 h 933452" name="connsiteY1"/>
                  <a:gd fmla="*/ 1685925 w 1685925" name="connsiteX2"/>
                  <a:gd fmla="*/ 933452 h 933452" name="connsiteY2"/>
                  <a:gd fmla="*/ 0 w 1685925" name="connsiteX3"/>
                  <a:gd fmla="*/ 933452 h 933452" name="connsiteY3"/>
                </a:gdLst>
                <a:cxnLst>
                  <a:cxn ang="0">
                    <a:pos x="connsiteX0" y="connsiteY0"/>
                  </a:cxn>
                  <a:cxn ang="0">
                    <a:pos x="connsiteX1" y="connsiteY1"/>
                  </a:cxn>
                  <a:cxn ang="0">
                    <a:pos x="connsiteX2" y="connsiteY2"/>
                  </a:cxn>
                  <a:cxn ang="0">
                    <a:pos x="connsiteX3" y="connsiteY3"/>
                  </a:cxn>
                </a:cxnLst>
                <a:rect b="b" l="l" r="r" t="t"/>
                <a:pathLst>
                  <a:path h="933451" w="1685925">
                    <a:moveTo>
                      <a:pt x="0" y="0"/>
                    </a:moveTo>
                    <a:lnTo>
                      <a:pt x="1685925" y="0"/>
                    </a:lnTo>
                    <a:lnTo>
                      <a:pt x="1685925" y="933452"/>
                    </a:lnTo>
                    <a:lnTo>
                      <a:pt x="0" y="933452"/>
                    </a:lnTo>
                    <a:close/>
                  </a:path>
                </a:pathLst>
              </a:custGeom>
              <a:gradFill>
                <a:gsLst>
                  <a:gs pos="88000">
                    <a:schemeClr val="bg1">
                      <a:lumMod val="75000"/>
                    </a:schemeClr>
                  </a:gs>
                  <a:gs pos="51000">
                    <a:schemeClr val="bg1">
                      <a:lumMod val="65000"/>
                    </a:schemeClr>
                  </a:gs>
                  <a:gs pos="64000">
                    <a:schemeClr val="bg1">
                      <a:lumMod val="85000"/>
                    </a:schemeClr>
                  </a:gs>
                  <a:gs pos="76000">
                    <a:schemeClr val="bg1"/>
                  </a:gs>
                  <a:gs pos="37000">
                    <a:schemeClr val="bg1">
                      <a:lumMod val="85000"/>
                    </a:schemeClr>
                  </a:gs>
                  <a:gs pos="22000">
                    <a:schemeClr val="bg1"/>
                  </a:gs>
                  <a:gs pos="100000">
                    <a:schemeClr val="bg1">
                      <a:lumMod val="65000"/>
                    </a:schemeClr>
                  </a:gs>
                  <a:gs pos="3000">
                    <a:schemeClr val="bg1">
                      <a:lumMod val="6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latin charset="0" panose="020b0604020202020204" pitchFamily="34" typeface="Arial"/>
                  <a:ea charset="-122" pitchFamily="34" typeface="微软雅黑"/>
                  <a:sym charset="0" panose="020b0604020202020204" pitchFamily="34" typeface="Arial"/>
                </a:endParaRPr>
              </a:p>
            </p:txBody>
          </p:sp>
          <p:sp>
            <p:nvSpPr>
              <p:cNvPr id="70" name="圆角矩形 69"/>
              <p:cNvSpPr/>
              <p:nvPr/>
            </p:nvSpPr>
            <p:spPr>
              <a:xfrm rot="21300000">
                <a:off x="3745776" y="5473669"/>
                <a:ext cx="1674822" cy="82844"/>
              </a:xfrm>
              <a:prstGeom prst="roundRect">
                <a:avLst>
                  <a:gd fmla="val 13637" name="adj"/>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latin charset="0" panose="020b0604020202020204" pitchFamily="34" typeface="Arial"/>
                  <a:ea charset="-122" pitchFamily="34" typeface="微软雅黑"/>
                  <a:sym charset="0" panose="020b0604020202020204" pitchFamily="34" typeface="Arial"/>
                </a:endParaRPr>
              </a:p>
            </p:txBody>
          </p:sp>
          <p:sp>
            <p:nvSpPr>
              <p:cNvPr id="71" name="圆角矩形 70"/>
              <p:cNvSpPr/>
              <p:nvPr/>
            </p:nvSpPr>
            <p:spPr>
              <a:xfrm rot="21300000">
                <a:off x="3745776" y="5002848"/>
                <a:ext cx="1674822" cy="78826"/>
              </a:xfrm>
              <a:prstGeom prst="roundRect">
                <a:avLst>
                  <a:gd fmla="val 18590" name="adj"/>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latin charset="0" panose="020b0604020202020204" pitchFamily="34" typeface="Arial"/>
                  <a:ea charset="-122" pitchFamily="34" typeface="微软雅黑"/>
                  <a:sym charset="0" panose="020b0604020202020204" pitchFamily="34" typeface="Arial"/>
                </a:endParaRPr>
              </a:p>
            </p:txBody>
          </p:sp>
          <p:sp>
            <p:nvSpPr>
              <p:cNvPr id="72" name="圆角矩形 71"/>
              <p:cNvSpPr/>
              <p:nvPr/>
            </p:nvSpPr>
            <p:spPr>
              <a:xfrm rot="21300000">
                <a:off x="3745776" y="5169520"/>
                <a:ext cx="1674822" cy="78826"/>
              </a:xfrm>
              <a:prstGeom prst="roundRect">
                <a:avLst>
                  <a:gd fmla="val 1062" name="adj"/>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latin charset="0" panose="020b0604020202020204" pitchFamily="34" typeface="Arial"/>
                  <a:ea charset="-122" pitchFamily="34" typeface="微软雅黑"/>
                  <a:sym charset="0" panose="020b0604020202020204" pitchFamily="34" typeface="Arial"/>
                </a:endParaRPr>
              </a:p>
            </p:txBody>
          </p:sp>
          <p:sp>
            <p:nvSpPr>
              <p:cNvPr id="73" name="圆角矩形 72"/>
              <p:cNvSpPr/>
              <p:nvPr/>
            </p:nvSpPr>
            <p:spPr>
              <a:xfrm rot="21300000">
                <a:off x="3745776" y="5338332"/>
                <a:ext cx="1674822" cy="78826"/>
              </a:xfrm>
              <a:prstGeom prst="roundRect">
                <a:avLst>
                  <a:gd fmla="val 14265" name="adj"/>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latin charset="0" panose="020b0604020202020204" pitchFamily="34" typeface="Arial"/>
                  <a:ea charset="-122" pitchFamily="34" typeface="微软雅黑"/>
                  <a:sym charset="0" panose="020b0604020202020204" pitchFamily="34" typeface="Arial"/>
                </a:endParaRPr>
              </a:p>
            </p:txBody>
          </p:sp>
          <p:sp>
            <p:nvSpPr>
              <p:cNvPr id="74" name="任意多边形 73"/>
              <p:cNvSpPr/>
              <p:nvPr/>
            </p:nvSpPr>
            <p:spPr>
              <a:xfrm>
                <a:off x="2628899" y="0"/>
                <a:ext cx="3924299" cy="4667095"/>
              </a:xfrm>
              <a:custGeom>
                <a:gdLst>
                  <a:gd fmla="*/ 1962150 w 3924300" name="connsiteX0"/>
                  <a:gd fmla="*/ 0 h 4667248" name="connsiteY0"/>
                  <a:gd fmla="*/ 3924300 w 3924300" name="connsiteX1"/>
                  <a:gd fmla="*/ 1962150 h 4667248" name="connsiteY1"/>
                  <a:gd fmla="*/ 3770105 w 3924300" name="connsiteX2"/>
                  <a:gd fmla="*/ 2725908 h 4667248" name="connsiteY2"/>
                  <a:gd fmla="*/ 3076575 w 3924300" name="connsiteX3"/>
                  <a:gd fmla="*/ 4362442 h 4667248" name="connsiteY3"/>
                  <a:gd fmla="*/ 2771769 w 3924300" name="connsiteX4"/>
                  <a:gd fmla="*/ 4667248 h 4667248" name="connsiteY4"/>
                  <a:gd fmla="*/ 1152531 w 3924300" name="connsiteX5"/>
                  <a:gd fmla="*/ 4667248 h 4667248" name="connsiteY5"/>
                  <a:gd fmla="*/ 847725 w 3924300" name="connsiteX6"/>
                  <a:gd fmla="*/ 4362442 h 4667248" name="connsiteY6"/>
                  <a:gd fmla="*/ 165554 w 3924300" name="connsiteX7"/>
                  <a:gd fmla="*/ 2765883 h 4667248" name="connsiteY7"/>
                  <a:gd fmla="*/ 172070 w 3924300" name="connsiteX8"/>
                  <a:gd fmla="*/ 2763013 h 4667248" name="connsiteY8"/>
                  <a:gd fmla="*/ 154196 w 3924300" name="connsiteX9"/>
                  <a:gd fmla="*/ 2725908 h 4667248" name="connsiteY9"/>
                  <a:gd fmla="*/ 0 w 3924300" name="connsiteX10"/>
                  <a:gd fmla="*/ 1962150 h 4667248" name="connsiteY10"/>
                  <a:gd fmla="*/ 1962150 w 3924300" name="connsiteX11"/>
                  <a:gd fmla="*/ 0 h 4667248" name="connsiteY11"/>
                  <a:gd fmla="*/ 1962150 w 3924300" name="connsiteX12"/>
                  <a:gd fmla="*/ 0 h 4667248" name="connsiteY12"/>
                  <a:gd fmla="*/ 1962150 w 3924300" name="connsiteX13"/>
                  <a:gd fmla="*/ 0 h 4667248" name="connsiteY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4667248" w="3924300">
                    <a:moveTo>
                      <a:pt x="1962150" y="0"/>
                    </a:moveTo>
                    <a:cubicBezTo>
                      <a:pt x="3045816" y="0"/>
                      <a:pt x="3924300" y="878484"/>
                      <a:pt x="3924300" y="1962150"/>
                    </a:cubicBezTo>
                    <a:cubicBezTo>
                      <a:pt x="3924300" y="2233067"/>
                      <a:pt x="3869395" y="2491159"/>
                      <a:pt x="3770105" y="2725908"/>
                    </a:cubicBezTo>
                    <a:cubicBezTo>
                      <a:pt x="3628818" y="3125957"/>
                      <a:pt x="3071514" y="3695985"/>
                      <a:pt x="3076575" y="4362442"/>
                    </a:cubicBezTo>
                    <a:cubicBezTo>
                      <a:pt x="3076575" y="4530782"/>
                      <a:pt x="2940109" y="4667248"/>
                      <a:pt x="2771769" y="4667248"/>
                    </a:cubicBezTo>
                    <a:lnTo>
                      <a:pt x="1152531" y="4667248"/>
                    </a:lnTo>
                    <a:cubicBezTo>
                      <a:pt x="984191" y="4667248"/>
                      <a:pt x="847725" y="4530782"/>
                      <a:pt x="847725" y="4362442"/>
                    </a:cubicBezTo>
                    <a:cubicBezTo>
                      <a:pt x="870101" y="3728807"/>
                      <a:pt x="388106" y="3288393"/>
                      <a:pt x="165554" y="2765883"/>
                    </a:cubicBezTo>
                    <a:lnTo>
                      <a:pt x="172070" y="2763013"/>
                    </a:lnTo>
                    <a:lnTo>
                      <a:pt x="154196" y="2725908"/>
                    </a:lnTo>
                    <a:cubicBezTo>
                      <a:pt x="54905" y="2491159"/>
                      <a:pt x="0" y="2233067"/>
                      <a:pt x="0" y="1962150"/>
                    </a:cubicBezTo>
                    <a:cubicBezTo>
                      <a:pt x="0" y="878484"/>
                      <a:pt x="878484" y="0"/>
                      <a:pt x="1962150" y="0"/>
                    </a:cubicBezTo>
                    <a:close/>
                  </a:path>
                </a:pathLst>
              </a:custGeom>
              <a:gradFill flip="none" rotWithShape="1">
                <a:gsLst>
                  <a:gs pos="100000">
                    <a:schemeClr val="bg1"/>
                  </a:gs>
                  <a:gs pos="57000">
                    <a:schemeClr val="bg1"/>
                  </a:gs>
                  <a:gs pos="0">
                    <a:srgbClr val="DADADA">
                      <a:alpha val="0"/>
                    </a:srgbClr>
                  </a:gs>
                </a:gsLst>
                <a:path path="shape">
                  <a:fillToRect b="50000" l="50000" r="50000" t="50000"/>
                </a:path>
              </a:gra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latin charset="0" panose="020b0604020202020204" pitchFamily="34" typeface="Arial"/>
                  <a:ea charset="-122" pitchFamily="34" typeface="微软雅黑"/>
                  <a:sym charset="0" panose="020b0604020202020204" pitchFamily="34" typeface="Arial"/>
                </a:endParaRPr>
              </a:p>
            </p:txBody>
          </p:sp>
          <p:sp>
            <p:nvSpPr>
              <p:cNvPr id="75" name="圆角矩形 74"/>
              <p:cNvSpPr/>
              <p:nvPr/>
            </p:nvSpPr>
            <p:spPr>
              <a:xfrm>
                <a:off x="3710112" y="4705663"/>
                <a:ext cx="1788888" cy="32661"/>
              </a:xfrm>
              <a:prstGeom prst="roundRect">
                <a:avLst>
                  <a:gd fmla="val 50000" name="adj"/>
                </a:avLst>
              </a:prstGeom>
              <a:gradFill>
                <a:gsLst>
                  <a:gs pos="100000">
                    <a:schemeClr val="bg1">
                      <a:lumMod val="50000"/>
                    </a:schemeClr>
                  </a:gs>
                  <a:gs pos="51500">
                    <a:schemeClr val="bg1">
                      <a:lumMod val="85000"/>
                    </a:schemeClr>
                  </a:gs>
                  <a:gs pos="300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latin charset="0" panose="020b0604020202020204" pitchFamily="34" typeface="Arial"/>
                  <a:ea charset="-122" pitchFamily="34" typeface="微软雅黑"/>
                  <a:sym charset="0" panose="020b0604020202020204" pitchFamily="34" typeface="Arial"/>
                </a:endParaRPr>
              </a:p>
            </p:txBody>
          </p:sp>
          <p:sp>
            <p:nvSpPr>
              <p:cNvPr id="76" name="圆角矩形 75"/>
              <p:cNvSpPr/>
              <p:nvPr/>
            </p:nvSpPr>
            <p:spPr>
              <a:xfrm rot="21300000">
                <a:off x="3667322" y="4909817"/>
                <a:ext cx="1831730" cy="78827"/>
              </a:xfrm>
              <a:prstGeom prst="roundRect">
                <a:avLst>
                  <a:gd fmla="val 50000" name="adj"/>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latin charset="0" panose="020b0604020202020204" pitchFamily="34" typeface="Arial"/>
                  <a:ea charset="-122" pitchFamily="34" typeface="微软雅黑"/>
                  <a:sym charset="0" panose="020b0604020202020204" pitchFamily="34" typeface="Arial"/>
                </a:endParaRPr>
              </a:p>
            </p:txBody>
          </p:sp>
          <p:sp>
            <p:nvSpPr>
              <p:cNvPr id="77" name="圆角矩形 76"/>
              <p:cNvSpPr/>
              <p:nvPr/>
            </p:nvSpPr>
            <p:spPr>
              <a:xfrm rot="21300000">
                <a:off x="3667322" y="5069954"/>
                <a:ext cx="1831730" cy="78826"/>
              </a:xfrm>
              <a:prstGeom prst="roundRect">
                <a:avLst>
                  <a:gd fmla="val 50000" name="adj"/>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latin charset="0" panose="020b0604020202020204" pitchFamily="34" typeface="Arial"/>
                  <a:ea charset="-122" pitchFamily="34" typeface="微软雅黑"/>
                  <a:sym charset="0" panose="020b0604020202020204" pitchFamily="34" typeface="Arial"/>
                </a:endParaRPr>
              </a:p>
            </p:txBody>
          </p:sp>
          <p:sp>
            <p:nvSpPr>
              <p:cNvPr id="78" name="圆角矩形 77"/>
              <p:cNvSpPr/>
              <p:nvPr/>
            </p:nvSpPr>
            <p:spPr>
              <a:xfrm rot="21300000">
                <a:off x="3667322" y="5236631"/>
                <a:ext cx="1831730" cy="78827"/>
              </a:xfrm>
              <a:prstGeom prst="roundRect">
                <a:avLst>
                  <a:gd fmla="val 50000" name="adj"/>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latin charset="0" panose="020b0604020202020204" pitchFamily="34" typeface="Arial"/>
                  <a:ea charset="-122" pitchFamily="34" typeface="微软雅黑"/>
                  <a:sym charset="0" panose="020b0604020202020204" pitchFamily="34" typeface="Arial"/>
                </a:endParaRPr>
              </a:p>
            </p:txBody>
          </p:sp>
          <p:sp>
            <p:nvSpPr>
              <p:cNvPr id="79" name="圆角矩形 78"/>
              <p:cNvSpPr/>
              <p:nvPr/>
            </p:nvSpPr>
            <p:spPr>
              <a:xfrm rot="21300000">
                <a:off x="3667322" y="5405447"/>
                <a:ext cx="1831730" cy="78827"/>
              </a:xfrm>
              <a:prstGeom prst="roundRect">
                <a:avLst>
                  <a:gd fmla="val 50000" name="adj"/>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latin charset="0" panose="020b0604020202020204" pitchFamily="34" typeface="Arial"/>
                  <a:ea charset="-122" pitchFamily="34" typeface="微软雅黑"/>
                  <a:sym charset="0" panose="020b0604020202020204" pitchFamily="34" typeface="Arial"/>
                </a:endParaRPr>
              </a:p>
            </p:txBody>
          </p:sp>
          <p:sp>
            <p:nvSpPr>
              <p:cNvPr id="80" name="圆角矩形 79"/>
              <p:cNvSpPr/>
              <p:nvPr/>
            </p:nvSpPr>
            <p:spPr>
              <a:xfrm rot="21300000">
                <a:off x="3667322" y="5540786"/>
                <a:ext cx="1831730" cy="82844"/>
              </a:xfrm>
              <a:prstGeom prst="roundRect">
                <a:avLst>
                  <a:gd fmla="val 50000" name="adj"/>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latin charset="0" panose="020b0604020202020204" pitchFamily="34" typeface="Arial"/>
                  <a:ea charset="-122" pitchFamily="34" typeface="微软雅黑"/>
                  <a:sym charset="0" panose="020b0604020202020204" pitchFamily="34" typeface="Arial"/>
                </a:endParaRPr>
              </a:p>
            </p:txBody>
          </p:sp>
          <p:sp>
            <p:nvSpPr>
              <p:cNvPr id="81" name="圆角矩形 80"/>
              <p:cNvSpPr/>
              <p:nvPr/>
            </p:nvSpPr>
            <p:spPr>
              <a:xfrm>
                <a:off x="4009766" y="5932936"/>
                <a:ext cx="1178587" cy="35135"/>
              </a:xfrm>
              <a:prstGeom prst="roundRect">
                <a:avLst>
                  <a:gd fmla="val 13637" name="adj"/>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latin charset="0" panose="020b0604020202020204" pitchFamily="34" typeface="Arial"/>
                  <a:ea charset="-122" pitchFamily="34" typeface="微软雅黑"/>
                  <a:sym charset="0" panose="020b0604020202020204" pitchFamily="34" typeface="Arial"/>
                </a:endParaRPr>
              </a:p>
            </p:txBody>
          </p:sp>
          <p:sp>
            <p:nvSpPr>
              <p:cNvPr id="82" name="圆角矩形 81"/>
              <p:cNvSpPr/>
              <p:nvPr/>
            </p:nvSpPr>
            <p:spPr>
              <a:xfrm>
                <a:off x="4201537" y="6135967"/>
                <a:ext cx="776005" cy="16226"/>
              </a:xfrm>
              <a:prstGeom prst="roundRect">
                <a:avLst>
                  <a:gd fmla="val 13637" name="adj"/>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latin charset="0" panose="020b0604020202020204" pitchFamily="34" typeface="Arial"/>
                  <a:ea charset="-122" pitchFamily="34" typeface="微软雅黑"/>
                  <a:sym charset="0" panose="020b0604020202020204" pitchFamily="34" typeface="Arial"/>
                </a:endParaRPr>
              </a:p>
            </p:txBody>
          </p:sp>
        </p:grpSp>
        <p:sp>
          <p:nvSpPr>
            <p:cNvPr id="59" name="任意多边形 58"/>
            <p:cNvSpPr/>
            <p:nvPr/>
          </p:nvSpPr>
          <p:spPr>
            <a:xfrm>
              <a:off x="4062696" y="2994793"/>
              <a:ext cx="582033" cy="582033"/>
            </a:xfrm>
            <a:custGeom>
              <a:gdLst>
                <a:gd fmla="*/ 870381 w 1740762" name="connsiteX0"/>
                <a:gd fmla="*/ 422211 h 1740760" name="connsiteY0"/>
                <a:gd fmla="*/ 422212 w 1740762" name="connsiteX1"/>
                <a:gd fmla="*/ 870380 h 1740760" name="connsiteY1"/>
                <a:gd fmla="*/ 870381 w 1740762" name="connsiteX2"/>
                <a:gd fmla="*/ 1318549 h 1740760" name="connsiteY2"/>
                <a:gd fmla="*/ 1318550 w 1740762" name="connsiteX3"/>
                <a:gd fmla="*/ 870380 h 1740760" name="connsiteY3"/>
                <a:gd fmla="*/ 870381 w 1740762" name="connsiteX4"/>
                <a:gd fmla="*/ 422211 h 1740760" name="connsiteY4"/>
                <a:gd fmla="*/ 785261 w 1740762" name="connsiteX5"/>
                <a:gd fmla="*/ 0 h 1740760" name="connsiteY5"/>
                <a:gd fmla="*/ 955501 w 1740762" name="connsiteX6"/>
                <a:gd fmla="*/ 0 h 1740760" name="connsiteY6"/>
                <a:gd fmla="*/ 955501 w 1740762" name="connsiteX7"/>
                <a:gd fmla="*/ 134329 h 1740760" name="connsiteY7"/>
                <a:gd fmla="*/ 1014988 w 1740762" name="connsiteX8"/>
                <a:gd fmla="*/ 143408 h 1740760" name="connsiteY8"/>
                <a:gd fmla="*/ 1073317 w 1740762" name="connsiteX9"/>
                <a:gd fmla="*/ 158020 h 1740760" name="connsiteY9"/>
                <a:gd fmla="*/ 1124821 w 1740762" name="connsiteX10"/>
                <a:gd fmla="*/ 33680 h 1740760" name="connsiteY10"/>
                <a:gd fmla="*/ 1282102 w 1740762" name="connsiteX11"/>
                <a:gd fmla="*/ 98828 h 1740760" name="connsiteY11"/>
                <a:gd fmla="*/ 1229998 w 1740762" name="connsiteX12"/>
                <a:gd fmla="*/ 224619 h 1740760" name="connsiteY12"/>
                <a:gd fmla="*/ 1250218 w 1740762" name="connsiteX13"/>
                <a:gd fmla="*/ 235760 h 1740760" name="connsiteY13"/>
                <a:gd fmla="*/ 1327066 w 1740762" name="connsiteX14"/>
                <a:gd fmla="*/ 289364 h 1740760" name="connsiteY14"/>
                <a:gd fmla="*/ 1329143 w 1740762" name="connsiteX15"/>
                <a:gd fmla="*/ 291241 h 1740760" name="connsiteY15"/>
                <a:gd fmla="*/ 1425645 w 1740762" name="connsiteX16"/>
                <a:gd fmla="*/ 194739 h 1740760" name="connsiteY16"/>
                <a:gd fmla="*/ 1546022 w 1740762" name="connsiteX17"/>
                <a:gd fmla="*/ 315117 h 1740760" name="connsiteY17"/>
                <a:gd fmla="*/ 1448558 w 1740762" name="connsiteX18"/>
                <a:gd fmla="*/ 412582 h 1740760" name="connsiteY18"/>
                <a:gd fmla="*/ 1457388 w 1740762" name="connsiteX19"/>
                <a:gd fmla="*/ 422838 h 1740760" name="connsiteY19"/>
                <a:gd fmla="*/ 1514167 w 1740762" name="connsiteX20"/>
                <a:gd fmla="*/ 511583 h 1740760" name="connsiteY20"/>
                <a:gd fmla="*/ 1641935 w 1740762" name="connsiteX21"/>
                <a:gd fmla="*/ 458659 h 1740760" name="connsiteY21"/>
                <a:gd fmla="*/ 1707082 w 1740762" name="connsiteX22"/>
                <a:gd fmla="*/ 615941 h 1740760" name="connsiteY22"/>
                <a:gd fmla="*/ 1579247 w 1740762" name="connsiteX23"/>
                <a:gd fmla="*/ 668892 h 1740760" name="connsiteY23"/>
                <a:gd fmla="*/ 1584835 w 1740762" name="connsiteX24"/>
                <a:gd fmla="*/ 687711 h 1740760" name="connsiteY24"/>
                <a:gd fmla="*/ 1601709 w 1740762" name="connsiteX25"/>
                <a:gd fmla="*/ 777321 h 1740760" name="connsiteY25"/>
                <a:gd fmla="*/ 1602202 w 1740762" name="connsiteX26"/>
                <a:gd fmla="*/ 785260 h 1740760" name="connsiteY26"/>
                <a:gd fmla="*/ 1740762 w 1740762" name="connsiteX27"/>
                <a:gd fmla="*/ 785260 h 1740760" name="connsiteY27"/>
                <a:gd fmla="*/ 1740762 w 1740762" name="connsiteX28"/>
                <a:gd fmla="*/ 955500 h 1740760" name="connsiteY28"/>
                <a:gd fmla="*/ 1602244 w 1740762" name="connsiteX29"/>
                <a:gd fmla="*/ 955500 h 1740760" name="connsiteY29"/>
                <a:gd fmla="*/ 1592412 w 1740762" name="connsiteX30"/>
                <a:gd fmla="*/ 1019928 h 1740760" name="connsiteY30"/>
                <a:gd fmla="*/ 1579385 w 1740762" name="connsiteX31"/>
                <a:gd fmla="*/ 1071925 h 1740760" name="connsiteY31"/>
                <a:gd fmla="*/ 1707082 w 1740762" name="connsiteX32"/>
                <a:gd fmla="*/ 1124819 h 1740760" name="connsiteY32"/>
                <a:gd fmla="*/ 1641935 w 1740762" name="connsiteX33"/>
                <a:gd fmla="*/ 1282101 h 1740760" name="connsiteY33"/>
                <a:gd fmla="*/ 1514336 w 1740762" name="connsiteX34"/>
                <a:gd fmla="*/ 1229247 h 1740760" name="connsiteY34"/>
                <a:gd fmla="*/ 1500059 w 1740762" name="connsiteX35"/>
                <a:gd fmla="*/ 1255158 h 1740760" name="connsiteY35"/>
                <a:gd fmla="*/ 1448892 w 1740762" name="connsiteX36"/>
                <a:gd fmla="*/ 1328512 h 1740760" name="connsiteY36"/>
                <a:gd fmla="*/ 1546022 w 1740762" name="connsiteX37"/>
                <a:gd fmla="*/ 1425643 h 1740760" name="connsiteY37"/>
                <a:gd fmla="*/ 1425645 w 1740762" name="connsiteX38"/>
                <a:gd fmla="*/ 1546021 h 1740760" name="connsiteY38"/>
                <a:gd fmla="*/ 1328549 w 1740762" name="connsiteX39"/>
                <a:gd fmla="*/ 1448925 h 1740760" name="connsiteY39"/>
                <a:gd fmla="*/ 1312981 w 1740762" name="connsiteX40"/>
                <a:gd fmla="*/ 1462328 h 1740760" name="connsiteY40"/>
                <a:gd fmla="*/ 1229762 w 1740762" name="connsiteX41"/>
                <a:gd fmla="*/ 1515571 h 1740760" name="connsiteY41"/>
                <a:gd fmla="*/ 1282102 w 1740762" name="connsiteX42"/>
                <a:gd fmla="*/ 1641932 h 1740760" name="connsiteY42"/>
                <a:gd fmla="*/ 1124821 w 1740762" name="connsiteX43"/>
                <a:gd fmla="*/ 1707080 h 1740760" name="connsiteY43"/>
                <a:gd fmla="*/ 1073151 w 1740762" name="connsiteX44"/>
                <a:gd fmla="*/ 1582339 h 1740760" name="connsiteY44"/>
                <a:gd fmla="*/ 1048108 w 1740762" name="connsiteX45"/>
                <a:gd fmla="*/ 1589775 h 1740760" name="connsiteY45"/>
                <a:gd fmla="*/ 958498 w 1740762" name="connsiteX46"/>
                <a:gd fmla="*/ 1606649 h 1740760" name="connsiteY46"/>
                <a:gd fmla="*/ 955501 w 1740762" name="connsiteX47"/>
                <a:gd fmla="*/ 1606835 h 1740760" name="connsiteY47"/>
                <a:gd fmla="*/ 955501 w 1740762" name="connsiteX48"/>
                <a:gd fmla="*/ 1740760 h 1740760" name="connsiteY48"/>
                <a:gd fmla="*/ 785261 w 1740762" name="connsiteX49"/>
                <a:gd fmla="*/ 1740760 h 1740760" name="connsiteY49"/>
                <a:gd fmla="*/ 785261 w 1740762" name="connsiteX50"/>
                <a:gd fmla="*/ 1607939 h 1740760" name="connsiteY50"/>
                <a:gd fmla="*/ 715891 w 1740762" name="connsiteX51"/>
                <a:gd fmla="*/ 1597352 h 1740760" name="connsiteY51"/>
                <a:gd fmla="*/ 666516 w 1740762" name="connsiteX52"/>
                <a:gd fmla="*/ 1584982 h 1740760" name="connsiteY52"/>
                <a:gd fmla="*/ 615942 w 1740762" name="connsiteX53"/>
                <a:gd fmla="*/ 1707080 h 1740760" name="connsiteY53"/>
                <a:gd fmla="*/ 458661 w 1740762" name="connsiteX54"/>
                <a:gd fmla="*/ 1641932 h 1740760" name="connsiteY54"/>
                <a:gd fmla="*/ 508928 w 1740762" name="connsiteX55"/>
                <a:gd fmla="*/ 1520575 h 1740760" name="connsiteY55"/>
                <a:gd fmla="*/ 480660 w 1740762" name="connsiteX56"/>
                <a:gd fmla="*/ 1504999 h 1740760" name="connsiteY56"/>
                <a:gd fmla="*/ 407307 w 1740762" name="connsiteX57"/>
                <a:gd fmla="*/ 1453832 h 1740760" name="connsiteY57"/>
                <a:gd fmla="*/ 315118 w 1740762" name="connsiteX58"/>
                <a:gd fmla="*/ 1546021 h 1740760" name="connsiteY58"/>
                <a:gd fmla="*/ 194740 w 1740762" name="connsiteX59"/>
                <a:gd fmla="*/ 1425643 h 1740760" name="connsiteY59"/>
                <a:gd fmla="*/ 286894 w 1740762" name="connsiteX60"/>
                <a:gd fmla="*/ 1333489 h 1740760" name="connsiteY60"/>
                <a:gd fmla="*/ 273491 w 1740762" name="connsiteX61"/>
                <a:gd fmla="*/ 1317922 h 1740760" name="connsiteY61"/>
                <a:gd fmla="*/ 218783 w 1740762" name="connsiteX62"/>
                <a:gd fmla="*/ 1232414 h 1740760" name="connsiteY62"/>
                <a:gd fmla="*/ 98828 w 1740762" name="connsiteX63"/>
                <a:gd fmla="*/ 1282101 h 1740760" name="connsiteY63"/>
                <a:gd fmla="*/ 33680 w 1740762" name="connsiteX64"/>
                <a:gd fmla="*/ 1124819 h 1740760" name="connsiteY64"/>
                <a:gd fmla="*/ 152714 w 1740762" name="connsiteX65"/>
                <a:gd fmla="*/ 1075514 h 1740760" name="connsiteY65"/>
                <a:gd fmla="*/ 146043 w 1740762" name="connsiteX66"/>
                <a:gd fmla="*/ 1053048 h 1740760" name="connsiteY66"/>
                <a:gd fmla="*/ 129170 w 1740762" name="connsiteX67"/>
                <a:gd fmla="*/ 963438 h 1740760" name="connsiteY67"/>
                <a:gd fmla="*/ 128677 w 1740762" name="connsiteX68"/>
                <a:gd fmla="*/ 955500 h 1740760" name="connsiteY68"/>
                <a:gd fmla="*/ 0 w 1740762" name="connsiteX69"/>
                <a:gd fmla="*/ 955500 h 1740760" name="connsiteY69"/>
                <a:gd fmla="*/ 0 w 1740762" name="connsiteX70"/>
                <a:gd fmla="*/ 785260 h 1740760" name="connsiteY70"/>
                <a:gd fmla="*/ 128814 w 1740762" name="connsiteX71"/>
                <a:gd fmla="*/ 785260 h 1740760" name="connsiteY71"/>
                <a:gd fmla="*/ 134981 w 1740762" name="connsiteX72"/>
                <a:gd fmla="*/ 739025 h 1740760" name="connsiteY72"/>
                <a:gd fmla="*/ 147040 w 1740762" name="connsiteX73"/>
                <a:gd fmla="*/ 683819 h 1740760" name="connsiteY73"/>
                <a:gd fmla="*/ 152622 w 1740762" name="connsiteX74"/>
                <a:gd fmla="*/ 665208 h 1740760" name="connsiteY74"/>
                <a:gd fmla="*/ 33680 w 1740762" name="connsiteX75"/>
                <a:gd fmla="*/ 615940 h 1740760" name="connsiteY75"/>
                <a:gd fmla="*/ 98828 w 1740762" name="connsiteX76"/>
                <a:gd fmla="*/ 458659 h 1740760" name="connsiteY76"/>
                <a:gd fmla="*/ 219054 w 1740762" name="connsiteX77"/>
                <a:gd fmla="*/ 508459 h 1740760" name="connsiteY77"/>
                <a:gd fmla="*/ 264199 w 1740762" name="connsiteX78"/>
                <a:gd fmla="*/ 435381 h 1740760" name="connsiteY78"/>
                <a:gd fmla="*/ 286732 w 1740762" name="connsiteX79"/>
                <a:gd fmla="*/ 407109 h 1740760" name="connsiteY79"/>
                <a:gd fmla="*/ 194740 w 1740762" name="connsiteX80"/>
                <a:gd fmla="*/ 315117 h 1740760" name="connsiteY80"/>
                <a:gd fmla="*/ 315118 w 1740762" name="connsiteX81"/>
                <a:gd fmla="*/ 194739 h 1740760" name="connsiteY81"/>
                <a:gd fmla="*/ 407197 w 1740762" name="connsiteX82"/>
                <a:gd fmla="*/ 286817 h 1740760" name="connsiteY82"/>
                <a:gd fmla="*/ 460791 w 1740762" name="connsiteX83"/>
                <a:gd fmla="*/ 248268 h 1740760" name="connsiteY83"/>
                <a:gd fmla="*/ 508858 w 1740762" name="connsiteX84"/>
                <a:gd fmla="*/ 220014 h 1740760" name="connsiteY84"/>
                <a:gd fmla="*/ 458661 w 1740762" name="connsiteX85"/>
                <a:gd fmla="*/ 98828 h 1740760" name="connsiteY85"/>
                <a:gd fmla="*/ 615942 w 1740762" name="connsiteX86"/>
                <a:gd fmla="*/ 33679 h 1740760" name="connsiteY86"/>
                <a:gd fmla="*/ 666597 w 1740762" name="connsiteX87"/>
                <a:gd fmla="*/ 155970 h 1740760" name="connsiteY87"/>
                <a:gd fmla="*/ 715891 w 1740762" name="connsiteX88"/>
                <a:gd fmla="*/ 143408 h 1740760" name="connsiteY88"/>
                <a:gd fmla="*/ 785261 w 1740762" name="connsiteX89"/>
                <a:gd fmla="*/ 132820 h 1740760" name="connsiteY8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b="b" l="l" r="r" t="t"/>
              <a:pathLst>
                <a:path h="1740760" w="1740762">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latin charset="0" panose="020b0604020202020204" pitchFamily="34" typeface="Arial"/>
                <a:ea charset="-122" pitchFamily="34" typeface="微软雅黑"/>
                <a:sym charset="0" panose="020b0604020202020204" pitchFamily="34" typeface="Arial"/>
              </a:endParaRPr>
            </a:p>
          </p:txBody>
        </p:sp>
        <p:sp>
          <p:nvSpPr>
            <p:cNvPr id="60" name="任意多边形 59"/>
            <p:cNvSpPr/>
            <p:nvPr/>
          </p:nvSpPr>
          <p:spPr>
            <a:xfrm>
              <a:off x="4579937" y="2842477"/>
              <a:ext cx="435232" cy="435232"/>
            </a:xfrm>
            <a:custGeom>
              <a:gdLst>
                <a:gd fmla="*/ 870381 w 1740762" name="connsiteX0"/>
                <a:gd fmla="*/ 422211 h 1740760" name="connsiteY0"/>
                <a:gd fmla="*/ 422212 w 1740762" name="connsiteX1"/>
                <a:gd fmla="*/ 870380 h 1740760" name="connsiteY1"/>
                <a:gd fmla="*/ 870381 w 1740762" name="connsiteX2"/>
                <a:gd fmla="*/ 1318549 h 1740760" name="connsiteY2"/>
                <a:gd fmla="*/ 1318550 w 1740762" name="connsiteX3"/>
                <a:gd fmla="*/ 870380 h 1740760" name="connsiteY3"/>
                <a:gd fmla="*/ 870381 w 1740762" name="connsiteX4"/>
                <a:gd fmla="*/ 422211 h 1740760" name="connsiteY4"/>
                <a:gd fmla="*/ 785261 w 1740762" name="connsiteX5"/>
                <a:gd fmla="*/ 0 h 1740760" name="connsiteY5"/>
                <a:gd fmla="*/ 955501 w 1740762" name="connsiteX6"/>
                <a:gd fmla="*/ 0 h 1740760" name="connsiteY6"/>
                <a:gd fmla="*/ 955501 w 1740762" name="connsiteX7"/>
                <a:gd fmla="*/ 134329 h 1740760" name="connsiteY7"/>
                <a:gd fmla="*/ 1014988 w 1740762" name="connsiteX8"/>
                <a:gd fmla="*/ 143408 h 1740760" name="connsiteY8"/>
                <a:gd fmla="*/ 1073317 w 1740762" name="connsiteX9"/>
                <a:gd fmla="*/ 158020 h 1740760" name="connsiteY9"/>
                <a:gd fmla="*/ 1124821 w 1740762" name="connsiteX10"/>
                <a:gd fmla="*/ 33680 h 1740760" name="connsiteY10"/>
                <a:gd fmla="*/ 1282102 w 1740762" name="connsiteX11"/>
                <a:gd fmla="*/ 98828 h 1740760" name="connsiteY11"/>
                <a:gd fmla="*/ 1229998 w 1740762" name="connsiteX12"/>
                <a:gd fmla="*/ 224619 h 1740760" name="connsiteY12"/>
                <a:gd fmla="*/ 1250218 w 1740762" name="connsiteX13"/>
                <a:gd fmla="*/ 235760 h 1740760" name="connsiteY13"/>
                <a:gd fmla="*/ 1327066 w 1740762" name="connsiteX14"/>
                <a:gd fmla="*/ 289364 h 1740760" name="connsiteY14"/>
                <a:gd fmla="*/ 1329143 w 1740762" name="connsiteX15"/>
                <a:gd fmla="*/ 291241 h 1740760" name="connsiteY15"/>
                <a:gd fmla="*/ 1425645 w 1740762" name="connsiteX16"/>
                <a:gd fmla="*/ 194739 h 1740760" name="connsiteY16"/>
                <a:gd fmla="*/ 1546022 w 1740762" name="connsiteX17"/>
                <a:gd fmla="*/ 315117 h 1740760" name="connsiteY17"/>
                <a:gd fmla="*/ 1448558 w 1740762" name="connsiteX18"/>
                <a:gd fmla="*/ 412582 h 1740760" name="connsiteY18"/>
                <a:gd fmla="*/ 1457388 w 1740762" name="connsiteX19"/>
                <a:gd fmla="*/ 422838 h 1740760" name="connsiteY19"/>
                <a:gd fmla="*/ 1514167 w 1740762" name="connsiteX20"/>
                <a:gd fmla="*/ 511583 h 1740760" name="connsiteY20"/>
                <a:gd fmla="*/ 1641935 w 1740762" name="connsiteX21"/>
                <a:gd fmla="*/ 458659 h 1740760" name="connsiteY21"/>
                <a:gd fmla="*/ 1707082 w 1740762" name="connsiteX22"/>
                <a:gd fmla="*/ 615941 h 1740760" name="connsiteY22"/>
                <a:gd fmla="*/ 1579247 w 1740762" name="connsiteX23"/>
                <a:gd fmla="*/ 668892 h 1740760" name="connsiteY23"/>
                <a:gd fmla="*/ 1584835 w 1740762" name="connsiteX24"/>
                <a:gd fmla="*/ 687711 h 1740760" name="connsiteY24"/>
                <a:gd fmla="*/ 1601709 w 1740762" name="connsiteX25"/>
                <a:gd fmla="*/ 777321 h 1740760" name="connsiteY25"/>
                <a:gd fmla="*/ 1602202 w 1740762" name="connsiteX26"/>
                <a:gd fmla="*/ 785260 h 1740760" name="connsiteY26"/>
                <a:gd fmla="*/ 1740762 w 1740762" name="connsiteX27"/>
                <a:gd fmla="*/ 785260 h 1740760" name="connsiteY27"/>
                <a:gd fmla="*/ 1740762 w 1740762" name="connsiteX28"/>
                <a:gd fmla="*/ 955500 h 1740760" name="connsiteY28"/>
                <a:gd fmla="*/ 1602244 w 1740762" name="connsiteX29"/>
                <a:gd fmla="*/ 955500 h 1740760" name="connsiteY29"/>
                <a:gd fmla="*/ 1592412 w 1740762" name="connsiteX30"/>
                <a:gd fmla="*/ 1019928 h 1740760" name="connsiteY30"/>
                <a:gd fmla="*/ 1579385 w 1740762" name="connsiteX31"/>
                <a:gd fmla="*/ 1071925 h 1740760" name="connsiteY31"/>
                <a:gd fmla="*/ 1707082 w 1740762" name="connsiteX32"/>
                <a:gd fmla="*/ 1124819 h 1740760" name="connsiteY32"/>
                <a:gd fmla="*/ 1641935 w 1740762" name="connsiteX33"/>
                <a:gd fmla="*/ 1282101 h 1740760" name="connsiteY33"/>
                <a:gd fmla="*/ 1514336 w 1740762" name="connsiteX34"/>
                <a:gd fmla="*/ 1229247 h 1740760" name="connsiteY34"/>
                <a:gd fmla="*/ 1500059 w 1740762" name="connsiteX35"/>
                <a:gd fmla="*/ 1255158 h 1740760" name="connsiteY35"/>
                <a:gd fmla="*/ 1448892 w 1740762" name="connsiteX36"/>
                <a:gd fmla="*/ 1328512 h 1740760" name="connsiteY36"/>
                <a:gd fmla="*/ 1546022 w 1740762" name="connsiteX37"/>
                <a:gd fmla="*/ 1425643 h 1740760" name="connsiteY37"/>
                <a:gd fmla="*/ 1425645 w 1740762" name="connsiteX38"/>
                <a:gd fmla="*/ 1546021 h 1740760" name="connsiteY38"/>
                <a:gd fmla="*/ 1328549 w 1740762" name="connsiteX39"/>
                <a:gd fmla="*/ 1448925 h 1740760" name="connsiteY39"/>
                <a:gd fmla="*/ 1312981 w 1740762" name="connsiteX40"/>
                <a:gd fmla="*/ 1462328 h 1740760" name="connsiteY40"/>
                <a:gd fmla="*/ 1229762 w 1740762" name="connsiteX41"/>
                <a:gd fmla="*/ 1515571 h 1740760" name="connsiteY41"/>
                <a:gd fmla="*/ 1282102 w 1740762" name="connsiteX42"/>
                <a:gd fmla="*/ 1641932 h 1740760" name="connsiteY42"/>
                <a:gd fmla="*/ 1124821 w 1740762" name="connsiteX43"/>
                <a:gd fmla="*/ 1707080 h 1740760" name="connsiteY43"/>
                <a:gd fmla="*/ 1073151 w 1740762" name="connsiteX44"/>
                <a:gd fmla="*/ 1582339 h 1740760" name="connsiteY44"/>
                <a:gd fmla="*/ 1048108 w 1740762" name="connsiteX45"/>
                <a:gd fmla="*/ 1589775 h 1740760" name="connsiteY45"/>
                <a:gd fmla="*/ 958498 w 1740762" name="connsiteX46"/>
                <a:gd fmla="*/ 1606649 h 1740760" name="connsiteY46"/>
                <a:gd fmla="*/ 955501 w 1740762" name="connsiteX47"/>
                <a:gd fmla="*/ 1606835 h 1740760" name="connsiteY47"/>
                <a:gd fmla="*/ 955501 w 1740762" name="connsiteX48"/>
                <a:gd fmla="*/ 1740760 h 1740760" name="connsiteY48"/>
                <a:gd fmla="*/ 785261 w 1740762" name="connsiteX49"/>
                <a:gd fmla="*/ 1740760 h 1740760" name="connsiteY49"/>
                <a:gd fmla="*/ 785261 w 1740762" name="connsiteX50"/>
                <a:gd fmla="*/ 1607939 h 1740760" name="connsiteY50"/>
                <a:gd fmla="*/ 715891 w 1740762" name="connsiteX51"/>
                <a:gd fmla="*/ 1597352 h 1740760" name="connsiteY51"/>
                <a:gd fmla="*/ 666516 w 1740762" name="connsiteX52"/>
                <a:gd fmla="*/ 1584982 h 1740760" name="connsiteY52"/>
                <a:gd fmla="*/ 615942 w 1740762" name="connsiteX53"/>
                <a:gd fmla="*/ 1707080 h 1740760" name="connsiteY53"/>
                <a:gd fmla="*/ 458661 w 1740762" name="connsiteX54"/>
                <a:gd fmla="*/ 1641932 h 1740760" name="connsiteY54"/>
                <a:gd fmla="*/ 508928 w 1740762" name="connsiteX55"/>
                <a:gd fmla="*/ 1520575 h 1740760" name="connsiteY55"/>
                <a:gd fmla="*/ 480660 w 1740762" name="connsiteX56"/>
                <a:gd fmla="*/ 1504999 h 1740760" name="connsiteY56"/>
                <a:gd fmla="*/ 407307 w 1740762" name="connsiteX57"/>
                <a:gd fmla="*/ 1453832 h 1740760" name="connsiteY57"/>
                <a:gd fmla="*/ 315118 w 1740762" name="connsiteX58"/>
                <a:gd fmla="*/ 1546021 h 1740760" name="connsiteY58"/>
                <a:gd fmla="*/ 194740 w 1740762" name="connsiteX59"/>
                <a:gd fmla="*/ 1425643 h 1740760" name="connsiteY59"/>
                <a:gd fmla="*/ 286894 w 1740762" name="connsiteX60"/>
                <a:gd fmla="*/ 1333489 h 1740760" name="connsiteY60"/>
                <a:gd fmla="*/ 273491 w 1740762" name="connsiteX61"/>
                <a:gd fmla="*/ 1317922 h 1740760" name="connsiteY61"/>
                <a:gd fmla="*/ 218783 w 1740762" name="connsiteX62"/>
                <a:gd fmla="*/ 1232414 h 1740760" name="connsiteY62"/>
                <a:gd fmla="*/ 98828 w 1740762" name="connsiteX63"/>
                <a:gd fmla="*/ 1282101 h 1740760" name="connsiteY63"/>
                <a:gd fmla="*/ 33680 w 1740762" name="connsiteX64"/>
                <a:gd fmla="*/ 1124819 h 1740760" name="connsiteY64"/>
                <a:gd fmla="*/ 152714 w 1740762" name="connsiteX65"/>
                <a:gd fmla="*/ 1075514 h 1740760" name="connsiteY65"/>
                <a:gd fmla="*/ 146043 w 1740762" name="connsiteX66"/>
                <a:gd fmla="*/ 1053048 h 1740760" name="connsiteY66"/>
                <a:gd fmla="*/ 129170 w 1740762" name="connsiteX67"/>
                <a:gd fmla="*/ 963438 h 1740760" name="connsiteY67"/>
                <a:gd fmla="*/ 128677 w 1740762" name="connsiteX68"/>
                <a:gd fmla="*/ 955500 h 1740760" name="connsiteY68"/>
                <a:gd fmla="*/ 0 w 1740762" name="connsiteX69"/>
                <a:gd fmla="*/ 955500 h 1740760" name="connsiteY69"/>
                <a:gd fmla="*/ 0 w 1740762" name="connsiteX70"/>
                <a:gd fmla="*/ 785260 h 1740760" name="connsiteY70"/>
                <a:gd fmla="*/ 128814 w 1740762" name="connsiteX71"/>
                <a:gd fmla="*/ 785260 h 1740760" name="connsiteY71"/>
                <a:gd fmla="*/ 134981 w 1740762" name="connsiteX72"/>
                <a:gd fmla="*/ 739025 h 1740760" name="connsiteY72"/>
                <a:gd fmla="*/ 147040 w 1740762" name="connsiteX73"/>
                <a:gd fmla="*/ 683819 h 1740760" name="connsiteY73"/>
                <a:gd fmla="*/ 152622 w 1740762" name="connsiteX74"/>
                <a:gd fmla="*/ 665208 h 1740760" name="connsiteY74"/>
                <a:gd fmla="*/ 33680 w 1740762" name="connsiteX75"/>
                <a:gd fmla="*/ 615940 h 1740760" name="connsiteY75"/>
                <a:gd fmla="*/ 98828 w 1740762" name="connsiteX76"/>
                <a:gd fmla="*/ 458659 h 1740760" name="connsiteY76"/>
                <a:gd fmla="*/ 219054 w 1740762" name="connsiteX77"/>
                <a:gd fmla="*/ 508459 h 1740760" name="connsiteY77"/>
                <a:gd fmla="*/ 264199 w 1740762" name="connsiteX78"/>
                <a:gd fmla="*/ 435381 h 1740760" name="connsiteY78"/>
                <a:gd fmla="*/ 286732 w 1740762" name="connsiteX79"/>
                <a:gd fmla="*/ 407109 h 1740760" name="connsiteY79"/>
                <a:gd fmla="*/ 194740 w 1740762" name="connsiteX80"/>
                <a:gd fmla="*/ 315117 h 1740760" name="connsiteY80"/>
                <a:gd fmla="*/ 315118 w 1740762" name="connsiteX81"/>
                <a:gd fmla="*/ 194739 h 1740760" name="connsiteY81"/>
                <a:gd fmla="*/ 407197 w 1740762" name="connsiteX82"/>
                <a:gd fmla="*/ 286817 h 1740760" name="connsiteY82"/>
                <a:gd fmla="*/ 460791 w 1740762" name="connsiteX83"/>
                <a:gd fmla="*/ 248268 h 1740760" name="connsiteY83"/>
                <a:gd fmla="*/ 508858 w 1740762" name="connsiteX84"/>
                <a:gd fmla="*/ 220014 h 1740760" name="connsiteY84"/>
                <a:gd fmla="*/ 458661 w 1740762" name="connsiteX85"/>
                <a:gd fmla="*/ 98828 h 1740760" name="connsiteY85"/>
                <a:gd fmla="*/ 615942 w 1740762" name="connsiteX86"/>
                <a:gd fmla="*/ 33679 h 1740760" name="connsiteY86"/>
                <a:gd fmla="*/ 666597 w 1740762" name="connsiteX87"/>
                <a:gd fmla="*/ 155970 h 1740760" name="connsiteY87"/>
                <a:gd fmla="*/ 715891 w 1740762" name="connsiteX88"/>
                <a:gd fmla="*/ 143408 h 1740760" name="connsiteY88"/>
                <a:gd fmla="*/ 785261 w 1740762" name="connsiteX89"/>
                <a:gd fmla="*/ 132820 h 1740760" name="connsiteY8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b="b" l="l" r="r" t="t"/>
              <a:pathLst>
                <a:path h="1740760" w="1740762">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latin charset="0" panose="020b0604020202020204" pitchFamily="34" typeface="Arial"/>
                <a:ea charset="-122" pitchFamily="34" typeface="微软雅黑"/>
                <a:sym charset="0" panose="020b0604020202020204" pitchFamily="34" typeface="Arial"/>
              </a:endParaRPr>
            </a:p>
          </p:txBody>
        </p:sp>
        <p:grpSp>
          <p:nvGrpSpPr>
            <p:cNvPr id="61" name="组合 60"/>
            <p:cNvGrpSpPr/>
            <p:nvPr/>
          </p:nvGrpSpPr>
          <p:grpSpPr>
            <a:xfrm>
              <a:off x="3946422" y="2091799"/>
              <a:ext cx="932515" cy="932517"/>
              <a:chOff x="1325410" y="1372730"/>
              <a:chExt cx="1251559" cy="1251561"/>
            </a:xfrm>
            <a:effectLst>
              <a:outerShdw algn="tl" blurRad="76200" dir="2700000" dist="38100" rotWithShape="0">
                <a:prstClr val="black">
                  <a:alpha val="40000"/>
                </a:prstClr>
              </a:outerShdw>
            </a:effectLst>
          </p:grpSpPr>
          <p:sp>
            <p:nvSpPr>
              <p:cNvPr id="63" name="任意多边形 62"/>
              <p:cNvSpPr/>
              <p:nvPr/>
            </p:nvSpPr>
            <p:spPr>
              <a:xfrm>
                <a:off x="1325410" y="1372730"/>
                <a:ext cx="625779" cy="625780"/>
              </a:xfrm>
              <a:custGeom>
                <a:gdLst>
                  <a:gd fmla="*/ 564580 w 625779" name="connsiteX0"/>
                  <a:gd fmla="*/ 0 h 625780" name="connsiteY0"/>
                  <a:gd fmla="*/ 625779 w 625779" name="connsiteX1"/>
                  <a:gd fmla="*/ 0 h 625780" name="connsiteY1"/>
                  <a:gd fmla="*/ 625779 w 625779" name="connsiteX2"/>
                  <a:gd fmla="*/ 303558 h 625780" name="connsiteY2"/>
                  <a:gd fmla="*/ 303558 w 625779" name="connsiteX3"/>
                  <a:gd fmla="*/ 625779 h 625780" name="connsiteY3"/>
                  <a:gd fmla="*/ 303559 w 625779" name="connsiteX4"/>
                  <a:gd fmla="*/ 625780 h 625780" name="connsiteY4"/>
                  <a:gd fmla="*/ 0 w 625779" name="connsiteX5"/>
                  <a:gd fmla="*/ 625780 h 625780" name="connsiteY5"/>
                  <a:gd fmla="*/ 0 w 625779" name="connsiteX6"/>
                  <a:gd fmla="*/ 564580 h 625780" name="connsiteY6"/>
                  <a:gd fmla="*/ 92614 w 625779" name="connsiteX7"/>
                  <a:gd fmla="*/ 564580 h 625780" name="connsiteY7"/>
                  <a:gd fmla="*/ 97048 w 625779" name="connsiteX8"/>
                  <a:gd fmla="*/ 531339 h 625780" name="connsiteY8"/>
                  <a:gd fmla="*/ 105718 w 625779" name="connsiteX9"/>
                  <a:gd fmla="*/ 491647 h 625780" name="connsiteY9"/>
                  <a:gd fmla="*/ 109731 w 625779" name="connsiteX10"/>
                  <a:gd fmla="*/ 478266 h 625780" name="connsiteY10"/>
                  <a:gd fmla="*/ 24215 w 625779" name="connsiteX11"/>
                  <a:gd fmla="*/ 442844 h 625780" name="connsiteY11"/>
                  <a:gd fmla="*/ 71055 w 625779" name="connsiteX12"/>
                  <a:gd fmla="*/ 329763 h 625780" name="connsiteY12"/>
                  <a:gd fmla="*/ 157494 w 625779" name="connsiteX13"/>
                  <a:gd fmla="*/ 365568 h 625780" name="connsiteY13"/>
                  <a:gd fmla="*/ 189952 w 625779" name="connsiteX14"/>
                  <a:gd fmla="*/ 313027 h 625780" name="connsiteY14"/>
                  <a:gd fmla="*/ 206152 w 625779" name="connsiteX15"/>
                  <a:gd fmla="*/ 292700 h 625780" name="connsiteY15"/>
                  <a:gd fmla="*/ 140013 w 625779" name="connsiteX16"/>
                  <a:gd fmla="*/ 226560 h 625780" name="connsiteY16"/>
                  <a:gd fmla="*/ 226561 w 625779" name="connsiteX17"/>
                  <a:gd fmla="*/ 140012 h 625780" name="connsiteY17"/>
                  <a:gd fmla="*/ 292763 w 625779" name="connsiteX18"/>
                  <a:gd fmla="*/ 206214 h 625780" name="connsiteY18"/>
                  <a:gd fmla="*/ 331296 w 625779" name="connsiteX19"/>
                  <a:gd fmla="*/ 178498 h 625780" name="connsiteY19"/>
                  <a:gd fmla="*/ 365854 w 625779" name="connsiteX20"/>
                  <a:gd fmla="*/ 158184 h 625780" name="connsiteY20"/>
                  <a:gd fmla="*/ 329764 w 625779" name="connsiteX21"/>
                  <a:gd fmla="*/ 71055 h 625780" name="connsiteY21"/>
                  <a:gd fmla="*/ 442845 w 625779" name="connsiteX22"/>
                  <a:gd fmla="*/ 24214 h 625780" name="connsiteY22"/>
                  <a:gd fmla="*/ 479264 w 625779" name="connsiteX23"/>
                  <a:gd fmla="*/ 112138 h 625780" name="connsiteY23"/>
                  <a:gd fmla="*/ 514705 w 625779" name="connsiteX24"/>
                  <a:gd fmla="*/ 103106 h 625780" name="connsiteY24"/>
                  <a:gd fmla="*/ 564580 w 625779" name="connsiteX25"/>
                  <a:gd fmla="*/ 95494 h 625780" name="connsiteY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b="b" l="l" r="r" t="t"/>
                <a:pathLst>
                  <a:path h="625780" w="625779">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latin charset="0" panose="020b0604020202020204" pitchFamily="34" typeface="Arial"/>
                  <a:ea charset="-122" pitchFamily="34" typeface="微软雅黑"/>
                  <a:sym charset="0" panose="020b0604020202020204" pitchFamily="34" typeface="Arial"/>
                </a:endParaRPr>
              </a:p>
            </p:txBody>
          </p:sp>
          <p:sp>
            <p:nvSpPr>
              <p:cNvPr id="64" name="任意多边形 63"/>
              <p:cNvSpPr/>
              <p:nvPr/>
            </p:nvSpPr>
            <p:spPr>
              <a:xfrm rot="5400000">
                <a:off x="1951189" y="1372731"/>
                <a:ext cx="625779" cy="625780"/>
              </a:xfrm>
              <a:custGeom>
                <a:gdLst>
                  <a:gd fmla="*/ 564580 w 625779" name="connsiteX0"/>
                  <a:gd fmla="*/ 0 h 625780" name="connsiteY0"/>
                  <a:gd fmla="*/ 625779 w 625779" name="connsiteX1"/>
                  <a:gd fmla="*/ 0 h 625780" name="connsiteY1"/>
                  <a:gd fmla="*/ 625779 w 625779" name="connsiteX2"/>
                  <a:gd fmla="*/ 303558 h 625780" name="connsiteY2"/>
                  <a:gd fmla="*/ 303558 w 625779" name="connsiteX3"/>
                  <a:gd fmla="*/ 625779 h 625780" name="connsiteY3"/>
                  <a:gd fmla="*/ 303559 w 625779" name="connsiteX4"/>
                  <a:gd fmla="*/ 625780 h 625780" name="connsiteY4"/>
                  <a:gd fmla="*/ 0 w 625779" name="connsiteX5"/>
                  <a:gd fmla="*/ 625780 h 625780" name="connsiteY5"/>
                  <a:gd fmla="*/ 0 w 625779" name="connsiteX6"/>
                  <a:gd fmla="*/ 564580 h 625780" name="connsiteY6"/>
                  <a:gd fmla="*/ 92614 w 625779" name="connsiteX7"/>
                  <a:gd fmla="*/ 564580 h 625780" name="connsiteY7"/>
                  <a:gd fmla="*/ 97048 w 625779" name="connsiteX8"/>
                  <a:gd fmla="*/ 531339 h 625780" name="connsiteY8"/>
                  <a:gd fmla="*/ 105718 w 625779" name="connsiteX9"/>
                  <a:gd fmla="*/ 491647 h 625780" name="connsiteY9"/>
                  <a:gd fmla="*/ 109731 w 625779" name="connsiteX10"/>
                  <a:gd fmla="*/ 478266 h 625780" name="connsiteY10"/>
                  <a:gd fmla="*/ 24215 w 625779" name="connsiteX11"/>
                  <a:gd fmla="*/ 442844 h 625780" name="connsiteY11"/>
                  <a:gd fmla="*/ 71055 w 625779" name="connsiteX12"/>
                  <a:gd fmla="*/ 329763 h 625780" name="connsiteY12"/>
                  <a:gd fmla="*/ 157494 w 625779" name="connsiteX13"/>
                  <a:gd fmla="*/ 365568 h 625780" name="connsiteY13"/>
                  <a:gd fmla="*/ 189952 w 625779" name="connsiteX14"/>
                  <a:gd fmla="*/ 313027 h 625780" name="connsiteY14"/>
                  <a:gd fmla="*/ 206152 w 625779" name="connsiteX15"/>
                  <a:gd fmla="*/ 292700 h 625780" name="connsiteY15"/>
                  <a:gd fmla="*/ 140013 w 625779" name="connsiteX16"/>
                  <a:gd fmla="*/ 226560 h 625780" name="connsiteY16"/>
                  <a:gd fmla="*/ 226561 w 625779" name="connsiteX17"/>
                  <a:gd fmla="*/ 140012 h 625780" name="connsiteY17"/>
                  <a:gd fmla="*/ 292763 w 625779" name="connsiteX18"/>
                  <a:gd fmla="*/ 206214 h 625780" name="connsiteY18"/>
                  <a:gd fmla="*/ 331296 w 625779" name="connsiteX19"/>
                  <a:gd fmla="*/ 178498 h 625780" name="connsiteY19"/>
                  <a:gd fmla="*/ 365854 w 625779" name="connsiteX20"/>
                  <a:gd fmla="*/ 158184 h 625780" name="connsiteY20"/>
                  <a:gd fmla="*/ 329764 w 625779" name="connsiteX21"/>
                  <a:gd fmla="*/ 71055 h 625780" name="connsiteY21"/>
                  <a:gd fmla="*/ 442845 w 625779" name="connsiteX22"/>
                  <a:gd fmla="*/ 24214 h 625780" name="connsiteY22"/>
                  <a:gd fmla="*/ 479264 w 625779" name="connsiteX23"/>
                  <a:gd fmla="*/ 112138 h 625780" name="connsiteY23"/>
                  <a:gd fmla="*/ 514705 w 625779" name="connsiteX24"/>
                  <a:gd fmla="*/ 103106 h 625780" name="connsiteY24"/>
                  <a:gd fmla="*/ 564580 w 625779" name="connsiteX25"/>
                  <a:gd fmla="*/ 95494 h 625780" name="connsiteY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b="b" l="l" r="r" t="t"/>
                <a:pathLst>
                  <a:path h="625780" w="625779">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latin charset="0" panose="020b0604020202020204" pitchFamily="34" typeface="Arial"/>
                  <a:ea charset="-122" pitchFamily="34" typeface="微软雅黑"/>
                  <a:sym charset="0" panose="020b0604020202020204" pitchFamily="34" typeface="Arial"/>
                </a:endParaRPr>
              </a:p>
            </p:txBody>
          </p:sp>
          <p:sp>
            <p:nvSpPr>
              <p:cNvPr id="65" name="任意多边形 64"/>
              <p:cNvSpPr/>
              <p:nvPr/>
            </p:nvSpPr>
            <p:spPr>
              <a:xfrm rot="10800000">
                <a:off x="1951187" y="1998511"/>
                <a:ext cx="625779" cy="625780"/>
              </a:xfrm>
              <a:custGeom>
                <a:gdLst>
                  <a:gd fmla="*/ 564580 w 625779" name="connsiteX0"/>
                  <a:gd fmla="*/ 0 h 625780" name="connsiteY0"/>
                  <a:gd fmla="*/ 625779 w 625779" name="connsiteX1"/>
                  <a:gd fmla="*/ 0 h 625780" name="connsiteY1"/>
                  <a:gd fmla="*/ 625779 w 625779" name="connsiteX2"/>
                  <a:gd fmla="*/ 303558 h 625780" name="connsiteY2"/>
                  <a:gd fmla="*/ 303558 w 625779" name="connsiteX3"/>
                  <a:gd fmla="*/ 625779 h 625780" name="connsiteY3"/>
                  <a:gd fmla="*/ 303559 w 625779" name="connsiteX4"/>
                  <a:gd fmla="*/ 625780 h 625780" name="connsiteY4"/>
                  <a:gd fmla="*/ 0 w 625779" name="connsiteX5"/>
                  <a:gd fmla="*/ 625780 h 625780" name="connsiteY5"/>
                  <a:gd fmla="*/ 0 w 625779" name="connsiteX6"/>
                  <a:gd fmla="*/ 564580 h 625780" name="connsiteY6"/>
                  <a:gd fmla="*/ 92614 w 625779" name="connsiteX7"/>
                  <a:gd fmla="*/ 564580 h 625780" name="connsiteY7"/>
                  <a:gd fmla="*/ 97048 w 625779" name="connsiteX8"/>
                  <a:gd fmla="*/ 531339 h 625780" name="connsiteY8"/>
                  <a:gd fmla="*/ 105718 w 625779" name="connsiteX9"/>
                  <a:gd fmla="*/ 491647 h 625780" name="connsiteY9"/>
                  <a:gd fmla="*/ 109731 w 625779" name="connsiteX10"/>
                  <a:gd fmla="*/ 478266 h 625780" name="connsiteY10"/>
                  <a:gd fmla="*/ 24215 w 625779" name="connsiteX11"/>
                  <a:gd fmla="*/ 442844 h 625780" name="connsiteY11"/>
                  <a:gd fmla="*/ 71055 w 625779" name="connsiteX12"/>
                  <a:gd fmla="*/ 329763 h 625780" name="connsiteY12"/>
                  <a:gd fmla="*/ 157494 w 625779" name="connsiteX13"/>
                  <a:gd fmla="*/ 365568 h 625780" name="connsiteY13"/>
                  <a:gd fmla="*/ 189952 w 625779" name="connsiteX14"/>
                  <a:gd fmla="*/ 313027 h 625780" name="connsiteY14"/>
                  <a:gd fmla="*/ 206152 w 625779" name="connsiteX15"/>
                  <a:gd fmla="*/ 292700 h 625780" name="connsiteY15"/>
                  <a:gd fmla="*/ 140013 w 625779" name="connsiteX16"/>
                  <a:gd fmla="*/ 226560 h 625780" name="connsiteY16"/>
                  <a:gd fmla="*/ 226561 w 625779" name="connsiteX17"/>
                  <a:gd fmla="*/ 140012 h 625780" name="connsiteY17"/>
                  <a:gd fmla="*/ 292763 w 625779" name="connsiteX18"/>
                  <a:gd fmla="*/ 206214 h 625780" name="connsiteY18"/>
                  <a:gd fmla="*/ 331296 w 625779" name="connsiteX19"/>
                  <a:gd fmla="*/ 178498 h 625780" name="connsiteY19"/>
                  <a:gd fmla="*/ 365854 w 625779" name="connsiteX20"/>
                  <a:gd fmla="*/ 158184 h 625780" name="connsiteY20"/>
                  <a:gd fmla="*/ 329764 w 625779" name="connsiteX21"/>
                  <a:gd fmla="*/ 71055 h 625780" name="connsiteY21"/>
                  <a:gd fmla="*/ 442845 w 625779" name="connsiteX22"/>
                  <a:gd fmla="*/ 24214 h 625780" name="connsiteY22"/>
                  <a:gd fmla="*/ 479264 w 625779" name="connsiteX23"/>
                  <a:gd fmla="*/ 112138 h 625780" name="connsiteY23"/>
                  <a:gd fmla="*/ 514705 w 625779" name="connsiteX24"/>
                  <a:gd fmla="*/ 103106 h 625780" name="connsiteY24"/>
                  <a:gd fmla="*/ 564580 w 625779" name="connsiteX25"/>
                  <a:gd fmla="*/ 95494 h 625780" name="connsiteY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b="b" l="l" r="r" t="t"/>
                <a:pathLst>
                  <a:path h="625780" w="625779">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latin charset="0" panose="020b0604020202020204" pitchFamily="34" typeface="Arial"/>
                  <a:ea charset="-122" pitchFamily="34" typeface="微软雅黑"/>
                  <a:sym charset="0" panose="020b0604020202020204" pitchFamily="34" typeface="Arial"/>
                </a:endParaRPr>
              </a:p>
            </p:txBody>
          </p:sp>
          <p:sp>
            <p:nvSpPr>
              <p:cNvPr id="66" name="任意多边形 65"/>
              <p:cNvSpPr/>
              <p:nvPr/>
            </p:nvSpPr>
            <p:spPr>
              <a:xfrm rot="16200000">
                <a:off x="1325411" y="1998511"/>
                <a:ext cx="625779" cy="625780"/>
              </a:xfrm>
              <a:custGeom>
                <a:gdLst>
                  <a:gd fmla="*/ 564580 w 625779" name="connsiteX0"/>
                  <a:gd fmla="*/ 0 h 625780" name="connsiteY0"/>
                  <a:gd fmla="*/ 625779 w 625779" name="connsiteX1"/>
                  <a:gd fmla="*/ 0 h 625780" name="connsiteY1"/>
                  <a:gd fmla="*/ 625779 w 625779" name="connsiteX2"/>
                  <a:gd fmla="*/ 303558 h 625780" name="connsiteY2"/>
                  <a:gd fmla="*/ 303558 w 625779" name="connsiteX3"/>
                  <a:gd fmla="*/ 625779 h 625780" name="connsiteY3"/>
                  <a:gd fmla="*/ 303559 w 625779" name="connsiteX4"/>
                  <a:gd fmla="*/ 625780 h 625780" name="connsiteY4"/>
                  <a:gd fmla="*/ 0 w 625779" name="connsiteX5"/>
                  <a:gd fmla="*/ 625780 h 625780" name="connsiteY5"/>
                  <a:gd fmla="*/ 0 w 625779" name="connsiteX6"/>
                  <a:gd fmla="*/ 564580 h 625780" name="connsiteY6"/>
                  <a:gd fmla="*/ 92614 w 625779" name="connsiteX7"/>
                  <a:gd fmla="*/ 564580 h 625780" name="connsiteY7"/>
                  <a:gd fmla="*/ 97048 w 625779" name="connsiteX8"/>
                  <a:gd fmla="*/ 531339 h 625780" name="connsiteY8"/>
                  <a:gd fmla="*/ 105718 w 625779" name="connsiteX9"/>
                  <a:gd fmla="*/ 491647 h 625780" name="connsiteY9"/>
                  <a:gd fmla="*/ 109731 w 625779" name="connsiteX10"/>
                  <a:gd fmla="*/ 478266 h 625780" name="connsiteY10"/>
                  <a:gd fmla="*/ 24215 w 625779" name="connsiteX11"/>
                  <a:gd fmla="*/ 442844 h 625780" name="connsiteY11"/>
                  <a:gd fmla="*/ 71055 w 625779" name="connsiteX12"/>
                  <a:gd fmla="*/ 329763 h 625780" name="connsiteY12"/>
                  <a:gd fmla="*/ 157494 w 625779" name="connsiteX13"/>
                  <a:gd fmla="*/ 365568 h 625780" name="connsiteY13"/>
                  <a:gd fmla="*/ 189952 w 625779" name="connsiteX14"/>
                  <a:gd fmla="*/ 313027 h 625780" name="connsiteY14"/>
                  <a:gd fmla="*/ 206152 w 625779" name="connsiteX15"/>
                  <a:gd fmla="*/ 292700 h 625780" name="connsiteY15"/>
                  <a:gd fmla="*/ 140013 w 625779" name="connsiteX16"/>
                  <a:gd fmla="*/ 226560 h 625780" name="connsiteY16"/>
                  <a:gd fmla="*/ 226561 w 625779" name="connsiteX17"/>
                  <a:gd fmla="*/ 140012 h 625780" name="connsiteY17"/>
                  <a:gd fmla="*/ 292763 w 625779" name="connsiteX18"/>
                  <a:gd fmla="*/ 206214 h 625780" name="connsiteY18"/>
                  <a:gd fmla="*/ 331296 w 625779" name="connsiteX19"/>
                  <a:gd fmla="*/ 178498 h 625780" name="connsiteY19"/>
                  <a:gd fmla="*/ 365854 w 625779" name="connsiteX20"/>
                  <a:gd fmla="*/ 158184 h 625780" name="connsiteY20"/>
                  <a:gd fmla="*/ 329764 w 625779" name="connsiteX21"/>
                  <a:gd fmla="*/ 71055 h 625780" name="connsiteY21"/>
                  <a:gd fmla="*/ 442845 w 625779" name="connsiteX22"/>
                  <a:gd fmla="*/ 24214 h 625780" name="connsiteY22"/>
                  <a:gd fmla="*/ 479264 w 625779" name="connsiteX23"/>
                  <a:gd fmla="*/ 112138 h 625780" name="connsiteY23"/>
                  <a:gd fmla="*/ 514705 w 625779" name="connsiteX24"/>
                  <a:gd fmla="*/ 103106 h 625780" name="connsiteY24"/>
                  <a:gd fmla="*/ 564580 w 625779" name="connsiteX25"/>
                  <a:gd fmla="*/ 95494 h 625780" name="connsiteY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b="b" l="l" r="r" t="t"/>
                <a:pathLst>
                  <a:path h="625780" w="625779">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latin charset="0" panose="020b0604020202020204" pitchFamily="34" typeface="Arial"/>
                  <a:ea charset="-122" pitchFamily="34" typeface="微软雅黑"/>
                  <a:sym charset="0" panose="020b0604020202020204" pitchFamily="34" typeface="Arial"/>
                </a:endParaRPr>
              </a:p>
            </p:txBody>
          </p:sp>
        </p:grpSp>
        <p:sp>
          <p:nvSpPr>
            <p:cNvPr id="62" name="椭圆 61"/>
            <p:cNvSpPr/>
            <p:nvPr/>
          </p:nvSpPr>
          <p:spPr>
            <a:xfrm rot="1860000">
              <a:off x="4472229" y="2824594"/>
              <a:ext cx="25701" cy="25701"/>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latin charset="0" panose="020b0604020202020204" pitchFamily="34" typeface="Arial"/>
                <a:ea charset="-122" pitchFamily="34" typeface="微软雅黑"/>
                <a:sym charset="0" panose="020b0604020202020204" pitchFamily="34" typeface="Arial"/>
              </a:endParaRPr>
            </a:p>
          </p:txBody>
        </p:sp>
      </p:grpSp>
      <p:sp>
        <p:nvSpPr>
          <p:cNvPr id="88" name="文本框 87"/>
          <p:cNvSpPr txBox="1"/>
          <p:nvPr/>
        </p:nvSpPr>
        <p:spPr>
          <a:xfrm>
            <a:off x="1357730" y="3842166"/>
            <a:ext cx="2493493" cy="335280"/>
          </a:xfrm>
          <a:prstGeom prst="rect">
            <a:avLst/>
          </a:prstGeom>
          <a:noFill/>
        </p:spPr>
        <p:txBody>
          <a:bodyPr rtlCol="0" wrap="square">
            <a:spAutoFit/>
          </a:bodyPr>
          <a:lstStyle/>
          <a:p>
            <a:pPr algn="ctr"/>
            <a:r>
              <a:rPr altLang="en-US" lang="zh-CN" sz="1600">
                <a:solidFill>
                  <a:schemeClr val="tx1">
                    <a:lumMod val="50000"/>
                    <a:lumOff val="50000"/>
                  </a:schemeClr>
                </a:solidFill>
                <a:effectLst>
                  <a:innerShdw blurRad="38100" dir="13500000" dist="50800">
                    <a:prstClr val="black">
                      <a:alpha val="60000"/>
                    </a:prstClr>
                  </a:innerShdw>
                </a:effectLst>
                <a:latin charset="0" pitchFamily="34" typeface="Impact"/>
                <a:ea charset="-122" pitchFamily="34" typeface="微软雅黑"/>
                <a:sym charset="0" panose="020b0604020202020204" pitchFamily="34" typeface="Arial"/>
              </a:rPr>
              <a:t>添加文本</a:t>
            </a:r>
          </a:p>
        </p:txBody>
      </p:sp>
      <p:grpSp>
        <p:nvGrpSpPr>
          <p:cNvPr id="89" name="Group 8"/>
          <p:cNvGrpSpPr>
            <a:grpSpLocks noChangeAspect="1"/>
          </p:cNvGrpSpPr>
          <p:nvPr/>
        </p:nvGrpSpPr>
        <p:grpSpPr>
          <a:xfrm>
            <a:off x="4775362" y="1396104"/>
            <a:ext cx="311171" cy="314532"/>
            <a:chOff x="4313" y="1262"/>
            <a:chExt cx="463" cy="468"/>
          </a:xfrm>
          <a:solidFill>
            <a:schemeClr val="accent1"/>
          </a:solidFill>
        </p:grpSpPr>
        <p:sp>
          <p:nvSpPr>
            <p:cNvPr id="90" name="Rectangle 9"/>
            <p:cNvSpPr>
              <a:spLocks noChangeArrowheads="1"/>
            </p:cNvSpPr>
            <p:nvPr/>
          </p:nvSpPr>
          <p:spPr bwMode="auto">
            <a:xfrm>
              <a:off x="4603" y="1387"/>
              <a:ext cx="77" cy="343"/>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91" name="Rectangle 10"/>
            <p:cNvSpPr>
              <a:spLocks noChangeArrowheads="1"/>
            </p:cNvSpPr>
            <p:nvPr/>
          </p:nvSpPr>
          <p:spPr bwMode="auto">
            <a:xfrm>
              <a:off x="4699" y="1349"/>
              <a:ext cx="77" cy="381"/>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92" name="Rectangle 11"/>
            <p:cNvSpPr>
              <a:spLocks noChangeArrowheads="1"/>
            </p:cNvSpPr>
            <p:nvPr/>
          </p:nvSpPr>
          <p:spPr bwMode="auto">
            <a:xfrm>
              <a:off x="4515" y="1447"/>
              <a:ext cx="76" cy="283"/>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93" name="Rectangle 12"/>
            <p:cNvSpPr>
              <a:spLocks noChangeArrowheads="1"/>
            </p:cNvSpPr>
            <p:nvPr/>
          </p:nvSpPr>
          <p:spPr bwMode="auto">
            <a:xfrm>
              <a:off x="4423" y="1486"/>
              <a:ext cx="80" cy="244"/>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94" name="Rectangle 13"/>
            <p:cNvSpPr>
              <a:spLocks noChangeArrowheads="1"/>
            </p:cNvSpPr>
            <p:nvPr/>
          </p:nvSpPr>
          <p:spPr bwMode="auto">
            <a:xfrm>
              <a:off x="4335" y="1565"/>
              <a:ext cx="76" cy="165"/>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95" name="Freeform 14"/>
            <p:cNvSpPr/>
            <p:nvPr/>
          </p:nvSpPr>
          <p:spPr bwMode="auto">
            <a:xfrm>
              <a:off x="4313" y="1277"/>
              <a:ext cx="298" cy="247"/>
            </a:xfrm>
            <a:custGeom>
              <a:gdLst>
                <a:gd fmla="*/ 0 w 298" name="T0"/>
                <a:gd fmla="*/ 240 h 247" name="T1"/>
                <a:gd fmla="*/ 290 w 298" name="T2"/>
                <a:gd fmla="*/ 0 h 247" name="T3"/>
                <a:gd fmla="*/ 298 w 298" name="T4"/>
                <a:gd fmla="*/ 7 h 247" name="T5"/>
                <a:gd fmla="*/ 7 w 298" name="T6"/>
                <a:gd fmla="*/ 247 h 247" name="T7"/>
                <a:gd fmla="*/ 0 w 298" name="T8"/>
                <a:gd fmla="*/ 240 h 247" name="T9"/>
                <a:gd fmla="*/ 0 w 298" name="T10"/>
                <a:gd fmla="*/ 240 h 247" name="T11"/>
              </a:gdLst>
              <a:cxnLst>
                <a:cxn ang="0">
                  <a:pos x="T0" y="T1"/>
                </a:cxn>
                <a:cxn ang="0">
                  <a:pos x="T2" y="T3"/>
                </a:cxn>
                <a:cxn ang="0">
                  <a:pos x="T4" y="T5"/>
                </a:cxn>
                <a:cxn ang="0">
                  <a:pos x="T6" y="T7"/>
                </a:cxn>
                <a:cxn ang="0">
                  <a:pos x="T8" y="T9"/>
                </a:cxn>
                <a:cxn ang="0">
                  <a:pos x="T10" y="T11"/>
                </a:cxn>
              </a:cxnLst>
              <a:rect b="b" l="0" r="r" t="0"/>
              <a:pathLst>
                <a:path h="246" w="298">
                  <a:moveTo>
                    <a:pt x="0" y="240"/>
                  </a:moveTo>
                  <a:lnTo>
                    <a:pt x="290" y="0"/>
                  </a:lnTo>
                  <a:lnTo>
                    <a:pt x="298" y="7"/>
                  </a:lnTo>
                  <a:lnTo>
                    <a:pt x="7" y="247"/>
                  </a:lnTo>
                  <a:lnTo>
                    <a:pt x="0" y="240"/>
                  </a:lnTo>
                  <a:lnTo>
                    <a:pt x="0" y="240"/>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96" name="Freeform 15"/>
            <p:cNvSpPr/>
            <p:nvPr/>
          </p:nvSpPr>
          <p:spPr bwMode="auto">
            <a:xfrm>
              <a:off x="4567" y="1262"/>
              <a:ext cx="65" cy="58"/>
            </a:xfrm>
            <a:custGeom>
              <a:gdLst>
                <a:gd fmla="*/ 0 w 65" name="T0"/>
                <a:gd fmla="*/ 3 h 58" name="T1"/>
                <a:gd fmla="*/ 65 w 65" name="T2"/>
                <a:gd fmla="*/ 0 h 58" name="T3"/>
                <a:gd fmla="*/ 36 w 65" name="T4"/>
                <a:gd fmla="*/ 58 h 58" name="T5"/>
                <a:gd fmla="*/ 0 w 65" name="T6"/>
                <a:gd fmla="*/ 3 h 58" name="T7"/>
              </a:gdLst>
              <a:cxnLst>
                <a:cxn ang="0">
                  <a:pos x="T0" y="T1"/>
                </a:cxn>
                <a:cxn ang="0">
                  <a:pos x="T2" y="T3"/>
                </a:cxn>
                <a:cxn ang="0">
                  <a:pos x="T4" y="T5"/>
                </a:cxn>
                <a:cxn ang="0">
                  <a:pos x="T6" y="T7"/>
                </a:cxn>
              </a:cxnLst>
              <a:rect b="b" l="0" r="r" t="0"/>
              <a:pathLst>
                <a:path h="57" w="65">
                  <a:moveTo>
                    <a:pt x="0" y="3"/>
                  </a:moveTo>
                  <a:lnTo>
                    <a:pt x="65" y="0"/>
                  </a:lnTo>
                  <a:lnTo>
                    <a:pt x="36" y="58"/>
                  </a:lnTo>
                  <a:lnTo>
                    <a:pt x="0" y="3"/>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grpSp>
      <p:sp>
        <p:nvSpPr>
          <p:cNvPr id="97" name="Freeform 19"/>
          <p:cNvSpPr/>
          <p:nvPr/>
        </p:nvSpPr>
        <p:spPr bwMode="auto">
          <a:xfrm>
            <a:off x="4826287" y="2010510"/>
            <a:ext cx="209321" cy="409697"/>
          </a:xfrm>
          <a:custGeom>
            <a:gdLst>
              <a:gd fmla="*/ 38 w 96" name="T0"/>
              <a:gd fmla="*/ 191 h 191" name="T1"/>
              <a:gd fmla="*/ 38 w 96" name="T2"/>
              <a:gd fmla="*/ 168 h 191" name="T3"/>
              <a:gd fmla="*/ 0 w 96" name="T4"/>
              <a:gd fmla="*/ 158 h 191" name="T5"/>
              <a:gd fmla="*/ 6 w 96" name="T6"/>
              <a:gd fmla="*/ 136 h 191" name="T7"/>
              <a:gd fmla="*/ 43 w 96" name="T8"/>
              <a:gd fmla="*/ 146 h 191" name="T9"/>
              <a:gd fmla="*/ 67 w 96" name="T10"/>
              <a:gd fmla="*/ 128 h 191" name="T11"/>
              <a:gd fmla="*/ 42 w 96" name="T12"/>
              <a:gd fmla="*/ 104 h 191" name="T13"/>
              <a:gd fmla="*/ 2 w 96" name="T14"/>
              <a:gd fmla="*/ 63 h 191" name="T15"/>
              <a:gd fmla="*/ 39 w 96" name="T16"/>
              <a:gd fmla="*/ 23 h 191" name="T17"/>
              <a:gd fmla="*/ 39 w 96" name="T18"/>
              <a:gd fmla="*/ 0 h 191" name="T19"/>
              <a:gd fmla="*/ 58 w 96" name="T20"/>
              <a:gd fmla="*/ 0 h 191" name="T21"/>
              <a:gd fmla="*/ 58 w 96" name="T22"/>
              <a:gd fmla="*/ 22 h 191" name="T23"/>
              <a:gd fmla="*/ 90 w 96" name="T24"/>
              <a:gd fmla="*/ 30 h 191" name="T25"/>
              <a:gd fmla="*/ 84 w 96" name="T26"/>
              <a:gd fmla="*/ 51 h 191" name="T27"/>
              <a:gd fmla="*/ 52 w 96" name="T28"/>
              <a:gd fmla="*/ 43 h 191" name="T29"/>
              <a:gd fmla="*/ 30 w 96" name="T30"/>
              <a:gd fmla="*/ 59 h 191" name="T31"/>
              <a:gd fmla="*/ 59 w 96" name="T32"/>
              <a:gd fmla="*/ 82 h 191" name="T33"/>
              <a:gd fmla="*/ 96 w 96" name="T34"/>
              <a:gd fmla="*/ 125 h 191" name="T35"/>
              <a:gd fmla="*/ 57 w 96" name="T36"/>
              <a:gd fmla="*/ 167 h 191" name="T37"/>
              <a:gd fmla="*/ 57 w 96" name="T38"/>
              <a:gd fmla="*/ 191 h 191" name="T39"/>
              <a:gd fmla="*/ 38 w 96" name="T40"/>
              <a:gd fmla="*/ 191 h 191"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91" w="96">
                <a:moveTo>
                  <a:pt x="38" y="191"/>
                </a:moveTo>
                <a:cubicBezTo>
                  <a:pt x="38" y="168"/>
                  <a:pt x="38" y="168"/>
                  <a:pt x="38" y="168"/>
                </a:cubicBezTo>
                <a:cubicBezTo>
                  <a:pt x="23" y="168"/>
                  <a:pt x="9" y="163"/>
                  <a:pt x="0" y="158"/>
                </a:cubicBezTo>
                <a:cubicBezTo>
                  <a:pt x="6" y="136"/>
                  <a:pt x="6" y="136"/>
                  <a:pt x="6" y="136"/>
                </a:cubicBezTo>
                <a:cubicBezTo>
                  <a:pt x="16" y="141"/>
                  <a:pt x="29" y="146"/>
                  <a:pt x="43" y="146"/>
                </a:cubicBezTo>
                <a:cubicBezTo>
                  <a:pt x="57" y="146"/>
                  <a:pt x="67" y="139"/>
                  <a:pt x="67" y="128"/>
                </a:cubicBezTo>
                <a:cubicBezTo>
                  <a:pt x="67" y="117"/>
                  <a:pt x="59" y="111"/>
                  <a:pt x="42" y="104"/>
                </a:cubicBezTo>
                <a:cubicBezTo>
                  <a:pt x="18" y="95"/>
                  <a:pt x="2" y="84"/>
                  <a:pt x="2" y="63"/>
                </a:cubicBezTo>
                <a:cubicBezTo>
                  <a:pt x="2" y="43"/>
                  <a:pt x="16" y="27"/>
                  <a:pt x="39" y="23"/>
                </a:cubicBezTo>
                <a:cubicBezTo>
                  <a:pt x="39" y="0"/>
                  <a:pt x="39" y="0"/>
                  <a:pt x="39" y="0"/>
                </a:cubicBezTo>
                <a:cubicBezTo>
                  <a:pt x="58" y="0"/>
                  <a:pt x="58" y="0"/>
                  <a:pt x="58" y="0"/>
                </a:cubicBezTo>
                <a:cubicBezTo>
                  <a:pt x="58" y="22"/>
                  <a:pt x="58" y="22"/>
                  <a:pt x="58" y="22"/>
                </a:cubicBezTo>
                <a:cubicBezTo>
                  <a:pt x="73" y="22"/>
                  <a:pt x="83" y="26"/>
                  <a:pt x="90" y="30"/>
                </a:cubicBezTo>
                <a:cubicBezTo>
                  <a:pt x="84" y="51"/>
                  <a:pt x="84" y="51"/>
                  <a:pt x="84" y="51"/>
                </a:cubicBezTo>
                <a:cubicBezTo>
                  <a:pt x="79" y="49"/>
                  <a:pt x="68" y="43"/>
                  <a:pt x="52" y="43"/>
                </a:cubicBezTo>
                <a:cubicBezTo>
                  <a:pt x="36" y="43"/>
                  <a:pt x="30" y="52"/>
                  <a:pt x="30" y="59"/>
                </a:cubicBezTo>
                <a:cubicBezTo>
                  <a:pt x="30" y="69"/>
                  <a:pt x="39" y="74"/>
                  <a:pt x="59" y="82"/>
                </a:cubicBezTo>
                <a:cubicBezTo>
                  <a:pt x="85" y="92"/>
                  <a:pt x="96" y="105"/>
                  <a:pt x="96" y="125"/>
                </a:cubicBezTo>
                <a:cubicBezTo>
                  <a:pt x="96" y="145"/>
                  <a:pt x="83" y="162"/>
                  <a:pt x="57" y="167"/>
                </a:cubicBezTo>
                <a:cubicBezTo>
                  <a:pt x="57" y="191"/>
                  <a:pt x="57" y="191"/>
                  <a:pt x="57" y="191"/>
                </a:cubicBezTo>
                <a:lnTo>
                  <a:pt x="38" y="191"/>
                </a:lnTo>
                <a:close/>
              </a:path>
            </a:pathLst>
          </a:custGeom>
          <a:solidFill>
            <a:schemeClr val="accent2"/>
          </a:solidFill>
          <a:ln>
            <a:noFill/>
          </a:ln>
        </p:spPr>
        <p:txBody>
          <a:bodyPr anchor="t" anchorCtr="0" bIns="34290" compatLnSpc="1" lIns="68580" numCol="1" rIns="68580" tIns="34290" vert="horz" wrap="square">
            <a:prstTxWarp prst="textNoShape">
              <a:avLst/>
            </a:prstTxWarp>
          </a:bodyPr>
          <a:lstStyle/>
          <a:p>
            <a:endParaRPr altLang="en-US" lang="zh-CN" sz="1013"/>
          </a:p>
        </p:txBody>
      </p:sp>
      <p:grpSp>
        <p:nvGrpSpPr>
          <p:cNvPr id="98" name="Group 22"/>
          <p:cNvGrpSpPr>
            <a:grpSpLocks noChangeAspect="1"/>
          </p:cNvGrpSpPr>
          <p:nvPr/>
        </p:nvGrpSpPr>
        <p:grpSpPr>
          <a:xfrm>
            <a:off x="4781074" y="3389460"/>
            <a:ext cx="299747" cy="299747"/>
            <a:chOff x="3617" y="1935"/>
            <a:chExt cx="446" cy="446"/>
          </a:xfrm>
          <a:solidFill>
            <a:schemeClr val="accent4"/>
          </a:solidFill>
        </p:grpSpPr>
        <p:sp>
          <p:nvSpPr>
            <p:cNvPr id="99" name="Freeform 23"/>
            <p:cNvSpPr>
              <a:spLocks noEditPoints="1"/>
            </p:cNvSpPr>
            <p:nvPr/>
          </p:nvSpPr>
          <p:spPr bwMode="auto">
            <a:xfrm>
              <a:off x="3617" y="1935"/>
              <a:ext cx="446" cy="446"/>
            </a:xfrm>
            <a:custGeom>
              <a:gdLst>
                <a:gd fmla="*/ 93 w 186" name="T0"/>
                <a:gd fmla="*/ 0 h 186" name="T1"/>
                <a:gd fmla="*/ 0 w 186" name="T2"/>
                <a:gd fmla="*/ 93 h 186" name="T3"/>
                <a:gd fmla="*/ 93 w 186" name="T4"/>
                <a:gd fmla="*/ 186 h 186" name="T5"/>
                <a:gd fmla="*/ 186 w 186" name="T6"/>
                <a:gd fmla="*/ 93 h 186" name="T7"/>
                <a:gd fmla="*/ 93 w 186" name="T8"/>
                <a:gd fmla="*/ 0 h 186" name="T9"/>
                <a:gd fmla="*/ 93 w 186" name="T10"/>
                <a:gd fmla="*/ 169 h 186" name="T11"/>
                <a:gd fmla="*/ 18 w 186" name="T12"/>
                <a:gd fmla="*/ 93 h 186" name="T13"/>
                <a:gd fmla="*/ 93 w 186" name="T14"/>
                <a:gd fmla="*/ 18 h 186" name="T15"/>
                <a:gd fmla="*/ 169 w 186" name="T16"/>
                <a:gd fmla="*/ 93 h 186" name="T17"/>
                <a:gd fmla="*/ 93 w 186" name="T18"/>
                <a:gd fmla="*/ 169 h 18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86" w="186">
                  <a:moveTo>
                    <a:pt x="93" y="0"/>
                  </a:moveTo>
                  <a:cubicBezTo>
                    <a:pt x="42" y="0"/>
                    <a:pt x="0" y="42"/>
                    <a:pt x="0" y="93"/>
                  </a:cubicBezTo>
                  <a:cubicBezTo>
                    <a:pt x="0" y="145"/>
                    <a:pt x="42" y="186"/>
                    <a:pt x="93" y="186"/>
                  </a:cubicBezTo>
                  <a:cubicBezTo>
                    <a:pt x="144" y="186"/>
                    <a:pt x="186" y="145"/>
                    <a:pt x="186" y="93"/>
                  </a:cubicBezTo>
                  <a:cubicBezTo>
                    <a:pt x="186" y="42"/>
                    <a:pt x="144" y="0"/>
                    <a:pt x="93" y="0"/>
                  </a:cubicBezTo>
                  <a:close/>
                  <a:moveTo>
                    <a:pt x="93" y="169"/>
                  </a:moveTo>
                  <a:cubicBezTo>
                    <a:pt x="52" y="169"/>
                    <a:pt x="18" y="135"/>
                    <a:pt x="18" y="93"/>
                  </a:cubicBezTo>
                  <a:cubicBezTo>
                    <a:pt x="18" y="52"/>
                    <a:pt x="52" y="18"/>
                    <a:pt x="93" y="18"/>
                  </a:cubicBezTo>
                  <a:cubicBezTo>
                    <a:pt x="135" y="18"/>
                    <a:pt x="169" y="52"/>
                    <a:pt x="169" y="93"/>
                  </a:cubicBezTo>
                  <a:cubicBezTo>
                    <a:pt x="169" y="135"/>
                    <a:pt x="135" y="169"/>
                    <a:pt x="93" y="169"/>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100" name="Freeform 24"/>
            <p:cNvSpPr/>
            <p:nvPr/>
          </p:nvSpPr>
          <p:spPr bwMode="auto">
            <a:xfrm>
              <a:off x="3823" y="1990"/>
              <a:ext cx="175" cy="184"/>
            </a:xfrm>
            <a:custGeom>
              <a:gdLst>
                <a:gd fmla="*/ 34 w 175" name="T0"/>
                <a:gd fmla="*/ 151 h 184" name="T1"/>
                <a:gd fmla="*/ 34 w 175" name="T2"/>
                <a:gd fmla="*/ 0 h 184" name="T3"/>
                <a:gd fmla="*/ 0 w 175" name="T4"/>
                <a:gd fmla="*/ 0 h 184" name="T5"/>
                <a:gd fmla="*/ 0 w 175" name="T6"/>
                <a:gd fmla="*/ 184 h 184" name="T7"/>
                <a:gd fmla="*/ 22 w 175" name="T8"/>
                <a:gd fmla="*/ 184 h 184" name="T9"/>
                <a:gd fmla="*/ 34 w 175" name="T10"/>
                <a:gd fmla="*/ 184 h 184" name="T11"/>
                <a:gd fmla="*/ 175 w 175" name="T12"/>
                <a:gd fmla="*/ 184 h 184" name="T13"/>
                <a:gd fmla="*/ 175 w 175" name="T14"/>
                <a:gd fmla="*/ 151 h 184" name="T15"/>
                <a:gd fmla="*/ 34 w 175" name="T16"/>
                <a:gd fmla="*/ 151 h 18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84" w="175">
                  <a:moveTo>
                    <a:pt x="34" y="151"/>
                  </a:moveTo>
                  <a:lnTo>
                    <a:pt x="34" y="0"/>
                  </a:lnTo>
                  <a:lnTo>
                    <a:pt x="0" y="0"/>
                  </a:lnTo>
                  <a:lnTo>
                    <a:pt x="0" y="184"/>
                  </a:lnTo>
                  <a:lnTo>
                    <a:pt x="22" y="184"/>
                  </a:lnTo>
                  <a:lnTo>
                    <a:pt x="34" y="184"/>
                  </a:lnTo>
                  <a:lnTo>
                    <a:pt x="175" y="184"/>
                  </a:lnTo>
                  <a:lnTo>
                    <a:pt x="175" y="151"/>
                  </a:lnTo>
                  <a:lnTo>
                    <a:pt x="34" y="151"/>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grpSp>
      <p:sp>
        <p:nvSpPr>
          <p:cNvPr id="101" name="Freeform 28"/>
          <p:cNvSpPr>
            <a:spLocks noEditPoints="1"/>
          </p:cNvSpPr>
          <p:nvPr/>
        </p:nvSpPr>
        <p:spPr bwMode="auto">
          <a:xfrm>
            <a:off x="4716706" y="2703806"/>
            <a:ext cx="428483" cy="347079"/>
          </a:xfrm>
          <a:custGeom>
            <a:gdLst>
              <a:gd fmla="*/ 114 w 200" name="T0"/>
              <a:gd fmla="*/ 17 h 161" name="T1"/>
              <a:gd fmla="*/ 18 w 200" name="T2"/>
              <a:gd fmla="*/ 50 h 161" name="T3"/>
              <a:gd fmla="*/ 51 w 200" name="T4"/>
              <a:gd fmla="*/ 146 h 161" name="T5"/>
              <a:gd fmla="*/ 138 w 200" name="T6"/>
              <a:gd fmla="*/ 127 h 161" name="T7"/>
              <a:gd fmla="*/ 186 w 200" name="T8"/>
              <a:gd fmla="*/ 150 h 161" name="T9"/>
              <a:gd fmla="*/ 200 w 200" name="T10"/>
              <a:gd fmla="*/ 122 h 161" name="T11"/>
              <a:gd fmla="*/ 152 w 200" name="T12"/>
              <a:gd fmla="*/ 98 h 161" name="T13"/>
              <a:gd fmla="*/ 114 w 200" name="T14"/>
              <a:gd fmla="*/ 17 h 161" name="T15"/>
              <a:gd fmla="*/ 127 w 200" name="T16"/>
              <a:gd fmla="*/ 103 h 161" name="T17"/>
              <a:gd fmla="*/ 61 w 200" name="T18"/>
              <a:gd fmla="*/ 126 h 161" name="T19"/>
              <a:gd fmla="*/ 38 w 200" name="T20"/>
              <a:gd fmla="*/ 60 h 161" name="T21"/>
              <a:gd fmla="*/ 104 w 200" name="T22"/>
              <a:gd fmla="*/ 37 h 161" name="T23"/>
              <a:gd fmla="*/ 127 w 200" name="T24"/>
              <a:gd fmla="*/ 103 h 161"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61" w="200">
                <a:moveTo>
                  <a:pt x="114" y="17"/>
                </a:moveTo>
                <a:cubicBezTo>
                  <a:pt x="78" y="0"/>
                  <a:pt x="35" y="15"/>
                  <a:pt x="18" y="50"/>
                </a:cubicBezTo>
                <a:cubicBezTo>
                  <a:pt x="0" y="86"/>
                  <a:pt x="15" y="129"/>
                  <a:pt x="51" y="146"/>
                </a:cubicBezTo>
                <a:cubicBezTo>
                  <a:pt x="81" y="161"/>
                  <a:pt x="118" y="152"/>
                  <a:pt x="138" y="127"/>
                </a:cubicBezTo>
                <a:cubicBezTo>
                  <a:pt x="186" y="150"/>
                  <a:pt x="186" y="150"/>
                  <a:pt x="186" y="150"/>
                </a:cubicBezTo>
                <a:cubicBezTo>
                  <a:pt x="200" y="122"/>
                  <a:pt x="200" y="122"/>
                  <a:pt x="200" y="122"/>
                </a:cubicBezTo>
                <a:cubicBezTo>
                  <a:pt x="152" y="98"/>
                  <a:pt x="152" y="98"/>
                  <a:pt x="152" y="98"/>
                </a:cubicBezTo>
                <a:cubicBezTo>
                  <a:pt x="160" y="66"/>
                  <a:pt x="145" y="32"/>
                  <a:pt x="114" y="17"/>
                </a:cubicBezTo>
                <a:close/>
                <a:moveTo>
                  <a:pt x="127" y="103"/>
                </a:moveTo>
                <a:cubicBezTo>
                  <a:pt x="115" y="128"/>
                  <a:pt x="85" y="138"/>
                  <a:pt x="61" y="126"/>
                </a:cubicBezTo>
                <a:cubicBezTo>
                  <a:pt x="36" y="114"/>
                  <a:pt x="26" y="84"/>
                  <a:pt x="38" y="60"/>
                </a:cubicBezTo>
                <a:cubicBezTo>
                  <a:pt x="50" y="35"/>
                  <a:pt x="80" y="25"/>
                  <a:pt x="104" y="37"/>
                </a:cubicBezTo>
                <a:cubicBezTo>
                  <a:pt x="129" y="49"/>
                  <a:pt x="139" y="79"/>
                  <a:pt x="127" y="103"/>
                </a:cubicBezTo>
                <a:close/>
              </a:path>
            </a:pathLst>
          </a:custGeom>
          <a:solidFill>
            <a:schemeClr val="accent3"/>
          </a:solidFill>
          <a:ln>
            <a:noFill/>
          </a:ln>
        </p:spPr>
        <p:txBody>
          <a:bodyPr anchor="t" anchorCtr="0" bIns="34290" compatLnSpc="1" lIns="68580" numCol="1" rIns="68580" tIns="34290" vert="horz" wrap="square">
            <a:prstTxWarp prst="textNoShape">
              <a:avLst/>
            </a:prstTxWarp>
          </a:bodyPr>
          <a:lstStyle/>
          <a:p>
            <a:endParaRPr altLang="en-US" lang="zh-CN" sz="1013"/>
          </a:p>
        </p:txBody>
      </p:sp>
      <p:grpSp>
        <p:nvGrpSpPr>
          <p:cNvPr id="102" name="Group 31"/>
          <p:cNvGrpSpPr>
            <a:grpSpLocks noChangeAspect="1"/>
          </p:cNvGrpSpPr>
          <p:nvPr/>
        </p:nvGrpSpPr>
        <p:grpSpPr>
          <a:xfrm>
            <a:off x="4808962" y="4044392"/>
            <a:ext cx="243964" cy="313859"/>
            <a:chOff x="5177" y="1058"/>
            <a:chExt cx="363" cy="467"/>
          </a:xfrm>
          <a:solidFill>
            <a:schemeClr val="accent1"/>
          </a:solidFill>
        </p:grpSpPr>
        <p:sp>
          <p:nvSpPr>
            <p:cNvPr id="103" name="Freeform 32"/>
            <p:cNvSpPr/>
            <p:nvPr/>
          </p:nvSpPr>
          <p:spPr bwMode="auto">
            <a:xfrm>
              <a:off x="5305" y="1288"/>
              <a:ext cx="98" cy="237"/>
            </a:xfrm>
            <a:custGeom>
              <a:gdLst>
                <a:gd fmla="*/ 48 w 98" name="T0"/>
                <a:gd fmla="*/ 237 h 237" name="T1"/>
                <a:gd fmla="*/ 45 w 98" name="T2"/>
                <a:gd fmla="*/ 230 h 237" name="T3"/>
                <a:gd fmla="*/ 21 w 98" name="T4"/>
                <a:gd fmla="*/ 184 h 237" name="T5"/>
                <a:gd fmla="*/ 0 w 98" name="T6"/>
                <a:gd fmla="*/ 139 h 237" name="T7"/>
                <a:gd fmla="*/ 0 w 98" name="T8"/>
                <a:gd fmla="*/ 137 h 237" name="T9"/>
                <a:gd fmla="*/ 0 w 98" name="T10"/>
                <a:gd fmla="*/ 134 h 237" name="T11"/>
                <a:gd fmla="*/ 45 w 98" name="T12"/>
                <a:gd fmla="*/ 12 h 237" name="T13"/>
                <a:gd fmla="*/ 48 w 98" name="T14"/>
                <a:gd fmla="*/ 0 h 237" name="T15"/>
                <a:gd fmla="*/ 52 w 98" name="T16"/>
                <a:gd fmla="*/ 12 h 237" name="T17"/>
                <a:gd fmla="*/ 96 w 98" name="T18"/>
                <a:gd fmla="*/ 134 h 237" name="T19"/>
                <a:gd fmla="*/ 98 w 98" name="T20"/>
                <a:gd fmla="*/ 137 h 237" name="T21"/>
                <a:gd fmla="*/ 96 w 98" name="T22"/>
                <a:gd fmla="*/ 139 h 237" name="T23"/>
                <a:gd fmla="*/ 74 w 98" name="T24"/>
                <a:gd fmla="*/ 184 h 237" name="T25"/>
                <a:gd fmla="*/ 52 w 98" name="T26"/>
                <a:gd fmla="*/ 230 h 237" name="T27"/>
                <a:gd fmla="*/ 48 w 98" name="T28"/>
                <a:gd fmla="*/ 237 h 237" name="T29"/>
                <a:gd fmla="*/ 48 w 98" name="T30"/>
                <a:gd fmla="*/ 237 h 237"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236" w="98">
                  <a:moveTo>
                    <a:pt x="48" y="237"/>
                  </a:moveTo>
                  <a:lnTo>
                    <a:pt x="45" y="230"/>
                  </a:lnTo>
                  <a:lnTo>
                    <a:pt x="21" y="184"/>
                  </a:lnTo>
                  <a:lnTo>
                    <a:pt x="0" y="139"/>
                  </a:lnTo>
                  <a:lnTo>
                    <a:pt x="0" y="137"/>
                  </a:lnTo>
                  <a:lnTo>
                    <a:pt x="0" y="134"/>
                  </a:lnTo>
                  <a:lnTo>
                    <a:pt x="45" y="12"/>
                  </a:lnTo>
                  <a:lnTo>
                    <a:pt x="48" y="0"/>
                  </a:lnTo>
                  <a:lnTo>
                    <a:pt x="52" y="12"/>
                  </a:lnTo>
                  <a:lnTo>
                    <a:pt x="96" y="134"/>
                  </a:lnTo>
                  <a:lnTo>
                    <a:pt x="98" y="137"/>
                  </a:lnTo>
                  <a:lnTo>
                    <a:pt x="96" y="139"/>
                  </a:lnTo>
                  <a:lnTo>
                    <a:pt x="74" y="184"/>
                  </a:lnTo>
                  <a:lnTo>
                    <a:pt x="52" y="230"/>
                  </a:lnTo>
                  <a:lnTo>
                    <a:pt x="48" y="237"/>
                  </a:lnTo>
                  <a:lnTo>
                    <a:pt x="48" y="237"/>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104" name="Oval 33"/>
            <p:cNvSpPr>
              <a:spLocks noChangeArrowheads="1"/>
            </p:cNvSpPr>
            <p:nvPr/>
          </p:nvSpPr>
          <p:spPr bwMode="auto">
            <a:xfrm>
              <a:off x="5247" y="1058"/>
              <a:ext cx="212" cy="211"/>
            </a:xfrm>
            <a:prstGeom prst="ellipse">
              <a:avLst/>
            </a:pr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105" name="Freeform 34"/>
            <p:cNvSpPr/>
            <p:nvPr/>
          </p:nvSpPr>
          <p:spPr bwMode="auto">
            <a:xfrm>
              <a:off x="5386" y="1290"/>
              <a:ext cx="154" cy="235"/>
            </a:xfrm>
            <a:custGeom>
              <a:gdLst>
                <a:gd fmla="*/ 50 w 64" name="T0"/>
                <a:gd fmla="*/ 0 h 98" name="T1"/>
                <a:gd fmla="*/ 37 w 64" name="T2"/>
                <a:gd fmla="*/ 0 h 98" name="T3"/>
                <a:gd fmla="*/ 13 w 64" name="T4"/>
                <a:gd fmla="*/ 62 h 98" name="T5"/>
                <a:gd fmla="*/ 0 w 64" name="T6"/>
                <a:gd fmla="*/ 98 h 98" name="T7"/>
                <a:gd fmla="*/ 50 w 64" name="T8"/>
                <a:gd fmla="*/ 98 h 98" name="T9"/>
                <a:gd fmla="*/ 64 w 64" name="T10"/>
                <a:gd fmla="*/ 84 h 98" name="T11"/>
                <a:gd fmla="*/ 64 w 64" name="T12"/>
                <a:gd fmla="*/ 14 h 98" name="T13"/>
                <a:gd fmla="*/ 50 w 64" name="T14"/>
                <a:gd fmla="*/ 0 h 9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8" w="64">
                  <a:moveTo>
                    <a:pt x="50" y="0"/>
                  </a:moveTo>
                  <a:cubicBezTo>
                    <a:pt x="37" y="0"/>
                    <a:pt x="37" y="0"/>
                    <a:pt x="37" y="0"/>
                  </a:cubicBezTo>
                  <a:cubicBezTo>
                    <a:pt x="13" y="62"/>
                    <a:pt x="13" y="62"/>
                    <a:pt x="13" y="62"/>
                  </a:cubicBezTo>
                  <a:cubicBezTo>
                    <a:pt x="0" y="98"/>
                    <a:pt x="0" y="98"/>
                    <a:pt x="0" y="98"/>
                  </a:cubicBezTo>
                  <a:cubicBezTo>
                    <a:pt x="50" y="98"/>
                    <a:pt x="50" y="98"/>
                    <a:pt x="50" y="98"/>
                  </a:cubicBezTo>
                  <a:cubicBezTo>
                    <a:pt x="58" y="98"/>
                    <a:pt x="64" y="92"/>
                    <a:pt x="64" y="84"/>
                  </a:cubicBezTo>
                  <a:cubicBezTo>
                    <a:pt x="64" y="14"/>
                    <a:pt x="64" y="14"/>
                    <a:pt x="64" y="14"/>
                  </a:cubicBezTo>
                  <a:cubicBezTo>
                    <a:pt x="64" y="6"/>
                    <a:pt x="58" y="0"/>
                    <a:pt x="5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106" name="Freeform 35"/>
            <p:cNvSpPr/>
            <p:nvPr/>
          </p:nvSpPr>
          <p:spPr bwMode="auto">
            <a:xfrm>
              <a:off x="5177" y="1290"/>
              <a:ext cx="149" cy="235"/>
            </a:xfrm>
            <a:custGeom>
              <a:gdLst>
                <a:gd fmla="*/ 24 w 62" name="T0"/>
                <a:gd fmla="*/ 0 h 98" name="T1"/>
                <a:gd fmla="*/ 13 w 62" name="T2"/>
                <a:gd fmla="*/ 0 h 98" name="T3"/>
                <a:gd fmla="*/ 0 w 62" name="T4"/>
                <a:gd fmla="*/ 14 h 98" name="T5"/>
                <a:gd fmla="*/ 0 w 62" name="T6"/>
                <a:gd fmla="*/ 84 h 98" name="T7"/>
                <a:gd fmla="*/ 13 w 62" name="T8"/>
                <a:gd fmla="*/ 98 h 98" name="T9"/>
                <a:gd fmla="*/ 62 w 62" name="T10"/>
                <a:gd fmla="*/ 98 h 98" name="T11"/>
                <a:gd fmla="*/ 48 w 62" name="T12"/>
                <a:gd fmla="*/ 62 h 98" name="T13"/>
                <a:gd fmla="*/ 24 w 62" name="T14"/>
                <a:gd fmla="*/ 0 h 9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8" w="62">
                  <a:moveTo>
                    <a:pt x="24" y="0"/>
                  </a:moveTo>
                  <a:cubicBezTo>
                    <a:pt x="13" y="0"/>
                    <a:pt x="13" y="0"/>
                    <a:pt x="13" y="0"/>
                  </a:cubicBezTo>
                  <a:cubicBezTo>
                    <a:pt x="6" y="0"/>
                    <a:pt x="0" y="6"/>
                    <a:pt x="0" y="14"/>
                  </a:cubicBezTo>
                  <a:cubicBezTo>
                    <a:pt x="0" y="84"/>
                    <a:pt x="0" y="84"/>
                    <a:pt x="0" y="84"/>
                  </a:cubicBezTo>
                  <a:cubicBezTo>
                    <a:pt x="0" y="92"/>
                    <a:pt x="6" y="98"/>
                    <a:pt x="13" y="98"/>
                  </a:cubicBezTo>
                  <a:cubicBezTo>
                    <a:pt x="62" y="98"/>
                    <a:pt x="62" y="98"/>
                    <a:pt x="62" y="98"/>
                  </a:cubicBezTo>
                  <a:cubicBezTo>
                    <a:pt x="48" y="62"/>
                    <a:pt x="48" y="62"/>
                    <a:pt x="48" y="62"/>
                  </a:cubicBezTo>
                  <a:lnTo>
                    <a:pt x="24" y="0"/>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grpSp>
      <p:grpSp>
        <p:nvGrpSpPr>
          <p:cNvPr id="107" name="组合 106"/>
          <p:cNvGrpSpPr/>
          <p:nvPr/>
        </p:nvGrpSpPr>
        <p:grpSpPr>
          <a:xfrm>
            <a:off x="5151784" y="1325840"/>
            <a:ext cx="1520477" cy="497196"/>
            <a:chOff x="7109327" y="3233174"/>
            <a:chExt cx="2027303" cy="662926"/>
          </a:xfrm>
        </p:grpSpPr>
        <p:sp>
          <p:nvSpPr>
            <p:cNvPr id="108" name="文本框 107"/>
            <p:cNvSpPr txBox="1"/>
            <p:nvPr/>
          </p:nvSpPr>
          <p:spPr>
            <a:xfrm>
              <a:off x="7109327" y="3233174"/>
              <a:ext cx="1923123" cy="335279"/>
            </a:xfrm>
            <a:prstGeom prst="rect">
              <a:avLst/>
            </a:prstGeom>
            <a:noFill/>
          </p:spPr>
          <p:txBody>
            <a:bodyPr rtlCol="0" wrap="square">
              <a:spAutoFit/>
            </a:bodyPr>
            <a:lstStyle/>
            <a:p>
              <a:r>
                <a:rPr altLang="en-US" lang="zh-CN" sz="1050">
                  <a:solidFill>
                    <a:schemeClr val="tx1">
                      <a:lumMod val="50000"/>
                      <a:lumOff val="50000"/>
                    </a:schemeClr>
                  </a:solidFill>
                  <a:latin charset="-122" panose="01010104010101010101" pitchFamily="2" typeface="时尚中黑简体"/>
                  <a:ea charset="-122" panose="01010104010101010101" pitchFamily="2" typeface="时尚中黑简体"/>
                  <a:sym charset="0" panose="020b0604020202020204" pitchFamily="34" typeface="Arial"/>
                </a:rPr>
                <a:t>在此添加标题</a:t>
              </a:r>
            </a:p>
          </p:txBody>
        </p:sp>
        <p:sp>
          <p:nvSpPr>
            <p:cNvPr id="109" name="文本框 108"/>
            <p:cNvSpPr txBox="1"/>
            <p:nvPr/>
          </p:nvSpPr>
          <p:spPr>
            <a:xfrm>
              <a:off x="7115248" y="3465215"/>
              <a:ext cx="2021382" cy="426719"/>
            </a:xfrm>
            <a:prstGeom prst="rect">
              <a:avLst/>
            </a:prstGeom>
            <a:noFill/>
          </p:spPr>
          <p:txBody>
            <a:bodyPr rtlCol="0" wrap="square">
              <a:spAutoFit/>
            </a:bodyPr>
            <a:lstStyle/>
            <a:p>
              <a:pPr algn="just"/>
              <a:r>
                <a:rPr altLang="en-US" lang="zh-CN" sz="750">
                  <a:solidFill>
                    <a:prstClr val="black">
                      <a:lumMod val="50000"/>
                      <a:lumOff val="50000"/>
                    </a:prstClr>
                  </a:solidFill>
                  <a:latin charset="-122" pitchFamily="34" typeface="微软雅黑"/>
                  <a:ea charset="-122" pitchFamily="34" typeface="微软雅黑"/>
                </a:rPr>
                <a:t>点击添加文字说明或复制文本黏贴自此内容要言简意赅</a:t>
              </a:r>
            </a:p>
          </p:txBody>
        </p:sp>
      </p:grpSp>
      <p:grpSp>
        <p:nvGrpSpPr>
          <p:cNvPr id="110" name="组合 109"/>
          <p:cNvGrpSpPr/>
          <p:nvPr/>
        </p:nvGrpSpPr>
        <p:grpSpPr>
          <a:xfrm>
            <a:off x="5151784" y="1980684"/>
            <a:ext cx="1520477" cy="497196"/>
            <a:chOff x="7109327" y="3233174"/>
            <a:chExt cx="2027303" cy="662926"/>
          </a:xfrm>
        </p:grpSpPr>
        <p:sp>
          <p:nvSpPr>
            <p:cNvPr id="111" name="文本框 110"/>
            <p:cNvSpPr txBox="1"/>
            <p:nvPr/>
          </p:nvSpPr>
          <p:spPr>
            <a:xfrm>
              <a:off x="7109327" y="3233174"/>
              <a:ext cx="1923123" cy="335279"/>
            </a:xfrm>
            <a:prstGeom prst="rect">
              <a:avLst/>
            </a:prstGeom>
            <a:noFill/>
          </p:spPr>
          <p:txBody>
            <a:bodyPr rtlCol="0" wrap="square">
              <a:spAutoFit/>
            </a:bodyPr>
            <a:lstStyle/>
            <a:p>
              <a:r>
                <a:rPr altLang="en-US" lang="zh-CN" sz="1050">
                  <a:solidFill>
                    <a:schemeClr val="tx1">
                      <a:lumMod val="50000"/>
                      <a:lumOff val="50000"/>
                    </a:schemeClr>
                  </a:solidFill>
                  <a:latin charset="-122" panose="01010104010101010101" pitchFamily="2" typeface="时尚中黑简体"/>
                  <a:ea charset="-122" panose="01010104010101010101" pitchFamily="2" typeface="时尚中黑简体"/>
                  <a:sym charset="0" panose="020b0604020202020204" pitchFamily="34" typeface="Arial"/>
                </a:rPr>
                <a:t>在此添加标题</a:t>
              </a:r>
            </a:p>
          </p:txBody>
        </p:sp>
        <p:sp>
          <p:nvSpPr>
            <p:cNvPr id="112" name="文本框 111"/>
            <p:cNvSpPr txBox="1"/>
            <p:nvPr/>
          </p:nvSpPr>
          <p:spPr>
            <a:xfrm>
              <a:off x="7115248" y="3465215"/>
              <a:ext cx="2021382" cy="426719"/>
            </a:xfrm>
            <a:prstGeom prst="rect">
              <a:avLst/>
            </a:prstGeom>
            <a:noFill/>
          </p:spPr>
          <p:txBody>
            <a:bodyPr rtlCol="0" wrap="square">
              <a:spAutoFit/>
            </a:bodyPr>
            <a:lstStyle/>
            <a:p>
              <a:pPr algn="just"/>
              <a:r>
                <a:rPr altLang="en-US" lang="zh-CN" sz="750">
                  <a:solidFill>
                    <a:prstClr val="black">
                      <a:lumMod val="50000"/>
                      <a:lumOff val="50000"/>
                    </a:prstClr>
                  </a:solidFill>
                  <a:latin charset="-122" pitchFamily="34" typeface="微软雅黑"/>
                  <a:ea charset="-122" pitchFamily="34" typeface="微软雅黑"/>
                </a:rPr>
                <a:t>点击添加文字说明或复制文本黏贴自此内容要言简意赅</a:t>
              </a:r>
            </a:p>
          </p:txBody>
        </p:sp>
      </p:grpSp>
      <p:grpSp>
        <p:nvGrpSpPr>
          <p:cNvPr id="113" name="组合 112"/>
          <p:cNvGrpSpPr/>
          <p:nvPr/>
        </p:nvGrpSpPr>
        <p:grpSpPr>
          <a:xfrm>
            <a:off x="5151784" y="2635528"/>
            <a:ext cx="1520477" cy="497196"/>
            <a:chOff x="7109327" y="3233174"/>
            <a:chExt cx="2027303" cy="662926"/>
          </a:xfrm>
        </p:grpSpPr>
        <p:sp>
          <p:nvSpPr>
            <p:cNvPr id="114" name="文本框 113"/>
            <p:cNvSpPr txBox="1"/>
            <p:nvPr/>
          </p:nvSpPr>
          <p:spPr>
            <a:xfrm>
              <a:off x="7109327" y="3233174"/>
              <a:ext cx="1923123" cy="335279"/>
            </a:xfrm>
            <a:prstGeom prst="rect">
              <a:avLst/>
            </a:prstGeom>
            <a:noFill/>
          </p:spPr>
          <p:txBody>
            <a:bodyPr rtlCol="0" wrap="square">
              <a:spAutoFit/>
            </a:bodyPr>
            <a:lstStyle/>
            <a:p>
              <a:r>
                <a:rPr altLang="en-US" lang="zh-CN" sz="1050">
                  <a:solidFill>
                    <a:schemeClr val="tx1">
                      <a:lumMod val="50000"/>
                      <a:lumOff val="50000"/>
                    </a:schemeClr>
                  </a:solidFill>
                  <a:latin charset="-122" panose="01010104010101010101" pitchFamily="2" typeface="时尚中黑简体"/>
                  <a:ea charset="-122" panose="01010104010101010101" pitchFamily="2" typeface="时尚中黑简体"/>
                  <a:sym charset="0" panose="020b0604020202020204" pitchFamily="34" typeface="Arial"/>
                </a:rPr>
                <a:t>在此添加标题</a:t>
              </a:r>
            </a:p>
          </p:txBody>
        </p:sp>
        <p:sp>
          <p:nvSpPr>
            <p:cNvPr id="115" name="文本框 114"/>
            <p:cNvSpPr txBox="1"/>
            <p:nvPr/>
          </p:nvSpPr>
          <p:spPr>
            <a:xfrm>
              <a:off x="7115248" y="3465215"/>
              <a:ext cx="2021382" cy="426719"/>
            </a:xfrm>
            <a:prstGeom prst="rect">
              <a:avLst/>
            </a:prstGeom>
            <a:noFill/>
          </p:spPr>
          <p:txBody>
            <a:bodyPr rtlCol="0" wrap="square">
              <a:spAutoFit/>
            </a:bodyPr>
            <a:lstStyle/>
            <a:p>
              <a:pPr algn="just"/>
              <a:r>
                <a:rPr altLang="en-US" lang="zh-CN" sz="750">
                  <a:solidFill>
                    <a:prstClr val="black">
                      <a:lumMod val="50000"/>
                      <a:lumOff val="50000"/>
                    </a:prstClr>
                  </a:solidFill>
                  <a:latin charset="-122" pitchFamily="34" typeface="微软雅黑"/>
                  <a:ea charset="-122" pitchFamily="34" typeface="微软雅黑"/>
                </a:rPr>
                <a:t>点击添加文字说明或复制文本黏贴自此内容要言简意赅</a:t>
              </a:r>
            </a:p>
          </p:txBody>
        </p:sp>
      </p:grpSp>
      <p:grpSp>
        <p:nvGrpSpPr>
          <p:cNvPr id="116" name="组合 115"/>
          <p:cNvGrpSpPr/>
          <p:nvPr/>
        </p:nvGrpSpPr>
        <p:grpSpPr>
          <a:xfrm>
            <a:off x="5151784" y="3290371"/>
            <a:ext cx="1520477" cy="497196"/>
            <a:chOff x="7109327" y="3233174"/>
            <a:chExt cx="2027303" cy="662926"/>
          </a:xfrm>
        </p:grpSpPr>
        <p:sp>
          <p:nvSpPr>
            <p:cNvPr id="117" name="文本框 116"/>
            <p:cNvSpPr txBox="1"/>
            <p:nvPr/>
          </p:nvSpPr>
          <p:spPr>
            <a:xfrm>
              <a:off x="7109327" y="3233174"/>
              <a:ext cx="1923123" cy="335279"/>
            </a:xfrm>
            <a:prstGeom prst="rect">
              <a:avLst/>
            </a:prstGeom>
            <a:noFill/>
          </p:spPr>
          <p:txBody>
            <a:bodyPr rtlCol="0" wrap="square">
              <a:spAutoFit/>
            </a:bodyPr>
            <a:lstStyle/>
            <a:p>
              <a:r>
                <a:rPr altLang="en-US" lang="zh-CN" sz="1050">
                  <a:solidFill>
                    <a:schemeClr val="tx1">
                      <a:lumMod val="50000"/>
                      <a:lumOff val="50000"/>
                    </a:schemeClr>
                  </a:solidFill>
                  <a:latin charset="-122" panose="01010104010101010101" pitchFamily="2" typeface="时尚中黑简体"/>
                  <a:ea charset="-122" panose="01010104010101010101" pitchFamily="2" typeface="时尚中黑简体"/>
                  <a:sym charset="0" panose="020b0604020202020204" pitchFamily="34" typeface="Arial"/>
                </a:rPr>
                <a:t>在此添加标题</a:t>
              </a:r>
            </a:p>
          </p:txBody>
        </p:sp>
        <p:sp>
          <p:nvSpPr>
            <p:cNvPr id="118" name="文本框 117"/>
            <p:cNvSpPr txBox="1"/>
            <p:nvPr/>
          </p:nvSpPr>
          <p:spPr>
            <a:xfrm>
              <a:off x="7115248" y="3465215"/>
              <a:ext cx="2021382" cy="426719"/>
            </a:xfrm>
            <a:prstGeom prst="rect">
              <a:avLst/>
            </a:prstGeom>
            <a:noFill/>
          </p:spPr>
          <p:txBody>
            <a:bodyPr rtlCol="0" wrap="square">
              <a:spAutoFit/>
            </a:bodyPr>
            <a:lstStyle/>
            <a:p>
              <a:pPr algn="just"/>
              <a:r>
                <a:rPr altLang="en-US" lang="zh-CN" sz="750">
                  <a:solidFill>
                    <a:prstClr val="black">
                      <a:lumMod val="50000"/>
                      <a:lumOff val="50000"/>
                    </a:prstClr>
                  </a:solidFill>
                  <a:latin charset="-122" pitchFamily="34" typeface="微软雅黑"/>
                  <a:ea charset="-122" pitchFamily="34" typeface="微软雅黑"/>
                </a:rPr>
                <a:t>点击添加文字说明或复制文本黏贴自此内容要言简意赅</a:t>
              </a:r>
            </a:p>
          </p:txBody>
        </p:sp>
      </p:grpSp>
      <p:grpSp>
        <p:nvGrpSpPr>
          <p:cNvPr id="119" name="组合 118"/>
          <p:cNvGrpSpPr/>
          <p:nvPr/>
        </p:nvGrpSpPr>
        <p:grpSpPr>
          <a:xfrm>
            <a:off x="5151784" y="3945215"/>
            <a:ext cx="1520477" cy="497196"/>
            <a:chOff x="7109327" y="3233174"/>
            <a:chExt cx="2027303" cy="662926"/>
          </a:xfrm>
        </p:grpSpPr>
        <p:sp>
          <p:nvSpPr>
            <p:cNvPr id="120" name="文本框 119"/>
            <p:cNvSpPr txBox="1"/>
            <p:nvPr/>
          </p:nvSpPr>
          <p:spPr>
            <a:xfrm>
              <a:off x="7109327" y="3233173"/>
              <a:ext cx="1923123" cy="335279"/>
            </a:xfrm>
            <a:prstGeom prst="rect">
              <a:avLst/>
            </a:prstGeom>
            <a:noFill/>
          </p:spPr>
          <p:txBody>
            <a:bodyPr rtlCol="0" wrap="square">
              <a:spAutoFit/>
            </a:bodyPr>
            <a:lstStyle/>
            <a:p>
              <a:r>
                <a:rPr altLang="en-US" lang="zh-CN" sz="1050">
                  <a:solidFill>
                    <a:schemeClr val="tx1">
                      <a:lumMod val="50000"/>
                      <a:lumOff val="50000"/>
                    </a:schemeClr>
                  </a:solidFill>
                  <a:latin charset="-122" panose="01010104010101010101" pitchFamily="2" typeface="时尚中黑简体"/>
                  <a:ea charset="-122" panose="01010104010101010101" pitchFamily="2" typeface="时尚中黑简体"/>
                  <a:sym charset="0" panose="020b0604020202020204" pitchFamily="34" typeface="Arial"/>
                </a:rPr>
                <a:t>在此添加标题</a:t>
              </a:r>
            </a:p>
          </p:txBody>
        </p:sp>
        <p:sp>
          <p:nvSpPr>
            <p:cNvPr id="121" name="文本框 120"/>
            <p:cNvSpPr txBox="1"/>
            <p:nvPr/>
          </p:nvSpPr>
          <p:spPr>
            <a:xfrm>
              <a:off x="7115248" y="3465214"/>
              <a:ext cx="2021382" cy="426719"/>
            </a:xfrm>
            <a:prstGeom prst="rect">
              <a:avLst/>
            </a:prstGeom>
            <a:noFill/>
          </p:spPr>
          <p:txBody>
            <a:bodyPr rtlCol="0" wrap="square">
              <a:spAutoFit/>
            </a:bodyPr>
            <a:lstStyle/>
            <a:p>
              <a:pPr algn="just"/>
              <a:r>
                <a:rPr altLang="en-US" lang="zh-CN" sz="750">
                  <a:solidFill>
                    <a:prstClr val="black">
                      <a:lumMod val="50000"/>
                      <a:lumOff val="50000"/>
                    </a:prstClr>
                  </a:solidFill>
                  <a:latin charset="-122" pitchFamily="34" typeface="微软雅黑"/>
                  <a:ea charset="-122" pitchFamily="34" typeface="微软雅黑"/>
                </a:rPr>
                <a:t>点击添加文字说明或复制文本黏贴自此内容要言简意赅</a:t>
              </a:r>
            </a:p>
          </p:txBody>
        </p:sp>
      </p:grpSp>
    </p:spTree>
    <p:extLst>
      <p:ext uri="{BB962C8B-B14F-4D97-AF65-F5344CB8AC3E}">
        <p14:creationId val="1357740857"/>
      </p:ext>
    </p:extLst>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56"/>
                                        </p:tgtEl>
                                        <p:attrNameLst>
                                          <p:attrName>style.visibility</p:attrName>
                                        </p:attrNameLst>
                                      </p:cBhvr>
                                      <p:to>
                                        <p:strVal val="visible"/>
                                      </p:to>
                                    </p:set>
                                    <p:animEffect filter="fade" transition="in">
                                      <p:cBhvr>
                                        <p:cTn dur="1000" id="7"/>
                                        <p:tgtEl>
                                          <p:spTgt spid="56"/>
                                        </p:tgtEl>
                                      </p:cBhvr>
                                    </p:animEffect>
                                    <p:anim calcmode="lin" valueType="num">
                                      <p:cBhvr>
                                        <p:cTn dur="1000" fill="hold" id="8"/>
                                        <p:tgtEl>
                                          <p:spTgt spid="56"/>
                                        </p:tgtEl>
                                        <p:attrNameLst>
                                          <p:attrName>ppt_x</p:attrName>
                                        </p:attrNameLst>
                                      </p:cBhvr>
                                      <p:tavLst>
                                        <p:tav tm="0">
                                          <p:val>
                                            <p:strVal val="#ppt_x"/>
                                          </p:val>
                                        </p:tav>
                                        <p:tav tm="100000">
                                          <p:val>
                                            <p:strVal val="#ppt_x"/>
                                          </p:val>
                                        </p:tav>
                                      </p:tavLst>
                                    </p:anim>
                                    <p:anim calcmode="lin" valueType="num">
                                      <p:cBhvr>
                                        <p:cTn dur="1000" fill="hold" id="9"/>
                                        <p:tgtEl>
                                          <p:spTgt spid="56"/>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41" presetSubtype="0">
                                  <p:stCondLst>
                                    <p:cond delay="0"/>
                                  </p:stCondLst>
                                  <p:iterate type="lt">
                                    <p:tmPct val="10000"/>
                                  </p:iterate>
                                  <p:childTnLst>
                                    <p:set>
                                      <p:cBhvr>
                                        <p:cTn dur="1" fill="hold" id="12">
                                          <p:stCondLst>
                                            <p:cond delay="0"/>
                                          </p:stCondLst>
                                        </p:cTn>
                                        <p:tgtEl>
                                          <p:spTgt spid="88"/>
                                        </p:tgtEl>
                                        <p:attrNameLst>
                                          <p:attrName>style.visibility</p:attrName>
                                        </p:attrNameLst>
                                      </p:cBhvr>
                                      <p:to>
                                        <p:strVal val="visible"/>
                                      </p:to>
                                    </p:set>
                                    <p:anim calcmode="lin" valueType="num">
                                      <p:cBhvr>
                                        <p:cTn dur="500" fill="hold" id="13"/>
                                        <p:tgtEl>
                                          <p:spTgt spid="88"/>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4"/>
                                        <p:tgtEl>
                                          <p:spTgt spid="88"/>
                                        </p:tgtEl>
                                        <p:attrNameLst>
                                          <p:attrName>ppt_y</p:attrName>
                                        </p:attrNameLst>
                                      </p:cBhvr>
                                      <p:tavLst>
                                        <p:tav tm="0">
                                          <p:val>
                                            <p:strVal val="#ppt_y"/>
                                          </p:val>
                                        </p:tav>
                                        <p:tav tm="100000">
                                          <p:val>
                                            <p:strVal val="#ppt_y"/>
                                          </p:val>
                                        </p:tav>
                                      </p:tavLst>
                                    </p:anim>
                                    <p:anim calcmode="lin" valueType="num">
                                      <p:cBhvr>
                                        <p:cTn dur="500" fill="hold" id="15"/>
                                        <p:tgtEl>
                                          <p:spTgt spid="88"/>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6"/>
                                        <p:tgtEl>
                                          <p:spTgt spid="88"/>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7" tmFilter="0,0; .5, 1; 1, 1"/>
                                        <p:tgtEl>
                                          <p:spTgt spid="88"/>
                                        </p:tgtEl>
                                      </p:cBhvr>
                                    </p:animEffect>
                                  </p:childTnLst>
                                </p:cTn>
                              </p:par>
                            </p:childTnLst>
                          </p:cTn>
                        </p:par>
                        <p:par>
                          <p:cTn fill="hold" id="18" nodeType="afterGroup">
                            <p:stCondLst>
                              <p:cond delay="1500"/>
                            </p:stCondLst>
                            <p:childTnLst>
                              <p:par>
                                <p:cTn fill="hold" id="19" nodeType="afterEffect" presetClass="entr" presetID="2" presetSubtype="4">
                                  <p:stCondLst>
                                    <p:cond delay="0"/>
                                  </p:stCondLst>
                                  <p:childTnLst>
                                    <p:set>
                                      <p:cBhvr>
                                        <p:cTn dur="1" fill="hold" id="20">
                                          <p:stCondLst>
                                            <p:cond delay="0"/>
                                          </p:stCondLst>
                                        </p:cTn>
                                        <p:tgtEl>
                                          <p:spTgt spid="89"/>
                                        </p:tgtEl>
                                        <p:attrNameLst>
                                          <p:attrName>style.visibility</p:attrName>
                                        </p:attrNameLst>
                                      </p:cBhvr>
                                      <p:to>
                                        <p:strVal val="visible"/>
                                      </p:to>
                                    </p:set>
                                    <p:anim calcmode="lin" valueType="num">
                                      <p:cBhvr additive="base">
                                        <p:cTn dur="500" fill="hold" id="21"/>
                                        <p:tgtEl>
                                          <p:spTgt spid="89"/>
                                        </p:tgtEl>
                                        <p:attrNameLst>
                                          <p:attrName>ppt_x</p:attrName>
                                        </p:attrNameLst>
                                      </p:cBhvr>
                                      <p:tavLst>
                                        <p:tav tm="0">
                                          <p:val>
                                            <p:strVal val="#ppt_x"/>
                                          </p:val>
                                        </p:tav>
                                        <p:tav tm="100000">
                                          <p:val>
                                            <p:strVal val="#ppt_x"/>
                                          </p:val>
                                        </p:tav>
                                      </p:tavLst>
                                    </p:anim>
                                    <p:anim calcmode="lin" valueType="num">
                                      <p:cBhvr additive="base">
                                        <p:cTn dur="500" fill="hold" id="22"/>
                                        <p:tgtEl>
                                          <p:spTgt spid="89"/>
                                        </p:tgtEl>
                                        <p:attrNameLst>
                                          <p:attrName>ppt_y</p:attrName>
                                        </p:attrNameLst>
                                      </p:cBhvr>
                                      <p:tavLst>
                                        <p:tav tm="0">
                                          <p:val>
                                            <p:strVal val="1+#ppt_h/2"/>
                                          </p:val>
                                        </p:tav>
                                        <p:tav tm="100000">
                                          <p:val>
                                            <p:strVal val="#ppt_y"/>
                                          </p:val>
                                        </p:tav>
                                      </p:tavLst>
                                    </p:anim>
                                  </p:childTnLst>
                                </p:cTn>
                              </p:par>
                              <p:par>
                                <p:cTn fill="hold" grpId="0" id="23" nodeType="withEffect" presetClass="entr" presetID="2" presetSubtype="4">
                                  <p:stCondLst>
                                    <p:cond delay="0"/>
                                  </p:stCondLst>
                                  <p:childTnLst>
                                    <p:set>
                                      <p:cBhvr>
                                        <p:cTn dur="1" fill="hold" id="24">
                                          <p:stCondLst>
                                            <p:cond delay="0"/>
                                          </p:stCondLst>
                                        </p:cTn>
                                        <p:tgtEl>
                                          <p:spTgt spid="97"/>
                                        </p:tgtEl>
                                        <p:attrNameLst>
                                          <p:attrName>style.visibility</p:attrName>
                                        </p:attrNameLst>
                                      </p:cBhvr>
                                      <p:to>
                                        <p:strVal val="visible"/>
                                      </p:to>
                                    </p:set>
                                    <p:anim calcmode="lin" valueType="num">
                                      <p:cBhvr additive="base">
                                        <p:cTn dur="500" fill="hold" id="25"/>
                                        <p:tgtEl>
                                          <p:spTgt spid="97"/>
                                        </p:tgtEl>
                                        <p:attrNameLst>
                                          <p:attrName>ppt_x</p:attrName>
                                        </p:attrNameLst>
                                      </p:cBhvr>
                                      <p:tavLst>
                                        <p:tav tm="0">
                                          <p:val>
                                            <p:strVal val="#ppt_x"/>
                                          </p:val>
                                        </p:tav>
                                        <p:tav tm="100000">
                                          <p:val>
                                            <p:strVal val="#ppt_x"/>
                                          </p:val>
                                        </p:tav>
                                      </p:tavLst>
                                    </p:anim>
                                    <p:anim calcmode="lin" valueType="num">
                                      <p:cBhvr additive="base">
                                        <p:cTn dur="500" fill="hold" id="26"/>
                                        <p:tgtEl>
                                          <p:spTgt spid="97"/>
                                        </p:tgtEl>
                                        <p:attrNameLst>
                                          <p:attrName>ppt_y</p:attrName>
                                        </p:attrNameLst>
                                      </p:cBhvr>
                                      <p:tavLst>
                                        <p:tav tm="0">
                                          <p:val>
                                            <p:strVal val="1+#ppt_h/2"/>
                                          </p:val>
                                        </p:tav>
                                        <p:tav tm="100000">
                                          <p:val>
                                            <p:strVal val="#ppt_y"/>
                                          </p:val>
                                        </p:tav>
                                      </p:tavLst>
                                    </p:anim>
                                  </p:childTnLst>
                                </p:cTn>
                              </p:par>
                              <p:par>
                                <p:cTn fill="hold" grpId="0" id="27" nodeType="withEffect" presetClass="entr" presetID="2" presetSubtype="4">
                                  <p:stCondLst>
                                    <p:cond delay="0"/>
                                  </p:stCondLst>
                                  <p:childTnLst>
                                    <p:set>
                                      <p:cBhvr>
                                        <p:cTn dur="1" fill="hold" id="28">
                                          <p:stCondLst>
                                            <p:cond delay="0"/>
                                          </p:stCondLst>
                                        </p:cTn>
                                        <p:tgtEl>
                                          <p:spTgt spid="101"/>
                                        </p:tgtEl>
                                        <p:attrNameLst>
                                          <p:attrName>style.visibility</p:attrName>
                                        </p:attrNameLst>
                                      </p:cBhvr>
                                      <p:to>
                                        <p:strVal val="visible"/>
                                      </p:to>
                                    </p:set>
                                    <p:anim calcmode="lin" valueType="num">
                                      <p:cBhvr additive="base">
                                        <p:cTn dur="500" fill="hold" id="29"/>
                                        <p:tgtEl>
                                          <p:spTgt spid="101"/>
                                        </p:tgtEl>
                                        <p:attrNameLst>
                                          <p:attrName>ppt_x</p:attrName>
                                        </p:attrNameLst>
                                      </p:cBhvr>
                                      <p:tavLst>
                                        <p:tav tm="0">
                                          <p:val>
                                            <p:strVal val="#ppt_x"/>
                                          </p:val>
                                        </p:tav>
                                        <p:tav tm="100000">
                                          <p:val>
                                            <p:strVal val="#ppt_x"/>
                                          </p:val>
                                        </p:tav>
                                      </p:tavLst>
                                    </p:anim>
                                    <p:anim calcmode="lin" valueType="num">
                                      <p:cBhvr additive="base">
                                        <p:cTn dur="500" fill="hold" id="30"/>
                                        <p:tgtEl>
                                          <p:spTgt spid="101"/>
                                        </p:tgtEl>
                                        <p:attrNameLst>
                                          <p:attrName>ppt_y</p:attrName>
                                        </p:attrNameLst>
                                      </p:cBhvr>
                                      <p:tavLst>
                                        <p:tav tm="0">
                                          <p:val>
                                            <p:strVal val="1+#ppt_h/2"/>
                                          </p:val>
                                        </p:tav>
                                        <p:tav tm="100000">
                                          <p:val>
                                            <p:strVal val="#ppt_y"/>
                                          </p:val>
                                        </p:tav>
                                      </p:tavLst>
                                    </p:anim>
                                  </p:childTnLst>
                                </p:cTn>
                              </p:par>
                              <p:par>
                                <p:cTn fill="hold" id="31" nodeType="withEffect" presetClass="entr" presetID="2" presetSubtype="4">
                                  <p:stCondLst>
                                    <p:cond delay="0"/>
                                  </p:stCondLst>
                                  <p:childTnLst>
                                    <p:set>
                                      <p:cBhvr>
                                        <p:cTn dur="1" fill="hold" id="32">
                                          <p:stCondLst>
                                            <p:cond delay="0"/>
                                          </p:stCondLst>
                                        </p:cTn>
                                        <p:tgtEl>
                                          <p:spTgt spid="98"/>
                                        </p:tgtEl>
                                        <p:attrNameLst>
                                          <p:attrName>style.visibility</p:attrName>
                                        </p:attrNameLst>
                                      </p:cBhvr>
                                      <p:to>
                                        <p:strVal val="visible"/>
                                      </p:to>
                                    </p:set>
                                    <p:anim calcmode="lin" valueType="num">
                                      <p:cBhvr additive="base">
                                        <p:cTn dur="500" fill="hold" id="33"/>
                                        <p:tgtEl>
                                          <p:spTgt spid="98"/>
                                        </p:tgtEl>
                                        <p:attrNameLst>
                                          <p:attrName>ppt_x</p:attrName>
                                        </p:attrNameLst>
                                      </p:cBhvr>
                                      <p:tavLst>
                                        <p:tav tm="0">
                                          <p:val>
                                            <p:strVal val="#ppt_x"/>
                                          </p:val>
                                        </p:tav>
                                        <p:tav tm="100000">
                                          <p:val>
                                            <p:strVal val="#ppt_x"/>
                                          </p:val>
                                        </p:tav>
                                      </p:tavLst>
                                    </p:anim>
                                    <p:anim calcmode="lin" valueType="num">
                                      <p:cBhvr additive="base">
                                        <p:cTn dur="500" fill="hold" id="34"/>
                                        <p:tgtEl>
                                          <p:spTgt spid="98"/>
                                        </p:tgtEl>
                                        <p:attrNameLst>
                                          <p:attrName>ppt_y</p:attrName>
                                        </p:attrNameLst>
                                      </p:cBhvr>
                                      <p:tavLst>
                                        <p:tav tm="0">
                                          <p:val>
                                            <p:strVal val="1+#ppt_h/2"/>
                                          </p:val>
                                        </p:tav>
                                        <p:tav tm="100000">
                                          <p:val>
                                            <p:strVal val="#ppt_y"/>
                                          </p:val>
                                        </p:tav>
                                      </p:tavLst>
                                    </p:anim>
                                  </p:childTnLst>
                                </p:cTn>
                              </p:par>
                              <p:par>
                                <p:cTn fill="hold" id="35" nodeType="withEffect" presetClass="entr" presetID="2" presetSubtype="4">
                                  <p:stCondLst>
                                    <p:cond delay="0"/>
                                  </p:stCondLst>
                                  <p:childTnLst>
                                    <p:set>
                                      <p:cBhvr>
                                        <p:cTn dur="1" fill="hold" id="36">
                                          <p:stCondLst>
                                            <p:cond delay="0"/>
                                          </p:stCondLst>
                                        </p:cTn>
                                        <p:tgtEl>
                                          <p:spTgt spid="102"/>
                                        </p:tgtEl>
                                        <p:attrNameLst>
                                          <p:attrName>style.visibility</p:attrName>
                                        </p:attrNameLst>
                                      </p:cBhvr>
                                      <p:to>
                                        <p:strVal val="visible"/>
                                      </p:to>
                                    </p:set>
                                    <p:anim calcmode="lin" valueType="num">
                                      <p:cBhvr additive="base">
                                        <p:cTn dur="500" fill="hold" id="37"/>
                                        <p:tgtEl>
                                          <p:spTgt spid="102"/>
                                        </p:tgtEl>
                                        <p:attrNameLst>
                                          <p:attrName>ppt_x</p:attrName>
                                        </p:attrNameLst>
                                      </p:cBhvr>
                                      <p:tavLst>
                                        <p:tav tm="0">
                                          <p:val>
                                            <p:strVal val="#ppt_x"/>
                                          </p:val>
                                        </p:tav>
                                        <p:tav tm="100000">
                                          <p:val>
                                            <p:strVal val="#ppt_x"/>
                                          </p:val>
                                        </p:tav>
                                      </p:tavLst>
                                    </p:anim>
                                    <p:anim calcmode="lin" valueType="num">
                                      <p:cBhvr additive="base">
                                        <p:cTn dur="500" fill="hold" id="38"/>
                                        <p:tgtEl>
                                          <p:spTgt spid="102"/>
                                        </p:tgtEl>
                                        <p:attrNameLst>
                                          <p:attrName>ppt_y</p:attrName>
                                        </p:attrNameLst>
                                      </p:cBhvr>
                                      <p:tavLst>
                                        <p:tav tm="0">
                                          <p:val>
                                            <p:strVal val="1+#ppt_h/2"/>
                                          </p:val>
                                        </p:tav>
                                        <p:tav tm="100000">
                                          <p:val>
                                            <p:strVal val="#ppt_y"/>
                                          </p:val>
                                        </p:tav>
                                      </p:tavLst>
                                    </p:anim>
                                  </p:childTnLst>
                                </p:cTn>
                              </p:par>
                            </p:childTnLst>
                          </p:cTn>
                        </p:par>
                        <p:par>
                          <p:cTn fill="hold" id="39" nodeType="afterGroup">
                            <p:stCondLst>
                              <p:cond delay="2000"/>
                            </p:stCondLst>
                            <p:childTnLst>
                              <p:par>
                                <p:cTn fill="hold" id="40" nodeType="afterEffect" presetClass="entr" presetID="22" presetSubtype="8">
                                  <p:stCondLst>
                                    <p:cond delay="0"/>
                                  </p:stCondLst>
                                  <p:childTnLst>
                                    <p:set>
                                      <p:cBhvr>
                                        <p:cTn dur="1" fill="hold" id="41">
                                          <p:stCondLst>
                                            <p:cond delay="0"/>
                                          </p:stCondLst>
                                        </p:cTn>
                                        <p:tgtEl>
                                          <p:spTgt spid="107"/>
                                        </p:tgtEl>
                                        <p:attrNameLst>
                                          <p:attrName>style.visibility</p:attrName>
                                        </p:attrNameLst>
                                      </p:cBhvr>
                                      <p:to>
                                        <p:strVal val="visible"/>
                                      </p:to>
                                    </p:set>
                                    <p:animEffect filter="wipe(left)" transition="in">
                                      <p:cBhvr>
                                        <p:cTn dur="250" id="42"/>
                                        <p:tgtEl>
                                          <p:spTgt spid="107"/>
                                        </p:tgtEl>
                                      </p:cBhvr>
                                    </p:animEffect>
                                  </p:childTnLst>
                                </p:cTn>
                              </p:par>
                            </p:childTnLst>
                          </p:cTn>
                        </p:par>
                        <p:par>
                          <p:cTn fill="hold" id="43" nodeType="afterGroup">
                            <p:stCondLst>
                              <p:cond delay="2250"/>
                            </p:stCondLst>
                            <p:childTnLst>
                              <p:par>
                                <p:cTn fill="hold" id="44" nodeType="afterEffect" presetClass="entr" presetID="22" presetSubtype="8">
                                  <p:stCondLst>
                                    <p:cond delay="0"/>
                                  </p:stCondLst>
                                  <p:childTnLst>
                                    <p:set>
                                      <p:cBhvr>
                                        <p:cTn dur="1" fill="hold" id="45">
                                          <p:stCondLst>
                                            <p:cond delay="0"/>
                                          </p:stCondLst>
                                        </p:cTn>
                                        <p:tgtEl>
                                          <p:spTgt spid="110"/>
                                        </p:tgtEl>
                                        <p:attrNameLst>
                                          <p:attrName>style.visibility</p:attrName>
                                        </p:attrNameLst>
                                      </p:cBhvr>
                                      <p:to>
                                        <p:strVal val="visible"/>
                                      </p:to>
                                    </p:set>
                                    <p:animEffect filter="wipe(left)" transition="in">
                                      <p:cBhvr>
                                        <p:cTn dur="250" id="46"/>
                                        <p:tgtEl>
                                          <p:spTgt spid="110"/>
                                        </p:tgtEl>
                                      </p:cBhvr>
                                    </p:animEffect>
                                  </p:childTnLst>
                                </p:cTn>
                              </p:par>
                            </p:childTnLst>
                          </p:cTn>
                        </p:par>
                        <p:par>
                          <p:cTn fill="hold" id="47" nodeType="afterGroup">
                            <p:stCondLst>
                              <p:cond delay="2500"/>
                            </p:stCondLst>
                            <p:childTnLst>
                              <p:par>
                                <p:cTn fill="hold" id="48" nodeType="afterEffect" presetClass="entr" presetID="22" presetSubtype="8">
                                  <p:stCondLst>
                                    <p:cond delay="0"/>
                                  </p:stCondLst>
                                  <p:childTnLst>
                                    <p:set>
                                      <p:cBhvr>
                                        <p:cTn dur="1" fill="hold" id="49">
                                          <p:stCondLst>
                                            <p:cond delay="0"/>
                                          </p:stCondLst>
                                        </p:cTn>
                                        <p:tgtEl>
                                          <p:spTgt spid="113"/>
                                        </p:tgtEl>
                                        <p:attrNameLst>
                                          <p:attrName>style.visibility</p:attrName>
                                        </p:attrNameLst>
                                      </p:cBhvr>
                                      <p:to>
                                        <p:strVal val="visible"/>
                                      </p:to>
                                    </p:set>
                                    <p:animEffect filter="wipe(left)" transition="in">
                                      <p:cBhvr>
                                        <p:cTn dur="250" id="50"/>
                                        <p:tgtEl>
                                          <p:spTgt spid="113"/>
                                        </p:tgtEl>
                                      </p:cBhvr>
                                    </p:animEffect>
                                  </p:childTnLst>
                                </p:cTn>
                              </p:par>
                            </p:childTnLst>
                          </p:cTn>
                        </p:par>
                        <p:par>
                          <p:cTn fill="hold" id="51" nodeType="afterGroup">
                            <p:stCondLst>
                              <p:cond delay="2750"/>
                            </p:stCondLst>
                            <p:childTnLst>
                              <p:par>
                                <p:cTn fill="hold" id="52" nodeType="afterEffect" presetClass="entr" presetID="22" presetSubtype="8">
                                  <p:stCondLst>
                                    <p:cond delay="0"/>
                                  </p:stCondLst>
                                  <p:childTnLst>
                                    <p:set>
                                      <p:cBhvr>
                                        <p:cTn dur="1" fill="hold" id="53">
                                          <p:stCondLst>
                                            <p:cond delay="0"/>
                                          </p:stCondLst>
                                        </p:cTn>
                                        <p:tgtEl>
                                          <p:spTgt spid="116"/>
                                        </p:tgtEl>
                                        <p:attrNameLst>
                                          <p:attrName>style.visibility</p:attrName>
                                        </p:attrNameLst>
                                      </p:cBhvr>
                                      <p:to>
                                        <p:strVal val="visible"/>
                                      </p:to>
                                    </p:set>
                                    <p:animEffect filter="wipe(left)" transition="in">
                                      <p:cBhvr>
                                        <p:cTn dur="250" id="54"/>
                                        <p:tgtEl>
                                          <p:spTgt spid="116"/>
                                        </p:tgtEl>
                                      </p:cBhvr>
                                    </p:animEffect>
                                  </p:childTnLst>
                                </p:cTn>
                              </p:par>
                            </p:childTnLst>
                          </p:cTn>
                        </p:par>
                        <p:par>
                          <p:cTn fill="hold" id="55" nodeType="afterGroup">
                            <p:stCondLst>
                              <p:cond delay="3000"/>
                            </p:stCondLst>
                            <p:childTnLst>
                              <p:par>
                                <p:cTn fill="hold" id="56" nodeType="afterEffect" presetClass="entr" presetID="22" presetSubtype="8">
                                  <p:stCondLst>
                                    <p:cond delay="0"/>
                                  </p:stCondLst>
                                  <p:childTnLst>
                                    <p:set>
                                      <p:cBhvr>
                                        <p:cTn dur="1" fill="hold" id="57">
                                          <p:stCondLst>
                                            <p:cond delay="0"/>
                                          </p:stCondLst>
                                        </p:cTn>
                                        <p:tgtEl>
                                          <p:spTgt spid="119"/>
                                        </p:tgtEl>
                                        <p:attrNameLst>
                                          <p:attrName>style.visibility</p:attrName>
                                        </p:attrNameLst>
                                      </p:cBhvr>
                                      <p:to>
                                        <p:strVal val="visible"/>
                                      </p:to>
                                    </p:set>
                                    <p:animEffect filter="wipe(left)" transition="in">
                                      <p:cBhvr>
                                        <p:cTn dur="250" id="58"/>
                                        <p:tgtEl>
                                          <p:spTgt spid="1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8"/>
      <p:bldP grpId="0" spid="97"/>
      <p:bldP grpId="0" spid="101"/>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25"/>
          <p:cNvGrpSpPr/>
          <p:nvPr/>
        </p:nvGrpSpPr>
        <p:grpSpPr>
          <a:xfrm>
            <a:off x="6195618" y="2212394"/>
            <a:ext cx="1671177" cy="1609908"/>
            <a:chOff x="6195615" y="2211710"/>
            <a:chExt cx="1671177" cy="1609411"/>
          </a:xfrm>
        </p:grpSpPr>
        <p:sp>
          <p:nvSpPr>
            <p:cNvPr id="27" name="右箭头 55"/>
            <p:cNvSpPr/>
            <p:nvPr/>
          </p:nvSpPr>
          <p:spPr>
            <a:xfrm>
              <a:off x="6195615" y="2211710"/>
              <a:ext cx="1671177" cy="1609411"/>
            </a:xfrm>
            <a:custGeom>
              <a:gdLst>
                <a:gd fmla="*/ 0 w 1671177" name="connsiteX0"/>
                <a:gd fmla="*/ 354510 h 1609411" name="connsiteY0"/>
                <a:gd fmla="*/ 556334 w 1671177" name="connsiteX1"/>
                <a:gd fmla="*/ 353057 h 1609411" name="connsiteY1"/>
                <a:gd fmla="*/ 850996 w 1671177" name="connsiteX2"/>
                <a:gd fmla="*/ 94099 h 1609411" name="connsiteY2"/>
                <a:gd fmla="*/ 1004876 w 1671177" name="connsiteX3"/>
                <a:gd fmla="*/ 34278 h 1609411" name="connsiteY3"/>
                <a:gd fmla="*/ 1577267 w 1671177" name="connsiteX4"/>
                <a:gd fmla="*/ 619386 h 1609411" name="connsiteY4"/>
                <a:gd fmla="*/ 1589104 w 1671177" name="connsiteX5"/>
                <a:gd fmla="*/ 982488 h 1609411" name="connsiteY5"/>
                <a:gd fmla="*/ 1013753 w 1671177" name="connsiteX6"/>
                <a:gd fmla="*/ 1548957 h 1609411" name="connsiteY6"/>
                <a:gd fmla="*/ 853956 w 1671177" name="connsiteX7"/>
                <a:gd fmla="*/ 1495056 h 1609411" name="connsiteY7"/>
                <a:gd fmla="*/ 582967 w 1671177" name="connsiteX8"/>
                <a:gd fmla="*/ 1267456 h 1609411" name="connsiteY8"/>
                <a:gd fmla="*/ 0 w 1671177" name="connsiteX9"/>
                <a:gd fmla="*/ 1267196 h 1609411" name="connsiteY9"/>
                <a:gd fmla="*/ 266330 w 1671177" name="connsiteX10"/>
                <a:gd fmla="*/ 989289 h 1609411" name="connsiteY10"/>
                <a:gd fmla="*/ 287045 w 1671177" name="connsiteX11"/>
                <a:gd fmla="*/ 646020 h 1609411" name="connsiteY11"/>
                <a:gd fmla="*/ 0 w 1671177" name="connsiteX12"/>
                <a:gd fmla="*/ 354510 h 1609411"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1609411" w="1671177">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solidFill>
                  <a:prstClr val="white"/>
                </a:solidFill>
              </a:endParaRPr>
            </a:p>
          </p:txBody>
        </p:sp>
        <p:sp>
          <p:nvSpPr>
            <p:cNvPr id="28" name="TextBox 27"/>
            <p:cNvSpPr txBox="1"/>
            <p:nvPr/>
          </p:nvSpPr>
          <p:spPr>
            <a:xfrm>
              <a:off x="6876255" y="2754805"/>
              <a:ext cx="455930" cy="396118"/>
            </a:xfrm>
            <a:prstGeom prst="rect">
              <a:avLst/>
            </a:prstGeom>
            <a:noFill/>
          </p:spPr>
          <p:txBody>
            <a:bodyPr rtlCol="0" wrap="none">
              <a:spAutoFit/>
            </a:bodyPr>
            <a:lstStyle/>
            <a:p>
              <a:r>
                <a:rPr altLang="zh-CN" lang="en-US" sz="2000">
                  <a:solidFill>
                    <a:prstClr val="white"/>
                  </a:solidFill>
                  <a:latin charset="0" pitchFamily="34" typeface="Impact"/>
                </a:rPr>
                <a:t>05</a:t>
              </a:r>
            </a:p>
          </p:txBody>
        </p:sp>
      </p:grpSp>
      <p:grpSp>
        <p:nvGrpSpPr>
          <p:cNvPr id="3" name="组合 28"/>
          <p:cNvGrpSpPr/>
          <p:nvPr/>
        </p:nvGrpSpPr>
        <p:grpSpPr>
          <a:xfrm>
            <a:off x="4901453" y="2212394"/>
            <a:ext cx="1773781" cy="1609908"/>
            <a:chOff x="4901450" y="2211710"/>
            <a:chExt cx="1773781" cy="1609411"/>
          </a:xfrm>
        </p:grpSpPr>
        <p:grpSp>
          <p:nvGrpSpPr>
            <p:cNvPr id="4" name="组合 29"/>
            <p:cNvGrpSpPr/>
            <p:nvPr/>
          </p:nvGrpSpPr>
          <p:grpSpPr>
            <a:xfrm>
              <a:off x="4901450" y="2211710"/>
              <a:ext cx="1773781" cy="1609411"/>
              <a:chOff x="1074198" y="2188917"/>
              <a:chExt cx="1773781" cy="1609411"/>
            </a:xfrm>
          </p:grpSpPr>
          <p:sp>
            <p:nvSpPr>
              <p:cNvPr id="32" name="右箭头 55"/>
              <p:cNvSpPr/>
              <p:nvPr/>
            </p:nvSpPr>
            <p:spPr>
              <a:xfrm>
                <a:off x="1176802" y="2551604"/>
                <a:ext cx="1671177" cy="911035"/>
              </a:xfrm>
              <a:custGeom>
                <a:rect b="b" l="l" r="r" t="t"/>
                <a:pathLst>
                  <a:path h="911035" w="1671177">
                    <a:moveTo>
                      <a:pt x="3880" y="0"/>
                    </a:moveTo>
                    <a:lnTo>
                      <a:pt x="1322002" y="0"/>
                    </a:lnTo>
                    <a:lnTo>
                      <a:pt x="1577267" y="260936"/>
                    </a:lnTo>
                    <a:cubicBezTo>
                      <a:pt x="1720296" y="408603"/>
                      <a:pt x="1679854" y="514841"/>
                      <a:pt x="1589104" y="624038"/>
                    </a:cubicBezTo>
                    <a:lnTo>
                      <a:pt x="1297607" y="911035"/>
                    </a:lnTo>
                    <a:lnTo>
                      <a:pt x="609562" y="911035"/>
                    </a:lnTo>
                    <a:cubicBezTo>
                      <a:pt x="601030" y="909370"/>
                      <a:pt x="592146" y="909088"/>
                      <a:pt x="582967" y="909006"/>
                    </a:cubicBezTo>
                    <a:lnTo>
                      <a:pt x="0" y="908746"/>
                    </a:lnTo>
                    <a:lnTo>
                      <a:pt x="266330" y="630839"/>
                    </a:lnTo>
                    <a:cubicBezTo>
                      <a:pt x="347215" y="528253"/>
                      <a:pt x="398509" y="416789"/>
                      <a:pt x="287045" y="287570"/>
                    </a:cubicBezTo>
                    <a:close/>
                  </a:path>
                </a:pathLst>
              </a:cu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solidFill>
                    <a:prstClr val="white"/>
                  </a:solidFill>
                </a:endParaRPr>
              </a:p>
            </p:txBody>
          </p:sp>
          <p:sp>
            <p:nvSpPr>
              <p:cNvPr id="33" name="右箭头 55"/>
              <p:cNvSpPr/>
              <p:nvPr/>
            </p:nvSpPr>
            <p:spPr>
              <a:xfrm>
                <a:off x="1074198" y="2188917"/>
                <a:ext cx="1671177" cy="1609411"/>
              </a:xfrm>
              <a:custGeom>
                <a:gdLst>
                  <a:gd fmla="*/ 0 w 1671177" name="connsiteX0"/>
                  <a:gd fmla="*/ 354510 h 1609411" name="connsiteY0"/>
                  <a:gd fmla="*/ 556334 w 1671177" name="connsiteX1"/>
                  <a:gd fmla="*/ 353057 h 1609411" name="connsiteY1"/>
                  <a:gd fmla="*/ 850996 w 1671177" name="connsiteX2"/>
                  <a:gd fmla="*/ 94099 h 1609411" name="connsiteY2"/>
                  <a:gd fmla="*/ 1004876 w 1671177" name="connsiteX3"/>
                  <a:gd fmla="*/ 34278 h 1609411" name="connsiteY3"/>
                  <a:gd fmla="*/ 1577267 w 1671177" name="connsiteX4"/>
                  <a:gd fmla="*/ 619386 h 1609411" name="connsiteY4"/>
                  <a:gd fmla="*/ 1589104 w 1671177" name="connsiteX5"/>
                  <a:gd fmla="*/ 982488 h 1609411" name="connsiteY5"/>
                  <a:gd fmla="*/ 1013753 w 1671177" name="connsiteX6"/>
                  <a:gd fmla="*/ 1548957 h 1609411" name="connsiteY6"/>
                  <a:gd fmla="*/ 853956 w 1671177" name="connsiteX7"/>
                  <a:gd fmla="*/ 1495056 h 1609411" name="connsiteY7"/>
                  <a:gd fmla="*/ 582967 w 1671177" name="connsiteX8"/>
                  <a:gd fmla="*/ 1267456 h 1609411" name="connsiteY8"/>
                  <a:gd fmla="*/ 0 w 1671177" name="connsiteX9"/>
                  <a:gd fmla="*/ 1267196 h 1609411" name="connsiteY9"/>
                  <a:gd fmla="*/ 266330 w 1671177" name="connsiteX10"/>
                  <a:gd fmla="*/ 989289 h 1609411" name="connsiteY10"/>
                  <a:gd fmla="*/ 287045 w 1671177" name="connsiteX11"/>
                  <a:gd fmla="*/ 646020 h 1609411" name="connsiteY11"/>
                  <a:gd fmla="*/ 0 w 1671177" name="connsiteX12"/>
                  <a:gd fmla="*/ 354510 h 1609411"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1609411" w="1671177">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solidFill>
                    <a:prstClr val="white"/>
                  </a:solidFill>
                </a:endParaRPr>
              </a:p>
            </p:txBody>
          </p:sp>
        </p:grpSp>
        <p:sp>
          <p:nvSpPr>
            <p:cNvPr id="31" name="TextBox 30"/>
            <p:cNvSpPr txBox="1"/>
            <p:nvPr/>
          </p:nvSpPr>
          <p:spPr>
            <a:xfrm>
              <a:off x="5583002" y="2754805"/>
              <a:ext cx="446405" cy="396118"/>
            </a:xfrm>
            <a:prstGeom prst="rect">
              <a:avLst/>
            </a:prstGeom>
            <a:noFill/>
          </p:spPr>
          <p:txBody>
            <a:bodyPr rtlCol="0" wrap="none">
              <a:spAutoFit/>
            </a:bodyPr>
            <a:lstStyle/>
            <a:p>
              <a:r>
                <a:rPr altLang="zh-CN" lang="en-US" sz="2000">
                  <a:solidFill>
                    <a:prstClr val="white"/>
                  </a:solidFill>
                  <a:latin charset="0" pitchFamily="34" typeface="Impact"/>
                </a:rPr>
                <a:t>04</a:t>
              </a:r>
            </a:p>
          </p:txBody>
        </p:sp>
      </p:grpSp>
      <p:grpSp>
        <p:nvGrpSpPr>
          <p:cNvPr id="5" name="组合 33"/>
          <p:cNvGrpSpPr/>
          <p:nvPr/>
        </p:nvGrpSpPr>
        <p:grpSpPr>
          <a:xfrm>
            <a:off x="3687513" y="2212394"/>
            <a:ext cx="1773781" cy="1609908"/>
            <a:chOff x="3687510" y="2211710"/>
            <a:chExt cx="1773781" cy="1609411"/>
          </a:xfrm>
        </p:grpSpPr>
        <p:grpSp>
          <p:nvGrpSpPr>
            <p:cNvPr id="6" name="组合 34"/>
            <p:cNvGrpSpPr/>
            <p:nvPr/>
          </p:nvGrpSpPr>
          <p:grpSpPr>
            <a:xfrm>
              <a:off x="3687510" y="2211710"/>
              <a:ext cx="1773781" cy="1609411"/>
              <a:chOff x="1074198" y="2188917"/>
              <a:chExt cx="1773781" cy="1609411"/>
            </a:xfrm>
          </p:grpSpPr>
          <p:sp>
            <p:nvSpPr>
              <p:cNvPr id="37" name="右箭头 55"/>
              <p:cNvSpPr/>
              <p:nvPr/>
            </p:nvSpPr>
            <p:spPr>
              <a:xfrm>
                <a:off x="1176802" y="2551604"/>
                <a:ext cx="1671177" cy="911035"/>
              </a:xfrm>
              <a:custGeom>
                <a:rect b="b" l="l" r="r" t="t"/>
                <a:pathLst>
                  <a:path h="911035" w="1671177">
                    <a:moveTo>
                      <a:pt x="3880" y="0"/>
                    </a:moveTo>
                    <a:lnTo>
                      <a:pt x="1322002" y="0"/>
                    </a:lnTo>
                    <a:lnTo>
                      <a:pt x="1577267" y="260936"/>
                    </a:lnTo>
                    <a:cubicBezTo>
                      <a:pt x="1720296" y="408603"/>
                      <a:pt x="1679854" y="514841"/>
                      <a:pt x="1589104" y="624038"/>
                    </a:cubicBezTo>
                    <a:lnTo>
                      <a:pt x="1297607" y="911035"/>
                    </a:lnTo>
                    <a:lnTo>
                      <a:pt x="609562" y="911035"/>
                    </a:lnTo>
                    <a:cubicBezTo>
                      <a:pt x="601030" y="909370"/>
                      <a:pt x="592146" y="909088"/>
                      <a:pt x="582967" y="909006"/>
                    </a:cubicBezTo>
                    <a:lnTo>
                      <a:pt x="0" y="908746"/>
                    </a:lnTo>
                    <a:lnTo>
                      <a:pt x="266330" y="630839"/>
                    </a:lnTo>
                    <a:cubicBezTo>
                      <a:pt x="347215" y="528253"/>
                      <a:pt x="398509" y="416789"/>
                      <a:pt x="287045" y="287570"/>
                    </a:cubicBezTo>
                    <a:close/>
                  </a:path>
                </a:pathLst>
              </a:cu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solidFill>
                    <a:prstClr val="white"/>
                  </a:solidFill>
                </a:endParaRPr>
              </a:p>
            </p:txBody>
          </p:sp>
          <p:sp>
            <p:nvSpPr>
              <p:cNvPr id="38" name="右箭头 55"/>
              <p:cNvSpPr/>
              <p:nvPr/>
            </p:nvSpPr>
            <p:spPr>
              <a:xfrm>
                <a:off x="1074198" y="2188917"/>
                <a:ext cx="1671177" cy="1609411"/>
              </a:xfrm>
              <a:custGeom>
                <a:gdLst>
                  <a:gd fmla="*/ 0 w 1671177" name="connsiteX0"/>
                  <a:gd fmla="*/ 354510 h 1609411" name="connsiteY0"/>
                  <a:gd fmla="*/ 556334 w 1671177" name="connsiteX1"/>
                  <a:gd fmla="*/ 353057 h 1609411" name="connsiteY1"/>
                  <a:gd fmla="*/ 850996 w 1671177" name="connsiteX2"/>
                  <a:gd fmla="*/ 94099 h 1609411" name="connsiteY2"/>
                  <a:gd fmla="*/ 1004876 w 1671177" name="connsiteX3"/>
                  <a:gd fmla="*/ 34278 h 1609411" name="connsiteY3"/>
                  <a:gd fmla="*/ 1577267 w 1671177" name="connsiteX4"/>
                  <a:gd fmla="*/ 619386 h 1609411" name="connsiteY4"/>
                  <a:gd fmla="*/ 1589104 w 1671177" name="connsiteX5"/>
                  <a:gd fmla="*/ 982488 h 1609411" name="connsiteY5"/>
                  <a:gd fmla="*/ 1013753 w 1671177" name="connsiteX6"/>
                  <a:gd fmla="*/ 1548957 h 1609411" name="connsiteY6"/>
                  <a:gd fmla="*/ 853956 w 1671177" name="connsiteX7"/>
                  <a:gd fmla="*/ 1495056 h 1609411" name="connsiteY7"/>
                  <a:gd fmla="*/ 582967 w 1671177" name="connsiteX8"/>
                  <a:gd fmla="*/ 1267456 h 1609411" name="connsiteY8"/>
                  <a:gd fmla="*/ 0 w 1671177" name="connsiteX9"/>
                  <a:gd fmla="*/ 1267196 h 1609411" name="connsiteY9"/>
                  <a:gd fmla="*/ 266330 w 1671177" name="connsiteX10"/>
                  <a:gd fmla="*/ 989289 h 1609411" name="connsiteY10"/>
                  <a:gd fmla="*/ 287045 w 1671177" name="connsiteX11"/>
                  <a:gd fmla="*/ 646020 h 1609411" name="connsiteY11"/>
                  <a:gd fmla="*/ 0 w 1671177" name="connsiteX12"/>
                  <a:gd fmla="*/ 354510 h 1609411"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1609411" w="1671177">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solidFill>
                    <a:prstClr val="white"/>
                  </a:solidFill>
                </a:endParaRPr>
              </a:p>
            </p:txBody>
          </p:sp>
        </p:grpSp>
        <p:sp>
          <p:nvSpPr>
            <p:cNvPr id="36" name="TextBox 35"/>
            <p:cNvSpPr txBox="1"/>
            <p:nvPr/>
          </p:nvSpPr>
          <p:spPr>
            <a:xfrm>
              <a:off x="4369061" y="2754805"/>
              <a:ext cx="454342" cy="396118"/>
            </a:xfrm>
            <a:prstGeom prst="rect">
              <a:avLst/>
            </a:prstGeom>
            <a:noFill/>
          </p:spPr>
          <p:txBody>
            <a:bodyPr rtlCol="0" wrap="none">
              <a:spAutoFit/>
            </a:bodyPr>
            <a:lstStyle/>
            <a:p>
              <a:r>
                <a:rPr altLang="zh-CN" lang="en-US" sz="2000">
                  <a:solidFill>
                    <a:prstClr val="white"/>
                  </a:solidFill>
                  <a:latin charset="0" pitchFamily="34" typeface="Impact"/>
                </a:rPr>
                <a:t>03</a:t>
              </a:r>
            </a:p>
          </p:txBody>
        </p:sp>
      </p:grpSp>
      <p:grpSp>
        <p:nvGrpSpPr>
          <p:cNvPr id="7" name="组合 38"/>
          <p:cNvGrpSpPr/>
          <p:nvPr/>
        </p:nvGrpSpPr>
        <p:grpSpPr>
          <a:xfrm>
            <a:off x="2473574" y="2212394"/>
            <a:ext cx="1773781" cy="1609908"/>
            <a:chOff x="2473571" y="2211710"/>
            <a:chExt cx="1773781" cy="1609411"/>
          </a:xfrm>
          <a:solidFill>
            <a:schemeClr val="accent2"/>
          </a:solidFill>
        </p:grpSpPr>
        <p:grpSp>
          <p:nvGrpSpPr>
            <p:cNvPr id="8" name="组合 39"/>
            <p:cNvGrpSpPr/>
            <p:nvPr/>
          </p:nvGrpSpPr>
          <p:grpSpPr>
            <a:xfrm>
              <a:off x="2473571" y="2211710"/>
              <a:ext cx="1773781" cy="1609411"/>
              <a:chOff x="1074198" y="2188917"/>
              <a:chExt cx="1773781" cy="1609411"/>
            </a:xfrm>
            <a:grpFill/>
          </p:grpSpPr>
          <p:sp>
            <p:nvSpPr>
              <p:cNvPr id="42" name="右箭头 55"/>
              <p:cNvSpPr/>
              <p:nvPr/>
            </p:nvSpPr>
            <p:spPr>
              <a:xfrm>
                <a:off x="1176802" y="2551604"/>
                <a:ext cx="1671177" cy="911035"/>
              </a:xfrm>
              <a:custGeom>
                <a:rect b="b" l="l" r="r" t="t"/>
                <a:pathLst>
                  <a:path h="911035" w="1671177">
                    <a:moveTo>
                      <a:pt x="3880" y="0"/>
                    </a:moveTo>
                    <a:lnTo>
                      <a:pt x="1322002" y="0"/>
                    </a:lnTo>
                    <a:lnTo>
                      <a:pt x="1577267" y="260936"/>
                    </a:lnTo>
                    <a:cubicBezTo>
                      <a:pt x="1720296" y="408603"/>
                      <a:pt x="1679854" y="514841"/>
                      <a:pt x="1589104" y="624038"/>
                    </a:cubicBezTo>
                    <a:lnTo>
                      <a:pt x="1297607" y="911035"/>
                    </a:lnTo>
                    <a:lnTo>
                      <a:pt x="609562" y="911035"/>
                    </a:lnTo>
                    <a:cubicBezTo>
                      <a:pt x="601030" y="909370"/>
                      <a:pt x="592146" y="909088"/>
                      <a:pt x="582967" y="909006"/>
                    </a:cubicBezTo>
                    <a:lnTo>
                      <a:pt x="0" y="908746"/>
                    </a:lnTo>
                    <a:lnTo>
                      <a:pt x="266330" y="630839"/>
                    </a:lnTo>
                    <a:cubicBezTo>
                      <a:pt x="347215" y="528253"/>
                      <a:pt x="398509" y="416789"/>
                      <a:pt x="287045" y="28757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solidFill>
                    <a:prstClr val="white"/>
                  </a:solidFill>
                </a:endParaRPr>
              </a:p>
            </p:txBody>
          </p:sp>
          <p:sp>
            <p:nvSpPr>
              <p:cNvPr id="43" name="右箭头 55"/>
              <p:cNvSpPr/>
              <p:nvPr/>
            </p:nvSpPr>
            <p:spPr>
              <a:xfrm>
                <a:off x="1074198" y="2188917"/>
                <a:ext cx="1671177" cy="1609411"/>
              </a:xfrm>
              <a:custGeom>
                <a:gdLst>
                  <a:gd fmla="*/ 0 w 1671177" name="connsiteX0"/>
                  <a:gd fmla="*/ 354510 h 1609411" name="connsiteY0"/>
                  <a:gd fmla="*/ 556334 w 1671177" name="connsiteX1"/>
                  <a:gd fmla="*/ 353057 h 1609411" name="connsiteY1"/>
                  <a:gd fmla="*/ 850996 w 1671177" name="connsiteX2"/>
                  <a:gd fmla="*/ 94099 h 1609411" name="connsiteY2"/>
                  <a:gd fmla="*/ 1004876 w 1671177" name="connsiteX3"/>
                  <a:gd fmla="*/ 34278 h 1609411" name="connsiteY3"/>
                  <a:gd fmla="*/ 1577267 w 1671177" name="connsiteX4"/>
                  <a:gd fmla="*/ 619386 h 1609411" name="connsiteY4"/>
                  <a:gd fmla="*/ 1589104 w 1671177" name="connsiteX5"/>
                  <a:gd fmla="*/ 982488 h 1609411" name="connsiteY5"/>
                  <a:gd fmla="*/ 1013753 w 1671177" name="connsiteX6"/>
                  <a:gd fmla="*/ 1548957 h 1609411" name="connsiteY6"/>
                  <a:gd fmla="*/ 853956 w 1671177" name="connsiteX7"/>
                  <a:gd fmla="*/ 1495056 h 1609411" name="connsiteY7"/>
                  <a:gd fmla="*/ 582967 w 1671177" name="connsiteX8"/>
                  <a:gd fmla="*/ 1267456 h 1609411" name="connsiteY8"/>
                  <a:gd fmla="*/ 0 w 1671177" name="connsiteX9"/>
                  <a:gd fmla="*/ 1267196 h 1609411" name="connsiteY9"/>
                  <a:gd fmla="*/ 266330 w 1671177" name="connsiteX10"/>
                  <a:gd fmla="*/ 989289 h 1609411" name="connsiteY10"/>
                  <a:gd fmla="*/ 287045 w 1671177" name="connsiteX11"/>
                  <a:gd fmla="*/ 646020 h 1609411" name="connsiteY11"/>
                  <a:gd fmla="*/ 0 w 1671177" name="connsiteX12"/>
                  <a:gd fmla="*/ 354510 h 1609411"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1609411" w="1671177">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solidFill>
                    <a:prstClr val="white"/>
                  </a:solidFill>
                </a:endParaRPr>
              </a:p>
            </p:txBody>
          </p:sp>
        </p:grpSp>
        <p:sp>
          <p:nvSpPr>
            <p:cNvPr id="41" name="TextBox 40"/>
            <p:cNvSpPr txBox="1"/>
            <p:nvPr/>
          </p:nvSpPr>
          <p:spPr>
            <a:xfrm>
              <a:off x="3155122" y="2754805"/>
              <a:ext cx="446405" cy="396118"/>
            </a:xfrm>
            <a:prstGeom prst="rect">
              <a:avLst/>
            </a:prstGeom>
            <a:grpFill/>
          </p:spPr>
          <p:txBody>
            <a:bodyPr rtlCol="0" wrap="none">
              <a:spAutoFit/>
            </a:bodyPr>
            <a:lstStyle/>
            <a:p>
              <a:r>
                <a:rPr altLang="zh-CN" lang="en-US" sz="2000">
                  <a:solidFill>
                    <a:prstClr val="white"/>
                  </a:solidFill>
                  <a:latin charset="0" pitchFamily="34" typeface="Impact"/>
                </a:rPr>
                <a:t>02</a:t>
              </a:r>
            </a:p>
          </p:txBody>
        </p:sp>
      </p:grpSp>
      <p:grpSp>
        <p:nvGrpSpPr>
          <p:cNvPr id="9" name="组合 43"/>
          <p:cNvGrpSpPr/>
          <p:nvPr/>
        </p:nvGrpSpPr>
        <p:grpSpPr>
          <a:xfrm>
            <a:off x="1259635" y="2212394"/>
            <a:ext cx="1773781" cy="1609908"/>
            <a:chOff x="1259632" y="2211710"/>
            <a:chExt cx="1773781" cy="1609411"/>
          </a:xfrm>
        </p:grpSpPr>
        <p:grpSp>
          <p:nvGrpSpPr>
            <p:cNvPr id="10" name="组合 44"/>
            <p:cNvGrpSpPr/>
            <p:nvPr/>
          </p:nvGrpSpPr>
          <p:grpSpPr>
            <a:xfrm>
              <a:off x="1259632" y="2211710"/>
              <a:ext cx="1773781" cy="1609411"/>
              <a:chOff x="1074198" y="2188917"/>
              <a:chExt cx="1773781" cy="1609411"/>
            </a:xfrm>
          </p:grpSpPr>
          <p:sp>
            <p:nvSpPr>
              <p:cNvPr id="47" name="右箭头 55"/>
              <p:cNvSpPr/>
              <p:nvPr/>
            </p:nvSpPr>
            <p:spPr>
              <a:xfrm>
                <a:off x="1176802" y="2551604"/>
                <a:ext cx="1671177" cy="911035"/>
              </a:xfrm>
              <a:custGeom>
                <a:rect b="b" l="l" r="r" t="t"/>
                <a:pathLst>
                  <a:path h="911035" w="1671177">
                    <a:moveTo>
                      <a:pt x="3880" y="0"/>
                    </a:moveTo>
                    <a:lnTo>
                      <a:pt x="1322002" y="0"/>
                    </a:lnTo>
                    <a:lnTo>
                      <a:pt x="1577267" y="260936"/>
                    </a:lnTo>
                    <a:cubicBezTo>
                      <a:pt x="1720296" y="408603"/>
                      <a:pt x="1679854" y="514841"/>
                      <a:pt x="1589104" y="624038"/>
                    </a:cubicBezTo>
                    <a:lnTo>
                      <a:pt x="1297607" y="911035"/>
                    </a:lnTo>
                    <a:lnTo>
                      <a:pt x="609562" y="911035"/>
                    </a:lnTo>
                    <a:cubicBezTo>
                      <a:pt x="601030" y="909370"/>
                      <a:pt x="592146" y="909088"/>
                      <a:pt x="582967" y="909006"/>
                    </a:cubicBezTo>
                    <a:lnTo>
                      <a:pt x="0" y="908746"/>
                    </a:lnTo>
                    <a:lnTo>
                      <a:pt x="266330" y="630839"/>
                    </a:lnTo>
                    <a:cubicBezTo>
                      <a:pt x="347215" y="528253"/>
                      <a:pt x="398509" y="416789"/>
                      <a:pt x="287045" y="287570"/>
                    </a:cubicBezTo>
                    <a:close/>
                  </a:path>
                </a:pathLst>
              </a:cu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solidFill>
                    <a:prstClr val="white"/>
                  </a:solidFill>
                </a:endParaRPr>
              </a:p>
            </p:txBody>
          </p:sp>
          <p:sp>
            <p:nvSpPr>
              <p:cNvPr id="48" name="右箭头 55"/>
              <p:cNvSpPr/>
              <p:nvPr/>
            </p:nvSpPr>
            <p:spPr>
              <a:xfrm>
                <a:off x="1074198" y="2188917"/>
                <a:ext cx="1671177" cy="1609411"/>
              </a:xfrm>
              <a:custGeom>
                <a:gdLst>
                  <a:gd fmla="*/ 0 w 1671177" name="connsiteX0"/>
                  <a:gd fmla="*/ 354510 h 1609411" name="connsiteY0"/>
                  <a:gd fmla="*/ 556334 w 1671177" name="connsiteX1"/>
                  <a:gd fmla="*/ 353057 h 1609411" name="connsiteY1"/>
                  <a:gd fmla="*/ 850996 w 1671177" name="connsiteX2"/>
                  <a:gd fmla="*/ 94099 h 1609411" name="connsiteY2"/>
                  <a:gd fmla="*/ 1004876 w 1671177" name="connsiteX3"/>
                  <a:gd fmla="*/ 34278 h 1609411" name="connsiteY3"/>
                  <a:gd fmla="*/ 1577267 w 1671177" name="connsiteX4"/>
                  <a:gd fmla="*/ 619386 h 1609411" name="connsiteY4"/>
                  <a:gd fmla="*/ 1589104 w 1671177" name="connsiteX5"/>
                  <a:gd fmla="*/ 982488 h 1609411" name="connsiteY5"/>
                  <a:gd fmla="*/ 1013753 w 1671177" name="connsiteX6"/>
                  <a:gd fmla="*/ 1548957 h 1609411" name="connsiteY6"/>
                  <a:gd fmla="*/ 853956 w 1671177" name="connsiteX7"/>
                  <a:gd fmla="*/ 1495056 h 1609411" name="connsiteY7"/>
                  <a:gd fmla="*/ 582967 w 1671177" name="connsiteX8"/>
                  <a:gd fmla="*/ 1267456 h 1609411" name="connsiteY8"/>
                  <a:gd fmla="*/ 0 w 1671177" name="connsiteX9"/>
                  <a:gd fmla="*/ 1267196 h 1609411" name="connsiteY9"/>
                  <a:gd fmla="*/ 266330 w 1671177" name="connsiteX10"/>
                  <a:gd fmla="*/ 989289 h 1609411" name="connsiteY10"/>
                  <a:gd fmla="*/ 287045 w 1671177" name="connsiteX11"/>
                  <a:gd fmla="*/ 646020 h 1609411" name="connsiteY11"/>
                  <a:gd fmla="*/ 0 w 1671177" name="connsiteX12"/>
                  <a:gd fmla="*/ 354510 h 1609411"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1609411" w="1671177">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solidFill>
                    <a:prstClr val="white"/>
                  </a:solidFill>
                </a:endParaRPr>
              </a:p>
            </p:txBody>
          </p:sp>
        </p:grpSp>
        <p:sp>
          <p:nvSpPr>
            <p:cNvPr id="46" name="TextBox 45"/>
            <p:cNvSpPr txBox="1"/>
            <p:nvPr/>
          </p:nvSpPr>
          <p:spPr>
            <a:xfrm>
              <a:off x="1941183" y="2754805"/>
              <a:ext cx="416242" cy="396118"/>
            </a:xfrm>
            <a:prstGeom prst="rect">
              <a:avLst/>
            </a:prstGeom>
            <a:noFill/>
          </p:spPr>
          <p:txBody>
            <a:bodyPr rtlCol="0" wrap="none">
              <a:spAutoFit/>
            </a:bodyPr>
            <a:lstStyle/>
            <a:p>
              <a:r>
                <a:rPr altLang="zh-CN" lang="en-US" sz="2000">
                  <a:solidFill>
                    <a:prstClr val="white"/>
                  </a:solidFill>
                  <a:latin charset="0" pitchFamily="34" typeface="Impact"/>
                </a:rPr>
                <a:t>01</a:t>
              </a:r>
            </a:p>
          </p:txBody>
        </p:sp>
      </p:grpSp>
      <p:cxnSp>
        <p:nvCxnSpPr>
          <p:cNvPr id="49" name="直接连接符 48"/>
          <p:cNvCxnSpPr/>
          <p:nvPr/>
        </p:nvCxnSpPr>
        <p:spPr>
          <a:xfrm flipH="1" flipV="1">
            <a:off x="1619672" y="1492091"/>
            <a:ext cx="0" cy="874930"/>
          </a:xfrm>
          <a:prstGeom prst="line">
            <a:avLst/>
          </a:prstGeom>
          <a:ln w="6350">
            <a:solidFill>
              <a:schemeClr val="tx2">
                <a:lumMod val="50000"/>
                <a:alpha val="99000"/>
              </a:schemeClr>
            </a:solidFill>
            <a:prstDash val="sysDash"/>
            <a:headEnd len="med" type="oval" w="med"/>
            <a:tailEnd len="med" type="oval" w="med"/>
          </a:ln>
        </p:spPr>
        <p:style>
          <a:lnRef idx="1">
            <a:schemeClr val="accent1"/>
          </a:lnRef>
          <a:fillRef idx="0">
            <a:schemeClr val="accent1"/>
          </a:fillRef>
          <a:effectRef idx="0">
            <a:schemeClr val="accent1"/>
          </a:effectRef>
          <a:fontRef idx="minor">
            <a:schemeClr val="tx1"/>
          </a:fontRef>
        </p:style>
      </p:cxnSp>
      <p:sp>
        <p:nvSpPr>
          <p:cNvPr id="50" name="矩形 1"/>
          <p:cNvSpPr>
            <a:spLocks noChangeArrowheads="1"/>
          </p:cNvSpPr>
          <p:nvPr/>
        </p:nvSpPr>
        <p:spPr bwMode="auto">
          <a:xfrm>
            <a:off x="1730252" y="1432258"/>
            <a:ext cx="1893692"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just">
              <a:defRPr/>
            </a:pPr>
            <a:r>
              <a:rPr altLang="en-US" kern="0" lang="zh-CN" sz="900">
                <a:solidFill>
                  <a:schemeClr val="tx1">
                    <a:lumMod val="50000"/>
                    <a:lumOff val="50000"/>
                  </a:schemeClr>
                </a:solidFill>
                <a:latin charset="-122" pitchFamily="34" typeface="微软雅黑"/>
                <a:ea charset="-122" pitchFamily="34" typeface="微软雅黑"/>
              </a:rPr>
              <a:t>随着计算机技术的发展及印刷技术进步，平面设计在视觉感观领域的表现也越来越丰富这真正的对今天的平面设计的新。</a:t>
            </a:r>
          </a:p>
        </p:txBody>
      </p:sp>
      <p:cxnSp>
        <p:nvCxnSpPr>
          <p:cNvPr id="51" name="直接连接符 50"/>
          <p:cNvCxnSpPr/>
          <p:nvPr/>
        </p:nvCxnSpPr>
        <p:spPr>
          <a:xfrm flipH="1" flipV="1">
            <a:off x="2807044" y="3762468"/>
            <a:ext cx="0" cy="874930"/>
          </a:xfrm>
          <a:prstGeom prst="line">
            <a:avLst/>
          </a:prstGeom>
          <a:ln w="6350">
            <a:solidFill>
              <a:schemeClr val="tx2">
                <a:lumMod val="50000"/>
                <a:alpha val="99000"/>
              </a:schemeClr>
            </a:solidFill>
            <a:prstDash val="sysDash"/>
            <a:headEnd len="med" type="oval" w="med"/>
            <a:tailEnd len="med" type="oval" w="med"/>
          </a:ln>
        </p:spPr>
        <p:style>
          <a:lnRef idx="1">
            <a:schemeClr val="accent1"/>
          </a:lnRef>
          <a:fillRef idx="0">
            <a:schemeClr val="accent1"/>
          </a:fillRef>
          <a:effectRef idx="0">
            <a:schemeClr val="accent1"/>
          </a:effectRef>
          <a:fontRef idx="minor">
            <a:schemeClr val="tx1"/>
          </a:fontRef>
        </p:style>
      </p:cxnSp>
      <p:sp>
        <p:nvSpPr>
          <p:cNvPr id="52" name="矩形 1"/>
          <p:cNvSpPr>
            <a:spLocks noChangeArrowheads="1"/>
          </p:cNvSpPr>
          <p:nvPr/>
        </p:nvSpPr>
        <p:spPr bwMode="auto">
          <a:xfrm>
            <a:off x="2917624" y="4025347"/>
            <a:ext cx="1893692"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just">
              <a:defRPr/>
            </a:pPr>
            <a:r>
              <a:rPr altLang="en-US" kern="0" lang="zh-CN" sz="900">
                <a:solidFill>
                  <a:schemeClr val="tx1">
                    <a:lumMod val="50000"/>
                    <a:lumOff val="50000"/>
                  </a:schemeClr>
                </a:solidFill>
                <a:latin charset="-122" pitchFamily="34" typeface="微软雅黑"/>
                <a:ea charset="-122" pitchFamily="34" typeface="微软雅黑"/>
              </a:rPr>
              <a:t>随着计算机技术的发展及印刷技术进步，平面设计在视觉感观领域的表现也越来越丰富这真正的对今天的平面设计的新。</a:t>
            </a:r>
          </a:p>
        </p:txBody>
      </p:sp>
      <p:cxnSp>
        <p:nvCxnSpPr>
          <p:cNvPr id="53" name="直接连接符 52"/>
          <p:cNvCxnSpPr/>
          <p:nvPr/>
        </p:nvCxnSpPr>
        <p:spPr>
          <a:xfrm flipH="1" flipV="1">
            <a:off x="3869951" y="1492091"/>
            <a:ext cx="0" cy="874930"/>
          </a:xfrm>
          <a:prstGeom prst="line">
            <a:avLst/>
          </a:prstGeom>
          <a:ln w="6350">
            <a:solidFill>
              <a:schemeClr val="tx2">
                <a:lumMod val="50000"/>
                <a:alpha val="99000"/>
              </a:schemeClr>
            </a:solidFill>
            <a:prstDash val="sysDash"/>
            <a:headEnd len="med" type="oval" w="med"/>
            <a:tailEnd len="med" type="oval" w="med"/>
          </a:ln>
        </p:spPr>
        <p:style>
          <a:lnRef idx="1">
            <a:schemeClr val="accent1"/>
          </a:lnRef>
          <a:fillRef idx="0">
            <a:schemeClr val="accent1"/>
          </a:fillRef>
          <a:effectRef idx="0">
            <a:schemeClr val="accent1"/>
          </a:effectRef>
          <a:fontRef idx="minor">
            <a:schemeClr val="tx1"/>
          </a:fontRef>
        </p:style>
      </p:cxnSp>
      <p:sp>
        <p:nvSpPr>
          <p:cNvPr id="54" name="矩形 1"/>
          <p:cNvSpPr>
            <a:spLocks noChangeArrowheads="1"/>
          </p:cNvSpPr>
          <p:nvPr/>
        </p:nvSpPr>
        <p:spPr bwMode="auto">
          <a:xfrm>
            <a:off x="3980531" y="1432258"/>
            <a:ext cx="1893692"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just">
              <a:defRPr/>
            </a:pPr>
            <a:r>
              <a:rPr altLang="en-US" kern="0" lang="zh-CN" sz="900">
                <a:solidFill>
                  <a:schemeClr val="tx1">
                    <a:lumMod val="50000"/>
                    <a:lumOff val="50000"/>
                  </a:schemeClr>
                </a:solidFill>
                <a:latin charset="-122" pitchFamily="34" typeface="微软雅黑"/>
                <a:ea charset="-122" pitchFamily="34" typeface="微软雅黑"/>
              </a:rPr>
              <a:t>随着计算机技术的发展及印刷技术进步，平面设计在视觉感观领域的表现也越来越丰富这真正的对今天的平面设计的新。</a:t>
            </a:r>
          </a:p>
        </p:txBody>
      </p:sp>
      <p:cxnSp>
        <p:nvCxnSpPr>
          <p:cNvPr id="55" name="直接连接符 54"/>
          <p:cNvCxnSpPr/>
          <p:nvPr/>
        </p:nvCxnSpPr>
        <p:spPr>
          <a:xfrm flipH="1" flipV="1">
            <a:off x="5051586" y="3762468"/>
            <a:ext cx="0" cy="874930"/>
          </a:xfrm>
          <a:prstGeom prst="line">
            <a:avLst/>
          </a:prstGeom>
          <a:ln w="6350">
            <a:solidFill>
              <a:schemeClr val="tx2">
                <a:lumMod val="50000"/>
                <a:alpha val="99000"/>
              </a:schemeClr>
            </a:solidFill>
            <a:prstDash val="sysDash"/>
            <a:headEnd len="med" type="oval" w="med"/>
            <a:tailEnd len="med" type="oval" w="med"/>
          </a:ln>
        </p:spPr>
        <p:style>
          <a:lnRef idx="1">
            <a:schemeClr val="accent1"/>
          </a:lnRef>
          <a:fillRef idx="0">
            <a:schemeClr val="accent1"/>
          </a:fillRef>
          <a:effectRef idx="0">
            <a:schemeClr val="accent1"/>
          </a:effectRef>
          <a:fontRef idx="minor">
            <a:schemeClr val="tx1"/>
          </a:fontRef>
        </p:style>
      </p:cxnSp>
      <p:sp>
        <p:nvSpPr>
          <p:cNvPr id="56" name="矩形 1"/>
          <p:cNvSpPr>
            <a:spLocks noChangeArrowheads="1"/>
          </p:cNvSpPr>
          <p:nvPr/>
        </p:nvSpPr>
        <p:spPr bwMode="auto">
          <a:xfrm>
            <a:off x="5162166" y="4025347"/>
            <a:ext cx="1893692"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just">
              <a:defRPr/>
            </a:pPr>
            <a:r>
              <a:rPr altLang="en-US" kern="0" lang="zh-CN" sz="900">
                <a:solidFill>
                  <a:schemeClr val="tx1">
                    <a:lumMod val="50000"/>
                    <a:lumOff val="50000"/>
                  </a:schemeClr>
                </a:solidFill>
                <a:latin charset="-122" pitchFamily="34" typeface="微软雅黑"/>
                <a:ea charset="-122" pitchFamily="34" typeface="微软雅黑"/>
              </a:rPr>
              <a:t>随着计算机技术的发展及印刷技术进步，平面设计在视觉感观领域的表现也越来越丰富这真正的对今天的平面设计的新。</a:t>
            </a:r>
          </a:p>
        </p:txBody>
      </p:sp>
      <p:cxnSp>
        <p:nvCxnSpPr>
          <p:cNvPr id="57" name="直接连接符 56"/>
          <p:cNvCxnSpPr/>
          <p:nvPr/>
        </p:nvCxnSpPr>
        <p:spPr>
          <a:xfrm flipH="1" flipV="1">
            <a:off x="6195615" y="1492091"/>
            <a:ext cx="0" cy="874930"/>
          </a:xfrm>
          <a:prstGeom prst="line">
            <a:avLst/>
          </a:prstGeom>
          <a:ln w="6350">
            <a:solidFill>
              <a:schemeClr val="tx2">
                <a:lumMod val="50000"/>
                <a:alpha val="99000"/>
              </a:schemeClr>
            </a:solidFill>
            <a:prstDash val="sysDash"/>
            <a:headEnd len="med" type="oval" w="med"/>
            <a:tailEnd len="med" type="oval" w="med"/>
          </a:ln>
        </p:spPr>
        <p:style>
          <a:lnRef idx="1">
            <a:schemeClr val="accent1"/>
          </a:lnRef>
          <a:fillRef idx="0">
            <a:schemeClr val="accent1"/>
          </a:fillRef>
          <a:effectRef idx="0">
            <a:schemeClr val="accent1"/>
          </a:effectRef>
          <a:fontRef idx="minor">
            <a:schemeClr val="tx1"/>
          </a:fontRef>
        </p:style>
      </p:cxnSp>
      <p:sp>
        <p:nvSpPr>
          <p:cNvPr id="58" name="矩形 1"/>
          <p:cNvSpPr>
            <a:spLocks noChangeArrowheads="1"/>
          </p:cNvSpPr>
          <p:nvPr/>
        </p:nvSpPr>
        <p:spPr bwMode="auto">
          <a:xfrm>
            <a:off x="6306196" y="1432258"/>
            <a:ext cx="1893692"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just">
              <a:defRPr/>
            </a:pPr>
            <a:r>
              <a:rPr altLang="en-US" kern="0" lang="zh-CN" sz="900">
                <a:solidFill>
                  <a:schemeClr val="tx1">
                    <a:lumMod val="50000"/>
                    <a:lumOff val="50000"/>
                  </a:schemeClr>
                </a:solidFill>
                <a:latin charset="-122" pitchFamily="34" typeface="微软雅黑"/>
                <a:ea charset="-122" pitchFamily="34" typeface="微软雅黑"/>
              </a:rPr>
              <a:t>随着计算机技术的发展及印刷技术进步，平面设计在视觉感观领域的表现也越来越丰富这真正的对今天的平面设计的新。</a:t>
            </a:r>
          </a:p>
        </p:txBody>
      </p:sp>
    </p:spTree>
    <p:extLst>
      <p:ext uri="{BB962C8B-B14F-4D97-AF65-F5344CB8AC3E}">
        <p14:creationId val="419402019"/>
      </p:ext>
    </p:extLst>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additive="base">
                                        <p:cTn dur="500" fill="hold" id="7"/>
                                        <p:tgtEl>
                                          <p:spTgt spid="9"/>
                                        </p:tgtEl>
                                        <p:attrNameLst>
                                          <p:attrName>ppt_x</p:attrName>
                                        </p:attrNameLst>
                                      </p:cBhvr>
                                      <p:tavLst>
                                        <p:tav tm="0">
                                          <p:val>
                                            <p:strVal val="0-#ppt_w/2"/>
                                          </p:val>
                                        </p:tav>
                                        <p:tav tm="100000">
                                          <p:val>
                                            <p:strVal val="#ppt_x"/>
                                          </p:val>
                                        </p:tav>
                                      </p:tavLst>
                                    </p:anim>
                                    <p:anim calcmode="lin" valueType="num">
                                      <p:cBhvr additive="base">
                                        <p:cTn dur="500" fill="hold" id="8"/>
                                        <p:tgtEl>
                                          <p:spTgt spid="9"/>
                                        </p:tgtEl>
                                        <p:attrNameLst>
                                          <p:attrName>ppt_y</p:attrName>
                                        </p:attrNameLst>
                                      </p:cBhvr>
                                      <p:tavLst>
                                        <p:tav tm="0">
                                          <p:val>
                                            <p:strVal val="#ppt_y"/>
                                          </p:val>
                                        </p:tav>
                                        <p:tav tm="100000">
                                          <p:val>
                                            <p:strVal val="#ppt_y"/>
                                          </p:val>
                                        </p:tav>
                                      </p:tavLst>
                                    </p:anim>
                                  </p:childTnLst>
                                </p:cTn>
                              </p:par>
                              <p:par>
                                <p:cTn fill="hold" id="9" nodeType="withEffect" presetClass="entr" presetID="12" presetSubtype="8">
                                  <p:stCondLst>
                                    <p:cond delay="200"/>
                                  </p:stCondLst>
                                  <p:childTnLst>
                                    <p:set>
                                      <p:cBhvr>
                                        <p:cTn dur="1" fill="hold" id="10">
                                          <p:stCondLst>
                                            <p:cond delay="0"/>
                                          </p:stCondLst>
                                        </p:cTn>
                                        <p:tgtEl>
                                          <p:spTgt spid="7"/>
                                        </p:tgtEl>
                                        <p:attrNameLst>
                                          <p:attrName>style.visibility</p:attrName>
                                        </p:attrNameLst>
                                      </p:cBhvr>
                                      <p:to>
                                        <p:strVal val="visible"/>
                                      </p:to>
                                    </p:set>
                                    <p:anim calcmode="lin" valueType="num">
                                      <p:cBhvr additive="base">
                                        <p:cTn dur="500" id="11"/>
                                        <p:tgtEl>
                                          <p:spTgt spid="7"/>
                                        </p:tgtEl>
                                        <p:attrNameLst>
                                          <p:attrName>ppt_x</p:attrName>
                                        </p:attrNameLst>
                                      </p:cBhvr>
                                      <p:tavLst>
                                        <p:tav tm="0">
                                          <p:val>
                                            <p:strVal val="#ppt_x-#ppt_w*1.125000"/>
                                          </p:val>
                                        </p:tav>
                                        <p:tav tm="100000">
                                          <p:val>
                                            <p:strVal val="#ppt_x"/>
                                          </p:val>
                                        </p:tav>
                                      </p:tavLst>
                                    </p:anim>
                                    <p:animEffect filter="wipe(right)" transition="in">
                                      <p:cBhvr>
                                        <p:cTn dur="500" id="12"/>
                                        <p:tgtEl>
                                          <p:spTgt spid="7"/>
                                        </p:tgtEl>
                                      </p:cBhvr>
                                    </p:animEffect>
                                  </p:childTnLst>
                                </p:cTn>
                              </p:par>
                              <p:par>
                                <p:cTn fill="hold" id="13" nodeType="withEffect" presetClass="entr" presetID="12" presetSubtype="8">
                                  <p:stCondLst>
                                    <p:cond delay="400"/>
                                  </p:stCondLst>
                                  <p:childTnLst>
                                    <p:set>
                                      <p:cBhvr>
                                        <p:cTn dur="1" fill="hold" id="14">
                                          <p:stCondLst>
                                            <p:cond delay="0"/>
                                          </p:stCondLst>
                                        </p:cTn>
                                        <p:tgtEl>
                                          <p:spTgt spid="5"/>
                                        </p:tgtEl>
                                        <p:attrNameLst>
                                          <p:attrName>style.visibility</p:attrName>
                                        </p:attrNameLst>
                                      </p:cBhvr>
                                      <p:to>
                                        <p:strVal val="visible"/>
                                      </p:to>
                                    </p:set>
                                    <p:anim calcmode="lin" valueType="num">
                                      <p:cBhvr additive="base">
                                        <p:cTn dur="500" id="15"/>
                                        <p:tgtEl>
                                          <p:spTgt spid="5"/>
                                        </p:tgtEl>
                                        <p:attrNameLst>
                                          <p:attrName>ppt_x</p:attrName>
                                        </p:attrNameLst>
                                      </p:cBhvr>
                                      <p:tavLst>
                                        <p:tav tm="0">
                                          <p:val>
                                            <p:strVal val="#ppt_x-#ppt_w*1.125000"/>
                                          </p:val>
                                        </p:tav>
                                        <p:tav tm="100000">
                                          <p:val>
                                            <p:strVal val="#ppt_x"/>
                                          </p:val>
                                        </p:tav>
                                      </p:tavLst>
                                    </p:anim>
                                    <p:animEffect filter="wipe(right)" transition="in">
                                      <p:cBhvr>
                                        <p:cTn dur="500" id="16"/>
                                        <p:tgtEl>
                                          <p:spTgt spid="5"/>
                                        </p:tgtEl>
                                      </p:cBhvr>
                                    </p:animEffect>
                                  </p:childTnLst>
                                </p:cTn>
                              </p:par>
                              <p:par>
                                <p:cTn fill="hold" id="17" nodeType="withEffect" presetClass="entr" presetID="12" presetSubtype="8">
                                  <p:stCondLst>
                                    <p:cond delay="600"/>
                                  </p:stCondLst>
                                  <p:childTnLst>
                                    <p:set>
                                      <p:cBhvr>
                                        <p:cTn dur="1" fill="hold" id="18">
                                          <p:stCondLst>
                                            <p:cond delay="0"/>
                                          </p:stCondLst>
                                        </p:cTn>
                                        <p:tgtEl>
                                          <p:spTgt spid="3"/>
                                        </p:tgtEl>
                                        <p:attrNameLst>
                                          <p:attrName>style.visibility</p:attrName>
                                        </p:attrNameLst>
                                      </p:cBhvr>
                                      <p:to>
                                        <p:strVal val="visible"/>
                                      </p:to>
                                    </p:set>
                                    <p:anim calcmode="lin" valueType="num">
                                      <p:cBhvr additive="base">
                                        <p:cTn dur="500" id="19"/>
                                        <p:tgtEl>
                                          <p:spTgt spid="3"/>
                                        </p:tgtEl>
                                        <p:attrNameLst>
                                          <p:attrName>ppt_x</p:attrName>
                                        </p:attrNameLst>
                                      </p:cBhvr>
                                      <p:tavLst>
                                        <p:tav tm="0">
                                          <p:val>
                                            <p:strVal val="#ppt_x-#ppt_w*1.125000"/>
                                          </p:val>
                                        </p:tav>
                                        <p:tav tm="100000">
                                          <p:val>
                                            <p:strVal val="#ppt_x"/>
                                          </p:val>
                                        </p:tav>
                                      </p:tavLst>
                                    </p:anim>
                                    <p:animEffect filter="wipe(right)" transition="in">
                                      <p:cBhvr>
                                        <p:cTn dur="500" id="20"/>
                                        <p:tgtEl>
                                          <p:spTgt spid="3"/>
                                        </p:tgtEl>
                                      </p:cBhvr>
                                    </p:animEffect>
                                  </p:childTnLst>
                                </p:cTn>
                              </p:par>
                              <p:par>
                                <p:cTn fill="hold" id="21" nodeType="withEffect" presetClass="entr" presetID="12" presetSubtype="8">
                                  <p:stCondLst>
                                    <p:cond delay="800"/>
                                  </p:stCondLst>
                                  <p:childTnLst>
                                    <p:set>
                                      <p:cBhvr>
                                        <p:cTn dur="1" fill="hold" id="22">
                                          <p:stCondLst>
                                            <p:cond delay="0"/>
                                          </p:stCondLst>
                                        </p:cTn>
                                        <p:tgtEl>
                                          <p:spTgt spid="2"/>
                                        </p:tgtEl>
                                        <p:attrNameLst>
                                          <p:attrName>style.visibility</p:attrName>
                                        </p:attrNameLst>
                                      </p:cBhvr>
                                      <p:to>
                                        <p:strVal val="visible"/>
                                      </p:to>
                                    </p:set>
                                    <p:anim calcmode="lin" valueType="num">
                                      <p:cBhvr additive="base">
                                        <p:cTn dur="500" id="23"/>
                                        <p:tgtEl>
                                          <p:spTgt spid="2"/>
                                        </p:tgtEl>
                                        <p:attrNameLst>
                                          <p:attrName>ppt_x</p:attrName>
                                        </p:attrNameLst>
                                      </p:cBhvr>
                                      <p:tavLst>
                                        <p:tav tm="0">
                                          <p:val>
                                            <p:strVal val="#ppt_x-#ppt_w*1.125000"/>
                                          </p:val>
                                        </p:tav>
                                        <p:tav tm="100000">
                                          <p:val>
                                            <p:strVal val="#ppt_x"/>
                                          </p:val>
                                        </p:tav>
                                      </p:tavLst>
                                    </p:anim>
                                    <p:animEffect filter="wipe(right)" transition="in">
                                      <p:cBhvr>
                                        <p:cTn dur="500" id="24"/>
                                        <p:tgtEl>
                                          <p:spTgt spid="2"/>
                                        </p:tgtEl>
                                      </p:cBhvr>
                                    </p:animEffect>
                                  </p:childTnLst>
                                </p:cTn>
                              </p:par>
                            </p:childTnLst>
                          </p:cTn>
                        </p:par>
                        <p:par>
                          <p:cTn fill="hold" id="25" nodeType="afterGroup">
                            <p:stCondLst>
                              <p:cond delay="1300"/>
                            </p:stCondLst>
                            <p:childTnLst>
                              <p:par>
                                <p:cTn fill="hold" id="26" nodeType="afterEffect" presetClass="entr" presetID="22" presetSubtype="4">
                                  <p:stCondLst>
                                    <p:cond delay="0"/>
                                  </p:stCondLst>
                                  <p:childTnLst>
                                    <p:set>
                                      <p:cBhvr>
                                        <p:cTn dur="1" fill="hold" id="27">
                                          <p:stCondLst>
                                            <p:cond delay="0"/>
                                          </p:stCondLst>
                                        </p:cTn>
                                        <p:tgtEl>
                                          <p:spTgt spid="49"/>
                                        </p:tgtEl>
                                        <p:attrNameLst>
                                          <p:attrName>style.visibility</p:attrName>
                                        </p:attrNameLst>
                                      </p:cBhvr>
                                      <p:to>
                                        <p:strVal val="visible"/>
                                      </p:to>
                                    </p:set>
                                    <p:animEffect filter="wipe(down)" transition="in">
                                      <p:cBhvr>
                                        <p:cTn dur="500" id="28"/>
                                        <p:tgtEl>
                                          <p:spTgt spid="49"/>
                                        </p:tgtEl>
                                      </p:cBhvr>
                                    </p:animEffect>
                                  </p:childTnLst>
                                </p:cTn>
                              </p:par>
                            </p:childTnLst>
                          </p:cTn>
                        </p:par>
                        <p:par>
                          <p:cTn fill="hold" id="29" nodeType="afterGroup">
                            <p:stCondLst>
                              <p:cond delay="1800"/>
                            </p:stCondLst>
                            <p:childTnLst>
                              <p:par>
                                <p:cTn fill="hold" grpId="0" id="30" nodeType="afterEffect" presetClass="entr" presetID="2" presetSubtype="8">
                                  <p:stCondLst>
                                    <p:cond delay="0"/>
                                  </p:stCondLst>
                                  <p:childTnLst>
                                    <p:set>
                                      <p:cBhvr>
                                        <p:cTn dur="1" fill="hold" id="31">
                                          <p:stCondLst>
                                            <p:cond delay="0"/>
                                          </p:stCondLst>
                                        </p:cTn>
                                        <p:tgtEl>
                                          <p:spTgt spid="50"/>
                                        </p:tgtEl>
                                        <p:attrNameLst>
                                          <p:attrName>style.visibility</p:attrName>
                                        </p:attrNameLst>
                                      </p:cBhvr>
                                      <p:to>
                                        <p:strVal val="visible"/>
                                      </p:to>
                                    </p:set>
                                    <p:anim calcmode="lin" valueType="num">
                                      <p:cBhvr additive="base">
                                        <p:cTn dur="300" fill="hold" id="32"/>
                                        <p:tgtEl>
                                          <p:spTgt spid="50"/>
                                        </p:tgtEl>
                                        <p:attrNameLst>
                                          <p:attrName>ppt_x</p:attrName>
                                        </p:attrNameLst>
                                      </p:cBhvr>
                                      <p:tavLst>
                                        <p:tav tm="0">
                                          <p:val>
                                            <p:strVal val="0-#ppt_w/2"/>
                                          </p:val>
                                        </p:tav>
                                        <p:tav tm="100000">
                                          <p:val>
                                            <p:strVal val="#ppt_x"/>
                                          </p:val>
                                        </p:tav>
                                      </p:tavLst>
                                    </p:anim>
                                    <p:anim calcmode="lin" valueType="num">
                                      <p:cBhvr additive="base">
                                        <p:cTn dur="300" fill="hold" id="33"/>
                                        <p:tgtEl>
                                          <p:spTgt spid="50"/>
                                        </p:tgtEl>
                                        <p:attrNameLst>
                                          <p:attrName>ppt_y</p:attrName>
                                        </p:attrNameLst>
                                      </p:cBhvr>
                                      <p:tavLst>
                                        <p:tav tm="0">
                                          <p:val>
                                            <p:strVal val="#ppt_y"/>
                                          </p:val>
                                        </p:tav>
                                        <p:tav tm="100000">
                                          <p:val>
                                            <p:strVal val="#ppt_y"/>
                                          </p:val>
                                        </p:tav>
                                      </p:tavLst>
                                    </p:anim>
                                  </p:childTnLst>
                                </p:cTn>
                              </p:par>
                            </p:childTnLst>
                          </p:cTn>
                        </p:par>
                        <p:par>
                          <p:cTn fill="hold" id="34" nodeType="afterGroup">
                            <p:stCondLst>
                              <p:cond delay="2100"/>
                            </p:stCondLst>
                            <p:childTnLst>
                              <p:par>
                                <p:cTn fill="hold" id="35" nodeType="afterEffect" presetClass="entr" presetID="22" presetSubtype="4">
                                  <p:stCondLst>
                                    <p:cond delay="0"/>
                                  </p:stCondLst>
                                  <p:childTnLst>
                                    <p:set>
                                      <p:cBhvr>
                                        <p:cTn dur="1" fill="hold" id="36">
                                          <p:stCondLst>
                                            <p:cond delay="0"/>
                                          </p:stCondLst>
                                        </p:cTn>
                                        <p:tgtEl>
                                          <p:spTgt spid="51"/>
                                        </p:tgtEl>
                                        <p:attrNameLst>
                                          <p:attrName>style.visibility</p:attrName>
                                        </p:attrNameLst>
                                      </p:cBhvr>
                                      <p:to>
                                        <p:strVal val="visible"/>
                                      </p:to>
                                    </p:set>
                                    <p:animEffect filter="wipe(down)" transition="in">
                                      <p:cBhvr>
                                        <p:cTn dur="500" id="37"/>
                                        <p:tgtEl>
                                          <p:spTgt spid="51"/>
                                        </p:tgtEl>
                                      </p:cBhvr>
                                    </p:animEffect>
                                  </p:childTnLst>
                                </p:cTn>
                              </p:par>
                            </p:childTnLst>
                          </p:cTn>
                        </p:par>
                        <p:par>
                          <p:cTn fill="hold" id="38" nodeType="afterGroup">
                            <p:stCondLst>
                              <p:cond delay="2600"/>
                            </p:stCondLst>
                            <p:childTnLst>
                              <p:par>
                                <p:cTn fill="hold" grpId="0" id="39" nodeType="afterEffect" presetClass="entr" presetID="2" presetSubtype="8">
                                  <p:stCondLst>
                                    <p:cond delay="0"/>
                                  </p:stCondLst>
                                  <p:childTnLst>
                                    <p:set>
                                      <p:cBhvr>
                                        <p:cTn dur="1" fill="hold" id="40">
                                          <p:stCondLst>
                                            <p:cond delay="0"/>
                                          </p:stCondLst>
                                        </p:cTn>
                                        <p:tgtEl>
                                          <p:spTgt spid="52"/>
                                        </p:tgtEl>
                                        <p:attrNameLst>
                                          <p:attrName>style.visibility</p:attrName>
                                        </p:attrNameLst>
                                      </p:cBhvr>
                                      <p:to>
                                        <p:strVal val="visible"/>
                                      </p:to>
                                    </p:set>
                                    <p:anim calcmode="lin" valueType="num">
                                      <p:cBhvr additive="base">
                                        <p:cTn dur="300" fill="hold" id="41"/>
                                        <p:tgtEl>
                                          <p:spTgt spid="52"/>
                                        </p:tgtEl>
                                        <p:attrNameLst>
                                          <p:attrName>ppt_x</p:attrName>
                                        </p:attrNameLst>
                                      </p:cBhvr>
                                      <p:tavLst>
                                        <p:tav tm="0">
                                          <p:val>
                                            <p:strVal val="0-#ppt_w/2"/>
                                          </p:val>
                                        </p:tav>
                                        <p:tav tm="100000">
                                          <p:val>
                                            <p:strVal val="#ppt_x"/>
                                          </p:val>
                                        </p:tav>
                                      </p:tavLst>
                                    </p:anim>
                                    <p:anim calcmode="lin" valueType="num">
                                      <p:cBhvr additive="base">
                                        <p:cTn dur="300" fill="hold" id="42"/>
                                        <p:tgtEl>
                                          <p:spTgt spid="52"/>
                                        </p:tgtEl>
                                        <p:attrNameLst>
                                          <p:attrName>ppt_y</p:attrName>
                                        </p:attrNameLst>
                                      </p:cBhvr>
                                      <p:tavLst>
                                        <p:tav tm="0">
                                          <p:val>
                                            <p:strVal val="#ppt_y"/>
                                          </p:val>
                                        </p:tav>
                                        <p:tav tm="100000">
                                          <p:val>
                                            <p:strVal val="#ppt_y"/>
                                          </p:val>
                                        </p:tav>
                                      </p:tavLst>
                                    </p:anim>
                                  </p:childTnLst>
                                </p:cTn>
                              </p:par>
                            </p:childTnLst>
                          </p:cTn>
                        </p:par>
                        <p:par>
                          <p:cTn fill="hold" id="43" nodeType="afterGroup">
                            <p:stCondLst>
                              <p:cond delay="2900"/>
                            </p:stCondLst>
                            <p:childTnLst>
                              <p:par>
                                <p:cTn fill="hold" id="44" nodeType="afterEffect" presetClass="entr" presetID="22" presetSubtype="4">
                                  <p:stCondLst>
                                    <p:cond delay="0"/>
                                  </p:stCondLst>
                                  <p:childTnLst>
                                    <p:set>
                                      <p:cBhvr>
                                        <p:cTn dur="1" fill="hold" id="45">
                                          <p:stCondLst>
                                            <p:cond delay="0"/>
                                          </p:stCondLst>
                                        </p:cTn>
                                        <p:tgtEl>
                                          <p:spTgt spid="53"/>
                                        </p:tgtEl>
                                        <p:attrNameLst>
                                          <p:attrName>style.visibility</p:attrName>
                                        </p:attrNameLst>
                                      </p:cBhvr>
                                      <p:to>
                                        <p:strVal val="visible"/>
                                      </p:to>
                                    </p:set>
                                    <p:animEffect filter="wipe(down)" transition="in">
                                      <p:cBhvr>
                                        <p:cTn dur="500" id="46"/>
                                        <p:tgtEl>
                                          <p:spTgt spid="53"/>
                                        </p:tgtEl>
                                      </p:cBhvr>
                                    </p:animEffect>
                                  </p:childTnLst>
                                </p:cTn>
                              </p:par>
                            </p:childTnLst>
                          </p:cTn>
                        </p:par>
                        <p:par>
                          <p:cTn fill="hold" id="47" nodeType="afterGroup">
                            <p:stCondLst>
                              <p:cond delay="3400"/>
                            </p:stCondLst>
                            <p:childTnLst>
                              <p:par>
                                <p:cTn fill="hold" grpId="0" id="48" nodeType="afterEffect" presetClass="entr" presetID="2" presetSubtype="8">
                                  <p:stCondLst>
                                    <p:cond delay="0"/>
                                  </p:stCondLst>
                                  <p:childTnLst>
                                    <p:set>
                                      <p:cBhvr>
                                        <p:cTn dur="1" fill="hold" id="49">
                                          <p:stCondLst>
                                            <p:cond delay="0"/>
                                          </p:stCondLst>
                                        </p:cTn>
                                        <p:tgtEl>
                                          <p:spTgt spid="54"/>
                                        </p:tgtEl>
                                        <p:attrNameLst>
                                          <p:attrName>style.visibility</p:attrName>
                                        </p:attrNameLst>
                                      </p:cBhvr>
                                      <p:to>
                                        <p:strVal val="visible"/>
                                      </p:to>
                                    </p:set>
                                    <p:anim calcmode="lin" valueType="num">
                                      <p:cBhvr additive="base">
                                        <p:cTn dur="300" fill="hold" id="50"/>
                                        <p:tgtEl>
                                          <p:spTgt spid="54"/>
                                        </p:tgtEl>
                                        <p:attrNameLst>
                                          <p:attrName>ppt_x</p:attrName>
                                        </p:attrNameLst>
                                      </p:cBhvr>
                                      <p:tavLst>
                                        <p:tav tm="0">
                                          <p:val>
                                            <p:strVal val="0-#ppt_w/2"/>
                                          </p:val>
                                        </p:tav>
                                        <p:tav tm="100000">
                                          <p:val>
                                            <p:strVal val="#ppt_x"/>
                                          </p:val>
                                        </p:tav>
                                      </p:tavLst>
                                    </p:anim>
                                    <p:anim calcmode="lin" valueType="num">
                                      <p:cBhvr additive="base">
                                        <p:cTn dur="300" fill="hold" id="51"/>
                                        <p:tgtEl>
                                          <p:spTgt spid="54"/>
                                        </p:tgtEl>
                                        <p:attrNameLst>
                                          <p:attrName>ppt_y</p:attrName>
                                        </p:attrNameLst>
                                      </p:cBhvr>
                                      <p:tavLst>
                                        <p:tav tm="0">
                                          <p:val>
                                            <p:strVal val="#ppt_y"/>
                                          </p:val>
                                        </p:tav>
                                        <p:tav tm="100000">
                                          <p:val>
                                            <p:strVal val="#ppt_y"/>
                                          </p:val>
                                        </p:tav>
                                      </p:tavLst>
                                    </p:anim>
                                  </p:childTnLst>
                                </p:cTn>
                              </p:par>
                            </p:childTnLst>
                          </p:cTn>
                        </p:par>
                        <p:par>
                          <p:cTn fill="hold" id="52" nodeType="afterGroup">
                            <p:stCondLst>
                              <p:cond delay="3700"/>
                            </p:stCondLst>
                            <p:childTnLst>
                              <p:par>
                                <p:cTn fill="hold" id="53" nodeType="afterEffect" presetClass="entr" presetID="22" presetSubtype="4">
                                  <p:stCondLst>
                                    <p:cond delay="0"/>
                                  </p:stCondLst>
                                  <p:childTnLst>
                                    <p:set>
                                      <p:cBhvr>
                                        <p:cTn dur="1" fill="hold" id="54">
                                          <p:stCondLst>
                                            <p:cond delay="0"/>
                                          </p:stCondLst>
                                        </p:cTn>
                                        <p:tgtEl>
                                          <p:spTgt spid="55"/>
                                        </p:tgtEl>
                                        <p:attrNameLst>
                                          <p:attrName>style.visibility</p:attrName>
                                        </p:attrNameLst>
                                      </p:cBhvr>
                                      <p:to>
                                        <p:strVal val="visible"/>
                                      </p:to>
                                    </p:set>
                                    <p:animEffect filter="wipe(down)" transition="in">
                                      <p:cBhvr>
                                        <p:cTn dur="500" id="55"/>
                                        <p:tgtEl>
                                          <p:spTgt spid="55"/>
                                        </p:tgtEl>
                                      </p:cBhvr>
                                    </p:animEffect>
                                  </p:childTnLst>
                                </p:cTn>
                              </p:par>
                            </p:childTnLst>
                          </p:cTn>
                        </p:par>
                        <p:par>
                          <p:cTn fill="hold" id="56" nodeType="afterGroup">
                            <p:stCondLst>
                              <p:cond delay="4200"/>
                            </p:stCondLst>
                            <p:childTnLst>
                              <p:par>
                                <p:cTn fill="hold" grpId="0" id="57" nodeType="afterEffect" presetClass="entr" presetID="2" presetSubtype="8">
                                  <p:stCondLst>
                                    <p:cond delay="0"/>
                                  </p:stCondLst>
                                  <p:childTnLst>
                                    <p:set>
                                      <p:cBhvr>
                                        <p:cTn dur="1" fill="hold" id="58">
                                          <p:stCondLst>
                                            <p:cond delay="0"/>
                                          </p:stCondLst>
                                        </p:cTn>
                                        <p:tgtEl>
                                          <p:spTgt spid="56"/>
                                        </p:tgtEl>
                                        <p:attrNameLst>
                                          <p:attrName>style.visibility</p:attrName>
                                        </p:attrNameLst>
                                      </p:cBhvr>
                                      <p:to>
                                        <p:strVal val="visible"/>
                                      </p:to>
                                    </p:set>
                                    <p:anim calcmode="lin" valueType="num">
                                      <p:cBhvr additive="base">
                                        <p:cTn dur="300" fill="hold" id="59"/>
                                        <p:tgtEl>
                                          <p:spTgt spid="56"/>
                                        </p:tgtEl>
                                        <p:attrNameLst>
                                          <p:attrName>ppt_x</p:attrName>
                                        </p:attrNameLst>
                                      </p:cBhvr>
                                      <p:tavLst>
                                        <p:tav tm="0">
                                          <p:val>
                                            <p:strVal val="0-#ppt_w/2"/>
                                          </p:val>
                                        </p:tav>
                                        <p:tav tm="100000">
                                          <p:val>
                                            <p:strVal val="#ppt_x"/>
                                          </p:val>
                                        </p:tav>
                                      </p:tavLst>
                                    </p:anim>
                                    <p:anim calcmode="lin" valueType="num">
                                      <p:cBhvr additive="base">
                                        <p:cTn dur="300" fill="hold" id="60"/>
                                        <p:tgtEl>
                                          <p:spTgt spid="56"/>
                                        </p:tgtEl>
                                        <p:attrNameLst>
                                          <p:attrName>ppt_y</p:attrName>
                                        </p:attrNameLst>
                                      </p:cBhvr>
                                      <p:tavLst>
                                        <p:tav tm="0">
                                          <p:val>
                                            <p:strVal val="#ppt_y"/>
                                          </p:val>
                                        </p:tav>
                                        <p:tav tm="100000">
                                          <p:val>
                                            <p:strVal val="#ppt_y"/>
                                          </p:val>
                                        </p:tav>
                                      </p:tavLst>
                                    </p:anim>
                                  </p:childTnLst>
                                </p:cTn>
                              </p:par>
                            </p:childTnLst>
                          </p:cTn>
                        </p:par>
                        <p:par>
                          <p:cTn fill="hold" id="61" nodeType="afterGroup">
                            <p:stCondLst>
                              <p:cond delay="4500"/>
                            </p:stCondLst>
                            <p:childTnLst>
                              <p:par>
                                <p:cTn fill="hold" id="62" nodeType="afterEffect" presetClass="entr" presetID="22" presetSubtype="4">
                                  <p:stCondLst>
                                    <p:cond delay="0"/>
                                  </p:stCondLst>
                                  <p:childTnLst>
                                    <p:set>
                                      <p:cBhvr>
                                        <p:cTn dur="1" fill="hold" id="63">
                                          <p:stCondLst>
                                            <p:cond delay="0"/>
                                          </p:stCondLst>
                                        </p:cTn>
                                        <p:tgtEl>
                                          <p:spTgt spid="57"/>
                                        </p:tgtEl>
                                        <p:attrNameLst>
                                          <p:attrName>style.visibility</p:attrName>
                                        </p:attrNameLst>
                                      </p:cBhvr>
                                      <p:to>
                                        <p:strVal val="visible"/>
                                      </p:to>
                                    </p:set>
                                    <p:animEffect filter="wipe(down)" transition="in">
                                      <p:cBhvr>
                                        <p:cTn dur="500" id="64"/>
                                        <p:tgtEl>
                                          <p:spTgt spid="57"/>
                                        </p:tgtEl>
                                      </p:cBhvr>
                                    </p:animEffect>
                                  </p:childTnLst>
                                </p:cTn>
                              </p:par>
                            </p:childTnLst>
                          </p:cTn>
                        </p:par>
                        <p:par>
                          <p:cTn fill="hold" id="65" nodeType="afterGroup">
                            <p:stCondLst>
                              <p:cond delay="5000"/>
                            </p:stCondLst>
                            <p:childTnLst>
                              <p:par>
                                <p:cTn fill="hold" grpId="0" id="66" nodeType="afterEffect" presetClass="entr" presetID="2" presetSubtype="8">
                                  <p:stCondLst>
                                    <p:cond delay="0"/>
                                  </p:stCondLst>
                                  <p:childTnLst>
                                    <p:set>
                                      <p:cBhvr>
                                        <p:cTn dur="1" fill="hold" id="67">
                                          <p:stCondLst>
                                            <p:cond delay="0"/>
                                          </p:stCondLst>
                                        </p:cTn>
                                        <p:tgtEl>
                                          <p:spTgt spid="58"/>
                                        </p:tgtEl>
                                        <p:attrNameLst>
                                          <p:attrName>style.visibility</p:attrName>
                                        </p:attrNameLst>
                                      </p:cBhvr>
                                      <p:to>
                                        <p:strVal val="visible"/>
                                      </p:to>
                                    </p:set>
                                    <p:anim calcmode="lin" valueType="num">
                                      <p:cBhvr additive="base">
                                        <p:cTn dur="300" fill="hold" id="68"/>
                                        <p:tgtEl>
                                          <p:spTgt spid="58"/>
                                        </p:tgtEl>
                                        <p:attrNameLst>
                                          <p:attrName>ppt_x</p:attrName>
                                        </p:attrNameLst>
                                      </p:cBhvr>
                                      <p:tavLst>
                                        <p:tav tm="0">
                                          <p:val>
                                            <p:strVal val="0-#ppt_w/2"/>
                                          </p:val>
                                        </p:tav>
                                        <p:tav tm="100000">
                                          <p:val>
                                            <p:strVal val="#ppt_x"/>
                                          </p:val>
                                        </p:tav>
                                      </p:tavLst>
                                    </p:anim>
                                    <p:anim calcmode="lin" valueType="num">
                                      <p:cBhvr additive="base">
                                        <p:cTn dur="300" fill="hold" id="69"/>
                                        <p:tgtEl>
                                          <p:spTgt spid="58"/>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0"/>
      <p:bldP grpId="0" spid="52"/>
      <p:bldP grpId="0" spid="54"/>
      <p:bldP grpId="0" spid="56"/>
      <p:bldP grpId="0" spid="58"/>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8" name="图片 7">
            <a:extLst>
              <a:ext uri="{FF2B5EF4-FFF2-40B4-BE49-F238E27FC236}">
                <a16:creationId xmlns:a16="http://schemas.microsoft.com/office/drawing/2014/main" id="{8C3850FC-42C3-4950-9361-FA625535A1D8}"/>
              </a:ext>
            </a:extLst>
          </p:cNvPr>
          <p:cNvPicPr>
            <a:picLocks noChangeAspect="1"/>
          </p:cNvPicPr>
          <p:nvPr/>
        </p:nvPicPr>
        <p:blipFill>
          <a:blip r:embed="rId3">
            <a:extLst>
              <a:ext uri="{28A0092B-C50C-407E-A947-70E740481C1C}">
                <a14:useLocalDpi val="0"/>
              </a:ext>
            </a:extLst>
          </a:blip>
          <a:srcRect l="4369" r="2724"/>
          <a:stretch>
            <a:fillRect/>
          </a:stretch>
        </p:blipFill>
        <p:spPr>
          <a:xfrm>
            <a:off x="0" y="0"/>
            <a:ext cx="9144000" cy="5145088"/>
          </a:xfrm>
          <a:prstGeom prst="rect">
            <a:avLst/>
          </a:prstGeom>
        </p:spPr>
      </p:pic>
      <p:pic>
        <p:nvPicPr>
          <p:cNvPr id="9" name="图片 8">
            <a:extLst>
              <a:ext uri="{FF2B5EF4-FFF2-40B4-BE49-F238E27FC236}">
                <a16:creationId xmlns:a16="http://schemas.microsoft.com/office/drawing/2014/main" id="{F0D7C367-5CC9-4AC9-9E09-41B3B7935E7F}"/>
              </a:ext>
            </a:extLst>
          </p:cNvPr>
          <p:cNvPicPr>
            <a:picLocks noChangeAspect="1"/>
          </p:cNvPicPr>
          <p:nvPr/>
        </p:nvPicPr>
        <p:blipFill>
          <a:blip r:embed="rId4">
            <a:extLst>
              <a:ext uri="{28A0092B-C50C-407E-A947-70E740481C1C}">
                <a14:useLocalDpi val="0"/>
              </a:ext>
            </a:extLst>
          </a:blip>
          <a:srcRect l="59883" r="10175" t="30790"/>
          <a:stretch>
            <a:fillRect/>
          </a:stretch>
        </p:blipFill>
        <p:spPr>
          <a:xfrm flipH="1">
            <a:off x="873856" y="1359578"/>
            <a:ext cx="3230537" cy="3560912"/>
          </a:xfrm>
          <a:prstGeom prst="rect">
            <a:avLst/>
          </a:prstGeom>
        </p:spPr>
      </p:pic>
      <p:sp>
        <p:nvSpPr>
          <p:cNvPr id="7" name="TextBox 15">
            <a:extLst>
              <a:ext uri="{FF2B5EF4-FFF2-40B4-BE49-F238E27FC236}">
                <a16:creationId xmlns:a16="http://schemas.microsoft.com/office/drawing/2014/main" id="{3C24CA4B-2FC0-4FF2-A8EF-C72F486D749F}"/>
              </a:ext>
            </a:extLst>
          </p:cNvPr>
          <p:cNvSpPr txBox="1">
            <a:spLocks noChangeArrowheads="1"/>
          </p:cNvSpPr>
          <p:nvPr/>
        </p:nvSpPr>
        <p:spPr bwMode="auto">
          <a:xfrm>
            <a:off x="5251378" y="2905168"/>
            <a:ext cx="2502504" cy="502920"/>
          </a:xfrm>
          <a:prstGeom prst="rect">
            <a:avLst/>
          </a:prstGeom>
          <a:noFill/>
          <a:ln w="9525">
            <a:noFill/>
            <a:miter lim="800000"/>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en-US"/>
            </a:defPPr>
            <a:lvl1pPr algn="l" lvl="0">
              <a:lnSpc>
                <a:spcPct val="120000"/>
              </a:lnSpc>
              <a:defRPr b="0" kern="0" sz="1200">
                <a:solidFill>
                  <a:schemeClr val="accent3">
                    <a:lumMod val="50000"/>
                  </a:schemeClr>
                </a:solidFill>
                <a:latin charset="-122" pitchFamily="34" typeface="微软雅黑"/>
                <a:ea charset="-122" pitchFamily="34" typeface="微软雅黑"/>
              </a:defRPr>
            </a:lvl1pPr>
          </a:lstStyle>
          <a:p>
            <a:pPr>
              <a:lnSpc>
                <a:spcPct val="150000"/>
              </a:lnSpc>
            </a:pPr>
            <a:r>
              <a:rPr altLang="en-US" lang="zh-CN" sz="900">
                <a:solidFill>
                  <a:schemeClr val="tx1">
                    <a:lumMod val="50000"/>
                    <a:lumOff val="50000"/>
                  </a:schemeClr>
                </a:solidFill>
              </a:rPr>
              <a:t>★单击此处添加标题 ★单击此处添加标题</a:t>
            </a:r>
          </a:p>
          <a:p>
            <a:pPr>
              <a:lnSpc>
                <a:spcPct val="150000"/>
              </a:lnSpc>
            </a:pPr>
            <a:r>
              <a:rPr altLang="en-US" lang="zh-CN" sz="900">
                <a:solidFill>
                  <a:schemeClr val="tx1">
                    <a:lumMod val="50000"/>
                    <a:lumOff val="50000"/>
                  </a:schemeClr>
                </a:solidFill>
              </a:rPr>
              <a:t>★单击此处添加标题 ★单击此处添加标题</a:t>
            </a:r>
          </a:p>
        </p:txBody>
      </p:sp>
      <p:sp>
        <p:nvSpPr>
          <p:cNvPr id="11" name="MH_SubTitle_1">
            <a:extLst>
              <a:ext uri="{FF2B5EF4-FFF2-40B4-BE49-F238E27FC236}">
                <a16:creationId xmlns:a16="http://schemas.microsoft.com/office/drawing/2014/main" id="{03BE4C68-E22C-4D95-AAF6-25828293DC17}"/>
              </a:ext>
            </a:extLst>
          </p:cNvPr>
          <p:cNvSpPr/>
          <p:nvPr>
            <p:custDataLst>
              <p:tags r:id="rId5"/>
            </p:custDataLst>
          </p:nvPr>
        </p:nvSpPr>
        <p:spPr>
          <a:xfrm>
            <a:off x="4797273" y="2300676"/>
            <a:ext cx="2978530" cy="428255"/>
          </a:xfrm>
          <a:custGeom>
            <a:gdLst>
              <a:gd fmla="*/ 0 w 4508453" name="connsiteX0"/>
              <a:gd fmla="*/ 484779 h 969560" name="connsiteY0"/>
              <a:gd fmla="*/ 0 w 4508453" name="connsiteX1"/>
              <a:gd fmla="*/ 484780 h 969560" name="connsiteY1"/>
              <a:gd fmla="*/ 0 w 4508453" name="connsiteX2"/>
              <a:gd fmla="*/ 484780 h 969560" name="connsiteY2"/>
              <a:gd fmla="*/ 1260428 w 4508453" name="connsiteX3"/>
              <a:gd fmla="*/ 88141 h 969560" name="connsiteY3"/>
              <a:gd fmla="*/ 1260428 w 4508453" name="connsiteX4"/>
              <a:gd fmla="*/ 890894 h 969560" name="connsiteY4"/>
              <a:gd fmla="*/ 3969982 w 4508453" name="connsiteX5"/>
              <a:gd fmla="*/ 890894 h 969560" name="connsiteY5"/>
              <a:gd fmla="*/ 4411496 w 4508453" name="connsiteX6"/>
              <a:gd fmla="*/ 489518 h 969560" name="connsiteY6"/>
              <a:gd fmla="*/ 4411497 w 4508453" name="connsiteX7"/>
              <a:gd fmla="*/ 489518 h 969560" name="connsiteY7"/>
              <a:gd fmla="*/ 3969983 w 4508453" name="connsiteX8"/>
              <a:gd fmla="*/ 88141 h 969560" name="connsiteY8"/>
              <a:gd fmla="*/ 484780 w 4508453" name="connsiteX9"/>
              <a:gd fmla="*/ 0 h 969560" name="connsiteY9"/>
              <a:gd fmla="*/ 4023673 w 4508453" name="connsiteX10"/>
              <a:gd fmla="*/ 0 h 969560" name="connsiteY10"/>
              <a:gd fmla="*/ 4508453 w 4508453" name="connsiteX11"/>
              <a:gd fmla="*/ 484780 h 969560" name="connsiteY11"/>
              <a:gd fmla="*/ 4508452 w 4508453" name="connsiteX12"/>
              <a:gd fmla="*/ 484780 h 969560" name="connsiteY12"/>
              <a:gd fmla="*/ 4023672 w 4508453" name="connsiteX13"/>
              <a:gd fmla="*/ 969560 h 969560" name="connsiteY13"/>
              <a:gd fmla="*/ 484780 w 4508453" name="connsiteX14"/>
              <a:gd fmla="*/ 969559 h 969560" name="connsiteY14"/>
              <a:gd fmla="*/ 9849 w 4508453" name="connsiteX15"/>
              <a:gd fmla="*/ 582479 h 969560" name="connsiteY15"/>
              <a:gd fmla="*/ 0 w 4508453" name="connsiteX16"/>
              <a:gd fmla="*/ 484780 h 969560" name="connsiteY16"/>
              <a:gd fmla="*/ 9849 w 4508453" name="connsiteX17"/>
              <a:gd fmla="*/ 387080 h 969560" name="connsiteY17"/>
              <a:gd fmla="*/ 484780 w 4508453" name="connsiteX18"/>
              <a:gd fmla="*/ 0 h 969560" name="connsiteY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b="b" l="l" r="r" t="t"/>
            <a:pathLst>
              <a:path h="969560" w="4508453">
                <a:moveTo>
                  <a:pt x="0" y="484779"/>
                </a:moveTo>
                <a:lnTo>
                  <a:pt x="0" y="484780"/>
                </a:lnTo>
                <a:lnTo>
                  <a:pt x="0" y="484780"/>
                </a:lnTo>
                <a:close/>
                <a:moveTo>
                  <a:pt x="1260428" y="88141"/>
                </a:moveTo>
                <a:lnTo>
                  <a:pt x="1260428" y="890894"/>
                </a:lnTo>
                <a:lnTo>
                  <a:pt x="3969982" y="890894"/>
                </a:lnTo>
                <a:cubicBezTo>
                  <a:pt x="4213824" y="890894"/>
                  <a:pt x="4411496" y="711192"/>
                  <a:pt x="4411496" y="489518"/>
                </a:cubicBezTo>
                <a:lnTo>
                  <a:pt x="4411497" y="489518"/>
                </a:lnTo>
                <a:cubicBezTo>
                  <a:pt x="4411497" y="267843"/>
                  <a:pt x="4213825" y="88141"/>
                  <a:pt x="3969983" y="88141"/>
                </a:cubicBezTo>
                <a:close/>
                <a:moveTo>
                  <a:pt x="484780" y="0"/>
                </a:moveTo>
                <a:lnTo>
                  <a:pt x="4023673" y="0"/>
                </a:lnTo>
                <a:cubicBezTo>
                  <a:pt x="4291410" y="0"/>
                  <a:pt x="4508453" y="217043"/>
                  <a:pt x="4508453" y="484780"/>
                </a:cubicBezTo>
                <a:lnTo>
                  <a:pt x="4508452" y="484780"/>
                </a:lnTo>
                <a:cubicBezTo>
                  <a:pt x="4508452" y="752517"/>
                  <a:pt x="4291409" y="969560"/>
                  <a:pt x="4023672" y="969560"/>
                </a:cubicBezTo>
                <a:lnTo>
                  <a:pt x="484780" y="969559"/>
                </a:lnTo>
                <a:cubicBezTo>
                  <a:pt x="250510" y="969559"/>
                  <a:pt x="55053" y="803386"/>
                  <a:pt x="9849" y="582479"/>
                </a:cubicBezTo>
                <a:lnTo>
                  <a:pt x="0" y="484780"/>
                </a:lnTo>
                <a:lnTo>
                  <a:pt x="9849" y="387080"/>
                </a:lnTo>
                <a:cubicBezTo>
                  <a:pt x="55053" y="166174"/>
                  <a:pt x="250510" y="0"/>
                  <a:pt x="484780" y="0"/>
                </a:cubicBezTo>
                <a:close/>
              </a:path>
            </a:pathLst>
          </a:custGeom>
          <a:solidFill>
            <a:schemeClr val="accent1"/>
          </a:solidFill>
          <a:ln algn="ctr" cap="flat" cmpd="sng" w="25400">
            <a:noFill/>
            <a:prstDash val="solid"/>
          </a:ln>
          <a:effectLst/>
        </p:spPr>
        <p:txBody>
          <a:bodyPr anchor="ctr" anchorCtr="0" bIns="0" lIns="972922" rIns="0" rtlCol="0" tIns="0" wrap="square">
            <a:noAutofit/>
          </a:bodyPr>
          <a:lstStyle/>
          <a:p>
            <a:r>
              <a:rPr altLang="en-US" b="1" lang="zh-CN" sz="1400">
                <a:solidFill>
                  <a:schemeClr val="accent1"/>
                </a:solidFill>
                <a:latin charset="-122" pitchFamily="34" typeface="微软雅黑"/>
                <a:ea charset="-122" pitchFamily="34" typeface="微软雅黑"/>
              </a:rPr>
              <a:t>投资回报</a:t>
            </a:r>
          </a:p>
        </p:txBody>
      </p:sp>
      <p:sp>
        <p:nvSpPr>
          <p:cNvPr id="12" name="MH_Other_1">
            <a:extLst>
              <a:ext uri="{FF2B5EF4-FFF2-40B4-BE49-F238E27FC236}">
                <a16:creationId xmlns:a16="http://schemas.microsoft.com/office/drawing/2014/main" id="{68BA08AA-6D46-4357-8B04-FB1A87DF93E9}"/>
              </a:ext>
            </a:extLst>
          </p:cNvPr>
          <p:cNvSpPr txBox="1"/>
          <p:nvPr>
            <p:custDataLst>
              <p:tags r:id="rId6"/>
            </p:custDataLst>
          </p:nvPr>
        </p:nvSpPr>
        <p:spPr>
          <a:xfrm flipH="1">
            <a:off x="4950617" y="2264672"/>
            <a:ext cx="601520" cy="487680"/>
          </a:xfrm>
          <a:prstGeom prst="rect">
            <a:avLst/>
          </a:prstGeom>
          <a:noFill/>
          <a:effectLst/>
        </p:spPr>
        <p:txBody>
          <a:bodyPr anchor="t" anchorCtr="0" bIns="0" lIns="0" rIns="0" rtlCol="0" tIns="0" wrap="square">
            <a:spAutoFit/>
          </a:bodyPr>
          <a:lstStyle>
            <a:defPPr>
              <a:defRPr lang="en-US"/>
            </a:defPPr>
            <a:lvl1pPr lvl="0">
              <a:lnSpc>
                <a:spcPct val="80000"/>
              </a:lnSpc>
              <a:defRPr b="1" kern="0" sz="4400">
                <a:ln cmpd="sng" w="18415">
                  <a:noFill/>
                  <a:prstDash val="solid"/>
                </a:ln>
                <a:solidFill>
                  <a:srgbClr val="FFC000"/>
                </a:solidFill>
                <a:latin charset="0" pitchFamily="34" typeface="Agency FB"/>
                <a:ea charset="-122" pitchFamily="34" typeface="微软雅黑"/>
              </a:defRPr>
            </a:lvl1pPr>
          </a:lstStyle>
          <a:p>
            <a:pPr algn="ctr">
              <a:lnSpc>
                <a:spcPct val="100000"/>
              </a:lnSpc>
              <a:defRPr/>
            </a:pPr>
            <a:r>
              <a:rPr altLang="zh-CN" b="0" lang="en-US" sz="3200">
                <a:solidFill>
                  <a:srgbClr val="FFFFFF"/>
                </a:solidFill>
                <a:latin charset="-34" pitchFamily="34" typeface="IrisUPC"/>
                <a:cs charset="-34" pitchFamily="34" typeface="IrisUPC"/>
                <a:sym charset="0" panose="020b0604020202020204" pitchFamily="34" typeface="Arial"/>
              </a:rPr>
              <a:t>04</a:t>
            </a:r>
          </a:p>
        </p:txBody>
      </p:sp>
    </p:spTree>
    <p:extLst>
      <p:ext uri="{BB962C8B-B14F-4D97-AF65-F5344CB8AC3E}">
        <p14:creationId val="1901107562"/>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id="5" nodeType="afterEffect" presetClass="entr" presetID="50" presetSubtype="0">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p:cTn dur="1000" fill="hold" id="7"/>
                                        <p:tgtEl>
                                          <p:spTgt spid="8"/>
                                        </p:tgtEl>
                                        <p:attrNameLst>
                                          <p:attrName>ppt_w</p:attrName>
                                        </p:attrNameLst>
                                      </p:cBhvr>
                                      <p:tavLst>
                                        <p:tav tm="0">
                                          <p:val>
                                            <p:strVal val="#ppt_w+.3"/>
                                          </p:val>
                                        </p:tav>
                                        <p:tav tm="100000">
                                          <p:val>
                                            <p:strVal val="#ppt_w"/>
                                          </p:val>
                                        </p:tav>
                                      </p:tavLst>
                                    </p:anim>
                                    <p:anim calcmode="lin" valueType="num">
                                      <p:cBhvr>
                                        <p:cTn dur="1000" fill="hold" id="8"/>
                                        <p:tgtEl>
                                          <p:spTgt spid="8"/>
                                        </p:tgtEl>
                                        <p:attrNameLst>
                                          <p:attrName>ppt_h</p:attrName>
                                        </p:attrNameLst>
                                      </p:cBhvr>
                                      <p:tavLst>
                                        <p:tav tm="0">
                                          <p:val>
                                            <p:strVal val="#ppt_h"/>
                                          </p:val>
                                        </p:tav>
                                        <p:tav tm="100000">
                                          <p:val>
                                            <p:strVal val="#ppt_h"/>
                                          </p:val>
                                        </p:tav>
                                      </p:tavLst>
                                    </p:anim>
                                    <p:animEffect filter="fade" transition="in">
                                      <p:cBhvr>
                                        <p:cTn dur="1000" id="9"/>
                                        <p:tgtEl>
                                          <p:spTgt spid="8"/>
                                        </p:tgtEl>
                                      </p:cBhvr>
                                    </p:animEffect>
                                  </p:childTnLst>
                                </p:cTn>
                              </p:par>
                            </p:childTnLst>
                          </p:cTn>
                        </p:par>
                        <p:par>
                          <p:cTn fill="hold" id="10" nodeType="afterGroup">
                            <p:stCondLst>
                              <p:cond delay="1000"/>
                            </p:stCondLst>
                            <p:childTnLst>
                              <p:par>
                                <p:cTn fill="hold" id="11" nodeType="afterEffect" presetClass="entr" presetID="42" presetSubtype="0">
                                  <p:stCondLst>
                                    <p:cond delay="0"/>
                                  </p:stCondLst>
                                  <p:childTnLst>
                                    <p:set>
                                      <p:cBhvr>
                                        <p:cTn dur="1" fill="hold" id="12">
                                          <p:stCondLst>
                                            <p:cond delay="0"/>
                                          </p:stCondLst>
                                        </p:cTn>
                                        <p:tgtEl>
                                          <p:spTgt spid="9"/>
                                        </p:tgtEl>
                                        <p:attrNameLst>
                                          <p:attrName>style.visibility</p:attrName>
                                        </p:attrNameLst>
                                      </p:cBhvr>
                                      <p:to>
                                        <p:strVal val="visible"/>
                                      </p:to>
                                    </p:set>
                                    <p:animEffect filter="fade" transition="in">
                                      <p:cBhvr>
                                        <p:cTn dur="1000" id="13"/>
                                        <p:tgtEl>
                                          <p:spTgt spid="9"/>
                                        </p:tgtEl>
                                      </p:cBhvr>
                                    </p:animEffect>
                                    <p:anim calcmode="lin" valueType="num">
                                      <p:cBhvr>
                                        <p:cTn dur="1000" fill="hold" id="14"/>
                                        <p:tgtEl>
                                          <p:spTgt spid="9"/>
                                        </p:tgtEl>
                                        <p:attrNameLst>
                                          <p:attrName>ppt_x</p:attrName>
                                        </p:attrNameLst>
                                      </p:cBhvr>
                                      <p:tavLst>
                                        <p:tav tm="0">
                                          <p:val>
                                            <p:strVal val="#ppt_x"/>
                                          </p:val>
                                        </p:tav>
                                        <p:tav tm="100000">
                                          <p:val>
                                            <p:strVal val="#ppt_x"/>
                                          </p:val>
                                        </p:tav>
                                      </p:tavLst>
                                    </p:anim>
                                    <p:anim calcmode="lin" valueType="num">
                                      <p:cBhvr>
                                        <p:cTn dur="1000" fill="hold" id="15"/>
                                        <p:tgtEl>
                                          <p:spTgt spid="9"/>
                                        </p:tgtEl>
                                        <p:attrNameLst>
                                          <p:attrName>ppt_y</p:attrName>
                                        </p:attrNameLst>
                                      </p:cBhvr>
                                      <p:tavLst>
                                        <p:tav tm="0">
                                          <p:val>
                                            <p:strVal val="#ppt_y+.1"/>
                                          </p:val>
                                        </p:tav>
                                        <p:tav tm="100000">
                                          <p:val>
                                            <p:strVal val="#ppt_y"/>
                                          </p:val>
                                        </p:tav>
                                      </p:tavLst>
                                    </p:anim>
                                  </p:childTnLst>
                                </p:cTn>
                              </p:par>
                            </p:childTnLst>
                          </p:cTn>
                        </p:par>
                      </p:childTnLst>
                    </p:cTn>
                  </p:par>
                  <p:par>
                    <p:cTn fill="hold" id="16" nodeType="clickPar">
                      <p:stCondLst>
                        <p:cond delay="indefinite"/>
                        <p:cond delay="0" evt="onBegin">
                          <p:tn val="15"/>
                        </p:cond>
                      </p:stCondLst>
                      <p:childTnLst>
                        <p:par>
                          <p:cTn fill="hold" id="17" nodeType="afterGroup">
                            <p:stCondLst>
                              <p:cond delay="0"/>
                            </p:stCondLst>
                            <p:childTnLst>
                              <p:par>
                                <p:cTn fill="hold" grpId="0" id="18" nodeType="clickEffect" presetClass="entr" presetID="2" presetSubtype="2">
                                  <p:stCondLst>
                                    <p:cond delay="0"/>
                                  </p:stCondLst>
                                  <p:childTnLst>
                                    <p:set>
                                      <p:cBhvr>
                                        <p:cTn dur="1" fill="hold" id="19">
                                          <p:stCondLst>
                                            <p:cond delay="0"/>
                                          </p:stCondLst>
                                        </p:cTn>
                                        <p:tgtEl>
                                          <p:spTgt spid="11"/>
                                        </p:tgtEl>
                                        <p:attrNameLst>
                                          <p:attrName>style.visibility</p:attrName>
                                        </p:attrNameLst>
                                      </p:cBhvr>
                                      <p:to>
                                        <p:strVal val="visible"/>
                                      </p:to>
                                    </p:set>
                                    <p:anim calcmode="lin" valueType="num">
                                      <p:cBhvr additive="base">
                                        <p:cTn dur="500" fill="hold" id="20"/>
                                        <p:tgtEl>
                                          <p:spTgt spid="11"/>
                                        </p:tgtEl>
                                        <p:attrNameLst>
                                          <p:attrName>ppt_x</p:attrName>
                                        </p:attrNameLst>
                                      </p:cBhvr>
                                      <p:tavLst>
                                        <p:tav tm="0">
                                          <p:val>
                                            <p:strVal val="1+#ppt_w/2"/>
                                          </p:val>
                                        </p:tav>
                                        <p:tav tm="100000">
                                          <p:val>
                                            <p:strVal val="#ppt_x"/>
                                          </p:val>
                                        </p:tav>
                                      </p:tavLst>
                                    </p:anim>
                                    <p:anim calcmode="lin" valueType="num">
                                      <p:cBhvr additive="base">
                                        <p:cTn dur="500" fill="hold" id="21"/>
                                        <p:tgtEl>
                                          <p:spTgt spid="11"/>
                                        </p:tgtEl>
                                        <p:attrNameLst>
                                          <p:attrName>ppt_y</p:attrName>
                                        </p:attrNameLst>
                                      </p:cBhvr>
                                      <p:tavLst>
                                        <p:tav tm="0">
                                          <p:val>
                                            <p:strVal val="#ppt_y"/>
                                          </p:val>
                                        </p:tav>
                                        <p:tav tm="100000">
                                          <p:val>
                                            <p:strVal val="#ppt_y"/>
                                          </p:val>
                                        </p:tav>
                                      </p:tavLst>
                                    </p:anim>
                                  </p:childTnLst>
                                </p:cTn>
                              </p:par>
                              <p:par>
                                <p:cTn fill="hold" grpId="0" id="22" nodeType="withEffect" presetClass="entr" presetID="2" presetSubtype="2">
                                  <p:stCondLst>
                                    <p:cond delay="0"/>
                                  </p:stCondLst>
                                  <p:childTnLst>
                                    <p:set>
                                      <p:cBhvr>
                                        <p:cTn dur="1" fill="hold" id="23">
                                          <p:stCondLst>
                                            <p:cond delay="0"/>
                                          </p:stCondLst>
                                        </p:cTn>
                                        <p:tgtEl>
                                          <p:spTgt spid="12"/>
                                        </p:tgtEl>
                                        <p:attrNameLst>
                                          <p:attrName>style.visibility</p:attrName>
                                        </p:attrNameLst>
                                      </p:cBhvr>
                                      <p:to>
                                        <p:strVal val="visible"/>
                                      </p:to>
                                    </p:set>
                                    <p:anim calcmode="lin" valueType="num">
                                      <p:cBhvr additive="base">
                                        <p:cTn dur="500" fill="hold" id="24"/>
                                        <p:tgtEl>
                                          <p:spTgt spid="12"/>
                                        </p:tgtEl>
                                        <p:attrNameLst>
                                          <p:attrName>ppt_x</p:attrName>
                                        </p:attrNameLst>
                                      </p:cBhvr>
                                      <p:tavLst>
                                        <p:tav tm="0">
                                          <p:val>
                                            <p:strVal val="1+#ppt_w/2"/>
                                          </p:val>
                                        </p:tav>
                                        <p:tav tm="100000">
                                          <p:val>
                                            <p:strVal val="#ppt_x"/>
                                          </p:val>
                                        </p:tav>
                                      </p:tavLst>
                                    </p:anim>
                                    <p:anim calcmode="lin" valueType="num">
                                      <p:cBhvr additive="base">
                                        <p:cTn dur="500" fill="hold" id="25"/>
                                        <p:tgtEl>
                                          <p:spTgt spid="12"/>
                                        </p:tgtEl>
                                        <p:attrNameLst>
                                          <p:attrName>ppt_y</p:attrName>
                                        </p:attrNameLst>
                                      </p:cBhvr>
                                      <p:tavLst>
                                        <p:tav tm="0">
                                          <p:val>
                                            <p:strVal val="#ppt_y"/>
                                          </p:val>
                                        </p:tav>
                                        <p:tav tm="100000">
                                          <p:val>
                                            <p:strVal val="#ppt_y"/>
                                          </p:val>
                                        </p:tav>
                                      </p:tavLst>
                                    </p:anim>
                                  </p:childTnLst>
                                </p:cTn>
                              </p:par>
                            </p:childTnLst>
                          </p:cTn>
                        </p:par>
                        <p:par>
                          <p:cTn fill="hold" id="26" nodeType="afterGroup">
                            <p:stCondLst>
                              <p:cond delay="500"/>
                            </p:stCondLst>
                            <p:childTnLst>
                              <p:par>
                                <p:cTn fill="hold" grpId="0" id="27" nodeType="afterEffect" presetClass="entr" presetID="27" presetSubtype="0">
                                  <p:stCondLst>
                                    <p:cond delay="0"/>
                                  </p:stCondLst>
                                  <p:iterate type="lt">
                                    <p:tmPct val="50000"/>
                                  </p:iterate>
                                  <p:childTnLst>
                                    <p:set>
                                      <p:cBhvr>
                                        <p:cTn dur="1" fill="hold" id="28">
                                          <p:stCondLst>
                                            <p:cond delay="0"/>
                                          </p:stCondLst>
                                        </p:cTn>
                                        <p:tgtEl>
                                          <p:spTgt spid="7"/>
                                        </p:tgtEl>
                                        <p:attrNameLst>
                                          <p:attrName>style.visibility</p:attrName>
                                        </p:attrNameLst>
                                      </p:cBhvr>
                                      <p:to>
                                        <p:strVal val="visible"/>
                                      </p:to>
                                    </p:set>
                                    <p:anim calcmode="discrete" valueType="clr">
                                      <p:cBhvr override="childStyle">
                                        <p:cTn dur="80" id="29"/>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dur="80" id="30"/>
                                        <p:tgtEl>
                                          <p:spTgt spid="7"/>
                                        </p:tgtEl>
                                        <p:attrNameLst>
                                          <p:attrName>fillcolor</p:attrName>
                                        </p:attrNameLst>
                                      </p:cBhvr>
                                      <p:tavLst>
                                        <p:tav tm="0">
                                          <p:val>
                                            <p:clrVal>
                                              <a:schemeClr val="accent2"/>
                                            </p:clrVal>
                                          </p:val>
                                        </p:tav>
                                        <p:tav tm="50000">
                                          <p:val>
                                            <p:clrVal>
                                              <a:schemeClr val="hlink"/>
                                            </p:clrVal>
                                          </p:val>
                                        </p:tav>
                                      </p:tavLst>
                                    </p:anim>
                                    <p:set>
                                      <p:cBhvr>
                                        <p:cTn dur="80" id="31"/>
                                        <p:tgtEl>
                                          <p:spTgt spid="7"/>
                                        </p:tgtEl>
                                        <p:attrNameLst>
                                          <p:attrName>fill.type</p:attrName>
                                        </p:attrNameLst>
                                      </p:cBhvr>
                                      <p:to>
                                        <p:strVal val="solid"/>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11"/>
      <p:bldP grpId="0" spid="12"/>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3" name="图片 12">
            <a:extLst>
              <a:ext uri="{FF2B5EF4-FFF2-40B4-BE49-F238E27FC236}">
                <a16:creationId xmlns:a16="http://schemas.microsoft.com/office/drawing/2014/main" id="{AA527DE6-73E2-4F82-9B07-38745B19A44A}"/>
              </a:ext>
            </a:extLst>
          </p:cNvPr>
          <p:cNvPicPr>
            <a:picLocks noChangeAspect="1"/>
          </p:cNvPicPr>
          <p:nvPr/>
        </p:nvPicPr>
        <p:blipFill>
          <a:blip r:embed="rId3">
            <a:extLst>
              <a:ext uri="{28A0092B-C50C-407E-A947-70E740481C1C}">
                <a14:useLocalDpi val="0"/>
              </a:ext>
            </a:extLst>
          </a:blip>
          <a:srcRect l="4369" r="2724"/>
          <a:stretch>
            <a:fillRect/>
          </a:stretch>
        </p:blipFill>
        <p:spPr>
          <a:xfrm>
            <a:off x="0" y="0"/>
            <a:ext cx="9144000" cy="5145088"/>
          </a:xfrm>
          <a:prstGeom prst="rect">
            <a:avLst/>
          </a:prstGeom>
        </p:spPr>
      </p:pic>
      <p:sp>
        <p:nvSpPr>
          <p:cNvPr id="16" name="MH_SubTitle_1"/>
          <p:cNvSpPr/>
          <p:nvPr>
            <p:custDataLst>
              <p:tags r:id="rId4"/>
            </p:custDataLst>
          </p:nvPr>
        </p:nvSpPr>
        <p:spPr>
          <a:xfrm>
            <a:off x="3559018" y="1717973"/>
            <a:ext cx="2978530" cy="428255"/>
          </a:xfrm>
          <a:custGeom>
            <a:gdLst>
              <a:gd fmla="*/ 0 w 4508453" name="connsiteX0"/>
              <a:gd fmla="*/ 484779 h 969560" name="connsiteY0"/>
              <a:gd fmla="*/ 0 w 4508453" name="connsiteX1"/>
              <a:gd fmla="*/ 484780 h 969560" name="connsiteY1"/>
              <a:gd fmla="*/ 0 w 4508453" name="connsiteX2"/>
              <a:gd fmla="*/ 484780 h 969560" name="connsiteY2"/>
              <a:gd fmla="*/ 1260428 w 4508453" name="connsiteX3"/>
              <a:gd fmla="*/ 88141 h 969560" name="connsiteY3"/>
              <a:gd fmla="*/ 1260428 w 4508453" name="connsiteX4"/>
              <a:gd fmla="*/ 890894 h 969560" name="connsiteY4"/>
              <a:gd fmla="*/ 3969982 w 4508453" name="connsiteX5"/>
              <a:gd fmla="*/ 890894 h 969560" name="connsiteY5"/>
              <a:gd fmla="*/ 4411496 w 4508453" name="connsiteX6"/>
              <a:gd fmla="*/ 489518 h 969560" name="connsiteY6"/>
              <a:gd fmla="*/ 4411497 w 4508453" name="connsiteX7"/>
              <a:gd fmla="*/ 489518 h 969560" name="connsiteY7"/>
              <a:gd fmla="*/ 3969983 w 4508453" name="connsiteX8"/>
              <a:gd fmla="*/ 88141 h 969560" name="connsiteY8"/>
              <a:gd fmla="*/ 484780 w 4508453" name="connsiteX9"/>
              <a:gd fmla="*/ 0 h 969560" name="connsiteY9"/>
              <a:gd fmla="*/ 4023673 w 4508453" name="connsiteX10"/>
              <a:gd fmla="*/ 0 h 969560" name="connsiteY10"/>
              <a:gd fmla="*/ 4508453 w 4508453" name="connsiteX11"/>
              <a:gd fmla="*/ 484780 h 969560" name="connsiteY11"/>
              <a:gd fmla="*/ 4508452 w 4508453" name="connsiteX12"/>
              <a:gd fmla="*/ 484780 h 969560" name="connsiteY12"/>
              <a:gd fmla="*/ 4023672 w 4508453" name="connsiteX13"/>
              <a:gd fmla="*/ 969560 h 969560" name="connsiteY13"/>
              <a:gd fmla="*/ 484780 w 4508453" name="connsiteX14"/>
              <a:gd fmla="*/ 969559 h 969560" name="connsiteY14"/>
              <a:gd fmla="*/ 9849 w 4508453" name="connsiteX15"/>
              <a:gd fmla="*/ 582479 h 969560" name="connsiteY15"/>
              <a:gd fmla="*/ 0 w 4508453" name="connsiteX16"/>
              <a:gd fmla="*/ 484780 h 969560" name="connsiteY16"/>
              <a:gd fmla="*/ 9849 w 4508453" name="connsiteX17"/>
              <a:gd fmla="*/ 387080 h 969560" name="connsiteY17"/>
              <a:gd fmla="*/ 484780 w 4508453" name="connsiteX18"/>
              <a:gd fmla="*/ 0 h 969560" name="connsiteY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b="b" l="l" r="r" t="t"/>
            <a:pathLst>
              <a:path h="969560" w="4508453">
                <a:moveTo>
                  <a:pt x="0" y="484779"/>
                </a:moveTo>
                <a:lnTo>
                  <a:pt x="0" y="484780"/>
                </a:lnTo>
                <a:lnTo>
                  <a:pt x="0" y="484780"/>
                </a:lnTo>
                <a:close/>
                <a:moveTo>
                  <a:pt x="1260428" y="88141"/>
                </a:moveTo>
                <a:lnTo>
                  <a:pt x="1260428" y="890894"/>
                </a:lnTo>
                <a:lnTo>
                  <a:pt x="3969982" y="890894"/>
                </a:lnTo>
                <a:cubicBezTo>
                  <a:pt x="4213824" y="890894"/>
                  <a:pt x="4411496" y="711192"/>
                  <a:pt x="4411496" y="489518"/>
                </a:cubicBezTo>
                <a:lnTo>
                  <a:pt x="4411497" y="489518"/>
                </a:lnTo>
                <a:cubicBezTo>
                  <a:pt x="4411497" y="267843"/>
                  <a:pt x="4213825" y="88141"/>
                  <a:pt x="3969983" y="88141"/>
                </a:cubicBezTo>
                <a:close/>
                <a:moveTo>
                  <a:pt x="484780" y="0"/>
                </a:moveTo>
                <a:lnTo>
                  <a:pt x="4023673" y="0"/>
                </a:lnTo>
                <a:cubicBezTo>
                  <a:pt x="4291410" y="0"/>
                  <a:pt x="4508453" y="217043"/>
                  <a:pt x="4508453" y="484780"/>
                </a:cubicBezTo>
                <a:lnTo>
                  <a:pt x="4508452" y="484780"/>
                </a:lnTo>
                <a:cubicBezTo>
                  <a:pt x="4508452" y="752517"/>
                  <a:pt x="4291409" y="969560"/>
                  <a:pt x="4023672" y="969560"/>
                </a:cubicBezTo>
                <a:lnTo>
                  <a:pt x="484780" y="969559"/>
                </a:lnTo>
                <a:cubicBezTo>
                  <a:pt x="250510" y="969559"/>
                  <a:pt x="55053" y="803386"/>
                  <a:pt x="9849" y="582479"/>
                </a:cubicBezTo>
                <a:lnTo>
                  <a:pt x="0" y="484780"/>
                </a:lnTo>
                <a:lnTo>
                  <a:pt x="9849" y="387080"/>
                </a:lnTo>
                <a:cubicBezTo>
                  <a:pt x="55053" y="166174"/>
                  <a:pt x="250510" y="0"/>
                  <a:pt x="484780" y="0"/>
                </a:cubicBezTo>
                <a:close/>
              </a:path>
            </a:pathLst>
          </a:custGeom>
          <a:solidFill>
            <a:schemeClr val="accent1"/>
          </a:solidFill>
          <a:ln algn="ctr" cap="flat" cmpd="sng" w="25400">
            <a:noFill/>
            <a:prstDash val="solid"/>
          </a:ln>
          <a:effectLst/>
        </p:spPr>
        <p:txBody>
          <a:bodyPr anchor="ctr" anchorCtr="0" bIns="0" lIns="972922" rIns="0" rtlCol="0" tIns="0" wrap="square">
            <a:noAutofit/>
          </a:bodyPr>
          <a:lstStyle/>
          <a:p>
            <a:pPr defTabSz="685869">
              <a:defRPr/>
            </a:pPr>
            <a:r>
              <a:rPr altLang="en-US" b="1" lang="zh-CN" sz="1400">
                <a:solidFill>
                  <a:schemeClr val="accent1"/>
                </a:solidFill>
                <a:latin charset="-122" pitchFamily="34" typeface="微软雅黑"/>
                <a:ea charset="-122" pitchFamily="34" typeface="微软雅黑"/>
              </a:rPr>
              <a:t>项目介绍</a:t>
            </a:r>
          </a:p>
        </p:txBody>
      </p:sp>
      <p:sp>
        <p:nvSpPr>
          <p:cNvPr id="37" name="MH_Other_1"/>
          <p:cNvSpPr txBox="1"/>
          <p:nvPr>
            <p:custDataLst>
              <p:tags r:id="rId5"/>
            </p:custDataLst>
          </p:nvPr>
        </p:nvSpPr>
        <p:spPr>
          <a:xfrm flipH="1">
            <a:off x="3712362" y="1681969"/>
            <a:ext cx="601520" cy="487680"/>
          </a:xfrm>
          <a:prstGeom prst="rect">
            <a:avLst/>
          </a:prstGeom>
          <a:noFill/>
          <a:effectLst/>
        </p:spPr>
        <p:txBody>
          <a:bodyPr anchor="t" anchorCtr="0" bIns="0" lIns="0" rIns="0" rtlCol="0" tIns="0" wrap="square">
            <a:spAutoFit/>
          </a:bodyPr>
          <a:lstStyle>
            <a:defPPr>
              <a:defRPr lang="en-US"/>
            </a:defPPr>
            <a:lvl1pPr lvl="0">
              <a:lnSpc>
                <a:spcPct val="80000"/>
              </a:lnSpc>
              <a:defRPr b="1" kern="0" sz="4400">
                <a:ln cmpd="sng" w="18415">
                  <a:noFill/>
                  <a:prstDash val="solid"/>
                </a:ln>
                <a:solidFill>
                  <a:srgbClr val="FFC000"/>
                </a:solidFill>
                <a:latin charset="0" pitchFamily="34" typeface="Agency FB"/>
                <a:ea charset="-122" pitchFamily="34" typeface="微软雅黑"/>
              </a:defRPr>
            </a:lvl1pPr>
          </a:lstStyle>
          <a:p>
            <a:pPr algn="ctr">
              <a:lnSpc>
                <a:spcPct val="100000"/>
              </a:lnSpc>
              <a:defRPr/>
            </a:pPr>
            <a:r>
              <a:rPr altLang="zh-CN" b="0" lang="en-US" sz="3200">
                <a:solidFill>
                  <a:srgbClr val="FFFFFF"/>
                </a:solidFill>
                <a:latin charset="-34" pitchFamily="34" typeface="IrisUPC"/>
                <a:cs charset="-34" pitchFamily="34" typeface="IrisUPC"/>
                <a:sym charset="0" panose="020b0604020202020204" pitchFamily="34" typeface="Arial"/>
              </a:rPr>
              <a:t>01</a:t>
            </a:r>
          </a:p>
        </p:txBody>
      </p:sp>
      <p:sp>
        <p:nvSpPr>
          <p:cNvPr id="19" name="MH_SubTitle_2"/>
          <p:cNvSpPr/>
          <p:nvPr>
            <p:custDataLst>
              <p:tags r:id="rId6"/>
            </p:custDataLst>
          </p:nvPr>
        </p:nvSpPr>
        <p:spPr>
          <a:xfrm flipH="1">
            <a:off x="2073050" y="2424532"/>
            <a:ext cx="2977441" cy="427592"/>
          </a:xfrm>
          <a:custGeom>
            <a:gdLst>
              <a:gd fmla="*/ 0 w 4508453" name="connsiteX0"/>
              <a:gd fmla="*/ 484779 h 969560" name="connsiteY0"/>
              <a:gd fmla="*/ 0 w 4508453" name="connsiteX1"/>
              <a:gd fmla="*/ 484780 h 969560" name="connsiteY1"/>
              <a:gd fmla="*/ 0 w 4508453" name="connsiteX2"/>
              <a:gd fmla="*/ 484780 h 969560" name="connsiteY2"/>
              <a:gd fmla="*/ 3969983 w 4508453" name="connsiteX3"/>
              <a:gd fmla="*/ 88141 h 969560" name="connsiteY3"/>
              <a:gd fmla="*/ 4411497 w 4508453" name="connsiteX4"/>
              <a:gd fmla="*/ 489518 h 969560" name="connsiteY4"/>
              <a:gd fmla="*/ 4411496 w 4508453" name="connsiteX5"/>
              <a:gd fmla="*/ 489518 h 969560" name="connsiteY5"/>
              <a:gd fmla="*/ 3969982 w 4508453" name="connsiteX6"/>
              <a:gd fmla="*/ 890894 h 969560" name="connsiteY6"/>
              <a:gd fmla="*/ 1260428 w 4508453" name="connsiteX7"/>
              <a:gd fmla="*/ 890894 h 969560" name="connsiteY7"/>
              <a:gd fmla="*/ 1260428 w 4508453" name="connsiteX8"/>
              <a:gd fmla="*/ 88141 h 969560" name="connsiteY8"/>
              <a:gd fmla="*/ 4023673 w 4508453" name="connsiteX9"/>
              <a:gd fmla="*/ 0 h 969560" name="connsiteY9"/>
              <a:gd fmla="*/ 484780 w 4508453" name="connsiteX10"/>
              <a:gd fmla="*/ 0 h 969560" name="connsiteY10"/>
              <a:gd fmla="*/ 9849 w 4508453" name="connsiteX11"/>
              <a:gd fmla="*/ 387080 h 969560" name="connsiteY11"/>
              <a:gd fmla="*/ 0 w 4508453" name="connsiteX12"/>
              <a:gd fmla="*/ 484780 h 969560" name="connsiteY12"/>
              <a:gd fmla="*/ 9849 w 4508453" name="connsiteX13"/>
              <a:gd fmla="*/ 582479 h 969560" name="connsiteY13"/>
              <a:gd fmla="*/ 484780 w 4508453" name="connsiteX14"/>
              <a:gd fmla="*/ 969559 h 969560" name="connsiteY14"/>
              <a:gd fmla="*/ 4023672 w 4508453" name="connsiteX15"/>
              <a:gd fmla="*/ 969560 h 969560" name="connsiteY15"/>
              <a:gd fmla="*/ 4508452 w 4508453" name="connsiteX16"/>
              <a:gd fmla="*/ 484780 h 969560" name="connsiteY16"/>
              <a:gd fmla="*/ 4508453 w 4508453" name="connsiteX17"/>
              <a:gd fmla="*/ 484780 h 969560" name="connsiteY17"/>
              <a:gd fmla="*/ 4023673 w 4508453" name="connsiteX18"/>
              <a:gd fmla="*/ 0 h 969560" name="connsiteY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b="b" l="l" r="r" t="t"/>
            <a:pathLst>
              <a:path h="969560" w="4508453">
                <a:moveTo>
                  <a:pt x="0" y="484779"/>
                </a:moveTo>
                <a:lnTo>
                  <a:pt x="0" y="484780"/>
                </a:lnTo>
                <a:lnTo>
                  <a:pt x="0" y="484780"/>
                </a:lnTo>
                <a:close/>
                <a:moveTo>
                  <a:pt x="3969983" y="88141"/>
                </a:moveTo>
                <a:cubicBezTo>
                  <a:pt x="4213825" y="88141"/>
                  <a:pt x="4411497" y="267843"/>
                  <a:pt x="4411497" y="489518"/>
                </a:cubicBezTo>
                <a:lnTo>
                  <a:pt x="4411496" y="489518"/>
                </a:lnTo>
                <a:cubicBezTo>
                  <a:pt x="4411496" y="711192"/>
                  <a:pt x="4213824" y="890894"/>
                  <a:pt x="3969982" y="890894"/>
                </a:cubicBezTo>
                <a:lnTo>
                  <a:pt x="1260428" y="890894"/>
                </a:lnTo>
                <a:lnTo>
                  <a:pt x="1260428" y="88141"/>
                </a:lnTo>
                <a:close/>
                <a:moveTo>
                  <a:pt x="4023673" y="0"/>
                </a:moveTo>
                <a:lnTo>
                  <a:pt x="484780" y="0"/>
                </a:lnTo>
                <a:cubicBezTo>
                  <a:pt x="250510" y="0"/>
                  <a:pt x="55053" y="166174"/>
                  <a:pt x="9849" y="387080"/>
                </a:cubicBezTo>
                <a:lnTo>
                  <a:pt x="0" y="484780"/>
                </a:lnTo>
                <a:lnTo>
                  <a:pt x="9849" y="582479"/>
                </a:lnTo>
                <a:cubicBezTo>
                  <a:pt x="55053" y="803386"/>
                  <a:pt x="250510" y="969559"/>
                  <a:pt x="484780" y="969559"/>
                </a:cubicBezTo>
                <a:lnTo>
                  <a:pt x="4023672" y="969560"/>
                </a:lnTo>
                <a:cubicBezTo>
                  <a:pt x="4291409" y="969560"/>
                  <a:pt x="4508452" y="752517"/>
                  <a:pt x="4508452" y="484780"/>
                </a:cubicBezTo>
                <a:lnTo>
                  <a:pt x="4508453" y="484780"/>
                </a:lnTo>
                <a:cubicBezTo>
                  <a:pt x="4508453" y="217043"/>
                  <a:pt x="4291410" y="0"/>
                  <a:pt x="4023673" y="0"/>
                </a:cubicBezTo>
                <a:close/>
              </a:path>
            </a:pathLst>
          </a:custGeom>
          <a:solidFill>
            <a:schemeClr val="accent2"/>
          </a:solidFill>
          <a:ln algn="ctr" cap="flat" cmpd="sng" w="25400">
            <a:noFill/>
            <a:prstDash val="solid"/>
          </a:ln>
          <a:effectLst/>
        </p:spPr>
        <p:txBody>
          <a:bodyPr anchor="ctr" bIns="0" lIns="230429" rIns="0" rtlCol="0" tIns="0" wrap="square">
            <a:noAutofit/>
          </a:bodyPr>
          <a:lstStyle/>
          <a:p>
            <a:pPr algn="ctr"/>
            <a:r>
              <a:rPr altLang="en-US" b="1" lang="zh-CN" sz="1400">
                <a:solidFill>
                  <a:schemeClr val="accent1"/>
                </a:solidFill>
                <a:latin charset="-122" pitchFamily="34" typeface="微软雅黑"/>
                <a:ea charset="-122" pitchFamily="34" typeface="微软雅黑"/>
              </a:rPr>
              <a:t>产品运行</a:t>
            </a:r>
          </a:p>
        </p:txBody>
      </p:sp>
      <p:sp>
        <p:nvSpPr>
          <p:cNvPr id="38" name="MH_Other_2"/>
          <p:cNvSpPr txBox="1"/>
          <p:nvPr>
            <p:custDataLst>
              <p:tags r:id="rId7"/>
            </p:custDataLst>
          </p:nvPr>
        </p:nvSpPr>
        <p:spPr>
          <a:xfrm flipH="1">
            <a:off x="4313882" y="2402049"/>
            <a:ext cx="601520" cy="487680"/>
          </a:xfrm>
          <a:prstGeom prst="rect">
            <a:avLst/>
          </a:prstGeom>
          <a:noFill/>
          <a:effectLst/>
        </p:spPr>
        <p:txBody>
          <a:bodyPr anchor="t" anchorCtr="0" bIns="0" lIns="0" rIns="0" rtlCol="0" tIns="0" wrap="square">
            <a:spAutoFit/>
          </a:bodyPr>
          <a:lstStyle>
            <a:defPPr>
              <a:defRPr lang="en-US"/>
            </a:defPPr>
            <a:lvl1pPr lvl="0">
              <a:lnSpc>
                <a:spcPct val="80000"/>
              </a:lnSpc>
              <a:defRPr b="1" kern="0" sz="4400">
                <a:ln cmpd="sng" w="18415">
                  <a:noFill/>
                  <a:prstDash val="solid"/>
                </a:ln>
                <a:solidFill>
                  <a:srgbClr val="FFC000"/>
                </a:solidFill>
                <a:latin charset="0" pitchFamily="34" typeface="Agency FB"/>
                <a:ea charset="-122" pitchFamily="34" typeface="微软雅黑"/>
              </a:defRPr>
            </a:lvl1pPr>
          </a:lstStyle>
          <a:p>
            <a:pPr algn="ctr">
              <a:lnSpc>
                <a:spcPct val="100000"/>
              </a:lnSpc>
              <a:defRPr/>
            </a:pPr>
            <a:r>
              <a:rPr altLang="zh-CN" b="0" lang="en-US" sz="3200">
                <a:solidFill>
                  <a:srgbClr val="FFFFFF"/>
                </a:solidFill>
                <a:latin charset="-34" pitchFamily="34" typeface="IrisUPC"/>
                <a:cs charset="-34" pitchFamily="34" typeface="IrisUPC"/>
                <a:sym charset="0" panose="020b0604020202020204" pitchFamily="34" typeface="Arial"/>
              </a:rPr>
              <a:t>02</a:t>
            </a:r>
          </a:p>
        </p:txBody>
      </p:sp>
      <p:sp>
        <p:nvSpPr>
          <p:cNvPr id="12" name="MH_SubTitle_1"/>
          <p:cNvSpPr/>
          <p:nvPr>
            <p:custDataLst>
              <p:tags r:id="rId8"/>
            </p:custDataLst>
          </p:nvPr>
        </p:nvSpPr>
        <p:spPr>
          <a:xfrm>
            <a:off x="3559018" y="3089851"/>
            <a:ext cx="2978530" cy="428255"/>
          </a:xfrm>
          <a:custGeom>
            <a:gdLst>
              <a:gd fmla="*/ 0 w 4508453" name="connsiteX0"/>
              <a:gd fmla="*/ 484779 h 969560" name="connsiteY0"/>
              <a:gd fmla="*/ 0 w 4508453" name="connsiteX1"/>
              <a:gd fmla="*/ 484780 h 969560" name="connsiteY1"/>
              <a:gd fmla="*/ 0 w 4508453" name="connsiteX2"/>
              <a:gd fmla="*/ 484780 h 969560" name="connsiteY2"/>
              <a:gd fmla="*/ 1260428 w 4508453" name="connsiteX3"/>
              <a:gd fmla="*/ 88141 h 969560" name="connsiteY3"/>
              <a:gd fmla="*/ 1260428 w 4508453" name="connsiteX4"/>
              <a:gd fmla="*/ 890894 h 969560" name="connsiteY4"/>
              <a:gd fmla="*/ 3969982 w 4508453" name="connsiteX5"/>
              <a:gd fmla="*/ 890894 h 969560" name="connsiteY5"/>
              <a:gd fmla="*/ 4411496 w 4508453" name="connsiteX6"/>
              <a:gd fmla="*/ 489518 h 969560" name="connsiteY6"/>
              <a:gd fmla="*/ 4411497 w 4508453" name="connsiteX7"/>
              <a:gd fmla="*/ 489518 h 969560" name="connsiteY7"/>
              <a:gd fmla="*/ 3969983 w 4508453" name="connsiteX8"/>
              <a:gd fmla="*/ 88141 h 969560" name="connsiteY8"/>
              <a:gd fmla="*/ 484780 w 4508453" name="connsiteX9"/>
              <a:gd fmla="*/ 0 h 969560" name="connsiteY9"/>
              <a:gd fmla="*/ 4023673 w 4508453" name="connsiteX10"/>
              <a:gd fmla="*/ 0 h 969560" name="connsiteY10"/>
              <a:gd fmla="*/ 4508453 w 4508453" name="connsiteX11"/>
              <a:gd fmla="*/ 484780 h 969560" name="connsiteY11"/>
              <a:gd fmla="*/ 4508452 w 4508453" name="connsiteX12"/>
              <a:gd fmla="*/ 484780 h 969560" name="connsiteY12"/>
              <a:gd fmla="*/ 4023672 w 4508453" name="connsiteX13"/>
              <a:gd fmla="*/ 969560 h 969560" name="connsiteY13"/>
              <a:gd fmla="*/ 484780 w 4508453" name="connsiteX14"/>
              <a:gd fmla="*/ 969559 h 969560" name="connsiteY14"/>
              <a:gd fmla="*/ 9849 w 4508453" name="connsiteX15"/>
              <a:gd fmla="*/ 582479 h 969560" name="connsiteY15"/>
              <a:gd fmla="*/ 0 w 4508453" name="connsiteX16"/>
              <a:gd fmla="*/ 484780 h 969560" name="connsiteY16"/>
              <a:gd fmla="*/ 9849 w 4508453" name="connsiteX17"/>
              <a:gd fmla="*/ 387080 h 969560" name="connsiteY17"/>
              <a:gd fmla="*/ 484780 w 4508453" name="connsiteX18"/>
              <a:gd fmla="*/ 0 h 969560" name="connsiteY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b="b" l="l" r="r" t="t"/>
            <a:pathLst>
              <a:path h="969560" w="4508453">
                <a:moveTo>
                  <a:pt x="0" y="484779"/>
                </a:moveTo>
                <a:lnTo>
                  <a:pt x="0" y="484780"/>
                </a:lnTo>
                <a:lnTo>
                  <a:pt x="0" y="484780"/>
                </a:lnTo>
                <a:close/>
                <a:moveTo>
                  <a:pt x="1260428" y="88141"/>
                </a:moveTo>
                <a:lnTo>
                  <a:pt x="1260428" y="890894"/>
                </a:lnTo>
                <a:lnTo>
                  <a:pt x="3969982" y="890894"/>
                </a:lnTo>
                <a:cubicBezTo>
                  <a:pt x="4213824" y="890894"/>
                  <a:pt x="4411496" y="711192"/>
                  <a:pt x="4411496" y="489518"/>
                </a:cubicBezTo>
                <a:lnTo>
                  <a:pt x="4411497" y="489518"/>
                </a:lnTo>
                <a:cubicBezTo>
                  <a:pt x="4411497" y="267843"/>
                  <a:pt x="4213825" y="88141"/>
                  <a:pt x="3969983" y="88141"/>
                </a:cubicBezTo>
                <a:close/>
                <a:moveTo>
                  <a:pt x="484780" y="0"/>
                </a:moveTo>
                <a:lnTo>
                  <a:pt x="4023673" y="0"/>
                </a:lnTo>
                <a:cubicBezTo>
                  <a:pt x="4291410" y="0"/>
                  <a:pt x="4508453" y="217043"/>
                  <a:pt x="4508453" y="484780"/>
                </a:cubicBezTo>
                <a:lnTo>
                  <a:pt x="4508452" y="484780"/>
                </a:lnTo>
                <a:cubicBezTo>
                  <a:pt x="4508452" y="752517"/>
                  <a:pt x="4291409" y="969560"/>
                  <a:pt x="4023672" y="969560"/>
                </a:cubicBezTo>
                <a:lnTo>
                  <a:pt x="484780" y="969559"/>
                </a:lnTo>
                <a:cubicBezTo>
                  <a:pt x="250510" y="969559"/>
                  <a:pt x="55053" y="803386"/>
                  <a:pt x="9849" y="582479"/>
                </a:cubicBezTo>
                <a:lnTo>
                  <a:pt x="0" y="484780"/>
                </a:lnTo>
                <a:lnTo>
                  <a:pt x="9849" y="387080"/>
                </a:lnTo>
                <a:cubicBezTo>
                  <a:pt x="55053" y="166174"/>
                  <a:pt x="250510" y="0"/>
                  <a:pt x="484780" y="0"/>
                </a:cubicBezTo>
                <a:close/>
              </a:path>
            </a:pathLst>
          </a:custGeom>
          <a:solidFill>
            <a:schemeClr val="accent3"/>
          </a:solidFill>
          <a:ln algn="ctr" cap="flat" cmpd="sng" w="25400">
            <a:noFill/>
            <a:prstDash val="solid"/>
          </a:ln>
          <a:effectLst/>
        </p:spPr>
        <p:txBody>
          <a:bodyPr anchor="ctr" anchorCtr="0" bIns="0" lIns="972922" rIns="0" rtlCol="0" tIns="0" wrap="square">
            <a:noAutofit/>
          </a:bodyPr>
          <a:lstStyle/>
          <a:p>
            <a:pPr defTabSz="685869">
              <a:defRPr/>
            </a:pPr>
            <a:r>
              <a:rPr altLang="en-US" b="1" lang="zh-CN" sz="1400">
                <a:solidFill>
                  <a:schemeClr val="accent1"/>
                </a:solidFill>
                <a:latin charset="-122" pitchFamily="34" typeface="微软雅黑"/>
                <a:ea charset="-122" pitchFamily="34" typeface="微软雅黑"/>
              </a:rPr>
              <a:t>市场分析</a:t>
            </a:r>
          </a:p>
        </p:txBody>
      </p:sp>
      <p:sp>
        <p:nvSpPr>
          <p:cNvPr id="20" name="MH_Other_1"/>
          <p:cNvSpPr txBox="1"/>
          <p:nvPr>
            <p:custDataLst>
              <p:tags r:id="rId9"/>
            </p:custDataLst>
          </p:nvPr>
        </p:nvSpPr>
        <p:spPr>
          <a:xfrm flipH="1">
            <a:off x="3712362" y="3050121"/>
            <a:ext cx="601520" cy="487680"/>
          </a:xfrm>
          <a:prstGeom prst="rect">
            <a:avLst/>
          </a:prstGeom>
          <a:noFill/>
          <a:effectLst/>
        </p:spPr>
        <p:txBody>
          <a:bodyPr anchor="t" anchorCtr="0" bIns="0" lIns="0" rIns="0" rtlCol="0" tIns="0" wrap="square">
            <a:spAutoFit/>
          </a:bodyPr>
          <a:lstStyle>
            <a:defPPr>
              <a:defRPr lang="en-US"/>
            </a:defPPr>
            <a:lvl1pPr lvl="0">
              <a:lnSpc>
                <a:spcPct val="80000"/>
              </a:lnSpc>
              <a:defRPr b="1" kern="0" sz="4400">
                <a:ln cmpd="sng" w="18415">
                  <a:noFill/>
                  <a:prstDash val="solid"/>
                </a:ln>
                <a:solidFill>
                  <a:srgbClr val="FFC000"/>
                </a:solidFill>
                <a:latin charset="0" pitchFamily="34" typeface="Agency FB"/>
                <a:ea charset="-122" pitchFamily="34" typeface="微软雅黑"/>
              </a:defRPr>
            </a:lvl1pPr>
          </a:lstStyle>
          <a:p>
            <a:pPr algn="ctr">
              <a:lnSpc>
                <a:spcPct val="100000"/>
              </a:lnSpc>
              <a:defRPr/>
            </a:pPr>
            <a:r>
              <a:rPr altLang="zh-CN" b="0" lang="en-US" sz="3200">
                <a:solidFill>
                  <a:srgbClr val="FFFFFF"/>
                </a:solidFill>
                <a:latin charset="-34" pitchFamily="34" typeface="IrisUPC"/>
                <a:cs charset="-34" pitchFamily="34" typeface="IrisUPC"/>
                <a:sym charset="0" panose="020b0604020202020204" pitchFamily="34" typeface="Arial"/>
              </a:rPr>
              <a:t>03</a:t>
            </a:r>
          </a:p>
        </p:txBody>
      </p:sp>
      <p:sp>
        <p:nvSpPr>
          <p:cNvPr id="21" name="MH_SubTitle_2"/>
          <p:cNvSpPr/>
          <p:nvPr>
            <p:custDataLst>
              <p:tags r:id="rId10"/>
            </p:custDataLst>
          </p:nvPr>
        </p:nvSpPr>
        <p:spPr>
          <a:xfrm flipH="1">
            <a:off x="2073050" y="3796410"/>
            <a:ext cx="2977441" cy="427592"/>
          </a:xfrm>
          <a:custGeom>
            <a:gdLst>
              <a:gd fmla="*/ 0 w 4508453" name="connsiteX0"/>
              <a:gd fmla="*/ 484779 h 969560" name="connsiteY0"/>
              <a:gd fmla="*/ 0 w 4508453" name="connsiteX1"/>
              <a:gd fmla="*/ 484780 h 969560" name="connsiteY1"/>
              <a:gd fmla="*/ 0 w 4508453" name="connsiteX2"/>
              <a:gd fmla="*/ 484780 h 969560" name="connsiteY2"/>
              <a:gd fmla="*/ 3969983 w 4508453" name="connsiteX3"/>
              <a:gd fmla="*/ 88141 h 969560" name="connsiteY3"/>
              <a:gd fmla="*/ 4411497 w 4508453" name="connsiteX4"/>
              <a:gd fmla="*/ 489518 h 969560" name="connsiteY4"/>
              <a:gd fmla="*/ 4411496 w 4508453" name="connsiteX5"/>
              <a:gd fmla="*/ 489518 h 969560" name="connsiteY5"/>
              <a:gd fmla="*/ 3969982 w 4508453" name="connsiteX6"/>
              <a:gd fmla="*/ 890894 h 969560" name="connsiteY6"/>
              <a:gd fmla="*/ 1260428 w 4508453" name="connsiteX7"/>
              <a:gd fmla="*/ 890894 h 969560" name="connsiteY7"/>
              <a:gd fmla="*/ 1260428 w 4508453" name="connsiteX8"/>
              <a:gd fmla="*/ 88141 h 969560" name="connsiteY8"/>
              <a:gd fmla="*/ 4023673 w 4508453" name="connsiteX9"/>
              <a:gd fmla="*/ 0 h 969560" name="connsiteY9"/>
              <a:gd fmla="*/ 484780 w 4508453" name="connsiteX10"/>
              <a:gd fmla="*/ 0 h 969560" name="connsiteY10"/>
              <a:gd fmla="*/ 9849 w 4508453" name="connsiteX11"/>
              <a:gd fmla="*/ 387080 h 969560" name="connsiteY11"/>
              <a:gd fmla="*/ 0 w 4508453" name="connsiteX12"/>
              <a:gd fmla="*/ 484780 h 969560" name="connsiteY12"/>
              <a:gd fmla="*/ 9849 w 4508453" name="connsiteX13"/>
              <a:gd fmla="*/ 582479 h 969560" name="connsiteY13"/>
              <a:gd fmla="*/ 484780 w 4508453" name="connsiteX14"/>
              <a:gd fmla="*/ 969559 h 969560" name="connsiteY14"/>
              <a:gd fmla="*/ 4023672 w 4508453" name="connsiteX15"/>
              <a:gd fmla="*/ 969560 h 969560" name="connsiteY15"/>
              <a:gd fmla="*/ 4508452 w 4508453" name="connsiteX16"/>
              <a:gd fmla="*/ 484780 h 969560" name="connsiteY16"/>
              <a:gd fmla="*/ 4508453 w 4508453" name="connsiteX17"/>
              <a:gd fmla="*/ 484780 h 969560" name="connsiteY17"/>
              <a:gd fmla="*/ 4023673 w 4508453" name="connsiteX18"/>
              <a:gd fmla="*/ 0 h 969560" name="connsiteY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b="b" l="l" r="r" t="t"/>
            <a:pathLst>
              <a:path h="969560" w="4508453">
                <a:moveTo>
                  <a:pt x="0" y="484779"/>
                </a:moveTo>
                <a:lnTo>
                  <a:pt x="0" y="484780"/>
                </a:lnTo>
                <a:lnTo>
                  <a:pt x="0" y="484780"/>
                </a:lnTo>
                <a:close/>
                <a:moveTo>
                  <a:pt x="3969983" y="88141"/>
                </a:moveTo>
                <a:cubicBezTo>
                  <a:pt x="4213825" y="88141"/>
                  <a:pt x="4411497" y="267843"/>
                  <a:pt x="4411497" y="489518"/>
                </a:cubicBezTo>
                <a:lnTo>
                  <a:pt x="4411496" y="489518"/>
                </a:lnTo>
                <a:cubicBezTo>
                  <a:pt x="4411496" y="711192"/>
                  <a:pt x="4213824" y="890894"/>
                  <a:pt x="3969982" y="890894"/>
                </a:cubicBezTo>
                <a:lnTo>
                  <a:pt x="1260428" y="890894"/>
                </a:lnTo>
                <a:lnTo>
                  <a:pt x="1260428" y="88141"/>
                </a:lnTo>
                <a:close/>
                <a:moveTo>
                  <a:pt x="4023673" y="0"/>
                </a:moveTo>
                <a:lnTo>
                  <a:pt x="484780" y="0"/>
                </a:lnTo>
                <a:cubicBezTo>
                  <a:pt x="250510" y="0"/>
                  <a:pt x="55053" y="166174"/>
                  <a:pt x="9849" y="387080"/>
                </a:cubicBezTo>
                <a:lnTo>
                  <a:pt x="0" y="484780"/>
                </a:lnTo>
                <a:lnTo>
                  <a:pt x="9849" y="582479"/>
                </a:lnTo>
                <a:cubicBezTo>
                  <a:pt x="55053" y="803386"/>
                  <a:pt x="250510" y="969559"/>
                  <a:pt x="484780" y="969559"/>
                </a:cubicBezTo>
                <a:lnTo>
                  <a:pt x="4023672" y="969560"/>
                </a:lnTo>
                <a:cubicBezTo>
                  <a:pt x="4291409" y="969560"/>
                  <a:pt x="4508452" y="752517"/>
                  <a:pt x="4508452" y="484780"/>
                </a:cubicBezTo>
                <a:lnTo>
                  <a:pt x="4508453" y="484780"/>
                </a:lnTo>
                <a:cubicBezTo>
                  <a:pt x="4508453" y="217043"/>
                  <a:pt x="4291410" y="0"/>
                  <a:pt x="4023673" y="0"/>
                </a:cubicBezTo>
                <a:close/>
              </a:path>
            </a:pathLst>
          </a:custGeom>
          <a:solidFill>
            <a:schemeClr val="accent4"/>
          </a:solidFill>
          <a:ln algn="ctr" cap="flat" cmpd="sng" w="25400">
            <a:noFill/>
            <a:prstDash val="solid"/>
          </a:ln>
          <a:effectLst/>
        </p:spPr>
        <p:txBody>
          <a:bodyPr anchor="ctr" bIns="0" lIns="230429" rIns="0" rtlCol="0" tIns="0" wrap="square">
            <a:noAutofit/>
          </a:bodyPr>
          <a:lstStyle/>
          <a:p>
            <a:pPr algn="ctr"/>
            <a:r>
              <a:rPr altLang="en-US" b="1" lang="zh-CN" sz="1400">
                <a:solidFill>
                  <a:schemeClr val="accent1"/>
                </a:solidFill>
                <a:latin charset="-122" pitchFamily="34" typeface="微软雅黑"/>
                <a:ea charset="-122" pitchFamily="34" typeface="微软雅黑"/>
              </a:rPr>
              <a:t>投资回报</a:t>
            </a:r>
          </a:p>
        </p:txBody>
      </p:sp>
      <p:sp>
        <p:nvSpPr>
          <p:cNvPr id="23" name="MH_Other_2"/>
          <p:cNvSpPr txBox="1"/>
          <p:nvPr>
            <p:custDataLst>
              <p:tags r:id="rId11"/>
            </p:custDataLst>
          </p:nvPr>
        </p:nvSpPr>
        <p:spPr>
          <a:xfrm flipH="1">
            <a:off x="4313882" y="3770201"/>
            <a:ext cx="601520" cy="487680"/>
          </a:xfrm>
          <a:prstGeom prst="rect">
            <a:avLst/>
          </a:prstGeom>
          <a:noFill/>
          <a:effectLst/>
        </p:spPr>
        <p:txBody>
          <a:bodyPr anchor="t" anchorCtr="0" bIns="0" lIns="0" rIns="0" rtlCol="0" tIns="0" wrap="square">
            <a:spAutoFit/>
          </a:bodyPr>
          <a:lstStyle>
            <a:defPPr>
              <a:defRPr lang="en-US"/>
            </a:defPPr>
            <a:lvl1pPr lvl="0">
              <a:lnSpc>
                <a:spcPct val="80000"/>
              </a:lnSpc>
              <a:defRPr b="1" kern="0" sz="4400">
                <a:ln cmpd="sng" w="18415">
                  <a:noFill/>
                  <a:prstDash val="solid"/>
                </a:ln>
                <a:solidFill>
                  <a:srgbClr val="FFC000"/>
                </a:solidFill>
                <a:latin charset="0" pitchFamily="34" typeface="Agency FB"/>
                <a:ea charset="-122" pitchFamily="34" typeface="微软雅黑"/>
              </a:defRPr>
            </a:lvl1pPr>
          </a:lstStyle>
          <a:p>
            <a:pPr algn="ctr">
              <a:lnSpc>
                <a:spcPct val="100000"/>
              </a:lnSpc>
              <a:defRPr/>
            </a:pPr>
            <a:r>
              <a:rPr altLang="zh-CN" b="0" lang="en-US" sz="3200">
                <a:solidFill>
                  <a:srgbClr val="FFFFFF"/>
                </a:solidFill>
                <a:latin charset="-34" pitchFamily="34" typeface="IrisUPC"/>
                <a:cs charset="-34" pitchFamily="34" typeface="IrisUPC"/>
                <a:sym charset="0" panose="020b0604020202020204" pitchFamily="34" typeface="Arial"/>
              </a:rPr>
              <a:t>04</a:t>
            </a:r>
          </a:p>
        </p:txBody>
      </p:sp>
      <p:sp>
        <p:nvSpPr>
          <p:cNvPr id="24" name="MH_Others_1"/>
          <p:cNvSpPr txBox="1"/>
          <p:nvPr>
            <p:custDataLst>
              <p:tags r:id="rId12"/>
            </p:custDataLst>
          </p:nvPr>
        </p:nvSpPr>
        <p:spPr>
          <a:xfrm>
            <a:off x="2961836" y="950971"/>
            <a:ext cx="1194364" cy="472440"/>
          </a:xfrm>
          <a:prstGeom prst="rect">
            <a:avLst/>
          </a:prstGeom>
          <a:noFill/>
        </p:spPr>
        <p:txBody>
          <a:bodyPr anchor="ctr" anchorCtr="0" bIns="0" lIns="0" rIns="0" rtlCol="0" tIns="0" vert="horz" wrap="square">
            <a:spAutoFit/>
          </a:bodyPr>
          <a:lstStyle/>
          <a:p>
            <a:pPr algn="ctr"/>
            <a:r>
              <a:rPr altLang="en-US" lang="zh-CN" sz="3100">
                <a:solidFill>
                  <a:schemeClr val="tx1">
                    <a:lumMod val="75000"/>
                    <a:lumOff val="25000"/>
                  </a:schemeClr>
                </a:solidFill>
                <a:latin charset="0" panose="020b0604020202020204" pitchFamily="34" typeface="Arial"/>
                <a:ea charset="-122" pitchFamily="34" typeface="微软雅黑"/>
                <a:sym charset="0" panose="020b0604020202020204" pitchFamily="34" typeface="Arial"/>
              </a:rPr>
              <a:t>目  录</a:t>
            </a:r>
          </a:p>
        </p:txBody>
      </p:sp>
      <p:sp>
        <p:nvSpPr>
          <p:cNvPr id="25" name="MH_Others_2"/>
          <p:cNvSpPr txBox="1"/>
          <p:nvPr>
            <p:custDataLst>
              <p:tags r:id="rId13"/>
            </p:custDataLst>
          </p:nvPr>
        </p:nvSpPr>
        <p:spPr>
          <a:xfrm>
            <a:off x="4137967" y="1180598"/>
            <a:ext cx="1224136" cy="213360"/>
          </a:xfrm>
          <a:prstGeom prst="rect">
            <a:avLst/>
          </a:prstGeom>
          <a:noFill/>
        </p:spPr>
        <p:txBody>
          <a:bodyPr bIns="0" lIns="0" rIns="0" tIns="0" wrap="square">
            <a:spAutoFit/>
          </a:bodyPr>
          <a:lstStyle/>
          <a:p>
            <a:pPr algn="dist">
              <a:defRPr/>
            </a:pPr>
            <a:r>
              <a:rPr altLang="zh-CN" lang="en-US" sz="1400">
                <a:solidFill>
                  <a:schemeClr val="tx1">
                    <a:lumMod val="75000"/>
                    <a:lumOff val="25000"/>
                  </a:schemeClr>
                </a:solidFill>
                <a:latin charset="0" panose="020b0604020202020204" pitchFamily="34" typeface="Arial"/>
                <a:ea charset="-122" pitchFamily="34" typeface="微软雅黑"/>
                <a:sym charset="0" panose="020b0604020202020204" pitchFamily="34" typeface="Arial"/>
              </a:rPr>
              <a:t>CONTENTS</a:t>
            </a:r>
          </a:p>
        </p:txBody>
      </p:sp>
    </p:spTree>
    <p:custDataLst>
      <p:tags r:id="rId14"/>
    </p:custDataLst>
    <p:extLst>
      <p:ext uri="{BB962C8B-B14F-4D97-AF65-F5344CB8AC3E}">
        <p14:creationId val="932747180"/>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1" presetSubtype="0">
                                  <p:stCondLst>
                                    <p:cond delay="0"/>
                                  </p:stCondLst>
                                  <p:iterate type="lt">
                                    <p:tmPct val="10000"/>
                                  </p:iterate>
                                  <p:childTnLst>
                                    <p:set>
                                      <p:cBhvr>
                                        <p:cTn dur="1" fill="hold" id="6">
                                          <p:stCondLst>
                                            <p:cond delay="0"/>
                                          </p:stCondLst>
                                        </p:cTn>
                                        <p:tgtEl>
                                          <p:spTgt spid="24"/>
                                        </p:tgtEl>
                                        <p:attrNameLst>
                                          <p:attrName>style.visibility</p:attrName>
                                        </p:attrNameLst>
                                      </p:cBhvr>
                                      <p:to>
                                        <p:strVal val="visible"/>
                                      </p:to>
                                    </p:set>
                                    <p:anim calcmode="lin" valueType="num">
                                      <p:cBhvr>
                                        <p:cTn dur="500" fill="hold" id="7"/>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24"/>
                                        </p:tgtEl>
                                        <p:attrNameLst>
                                          <p:attrName>ppt_y</p:attrName>
                                        </p:attrNameLst>
                                      </p:cBhvr>
                                      <p:tavLst>
                                        <p:tav tm="0">
                                          <p:val>
                                            <p:strVal val="#ppt_y"/>
                                          </p:val>
                                        </p:tav>
                                        <p:tav tm="100000">
                                          <p:val>
                                            <p:strVal val="#ppt_y"/>
                                          </p:val>
                                        </p:tav>
                                      </p:tavLst>
                                    </p:anim>
                                    <p:anim calcmode="lin" valueType="num">
                                      <p:cBhvr>
                                        <p:cTn dur="500" fill="hold" id="9"/>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24"/>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24"/>
                                        </p:tgtEl>
                                      </p:cBhvr>
                                    </p:animEffect>
                                  </p:childTnLst>
                                </p:cTn>
                              </p:par>
                            </p:childTnLst>
                          </p:cTn>
                        </p:par>
                        <p:par>
                          <p:cTn fill="hold" id="12" nodeType="afterGroup">
                            <p:stCondLst>
                              <p:cond delay="500"/>
                            </p:stCondLst>
                            <p:childTnLst>
                              <p:par>
                                <p:cTn fill="hold" grpId="0" id="13" nodeType="afterEffect" presetClass="entr" presetID="23" presetSubtype="288">
                                  <p:stCondLst>
                                    <p:cond delay="0"/>
                                  </p:stCondLst>
                                  <p:iterate type="lt">
                                    <p:tmPct val="0"/>
                                  </p:iterate>
                                  <p:childTnLst>
                                    <p:set>
                                      <p:cBhvr>
                                        <p:cTn dur="1" fill="hold" id="14">
                                          <p:stCondLst>
                                            <p:cond delay="0"/>
                                          </p:stCondLst>
                                        </p:cTn>
                                        <p:tgtEl>
                                          <p:spTgt spid="25"/>
                                        </p:tgtEl>
                                        <p:attrNameLst>
                                          <p:attrName>style.visibility</p:attrName>
                                        </p:attrNameLst>
                                      </p:cBhvr>
                                      <p:to>
                                        <p:strVal val="visible"/>
                                      </p:to>
                                    </p:set>
                                    <p:anim calcmode="lin" valueType="num">
                                      <p:cBhvr>
                                        <p:cTn dur="500" fill="hold" id="15"/>
                                        <p:tgtEl>
                                          <p:spTgt spid="25"/>
                                        </p:tgtEl>
                                        <p:attrNameLst>
                                          <p:attrName>ppt_w</p:attrName>
                                        </p:attrNameLst>
                                      </p:cBhvr>
                                      <p:tavLst>
                                        <p:tav tm="0">
                                          <p:val>
                                            <p:strVal val="4/3*#ppt_w"/>
                                          </p:val>
                                        </p:tav>
                                        <p:tav tm="100000">
                                          <p:val>
                                            <p:strVal val="#ppt_w"/>
                                          </p:val>
                                        </p:tav>
                                      </p:tavLst>
                                    </p:anim>
                                    <p:anim calcmode="lin" valueType="num">
                                      <p:cBhvr>
                                        <p:cTn dur="500" fill="hold" id="16"/>
                                        <p:tgtEl>
                                          <p:spTgt spid="25"/>
                                        </p:tgtEl>
                                        <p:attrNameLst>
                                          <p:attrName>ppt_h</p:attrName>
                                        </p:attrNameLst>
                                      </p:cBhvr>
                                      <p:tavLst>
                                        <p:tav tm="0">
                                          <p:val>
                                            <p:strVal val="4/3*#ppt_h"/>
                                          </p:val>
                                        </p:tav>
                                        <p:tav tm="100000">
                                          <p:val>
                                            <p:strVal val="#ppt_h"/>
                                          </p:val>
                                        </p:tav>
                                      </p:tavLst>
                                    </p:anim>
                                  </p:childTnLst>
                                </p:cTn>
                              </p:par>
                            </p:childTnLst>
                          </p:cTn>
                        </p:par>
                      </p:childTnLst>
                    </p:cTn>
                  </p:par>
                  <p:par>
                    <p:cTn fill="hold" id="17" nodeType="clickPar">
                      <p:stCondLst>
                        <p:cond delay="indefinite"/>
                        <p:cond delay="0" evt="onBegin">
                          <p:tn val="16"/>
                        </p:cond>
                      </p:stCondLst>
                      <p:childTnLst>
                        <p:par>
                          <p:cTn fill="hold" id="18" nodeType="afterGroup">
                            <p:stCondLst>
                              <p:cond delay="0"/>
                            </p:stCondLst>
                            <p:childTnLst>
                              <p:par>
                                <p:cTn fill="hold" grpId="0" id="19" nodeType="clickEffect" presetClass="entr" presetID="2" presetSubtype="2">
                                  <p:stCondLst>
                                    <p:cond delay="0"/>
                                  </p:stCondLst>
                                  <p:childTnLst>
                                    <p:set>
                                      <p:cBhvr>
                                        <p:cTn dur="1" fill="hold" id="20">
                                          <p:stCondLst>
                                            <p:cond delay="0"/>
                                          </p:stCondLst>
                                        </p:cTn>
                                        <p:tgtEl>
                                          <p:spTgt spid="16"/>
                                        </p:tgtEl>
                                        <p:attrNameLst>
                                          <p:attrName>style.visibility</p:attrName>
                                        </p:attrNameLst>
                                      </p:cBhvr>
                                      <p:to>
                                        <p:strVal val="visible"/>
                                      </p:to>
                                    </p:set>
                                    <p:anim calcmode="lin" valueType="num">
                                      <p:cBhvr additive="base">
                                        <p:cTn dur="500" fill="hold" id="21"/>
                                        <p:tgtEl>
                                          <p:spTgt spid="16"/>
                                        </p:tgtEl>
                                        <p:attrNameLst>
                                          <p:attrName>ppt_x</p:attrName>
                                        </p:attrNameLst>
                                      </p:cBhvr>
                                      <p:tavLst>
                                        <p:tav tm="0">
                                          <p:val>
                                            <p:strVal val="1+#ppt_w/2"/>
                                          </p:val>
                                        </p:tav>
                                        <p:tav tm="100000">
                                          <p:val>
                                            <p:strVal val="#ppt_x"/>
                                          </p:val>
                                        </p:tav>
                                      </p:tavLst>
                                    </p:anim>
                                    <p:anim calcmode="lin" valueType="num">
                                      <p:cBhvr additive="base">
                                        <p:cTn dur="500" fill="hold" id="22"/>
                                        <p:tgtEl>
                                          <p:spTgt spid="16"/>
                                        </p:tgtEl>
                                        <p:attrNameLst>
                                          <p:attrName>ppt_y</p:attrName>
                                        </p:attrNameLst>
                                      </p:cBhvr>
                                      <p:tavLst>
                                        <p:tav tm="0">
                                          <p:val>
                                            <p:strVal val="#ppt_y"/>
                                          </p:val>
                                        </p:tav>
                                        <p:tav tm="100000">
                                          <p:val>
                                            <p:strVal val="#ppt_y"/>
                                          </p:val>
                                        </p:tav>
                                      </p:tavLst>
                                    </p:anim>
                                  </p:childTnLst>
                                </p:cTn>
                              </p:par>
                              <p:par>
                                <p:cTn fill="hold" grpId="0" id="23" nodeType="withEffect" presetClass="entr" presetID="2" presetSubtype="2">
                                  <p:stCondLst>
                                    <p:cond delay="0"/>
                                  </p:stCondLst>
                                  <p:childTnLst>
                                    <p:set>
                                      <p:cBhvr>
                                        <p:cTn dur="1" fill="hold" id="24">
                                          <p:stCondLst>
                                            <p:cond delay="0"/>
                                          </p:stCondLst>
                                        </p:cTn>
                                        <p:tgtEl>
                                          <p:spTgt spid="37"/>
                                        </p:tgtEl>
                                        <p:attrNameLst>
                                          <p:attrName>style.visibility</p:attrName>
                                        </p:attrNameLst>
                                      </p:cBhvr>
                                      <p:to>
                                        <p:strVal val="visible"/>
                                      </p:to>
                                    </p:set>
                                    <p:anim calcmode="lin" valueType="num">
                                      <p:cBhvr additive="base">
                                        <p:cTn dur="500" fill="hold" id="25"/>
                                        <p:tgtEl>
                                          <p:spTgt spid="37"/>
                                        </p:tgtEl>
                                        <p:attrNameLst>
                                          <p:attrName>ppt_x</p:attrName>
                                        </p:attrNameLst>
                                      </p:cBhvr>
                                      <p:tavLst>
                                        <p:tav tm="0">
                                          <p:val>
                                            <p:strVal val="1+#ppt_w/2"/>
                                          </p:val>
                                        </p:tav>
                                        <p:tav tm="100000">
                                          <p:val>
                                            <p:strVal val="#ppt_x"/>
                                          </p:val>
                                        </p:tav>
                                      </p:tavLst>
                                    </p:anim>
                                    <p:anim calcmode="lin" valueType="num">
                                      <p:cBhvr additive="base">
                                        <p:cTn dur="500" fill="hold" id="26"/>
                                        <p:tgtEl>
                                          <p:spTgt spid="37"/>
                                        </p:tgtEl>
                                        <p:attrNameLst>
                                          <p:attrName>ppt_y</p:attrName>
                                        </p:attrNameLst>
                                      </p:cBhvr>
                                      <p:tavLst>
                                        <p:tav tm="0">
                                          <p:val>
                                            <p:strVal val="#ppt_y"/>
                                          </p:val>
                                        </p:tav>
                                        <p:tav tm="100000">
                                          <p:val>
                                            <p:strVal val="#ppt_y"/>
                                          </p:val>
                                        </p:tav>
                                      </p:tavLst>
                                    </p:anim>
                                  </p:childTnLst>
                                </p:cTn>
                              </p:par>
                            </p:childTnLst>
                          </p:cTn>
                        </p:par>
                      </p:childTnLst>
                    </p:cTn>
                  </p:par>
                  <p:par>
                    <p:cTn fill="hold" id="27" nodeType="clickPar">
                      <p:stCondLst>
                        <p:cond delay="indefinite"/>
                        <p:cond delay="0" evt="onBegin">
                          <p:tn val="26"/>
                        </p:cond>
                      </p:stCondLst>
                      <p:childTnLst>
                        <p:par>
                          <p:cTn fill="hold" id="28" nodeType="afterGroup">
                            <p:stCondLst>
                              <p:cond delay="0"/>
                            </p:stCondLst>
                            <p:childTnLst>
                              <p:par>
                                <p:cTn fill="hold" grpId="0" id="29" nodeType="clickEffect" presetClass="entr" presetID="2" presetSubtype="8">
                                  <p:stCondLst>
                                    <p:cond delay="0"/>
                                  </p:stCondLst>
                                  <p:childTnLst>
                                    <p:set>
                                      <p:cBhvr>
                                        <p:cTn dur="1" fill="hold" id="30">
                                          <p:stCondLst>
                                            <p:cond delay="0"/>
                                          </p:stCondLst>
                                        </p:cTn>
                                        <p:tgtEl>
                                          <p:spTgt spid="19"/>
                                        </p:tgtEl>
                                        <p:attrNameLst>
                                          <p:attrName>style.visibility</p:attrName>
                                        </p:attrNameLst>
                                      </p:cBhvr>
                                      <p:to>
                                        <p:strVal val="visible"/>
                                      </p:to>
                                    </p:set>
                                    <p:anim calcmode="lin" valueType="num">
                                      <p:cBhvr additive="base">
                                        <p:cTn dur="500" fill="hold" id="31"/>
                                        <p:tgtEl>
                                          <p:spTgt spid="19"/>
                                        </p:tgtEl>
                                        <p:attrNameLst>
                                          <p:attrName>ppt_x</p:attrName>
                                        </p:attrNameLst>
                                      </p:cBhvr>
                                      <p:tavLst>
                                        <p:tav tm="0">
                                          <p:val>
                                            <p:strVal val="0-#ppt_w/2"/>
                                          </p:val>
                                        </p:tav>
                                        <p:tav tm="100000">
                                          <p:val>
                                            <p:strVal val="#ppt_x"/>
                                          </p:val>
                                        </p:tav>
                                      </p:tavLst>
                                    </p:anim>
                                    <p:anim calcmode="lin" valueType="num">
                                      <p:cBhvr additive="base">
                                        <p:cTn dur="500" fill="hold" id="32"/>
                                        <p:tgtEl>
                                          <p:spTgt spid="19"/>
                                        </p:tgtEl>
                                        <p:attrNameLst>
                                          <p:attrName>ppt_y</p:attrName>
                                        </p:attrNameLst>
                                      </p:cBhvr>
                                      <p:tavLst>
                                        <p:tav tm="0">
                                          <p:val>
                                            <p:strVal val="#ppt_y"/>
                                          </p:val>
                                        </p:tav>
                                        <p:tav tm="100000">
                                          <p:val>
                                            <p:strVal val="#ppt_y"/>
                                          </p:val>
                                        </p:tav>
                                      </p:tavLst>
                                    </p:anim>
                                  </p:childTnLst>
                                </p:cTn>
                              </p:par>
                              <p:par>
                                <p:cTn fill="hold" grpId="0" id="33" nodeType="withEffect" presetClass="entr" presetID="2" presetSubtype="8">
                                  <p:stCondLst>
                                    <p:cond delay="0"/>
                                  </p:stCondLst>
                                  <p:childTnLst>
                                    <p:set>
                                      <p:cBhvr>
                                        <p:cTn dur="1" fill="hold" id="34">
                                          <p:stCondLst>
                                            <p:cond delay="0"/>
                                          </p:stCondLst>
                                        </p:cTn>
                                        <p:tgtEl>
                                          <p:spTgt spid="38"/>
                                        </p:tgtEl>
                                        <p:attrNameLst>
                                          <p:attrName>style.visibility</p:attrName>
                                        </p:attrNameLst>
                                      </p:cBhvr>
                                      <p:to>
                                        <p:strVal val="visible"/>
                                      </p:to>
                                    </p:set>
                                    <p:anim calcmode="lin" valueType="num">
                                      <p:cBhvr additive="base">
                                        <p:cTn dur="500" fill="hold" id="35"/>
                                        <p:tgtEl>
                                          <p:spTgt spid="38"/>
                                        </p:tgtEl>
                                        <p:attrNameLst>
                                          <p:attrName>ppt_x</p:attrName>
                                        </p:attrNameLst>
                                      </p:cBhvr>
                                      <p:tavLst>
                                        <p:tav tm="0">
                                          <p:val>
                                            <p:strVal val="0-#ppt_w/2"/>
                                          </p:val>
                                        </p:tav>
                                        <p:tav tm="100000">
                                          <p:val>
                                            <p:strVal val="#ppt_x"/>
                                          </p:val>
                                        </p:tav>
                                      </p:tavLst>
                                    </p:anim>
                                    <p:anim calcmode="lin" valueType="num">
                                      <p:cBhvr additive="base">
                                        <p:cTn dur="500" fill="hold" id="36"/>
                                        <p:tgtEl>
                                          <p:spTgt spid="38"/>
                                        </p:tgtEl>
                                        <p:attrNameLst>
                                          <p:attrName>ppt_y</p:attrName>
                                        </p:attrNameLst>
                                      </p:cBhvr>
                                      <p:tavLst>
                                        <p:tav tm="0">
                                          <p:val>
                                            <p:strVal val="#ppt_y"/>
                                          </p:val>
                                        </p:tav>
                                        <p:tav tm="100000">
                                          <p:val>
                                            <p:strVal val="#ppt_y"/>
                                          </p:val>
                                        </p:tav>
                                      </p:tavLst>
                                    </p:anim>
                                  </p:childTnLst>
                                </p:cTn>
                              </p:par>
                            </p:childTnLst>
                          </p:cTn>
                        </p:par>
                      </p:childTnLst>
                    </p:cTn>
                  </p:par>
                  <p:par>
                    <p:cTn fill="hold" id="37" nodeType="clickPar">
                      <p:stCondLst>
                        <p:cond delay="indefinite"/>
                        <p:cond delay="0" evt="onBegin">
                          <p:tn val="36"/>
                        </p:cond>
                      </p:stCondLst>
                      <p:childTnLst>
                        <p:par>
                          <p:cTn fill="hold" id="38" nodeType="afterGroup">
                            <p:stCondLst>
                              <p:cond delay="0"/>
                            </p:stCondLst>
                            <p:childTnLst>
                              <p:par>
                                <p:cTn fill="hold" grpId="0" id="39" nodeType="clickEffect" presetClass="entr" presetID="2" presetSubtype="2">
                                  <p:stCondLst>
                                    <p:cond delay="0"/>
                                  </p:stCondLst>
                                  <p:childTnLst>
                                    <p:set>
                                      <p:cBhvr>
                                        <p:cTn dur="1" fill="hold" id="40">
                                          <p:stCondLst>
                                            <p:cond delay="0"/>
                                          </p:stCondLst>
                                        </p:cTn>
                                        <p:tgtEl>
                                          <p:spTgt spid="12"/>
                                        </p:tgtEl>
                                        <p:attrNameLst>
                                          <p:attrName>style.visibility</p:attrName>
                                        </p:attrNameLst>
                                      </p:cBhvr>
                                      <p:to>
                                        <p:strVal val="visible"/>
                                      </p:to>
                                    </p:set>
                                    <p:anim calcmode="lin" valueType="num">
                                      <p:cBhvr additive="base">
                                        <p:cTn dur="500" fill="hold" id="41"/>
                                        <p:tgtEl>
                                          <p:spTgt spid="12"/>
                                        </p:tgtEl>
                                        <p:attrNameLst>
                                          <p:attrName>ppt_x</p:attrName>
                                        </p:attrNameLst>
                                      </p:cBhvr>
                                      <p:tavLst>
                                        <p:tav tm="0">
                                          <p:val>
                                            <p:strVal val="1+#ppt_w/2"/>
                                          </p:val>
                                        </p:tav>
                                        <p:tav tm="100000">
                                          <p:val>
                                            <p:strVal val="#ppt_x"/>
                                          </p:val>
                                        </p:tav>
                                      </p:tavLst>
                                    </p:anim>
                                    <p:anim calcmode="lin" valueType="num">
                                      <p:cBhvr additive="base">
                                        <p:cTn dur="500" fill="hold" id="42"/>
                                        <p:tgtEl>
                                          <p:spTgt spid="12"/>
                                        </p:tgtEl>
                                        <p:attrNameLst>
                                          <p:attrName>ppt_y</p:attrName>
                                        </p:attrNameLst>
                                      </p:cBhvr>
                                      <p:tavLst>
                                        <p:tav tm="0">
                                          <p:val>
                                            <p:strVal val="#ppt_y"/>
                                          </p:val>
                                        </p:tav>
                                        <p:tav tm="100000">
                                          <p:val>
                                            <p:strVal val="#ppt_y"/>
                                          </p:val>
                                        </p:tav>
                                      </p:tavLst>
                                    </p:anim>
                                  </p:childTnLst>
                                </p:cTn>
                              </p:par>
                              <p:par>
                                <p:cTn fill="hold" grpId="0" id="43" nodeType="withEffect" presetClass="entr" presetID="2" presetSubtype="2">
                                  <p:stCondLst>
                                    <p:cond delay="0"/>
                                  </p:stCondLst>
                                  <p:childTnLst>
                                    <p:set>
                                      <p:cBhvr>
                                        <p:cTn dur="1" fill="hold" id="44">
                                          <p:stCondLst>
                                            <p:cond delay="0"/>
                                          </p:stCondLst>
                                        </p:cTn>
                                        <p:tgtEl>
                                          <p:spTgt spid="20"/>
                                        </p:tgtEl>
                                        <p:attrNameLst>
                                          <p:attrName>style.visibility</p:attrName>
                                        </p:attrNameLst>
                                      </p:cBhvr>
                                      <p:to>
                                        <p:strVal val="visible"/>
                                      </p:to>
                                    </p:set>
                                    <p:anim calcmode="lin" valueType="num">
                                      <p:cBhvr additive="base">
                                        <p:cTn dur="500" fill="hold" id="45"/>
                                        <p:tgtEl>
                                          <p:spTgt spid="20"/>
                                        </p:tgtEl>
                                        <p:attrNameLst>
                                          <p:attrName>ppt_x</p:attrName>
                                        </p:attrNameLst>
                                      </p:cBhvr>
                                      <p:tavLst>
                                        <p:tav tm="0">
                                          <p:val>
                                            <p:strVal val="1+#ppt_w/2"/>
                                          </p:val>
                                        </p:tav>
                                        <p:tav tm="100000">
                                          <p:val>
                                            <p:strVal val="#ppt_x"/>
                                          </p:val>
                                        </p:tav>
                                      </p:tavLst>
                                    </p:anim>
                                    <p:anim calcmode="lin" valueType="num">
                                      <p:cBhvr additive="base">
                                        <p:cTn dur="500" fill="hold" id="46"/>
                                        <p:tgtEl>
                                          <p:spTgt spid="20"/>
                                        </p:tgtEl>
                                        <p:attrNameLst>
                                          <p:attrName>ppt_y</p:attrName>
                                        </p:attrNameLst>
                                      </p:cBhvr>
                                      <p:tavLst>
                                        <p:tav tm="0">
                                          <p:val>
                                            <p:strVal val="#ppt_y"/>
                                          </p:val>
                                        </p:tav>
                                        <p:tav tm="100000">
                                          <p:val>
                                            <p:strVal val="#ppt_y"/>
                                          </p:val>
                                        </p:tav>
                                      </p:tavLst>
                                    </p:anim>
                                  </p:childTnLst>
                                </p:cTn>
                              </p:par>
                            </p:childTnLst>
                          </p:cTn>
                        </p:par>
                      </p:childTnLst>
                    </p:cTn>
                  </p:par>
                  <p:par>
                    <p:cTn fill="hold" id="47" nodeType="clickPar">
                      <p:stCondLst>
                        <p:cond delay="indefinite"/>
                        <p:cond delay="0" evt="onBegin">
                          <p:tn val="46"/>
                        </p:cond>
                      </p:stCondLst>
                      <p:childTnLst>
                        <p:par>
                          <p:cTn fill="hold" id="48" nodeType="afterGroup">
                            <p:stCondLst>
                              <p:cond delay="0"/>
                            </p:stCondLst>
                            <p:childTnLst>
                              <p:par>
                                <p:cTn fill="hold" grpId="0" id="49" nodeType="clickEffect" presetClass="entr" presetID="2" presetSubtype="8">
                                  <p:stCondLst>
                                    <p:cond delay="0"/>
                                  </p:stCondLst>
                                  <p:childTnLst>
                                    <p:set>
                                      <p:cBhvr>
                                        <p:cTn dur="1" fill="hold" id="50">
                                          <p:stCondLst>
                                            <p:cond delay="0"/>
                                          </p:stCondLst>
                                        </p:cTn>
                                        <p:tgtEl>
                                          <p:spTgt spid="21"/>
                                        </p:tgtEl>
                                        <p:attrNameLst>
                                          <p:attrName>style.visibility</p:attrName>
                                        </p:attrNameLst>
                                      </p:cBhvr>
                                      <p:to>
                                        <p:strVal val="visible"/>
                                      </p:to>
                                    </p:set>
                                    <p:anim calcmode="lin" valueType="num">
                                      <p:cBhvr additive="base">
                                        <p:cTn dur="500" fill="hold" id="51"/>
                                        <p:tgtEl>
                                          <p:spTgt spid="21"/>
                                        </p:tgtEl>
                                        <p:attrNameLst>
                                          <p:attrName>ppt_x</p:attrName>
                                        </p:attrNameLst>
                                      </p:cBhvr>
                                      <p:tavLst>
                                        <p:tav tm="0">
                                          <p:val>
                                            <p:strVal val="0-#ppt_w/2"/>
                                          </p:val>
                                        </p:tav>
                                        <p:tav tm="100000">
                                          <p:val>
                                            <p:strVal val="#ppt_x"/>
                                          </p:val>
                                        </p:tav>
                                      </p:tavLst>
                                    </p:anim>
                                    <p:anim calcmode="lin" valueType="num">
                                      <p:cBhvr additive="base">
                                        <p:cTn dur="500" fill="hold" id="52"/>
                                        <p:tgtEl>
                                          <p:spTgt spid="21"/>
                                        </p:tgtEl>
                                        <p:attrNameLst>
                                          <p:attrName>ppt_y</p:attrName>
                                        </p:attrNameLst>
                                      </p:cBhvr>
                                      <p:tavLst>
                                        <p:tav tm="0">
                                          <p:val>
                                            <p:strVal val="#ppt_y"/>
                                          </p:val>
                                        </p:tav>
                                        <p:tav tm="100000">
                                          <p:val>
                                            <p:strVal val="#ppt_y"/>
                                          </p:val>
                                        </p:tav>
                                      </p:tavLst>
                                    </p:anim>
                                  </p:childTnLst>
                                </p:cTn>
                              </p:par>
                              <p:par>
                                <p:cTn fill="hold" grpId="0" id="53" nodeType="withEffect" presetClass="entr" presetID="2" presetSubtype="8">
                                  <p:stCondLst>
                                    <p:cond delay="0"/>
                                  </p:stCondLst>
                                  <p:childTnLst>
                                    <p:set>
                                      <p:cBhvr>
                                        <p:cTn dur="1" fill="hold" id="54">
                                          <p:stCondLst>
                                            <p:cond delay="0"/>
                                          </p:stCondLst>
                                        </p:cTn>
                                        <p:tgtEl>
                                          <p:spTgt spid="23"/>
                                        </p:tgtEl>
                                        <p:attrNameLst>
                                          <p:attrName>style.visibility</p:attrName>
                                        </p:attrNameLst>
                                      </p:cBhvr>
                                      <p:to>
                                        <p:strVal val="visible"/>
                                      </p:to>
                                    </p:set>
                                    <p:anim calcmode="lin" valueType="num">
                                      <p:cBhvr additive="base">
                                        <p:cTn dur="500" fill="hold" id="55"/>
                                        <p:tgtEl>
                                          <p:spTgt spid="23"/>
                                        </p:tgtEl>
                                        <p:attrNameLst>
                                          <p:attrName>ppt_x</p:attrName>
                                        </p:attrNameLst>
                                      </p:cBhvr>
                                      <p:tavLst>
                                        <p:tav tm="0">
                                          <p:val>
                                            <p:strVal val="0-#ppt_w/2"/>
                                          </p:val>
                                        </p:tav>
                                        <p:tav tm="100000">
                                          <p:val>
                                            <p:strVal val="#ppt_x"/>
                                          </p:val>
                                        </p:tav>
                                      </p:tavLst>
                                    </p:anim>
                                    <p:anim calcmode="lin" valueType="num">
                                      <p:cBhvr additive="base">
                                        <p:cTn dur="500" fill="hold" id="56"/>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37"/>
      <p:bldP grpId="0" spid="19"/>
      <p:bldP grpId="0" spid="38"/>
      <p:bldP grpId="0" spid="12"/>
      <p:bldP grpId="0" spid="20"/>
      <p:bldP grpId="0" spid="21"/>
      <p:bldP grpId="0" spid="23"/>
      <p:bldP grpId="0" spid="24"/>
      <p:bldP grpId="0" spid="25"/>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Rectangle 1"/>
          <p:cNvSpPr/>
          <p:nvPr/>
        </p:nvSpPr>
        <p:spPr>
          <a:xfrm>
            <a:off x="-1" y="1195391"/>
            <a:ext cx="3618411" cy="3392882"/>
          </a:xfrm>
          <a:prstGeom prst="rect">
            <a:avLst/>
          </a:prstGeom>
          <a:blipFill dpi="0" rotWithShape="1">
            <a:blip r:embed="rId3"/>
            <a:stretch>
              <a:fillRect/>
            </a:stretch>
          </a:blipFill>
          <a:ln algn="ctr" cap="flat" cmpd="sng" w="12700">
            <a:noFill/>
            <a:prstDash val="solid"/>
            <a:miter lim="800000"/>
          </a:ln>
          <a:effectLs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29" name="组合 28"/>
          <p:cNvGrpSpPr/>
          <p:nvPr/>
        </p:nvGrpSpPr>
        <p:grpSpPr>
          <a:xfrm>
            <a:off x="3221853" y="1411419"/>
            <a:ext cx="1863207" cy="462926"/>
            <a:chOff x="3221852" y="1410625"/>
            <a:chExt cx="1863207" cy="462926"/>
          </a:xfrm>
        </p:grpSpPr>
        <p:sp>
          <p:nvSpPr>
            <p:cNvPr id="5" name="Rectangle: Rounded Corners 5"/>
            <p:cNvSpPr/>
            <p:nvPr/>
          </p:nvSpPr>
          <p:spPr>
            <a:xfrm>
              <a:off x="3221852" y="1410625"/>
              <a:ext cx="1863207" cy="462926"/>
            </a:xfrm>
            <a:prstGeom prst="roundRect">
              <a:avLst>
                <a:gd fmla="val 50000" name="adj"/>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lIns="91440" rIns="91440" rot="0" spcFirstLastPara="0" tIns="45720" vert="horz" wrap="none">
              <a:prstTxWarp prst="textNoShape">
                <a:avLst/>
              </a:prstTxWarp>
              <a:normAutofit/>
            </a:bodyPr>
            <a:lstStyle/>
            <a:p>
              <a:pPr algn="r" lvl="0"/>
              <a:r>
                <a:rPr altLang="en-US" b="1" lang="zh-CN" sz="1400">
                  <a:solidFill>
                    <a:schemeClr val="bg1"/>
                  </a:solidFill>
                </a:rPr>
                <a:t>标题文本预设</a:t>
              </a:r>
            </a:p>
          </p:txBody>
        </p:sp>
        <p:sp>
          <p:nvSpPr>
            <p:cNvPr id="6" name="Freeform: Shape 4"/>
            <p:cNvSpPr/>
            <p:nvPr/>
          </p:nvSpPr>
          <p:spPr bwMode="auto">
            <a:xfrm>
              <a:off x="3426346" y="1506690"/>
              <a:ext cx="367352" cy="270792"/>
            </a:xfrm>
            <a:custGeom>
              <a:cxnLst>
                <a:cxn ang="0">
                  <a:pos x="10" y="45"/>
                </a:cxn>
                <a:cxn ang="0">
                  <a:pos x="28" y="45"/>
                </a:cxn>
                <a:cxn ang="0">
                  <a:pos x="4" y="30"/>
                </a:cxn>
                <a:cxn ang="0">
                  <a:pos x="65" y="50"/>
                </a:cxn>
                <a:cxn ang="0">
                  <a:pos x="77" y="52"/>
                </a:cxn>
                <a:cxn ang="0">
                  <a:pos x="86" y="46"/>
                </a:cxn>
                <a:cxn ang="0">
                  <a:pos x="94" y="59"/>
                </a:cxn>
                <a:cxn ang="0">
                  <a:pos x="73" y="69"/>
                </a:cxn>
                <a:cxn ang="0">
                  <a:pos x="23" y="59"/>
                </a:cxn>
                <a:cxn ang="0">
                  <a:pos x="3" y="49"/>
                </a:cxn>
                <a:cxn ang="0">
                  <a:pos x="22" y="49"/>
                </a:cxn>
                <a:cxn ang="0">
                  <a:pos x="28" y="52"/>
                </a:cxn>
                <a:cxn ang="0">
                  <a:pos x="45" y="57"/>
                </a:cxn>
                <a:cxn ang="0">
                  <a:pos x="45" y="49"/>
                </a:cxn>
                <a:cxn ang="0">
                  <a:pos x="51" y="47"/>
                </a:cxn>
                <a:cxn ang="0">
                  <a:pos x="51" y="51"/>
                </a:cxn>
                <a:cxn ang="0">
                  <a:pos x="60" y="47"/>
                </a:cxn>
                <a:cxn ang="0">
                  <a:pos x="89" y="30"/>
                </a:cxn>
                <a:cxn ang="0">
                  <a:pos x="70" y="30"/>
                </a:cxn>
                <a:cxn ang="0">
                  <a:pos x="70" y="33"/>
                </a:cxn>
                <a:cxn ang="0">
                  <a:pos x="71" y="40"/>
                </a:cxn>
                <a:cxn ang="0">
                  <a:pos x="72" y="41"/>
                </a:cxn>
                <a:cxn ang="0">
                  <a:pos x="87" y="41"/>
                </a:cxn>
                <a:cxn ang="0">
                  <a:pos x="88" y="34"/>
                </a:cxn>
                <a:cxn ang="0">
                  <a:pos x="89" y="31"/>
                </a:cxn>
                <a:cxn ang="0">
                  <a:pos x="63" y="24"/>
                </a:cxn>
                <a:cxn ang="0">
                  <a:pos x="33" y="14"/>
                </a:cxn>
                <a:cxn ang="0">
                  <a:pos x="36" y="33"/>
                </a:cxn>
                <a:cxn ang="0">
                  <a:pos x="42" y="43"/>
                </a:cxn>
                <a:cxn ang="0">
                  <a:pos x="49" y="44"/>
                </a:cxn>
                <a:cxn ang="0">
                  <a:pos x="55" y="43"/>
                </a:cxn>
                <a:cxn ang="0">
                  <a:pos x="61" y="33"/>
                </a:cxn>
              </a:cxnLst>
              <a:rect b="b" l="0" r="r" t="0"/>
              <a:pathLst>
                <a:path h="69" w="94">
                  <a:moveTo>
                    <a:pt x="2" y="45"/>
                  </a:moveTo>
                  <a:cubicBezTo>
                    <a:pt x="10" y="45"/>
                    <a:pt x="10" y="45"/>
                    <a:pt x="10" y="45"/>
                  </a:cubicBezTo>
                  <a:cubicBezTo>
                    <a:pt x="13" y="48"/>
                    <a:pt x="17" y="48"/>
                    <a:pt x="20" y="45"/>
                  </a:cubicBezTo>
                  <a:cubicBezTo>
                    <a:pt x="28" y="45"/>
                    <a:pt x="28" y="45"/>
                    <a:pt x="28" y="45"/>
                  </a:cubicBezTo>
                  <a:cubicBezTo>
                    <a:pt x="27" y="40"/>
                    <a:pt x="26" y="35"/>
                    <a:pt x="26" y="30"/>
                  </a:cubicBezTo>
                  <a:cubicBezTo>
                    <a:pt x="22" y="19"/>
                    <a:pt x="7" y="20"/>
                    <a:pt x="4" y="30"/>
                  </a:cubicBezTo>
                  <a:cubicBezTo>
                    <a:pt x="2" y="45"/>
                    <a:pt x="2" y="45"/>
                    <a:pt x="2" y="45"/>
                  </a:cubicBezTo>
                  <a:close/>
                  <a:moveTo>
                    <a:pt x="65" y="50"/>
                  </a:moveTo>
                  <a:cubicBezTo>
                    <a:pt x="73" y="46"/>
                    <a:pt x="73" y="46"/>
                    <a:pt x="73" y="46"/>
                  </a:cubicBezTo>
                  <a:cubicBezTo>
                    <a:pt x="77" y="52"/>
                    <a:pt x="77" y="52"/>
                    <a:pt x="77" y="52"/>
                  </a:cubicBezTo>
                  <a:cubicBezTo>
                    <a:pt x="82" y="52"/>
                    <a:pt x="82" y="52"/>
                    <a:pt x="82" y="52"/>
                  </a:cubicBezTo>
                  <a:cubicBezTo>
                    <a:pt x="86" y="46"/>
                    <a:pt x="86" y="46"/>
                    <a:pt x="86" y="46"/>
                  </a:cubicBezTo>
                  <a:cubicBezTo>
                    <a:pt x="94" y="50"/>
                    <a:pt x="94" y="50"/>
                    <a:pt x="94" y="50"/>
                  </a:cubicBezTo>
                  <a:cubicBezTo>
                    <a:pt x="94" y="59"/>
                    <a:pt x="94" y="59"/>
                    <a:pt x="94" y="59"/>
                  </a:cubicBezTo>
                  <a:cubicBezTo>
                    <a:pt x="73" y="59"/>
                    <a:pt x="73" y="59"/>
                    <a:pt x="73" y="59"/>
                  </a:cubicBezTo>
                  <a:cubicBezTo>
                    <a:pt x="73" y="69"/>
                    <a:pt x="73" y="69"/>
                    <a:pt x="73" y="69"/>
                  </a:cubicBezTo>
                  <a:cubicBezTo>
                    <a:pt x="23" y="69"/>
                    <a:pt x="23" y="69"/>
                    <a:pt x="23" y="69"/>
                  </a:cubicBezTo>
                  <a:cubicBezTo>
                    <a:pt x="23" y="59"/>
                    <a:pt x="23" y="59"/>
                    <a:pt x="23" y="59"/>
                  </a:cubicBezTo>
                  <a:cubicBezTo>
                    <a:pt x="0" y="59"/>
                    <a:pt x="0" y="59"/>
                    <a:pt x="0" y="59"/>
                  </a:cubicBezTo>
                  <a:cubicBezTo>
                    <a:pt x="0" y="55"/>
                    <a:pt x="1" y="52"/>
                    <a:pt x="3" y="49"/>
                  </a:cubicBezTo>
                  <a:cubicBezTo>
                    <a:pt x="5" y="49"/>
                    <a:pt x="7" y="49"/>
                    <a:pt x="8" y="49"/>
                  </a:cubicBezTo>
                  <a:cubicBezTo>
                    <a:pt x="13" y="54"/>
                    <a:pt x="17" y="54"/>
                    <a:pt x="22" y="49"/>
                  </a:cubicBezTo>
                  <a:cubicBezTo>
                    <a:pt x="23" y="49"/>
                    <a:pt x="25" y="49"/>
                    <a:pt x="27" y="49"/>
                  </a:cubicBezTo>
                  <a:cubicBezTo>
                    <a:pt x="27" y="50"/>
                    <a:pt x="28" y="51"/>
                    <a:pt x="28" y="52"/>
                  </a:cubicBezTo>
                  <a:cubicBezTo>
                    <a:pt x="37" y="47"/>
                    <a:pt x="37" y="47"/>
                    <a:pt x="37" y="47"/>
                  </a:cubicBezTo>
                  <a:cubicBezTo>
                    <a:pt x="45" y="57"/>
                    <a:pt x="45" y="57"/>
                    <a:pt x="45" y="57"/>
                  </a:cubicBezTo>
                  <a:cubicBezTo>
                    <a:pt x="47" y="51"/>
                    <a:pt x="47" y="51"/>
                    <a:pt x="47" y="51"/>
                  </a:cubicBezTo>
                  <a:cubicBezTo>
                    <a:pt x="45" y="49"/>
                    <a:pt x="45" y="49"/>
                    <a:pt x="45" y="49"/>
                  </a:cubicBezTo>
                  <a:cubicBezTo>
                    <a:pt x="47" y="47"/>
                    <a:pt x="47" y="47"/>
                    <a:pt x="47" y="47"/>
                  </a:cubicBezTo>
                  <a:cubicBezTo>
                    <a:pt x="51" y="47"/>
                    <a:pt x="51" y="47"/>
                    <a:pt x="51" y="47"/>
                  </a:cubicBezTo>
                  <a:cubicBezTo>
                    <a:pt x="52" y="49"/>
                    <a:pt x="52" y="49"/>
                    <a:pt x="52" y="49"/>
                  </a:cubicBezTo>
                  <a:cubicBezTo>
                    <a:pt x="51" y="51"/>
                    <a:pt x="51" y="51"/>
                    <a:pt x="51" y="51"/>
                  </a:cubicBezTo>
                  <a:cubicBezTo>
                    <a:pt x="53" y="56"/>
                    <a:pt x="53" y="56"/>
                    <a:pt x="53" y="56"/>
                  </a:cubicBezTo>
                  <a:cubicBezTo>
                    <a:pt x="60" y="47"/>
                    <a:pt x="60" y="47"/>
                    <a:pt x="60" y="47"/>
                  </a:cubicBezTo>
                  <a:cubicBezTo>
                    <a:pt x="65" y="50"/>
                    <a:pt x="65" y="50"/>
                    <a:pt x="65" y="50"/>
                  </a:cubicBezTo>
                  <a:close/>
                  <a:moveTo>
                    <a:pt x="89" y="30"/>
                  </a:moveTo>
                  <a:cubicBezTo>
                    <a:pt x="89" y="24"/>
                    <a:pt x="85" y="21"/>
                    <a:pt x="79" y="20"/>
                  </a:cubicBezTo>
                  <a:cubicBezTo>
                    <a:pt x="74" y="20"/>
                    <a:pt x="70" y="24"/>
                    <a:pt x="70" y="30"/>
                  </a:cubicBezTo>
                  <a:cubicBezTo>
                    <a:pt x="70" y="30"/>
                    <a:pt x="70" y="30"/>
                    <a:pt x="70" y="30"/>
                  </a:cubicBezTo>
                  <a:cubicBezTo>
                    <a:pt x="70" y="31"/>
                    <a:pt x="70" y="32"/>
                    <a:pt x="70" y="33"/>
                  </a:cubicBezTo>
                  <a:cubicBezTo>
                    <a:pt x="70" y="33"/>
                    <a:pt x="70" y="34"/>
                    <a:pt x="71" y="34"/>
                  </a:cubicBezTo>
                  <a:cubicBezTo>
                    <a:pt x="71" y="40"/>
                    <a:pt x="71" y="40"/>
                    <a:pt x="71" y="40"/>
                  </a:cubicBezTo>
                  <a:cubicBezTo>
                    <a:pt x="71" y="41"/>
                    <a:pt x="71" y="41"/>
                    <a:pt x="71" y="41"/>
                  </a:cubicBezTo>
                  <a:cubicBezTo>
                    <a:pt x="72" y="41"/>
                    <a:pt x="72" y="41"/>
                    <a:pt x="72" y="41"/>
                  </a:cubicBezTo>
                  <a:cubicBezTo>
                    <a:pt x="77" y="46"/>
                    <a:pt x="81" y="45"/>
                    <a:pt x="87" y="41"/>
                  </a:cubicBezTo>
                  <a:cubicBezTo>
                    <a:pt x="87" y="41"/>
                    <a:pt x="87" y="41"/>
                    <a:pt x="87" y="41"/>
                  </a:cubicBezTo>
                  <a:cubicBezTo>
                    <a:pt x="87" y="40"/>
                    <a:pt x="87" y="40"/>
                    <a:pt x="87" y="40"/>
                  </a:cubicBezTo>
                  <a:cubicBezTo>
                    <a:pt x="88" y="34"/>
                    <a:pt x="88" y="34"/>
                    <a:pt x="88" y="34"/>
                  </a:cubicBezTo>
                  <a:cubicBezTo>
                    <a:pt x="88" y="34"/>
                    <a:pt x="89" y="33"/>
                    <a:pt x="89" y="33"/>
                  </a:cubicBezTo>
                  <a:cubicBezTo>
                    <a:pt x="89" y="33"/>
                    <a:pt x="89" y="31"/>
                    <a:pt x="89" y="31"/>
                  </a:cubicBezTo>
                  <a:cubicBezTo>
                    <a:pt x="89" y="30"/>
                    <a:pt x="89" y="30"/>
                    <a:pt x="89" y="30"/>
                  </a:cubicBezTo>
                  <a:close/>
                  <a:moveTo>
                    <a:pt x="63" y="24"/>
                  </a:moveTo>
                  <a:cubicBezTo>
                    <a:pt x="66" y="14"/>
                    <a:pt x="66" y="14"/>
                    <a:pt x="66" y="14"/>
                  </a:cubicBezTo>
                  <a:cubicBezTo>
                    <a:pt x="59" y="13"/>
                    <a:pt x="47" y="0"/>
                    <a:pt x="33" y="14"/>
                  </a:cubicBezTo>
                  <a:cubicBezTo>
                    <a:pt x="35" y="24"/>
                    <a:pt x="35" y="24"/>
                    <a:pt x="35" y="24"/>
                  </a:cubicBezTo>
                  <a:cubicBezTo>
                    <a:pt x="35" y="27"/>
                    <a:pt x="35" y="30"/>
                    <a:pt x="36" y="33"/>
                  </a:cubicBezTo>
                  <a:cubicBezTo>
                    <a:pt x="37" y="37"/>
                    <a:pt x="39" y="40"/>
                    <a:pt x="41" y="43"/>
                  </a:cubicBezTo>
                  <a:cubicBezTo>
                    <a:pt x="42" y="43"/>
                    <a:pt x="42" y="43"/>
                    <a:pt x="42" y="43"/>
                  </a:cubicBezTo>
                  <a:cubicBezTo>
                    <a:pt x="42" y="44"/>
                    <a:pt x="42" y="44"/>
                    <a:pt x="42" y="44"/>
                  </a:cubicBezTo>
                  <a:cubicBezTo>
                    <a:pt x="45" y="44"/>
                    <a:pt x="47" y="44"/>
                    <a:pt x="49" y="44"/>
                  </a:cubicBezTo>
                  <a:cubicBezTo>
                    <a:pt x="51" y="44"/>
                    <a:pt x="53" y="44"/>
                    <a:pt x="55" y="44"/>
                  </a:cubicBezTo>
                  <a:cubicBezTo>
                    <a:pt x="55" y="43"/>
                    <a:pt x="55" y="43"/>
                    <a:pt x="55" y="43"/>
                  </a:cubicBezTo>
                  <a:cubicBezTo>
                    <a:pt x="56" y="43"/>
                    <a:pt x="56" y="43"/>
                    <a:pt x="56" y="43"/>
                  </a:cubicBezTo>
                  <a:cubicBezTo>
                    <a:pt x="58" y="40"/>
                    <a:pt x="60" y="37"/>
                    <a:pt x="61" y="33"/>
                  </a:cubicBezTo>
                  <a:cubicBezTo>
                    <a:pt x="62" y="30"/>
                    <a:pt x="63" y="27"/>
                    <a:pt x="63" y="24"/>
                  </a:cubicBezTo>
                  <a:close/>
                </a:path>
              </a:pathLst>
            </a:custGeom>
            <a:solidFill>
              <a:schemeClr val="bg1"/>
            </a:solidFill>
            <a:ln w="9525">
              <a:noFill/>
              <a:round/>
            </a:ln>
          </p:spPr>
          <p:txBody>
            <a:bodyPr anchor="ctr"/>
            <a:lstStyle/>
            <a:p>
              <a:pPr algn="ctr"/>
              <a:endParaRPr/>
            </a:p>
          </p:txBody>
        </p:sp>
      </p:grpSp>
      <p:sp>
        <p:nvSpPr>
          <p:cNvPr id="7" name="Oval 7"/>
          <p:cNvSpPr/>
          <p:nvPr/>
        </p:nvSpPr>
        <p:spPr>
          <a:xfrm>
            <a:off x="4650678" y="3796005"/>
            <a:ext cx="434387" cy="43438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8" name="Freeform: Shape 9"/>
          <p:cNvSpPr/>
          <p:nvPr/>
        </p:nvSpPr>
        <p:spPr bwMode="auto">
          <a:xfrm>
            <a:off x="4783354" y="3963924"/>
            <a:ext cx="148106" cy="114857"/>
          </a:xfrm>
          <a:custGeom>
            <a:gdLst>
              <a:gd fmla="*/ 74 w 83" name="T0"/>
              <a:gd fmla="*/ 3 h 64" name="T1"/>
              <a:gd fmla="*/ 41 w 83" name="T2"/>
              <a:gd fmla="*/ 0 h 64" name="T3"/>
              <a:gd fmla="*/ 8 w 83" name="T4"/>
              <a:gd fmla="*/ 3 h 64" name="T5"/>
              <a:gd fmla="*/ 5 w 83" name="T6"/>
              <a:gd fmla="*/ 6 h 64" name="T7"/>
              <a:gd fmla="*/ 5 w 83" name="T8"/>
              <a:gd fmla="*/ 58 h 64" name="T9"/>
              <a:gd fmla="*/ 8 w 83" name="T10"/>
              <a:gd fmla="*/ 61 h 64" name="T11"/>
              <a:gd fmla="*/ 41 w 83" name="T12"/>
              <a:gd fmla="*/ 64 h 64" name="T13"/>
              <a:gd fmla="*/ 74 w 83" name="T14"/>
              <a:gd fmla="*/ 61 h 64" name="T15"/>
              <a:gd fmla="*/ 77 w 83" name="T16"/>
              <a:gd fmla="*/ 58 h 64" name="T17"/>
              <a:gd fmla="*/ 77 w 83" name="T18"/>
              <a:gd fmla="*/ 6 h 64" name="T19"/>
              <a:gd fmla="*/ 74 w 83" name="T20"/>
              <a:gd fmla="*/ 3 h 64" name="T21"/>
              <a:gd fmla="*/ 73 w 83" name="T22"/>
              <a:gd fmla="*/ 57 h 64" name="T23"/>
              <a:gd fmla="*/ 9 w 83" name="T24"/>
              <a:gd fmla="*/ 57 h 64" name="T25"/>
              <a:gd fmla="*/ 9 w 83" name="T26"/>
              <a:gd fmla="*/ 7 h 64" name="T27"/>
              <a:gd fmla="*/ 73 w 83" name="T28"/>
              <a:gd fmla="*/ 7 h 64" name="T29"/>
              <a:gd fmla="*/ 73 w 83" name="T30"/>
              <a:gd fmla="*/ 57 h 64"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64" w="83">
                <a:moveTo>
                  <a:pt x="74" y="3"/>
                </a:moveTo>
                <a:cubicBezTo>
                  <a:pt x="63" y="1"/>
                  <a:pt x="52" y="0"/>
                  <a:pt x="41" y="0"/>
                </a:cubicBezTo>
                <a:cubicBezTo>
                  <a:pt x="30" y="0"/>
                  <a:pt x="19" y="1"/>
                  <a:pt x="8" y="3"/>
                </a:cubicBezTo>
                <a:cubicBezTo>
                  <a:pt x="7" y="3"/>
                  <a:pt x="6" y="4"/>
                  <a:pt x="5" y="6"/>
                </a:cubicBezTo>
                <a:cubicBezTo>
                  <a:pt x="0" y="23"/>
                  <a:pt x="0" y="41"/>
                  <a:pt x="5" y="58"/>
                </a:cubicBezTo>
                <a:cubicBezTo>
                  <a:pt x="6" y="60"/>
                  <a:pt x="7" y="61"/>
                  <a:pt x="8" y="61"/>
                </a:cubicBezTo>
                <a:cubicBezTo>
                  <a:pt x="19" y="63"/>
                  <a:pt x="30" y="64"/>
                  <a:pt x="41" y="64"/>
                </a:cubicBezTo>
                <a:cubicBezTo>
                  <a:pt x="52" y="64"/>
                  <a:pt x="63" y="63"/>
                  <a:pt x="74" y="61"/>
                </a:cubicBezTo>
                <a:cubicBezTo>
                  <a:pt x="75" y="61"/>
                  <a:pt x="76" y="60"/>
                  <a:pt x="77" y="58"/>
                </a:cubicBezTo>
                <a:cubicBezTo>
                  <a:pt x="83" y="41"/>
                  <a:pt x="83" y="23"/>
                  <a:pt x="77" y="6"/>
                </a:cubicBezTo>
                <a:cubicBezTo>
                  <a:pt x="76" y="4"/>
                  <a:pt x="75" y="3"/>
                  <a:pt x="74" y="3"/>
                </a:cubicBezTo>
                <a:close/>
                <a:moveTo>
                  <a:pt x="73" y="57"/>
                </a:moveTo>
                <a:cubicBezTo>
                  <a:pt x="52" y="61"/>
                  <a:pt x="31" y="61"/>
                  <a:pt x="9" y="57"/>
                </a:cubicBezTo>
                <a:cubicBezTo>
                  <a:pt x="4" y="40"/>
                  <a:pt x="4" y="24"/>
                  <a:pt x="9" y="7"/>
                </a:cubicBezTo>
                <a:cubicBezTo>
                  <a:pt x="31" y="2"/>
                  <a:pt x="52" y="2"/>
                  <a:pt x="73" y="7"/>
                </a:cubicBezTo>
                <a:cubicBezTo>
                  <a:pt x="79" y="24"/>
                  <a:pt x="79" y="40"/>
                  <a:pt x="73" y="57"/>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9" name="Freeform: Shape 10"/>
          <p:cNvSpPr/>
          <p:nvPr/>
        </p:nvSpPr>
        <p:spPr bwMode="auto">
          <a:xfrm>
            <a:off x="4754640" y="3935210"/>
            <a:ext cx="234249" cy="179087"/>
          </a:xfrm>
          <a:custGeom>
            <a:gdLst>
              <a:gd fmla="*/ 125 w 131" name="T0"/>
              <a:gd fmla="*/ 10 h 100" name="T1"/>
              <a:gd fmla="*/ 118 w 131" name="T2"/>
              <a:gd fmla="*/ 4 h 100" name="T3"/>
              <a:gd fmla="*/ 65 w 131" name="T4"/>
              <a:gd fmla="*/ 0 h 100" name="T5"/>
              <a:gd fmla="*/ 13 w 131" name="T6"/>
              <a:gd fmla="*/ 4 h 100" name="T7"/>
              <a:gd fmla="*/ 6 w 131" name="T8"/>
              <a:gd fmla="*/ 10 h 100" name="T9"/>
              <a:gd fmla="*/ 6 w 131" name="T10"/>
              <a:gd fmla="*/ 87 h 100" name="T11"/>
              <a:gd fmla="*/ 13 w 131" name="T12"/>
              <a:gd fmla="*/ 93 h 100" name="T13"/>
              <a:gd fmla="*/ 38 w 131" name="T14"/>
              <a:gd fmla="*/ 96 h 100" name="T15"/>
              <a:gd fmla="*/ 37 w 131" name="T16"/>
              <a:gd fmla="*/ 96 h 100" name="T17"/>
              <a:gd fmla="*/ 65 w 131" name="T18"/>
              <a:gd fmla="*/ 100 h 100" name="T19"/>
              <a:gd fmla="*/ 93 w 131" name="T20"/>
              <a:gd fmla="*/ 96 h 100" name="T21"/>
              <a:gd fmla="*/ 92 w 131" name="T22"/>
              <a:gd fmla="*/ 96 h 100" name="T23"/>
              <a:gd fmla="*/ 118 w 131" name="T24"/>
              <a:gd fmla="*/ 93 h 100" name="T25"/>
              <a:gd fmla="*/ 125 w 131" name="T26"/>
              <a:gd fmla="*/ 87 h 100" name="T27"/>
              <a:gd fmla="*/ 125 w 131" name="T28"/>
              <a:gd fmla="*/ 10 h 100" name="T29"/>
              <a:gd fmla="*/ 117 w 131" name="T30"/>
              <a:gd fmla="*/ 85 h 100" name="T31"/>
              <a:gd fmla="*/ 14 w 131" name="T32"/>
              <a:gd fmla="*/ 85 h 100" name="T33"/>
              <a:gd fmla="*/ 14 w 131" name="T34"/>
              <a:gd fmla="*/ 12 h 100" name="T35"/>
              <a:gd fmla="*/ 117 w 131" name="T36"/>
              <a:gd fmla="*/ 12 h 100" name="T37"/>
              <a:gd fmla="*/ 117 w 131" name="T38"/>
              <a:gd fmla="*/ 85 h 100"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00" w="131">
                <a:moveTo>
                  <a:pt x="125" y="10"/>
                </a:moveTo>
                <a:cubicBezTo>
                  <a:pt x="124" y="6"/>
                  <a:pt x="121" y="4"/>
                  <a:pt x="118" y="4"/>
                </a:cubicBezTo>
                <a:cubicBezTo>
                  <a:pt x="100" y="1"/>
                  <a:pt x="83" y="0"/>
                  <a:pt x="65" y="0"/>
                </a:cubicBezTo>
                <a:cubicBezTo>
                  <a:pt x="48" y="0"/>
                  <a:pt x="30" y="1"/>
                  <a:pt x="13" y="4"/>
                </a:cubicBezTo>
                <a:cubicBezTo>
                  <a:pt x="9" y="4"/>
                  <a:pt x="7" y="6"/>
                  <a:pt x="6" y="10"/>
                </a:cubicBezTo>
                <a:cubicBezTo>
                  <a:pt x="0" y="35"/>
                  <a:pt x="0" y="61"/>
                  <a:pt x="6" y="87"/>
                </a:cubicBezTo>
                <a:cubicBezTo>
                  <a:pt x="7" y="90"/>
                  <a:pt x="9" y="93"/>
                  <a:pt x="13" y="93"/>
                </a:cubicBezTo>
                <a:cubicBezTo>
                  <a:pt x="21" y="94"/>
                  <a:pt x="29" y="95"/>
                  <a:pt x="38" y="96"/>
                </a:cubicBezTo>
                <a:cubicBezTo>
                  <a:pt x="37" y="96"/>
                  <a:pt x="37" y="96"/>
                  <a:pt x="37" y="96"/>
                </a:cubicBezTo>
                <a:cubicBezTo>
                  <a:pt x="37" y="99"/>
                  <a:pt x="50" y="100"/>
                  <a:pt x="65" y="100"/>
                </a:cubicBezTo>
                <a:cubicBezTo>
                  <a:pt x="81" y="100"/>
                  <a:pt x="93" y="99"/>
                  <a:pt x="93" y="96"/>
                </a:cubicBezTo>
                <a:cubicBezTo>
                  <a:pt x="93" y="96"/>
                  <a:pt x="93" y="96"/>
                  <a:pt x="92" y="96"/>
                </a:cubicBezTo>
                <a:cubicBezTo>
                  <a:pt x="101" y="95"/>
                  <a:pt x="109" y="94"/>
                  <a:pt x="118" y="93"/>
                </a:cubicBezTo>
                <a:cubicBezTo>
                  <a:pt x="121" y="93"/>
                  <a:pt x="124" y="90"/>
                  <a:pt x="125" y="87"/>
                </a:cubicBezTo>
                <a:cubicBezTo>
                  <a:pt x="131" y="61"/>
                  <a:pt x="131" y="35"/>
                  <a:pt x="125" y="10"/>
                </a:cubicBezTo>
                <a:close/>
                <a:moveTo>
                  <a:pt x="117" y="85"/>
                </a:moveTo>
                <a:cubicBezTo>
                  <a:pt x="82" y="89"/>
                  <a:pt x="48" y="89"/>
                  <a:pt x="14" y="85"/>
                </a:cubicBezTo>
                <a:cubicBezTo>
                  <a:pt x="8" y="61"/>
                  <a:pt x="8" y="36"/>
                  <a:pt x="14" y="12"/>
                </a:cubicBezTo>
                <a:cubicBezTo>
                  <a:pt x="48" y="7"/>
                  <a:pt x="82" y="7"/>
                  <a:pt x="117" y="12"/>
                </a:cubicBezTo>
                <a:cubicBezTo>
                  <a:pt x="123" y="36"/>
                  <a:pt x="123" y="61"/>
                  <a:pt x="117" y="85"/>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0" name="Freeform: Shape 11"/>
          <p:cNvSpPr/>
          <p:nvPr/>
        </p:nvSpPr>
        <p:spPr bwMode="auto">
          <a:xfrm>
            <a:off x="4935238" y="3970724"/>
            <a:ext cx="21158" cy="21914"/>
          </a:xfrm>
          <a:custGeom>
            <a:gdLst>
              <a:gd fmla="*/ 6 w 12" name="T0"/>
              <a:gd fmla="*/ 12 h 12" name="T1"/>
              <a:gd fmla="*/ 12 w 12" name="T2"/>
              <a:gd fmla="*/ 6 h 12" name="T3"/>
              <a:gd fmla="*/ 6 w 12" name="T4"/>
              <a:gd fmla="*/ 0 h 12" name="T5"/>
              <a:gd fmla="*/ 0 w 12" name="T6"/>
              <a:gd fmla="*/ 6 h 12" name="T7"/>
              <a:gd fmla="*/ 6 w 12" name="T8"/>
              <a:gd fmla="*/ 12 h 12" name="T9"/>
              <a:gd fmla="*/ 6 w 12" name="T10"/>
              <a:gd fmla="*/ 4 h 12" name="T11"/>
              <a:gd fmla="*/ 8 w 12" name="T12"/>
              <a:gd fmla="*/ 6 h 12" name="T13"/>
              <a:gd fmla="*/ 6 w 12" name="T14"/>
              <a:gd fmla="*/ 8 h 12" name="T15"/>
              <a:gd fmla="*/ 4 w 12" name="T16"/>
              <a:gd fmla="*/ 6 h 12" name="T17"/>
              <a:gd fmla="*/ 6 w 12" name="T18"/>
              <a:gd fmla="*/ 4 h 1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2" w="12">
                <a:moveTo>
                  <a:pt x="6" y="12"/>
                </a:moveTo>
                <a:cubicBezTo>
                  <a:pt x="9" y="12"/>
                  <a:pt x="12" y="10"/>
                  <a:pt x="12" y="6"/>
                </a:cubicBezTo>
                <a:cubicBezTo>
                  <a:pt x="12" y="3"/>
                  <a:pt x="9" y="0"/>
                  <a:pt x="6" y="0"/>
                </a:cubicBezTo>
                <a:cubicBezTo>
                  <a:pt x="3" y="0"/>
                  <a:pt x="0" y="3"/>
                  <a:pt x="0" y="6"/>
                </a:cubicBezTo>
                <a:cubicBezTo>
                  <a:pt x="0" y="10"/>
                  <a:pt x="3" y="12"/>
                  <a:pt x="6" y="12"/>
                </a:cubicBezTo>
                <a:close/>
                <a:moveTo>
                  <a:pt x="6" y="4"/>
                </a:moveTo>
                <a:cubicBezTo>
                  <a:pt x="7" y="4"/>
                  <a:pt x="8" y="5"/>
                  <a:pt x="8" y="6"/>
                </a:cubicBezTo>
                <a:cubicBezTo>
                  <a:pt x="8" y="8"/>
                  <a:pt x="7" y="8"/>
                  <a:pt x="6" y="8"/>
                </a:cubicBezTo>
                <a:cubicBezTo>
                  <a:pt x="5" y="8"/>
                  <a:pt x="4" y="8"/>
                  <a:pt x="4" y="6"/>
                </a:cubicBezTo>
                <a:cubicBezTo>
                  <a:pt x="4" y="5"/>
                  <a:pt x="5" y="4"/>
                  <a:pt x="6" y="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1" name="Freeform: Shape 12"/>
          <p:cNvSpPr/>
          <p:nvPr/>
        </p:nvSpPr>
        <p:spPr bwMode="auto">
          <a:xfrm>
            <a:off x="4927682" y="4064423"/>
            <a:ext cx="28715" cy="6800"/>
          </a:xfrm>
          <a:custGeom>
            <a:gdLst>
              <a:gd fmla="*/ 14 w 16" name="T0"/>
              <a:gd fmla="*/ 0 h 4" name="T1"/>
              <a:gd fmla="*/ 2 w 16" name="T2"/>
              <a:gd fmla="*/ 0 h 4" name="T3"/>
              <a:gd fmla="*/ 0 w 16" name="T4"/>
              <a:gd fmla="*/ 2 h 4" name="T5"/>
              <a:gd fmla="*/ 2 w 16" name="T6"/>
              <a:gd fmla="*/ 4 h 4" name="T7"/>
              <a:gd fmla="*/ 14 w 16" name="T8"/>
              <a:gd fmla="*/ 4 h 4" name="T9"/>
              <a:gd fmla="*/ 16 w 16" name="T10"/>
              <a:gd fmla="*/ 2 h 4" name="T11"/>
              <a:gd fmla="*/ 14 w 16" name="T12"/>
              <a:gd fmla="*/ 0 h 4" name="T13"/>
            </a:gdLst>
            <a:cxnLst>
              <a:cxn ang="0">
                <a:pos x="T0" y="T1"/>
              </a:cxn>
              <a:cxn ang="0">
                <a:pos x="T2" y="T3"/>
              </a:cxn>
              <a:cxn ang="0">
                <a:pos x="T4" y="T5"/>
              </a:cxn>
              <a:cxn ang="0">
                <a:pos x="T6" y="T7"/>
              </a:cxn>
              <a:cxn ang="0">
                <a:pos x="T8" y="T9"/>
              </a:cxn>
              <a:cxn ang="0">
                <a:pos x="T10" y="T11"/>
              </a:cxn>
              <a:cxn ang="0">
                <a:pos x="T12" y="T13"/>
              </a:cxn>
            </a:cxnLst>
            <a:rect b="b" l="0" r="r" t="0"/>
            <a:pathLst>
              <a:path h="4" w="16">
                <a:moveTo>
                  <a:pt x="14" y="0"/>
                </a:moveTo>
                <a:cubicBezTo>
                  <a:pt x="2" y="0"/>
                  <a:pt x="2" y="0"/>
                  <a:pt x="2" y="0"/>
                </a:cubicBezTo>
                <a:cubicBezTo>
                  <a:pt x="1" y="0"/>
                  <a:pt x="0" y="1"/>
                  <a:pt x="0" y="2"/>
                </a:cubicBezTo>
                <a:cubicBezTo>
                  <a:pt x="0" y="4"/>
                  <a:pt x="1" y="4"/>
                  <a:pt x="2" y="4"/>
                </a:cubicBezTo>
                <a:cubicBezTo>
                  <a:pt x="14" y="4"/>
                  <a:pt x="14" y="4"/>
                  <a:pt x="14" y="4"/>
                </a:cubicBezTo>
                <a:cubicBezTo>
                  <a:pt x="15" y="4"/>
                  <a:pt x="16" y="4"/>
                  <a:pt x="16" y="2"/>
                </a:cubicBezTo>
                <a:cubicBezTo>
                  <a:pt x="16" y="1"/>
                  <a:pt x="15" y="0"/>
                  <a:pt x="14"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2" name="Freeform: Shape 13"/>
          <p:cNvSpPr/>
          <p:nvPr/>
        </p:nvSpPr>
        <p:spPr bwMode="auto">
          <a:xfrm>
            <a:off x="4935239" y="4042510"/>
            <a:ext cx="28715" cy="7556"/>
          </a:xfrm>
          <a:custGeom>
            <a:gdLst>
              <a:gd fmla="*/ 14 w 16" name="T0"/>
              <a:gd fmla="*/ 0 h 4" name="T1"/>
              <a:gd fmla="*/ 2 w 16" name="T2"/>
              <a:gd fmla="*/ 0 h 4" name="T3"/>
              <a:gd fmla="*/ 0 w 16" name="T4"/>
              <a:gd fmla="*/ 2 h 4" name="T5"/>
              <a:gd fmla="*/ 2 w 16" name="T6"/>
              <a:gd fmla="*/ 4 h 4" name="T7"/>
              <a:gd fmla="*/ 14 w 16" name="T8"/>
              <a:gd fmla="*/ 4 h 4" name="T9"/>
              <a:gd fmla="*/ 16 w 16" name="T10"/>
              <a:gd fmla="*/ 2 h 4" name="T11"/>
              <a:gd fmla="*/ 14 w 16" name="T12"/>
              <a:gd fmla="*/ 0 h 4" name="T13"/>
            </a:gdLst>
            <a:cxnLst>
              <a:cxn ang="0">
                <a:pos x="T0" y="T1"/>
              </a:cxn>
              <a:cxn ang="0">
                <a:pos x="T2" y="T3"/>
              </a:cxn>
              <a:cxn ang="0">
                <a:pos x="T4" y="T5"/>
              </a:cxn>
              <a:cxn ang="0">
                <a:pos x="T6" y="T7"/>
              </a:cxn>
              <a:cxn ang="0">
                <a:pos x="T8" y="T9"/>
              </a:cxn>
              <a:cxn ang="0">
                <a:pos x="T10" y="T11"/>
              </a:cxn>
              <a:cxn ang="0">
                <a:pos x="T12" y="T13"/>
              </a:cxn>
            </a:cxnLst>
            <a:rect b="b" l="0" r="r" t="0"/>
            <a:pathLst>
              <a:path h="4" w="16">
                <a:moveTo>
                  <a:pt x="14" y="0"/>
                </a:moveTo>
                <a:cubicBezTo>
                  <a:pt x="2" y="0"/>
                  <a:pt x="2" y="0"/>
                  <a:pt x="2" y="0"/>
                </a:cubicBezTo>
                <a:cubicBezTo>
                  <a:pt x="1" y="0"/>
                  <a:pt x="0" y="1"/>
                  <a:pt x="0" y="2"/>
                </a:cubicBezTo>
                <a:cubicBezTo>
                  <a:pt x="0" y="4"/>
                  <a:pt x="1" y="4"/>
                  <a:pt x="2" y="4"/>
                </a:cubicBezTo>
                <a:cubicBezTo>
                  <a:pt x="14" y="4"/>
                  <a:pt x="14" y="4"/>
                  <a:pt x="14" y="4"/>
                </a:cubicBezTo>
                <a:cubicBezTo>
                  <a:pt x="15" y="4"/>
                  <a:pt x="16" y="4"/>
                  <a:pt x="16" y="2"/>
                </a:cubicBezTo>
                <a:cubicBezTo>
                  <a:pt x="16" y="1"/>
                  <a:pt x="15" y="0"/>
                  <a:pt x="14"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3" name="Freeform: Shape 14"/>
          <p:cNvSpPr/>
          <p:nvPr/>
        </p:nvSpPr>
        <p:spPr bwMode="auto">
          <a:xfrm>
            <a:off x="4935239" y="4021352"/>
            <a:ext cx="28715" cy="6800"/>
          </a:xfrm>
          <a:custGeom>
            <a:gdLst>
              <a:gd fmla="*/ 14 w 16" name="T0"/>
              <a:gd fmla="*/ 0 h 4" name="T1"/>
              <a:gd fmla="*/ 2 w 16" name="T2"/>
              <a:gd fmla="*/ 0 h 4" name="T3"/>
              <a:gd fmla="*/ 0 w 16" name="T4"/>
              <a:gd fmla="*/ 2 h 4" name="T5"/>
              <a:gd fmla="*/ 2 w 16" name="T6"/>
              <a:gd fmla="*/ 4 h 4" name="T7"/>
              <a:gd fmla="*/ 14 w 16" name="T8"/>
              <a:gd fmla="*/ 4 h 4" name="T9"/>
              <a:gd fmla="*/ 16 w 16" name="T10"/>
              <a:gd fmla="*/ 2 h 4" name="T11"/>
              <a:gd fmla="*/ 14 w 16" name="T12"/>
              <a:gd fmla="*/ 0 h 4" name="T13"/>
            </a:gdLst>
            <a:cxnLst>
              <a:cxn ang="0">
                <a:pos x="T0" y="T1"/>
              </a:cxn>
              <a:cxn ang="0">
                <a:pos x="T2" y="T3"/>
              </a:cxn>
              <a:cxn ang="0">
                <a:pos x="T4" y="T5"/>
              </a:cxn>
              <a:cxn ang="0">
                <a:pos x="T6" y="T7"/>
              </a:cxn>
              <a:cxn ang="0">
                <a:pos x="T8" y="T9"/>
              </a:cxn>
              <a:cxn ang="0">
                <a:pos x="T10" y="T11"/>
              </a:cxn>
              <a:cxn ang="0">
                <a:pos x="T12" y="T13"/>
              </a:cxn>
            </a:cxnLst>
            <a:rect b="b" l="0" r="r" t="0"/>
            <a:pathLst>
              <a:path h="4" w="16">
                <a:moveTo>
                  <a:pt x="14" y="0"/>
                </a:moveTo>
                <a:cubicBezTo>
                  <a:pt x="2" y="0"/>
                  <a:pt x="2" y="0"/>
                  <a:pt x="2" y="0"/>
                </a:cubicBezTo>
                <a:cubicBezTo>
                  <a:pt x="1" y="0"/>
                  <a:pt x="0" y="1"/>
                  <a:pt x="0" y="2"/>
                </a:cubicBezTo>
                <a:cubicBezTo>
                  <a:pt x="0" y="4"/>
                  <a:pt x="1" y="4"/>
                  <a:pt x="2" y="4"/>
                </a:cubicBezTo>
                <a:cubicBezTo>
                  <a:pt x="14" y="4"/>
                  <a:pt x="14" y="4"/>
                  <a:pt x="14" y="4"/>
                </a:cubicBezTo>
                <a:cubicBezTo>
                  <a:pt x="15" y="4"/>
                  <a:pt x="16" y="4"/>
                  <a:pt x="16" y="2"/>
                </a:cubicBezTo>
                <a:cubicBezTo>
                  <a:pt x="16" y="1"/>
                  <a:pt x="15" y="0"/>
                  <a:pt x="14"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4" name="Freeform: Shape 15"/>
          <p:cNvSpPr/>
          <p:nvPr/>
        </p:nvSpPr>
        <p:spPr bwMode="auto">
          <a:xfrm>
            <a:off x="4813580" y="3992639"/>
            <a:ext cx="43072" cy="28715"/>
          </a:xfrm>
          <a:custGeom>
            <a:gdLst>
              <a:gd fmla="*/ 22 w 24" name="T0"/>
              <a:gd fmla="*/ 0 h 16" name="T1"/>
              <a:gd fmla="*/ 4 w 24" name="T2"/>
              <a:gd fmla="*/ 1 h 16" name="T3"/>
              <a:gd fmla="*/ 1 w 24" name="T4"/>
              <a:gd fmla="*/ 3 h 16" name="T5"/>
              <a:gd fmla="*/ 0 w 24" name="T6"/>
              <a:gd fmla="*/ 14 h 16" name="T7"/>
              <a:gd fmla="*/ 2 w 24" name="T8"/>
              <a:gd fmla="*/ 16 h 16" name="T9"/>
              <a:gd fmla="*/ 4 w 24" name="T10"/>
              <a:gd fmla="*/ 14 h 16" name="T11"/>
              <a:gd fmla="*/ 5 w 24" name="T12"/>
              <a:gd fmla="*/ 7 h 16" name="T13"/>
              <a:gd fmla="*/ 7 w 24" name="T14"/>
              <a:gd fmla="*/ 5 h 16" name="T15"/>
              <a:gd fmla="*/ 22 w 24" name="T16"/>
              <a:gd fmla="*/ 4 h 16" name="T17"/>
              <a:gd fmla="*/ 24 w 24" name="T18"/>
              <a:gd fmla="*/ 2 h 16" name="T19"/>
              <a:gd fmla="*/ 22 w 24" name="T20"/>
              <a:gd fmla="*/ 0 h 16"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6" w="24">
                <a:moveTo>
                  <a:pt x="22" y="0"/>
                </a:moveTo>
                <a:cubicBezTo>
                  <a:pt x="4" y="1"/>
                  <a:pt x="4" y="1"/>
                  <a:pt x="4" y="1"/>
                </a:cubicBezTo>
                <a:cubicBezTo>
                  <a:pt x="3" y="1"/>
                  <a:pt x="2" y="2"/>
                  <a:pt x="1" y="3"/>
                </a:cubicBezTo>
                <a:cubicBezTo>
                  <a:pt x="0" y="14"/>
                  <a:pt x="0" y="14"/>
                  <a:pt x="0" y="14"/>
                </a:cubicBezTo>
                <a:cubicBezTo>
                  <a:pt x="0" y="16"/>
                  <a:pt x="1" y="16"/>
                  <a:pt x="2" y="16"/>
                </a:cubicBezTo>
                <a:cubicBezTo>
                  <a:pt x="3" y="16"/>
                  <a:pt x="4" y="16"/>
                  <a:pt x="4" y="14"/>
                </a:cubicBezTo>
                <a:cubicBezTo>
                  <a:pt x="5" y="7"/>
                  <a:pt x="5" y="7"/>
                  <a:pt x="5" y="7"/>
                </a:cubicBezTo>
                <a:cubicBezTo>
                  <a:pt x="5" y="6"/>
                  <a:pt x="6" y="5"/>
                  <a:pt x="7" y="5"/>
                </a:cubicBezTo>
                <a:cubicBezTo>
                  <a:pt x="22" y="4"/>
                  <a:pt x="22" y="4"/>
                  <a:pt x="22" y="4"/>
                </a:cubicBezTo>
                <a:cubicBezTo>
                  <a:pt x="23" y="4"/>
                  <a:pt x="24" y="3"/>
                  <a:pt x="24" y="2"/>
                </a:cubicBezTo>
                <a:cubicBezTo>
                  <a:pt x="24" y="0"/>
                  <a:pt x="23" y="0"/>
                  <a:pt x="22"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5" name="Oval 17"/>
          <p:cNvSpPr/>
          <p:nvPr/>
        </p:nvSpPr>
        <p:spPr>
          <a:xfrm>
            <a:off x="4650678" y="2951943"/>
            <a:ext cx="434387" cy="43438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6" name="Freeform: Shape 19"/>
          <p:cNvSpPr/>
          <p:nvPr/>
        </p:nvSpPr>
        <p:spPr bwMode="auto">
          <a:xfrm>
            <a:off x="4756152" y="3065834"/>
            <a:ext cx="214603" cy="229715"/>
          </a:xfrm>
          <a:custGeom>
            <a:gdLst>
              <a:gd fmla="*/ 104 w 120" name="T0"/>
              <a:gd fmla="*/ 0 h 128" name="T1"/>
              <a:gd fmla="*/ 16 w 120" name="T2"/>
              <a:gd fmla="*/ 0 h 128" name="T3"/>
              <a:gd fmla="*/ 0 w 120" name="T4"/>
              <a:gd fmla="*/ 16 h 128" name="T5"/>
              <a:gd fmla="*/ 0 w 120" name="T6"/>
              <a:gd fmla="*/ 112 h 128" name="T7"/>
              <a:gd fmla="*/ 16 w 120" name="T8"/>
              <a:gd fmla="*/ 128 h 128" name="T9"/>
              <a:gd fmla="*/ 104 w 120" name="T10"/>
              <a:gd fmla="*/ 128 h 128" name="T11"/>
              <a:gd fmla="*/ 120 w 120" name="T12"/>
              <a:gd fmla="*/ 112 h 128" name="T13"/>
              <a:gd fmla="*/ 120 w 120" name="T14"/>
              <a:gd fmla="*/ 16 h 128" name="T15"/>
              <a:gd fmla="*/ 104 w 120" name="T16"/>
              <a:gd fmla="*/ 0 h 128" name="T17"/>
              <a:gd fmla="*/ 112 w 120" name="T18"/>
              <a:gd fmla="*/ 112 h 128" name="T19"/>
              <a:gd fmla="*/ 104 w 120" name="T20"/>
              <a:gd fmla="*/ 120 h 128" name="T21"/>
              <a:gd fmla="*/ 16 w 120" name="T22"/>
              <a:gd fmla="*/ 120 h 128" name="T23"/>
              <a:gd fmla="*/ 8 w 120" name="T24"/>
              <a:gd fmla="*/ 112 h 128" name="T25"/>
              <a:gd fmla="*/ 8 w 120" name="T26"/>
              <a:gd fmla="*/ 16 h 128" name="T27"/>
              <a:gd fmla="*/ 16 w 120" name="T28"/>
              <a:gd fmla="*/ 8 h 128" name="T29"/>
              <a:gd fmla="*/ 104 w 120" name="T30"/>
              <a:gd fmla="*/ 8 h 128" name="T31"/>
              <a:gd fmla="*/ 112 w 120" name="T32"/>
              <a:gd fmla="*/ 16 h 128" name="T33"/>
              <a:gd fmla="*/ 112 w 120" name="T34"/>
              <a:gd fmla="*/ 112 h 128"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28" w="120">
                <a:moveTo>
                  <a:pt x="104" y="0"/>
                </a:moveTo>
                <a:cubicBezTo>
                  <a:pt x="16" y="0"/>
                  <a:pt x="16" y="0"/>
                  <a:pt x="16" y="0"/>
                </a:cubicBezTo>
                <a:cubicBezTo>
                  <a:pt x="8" y="0"/>
                  <a:pt x="0" y="7"/>
                  <a:pt x="0" y="16"/>
                </a:cubicBezTo>
                <a:cubicBezTo>
                  <a:pt x="0" y="112"/>
                  <a:pt x="0" y="112"/>
                  <a:pt x="0" y="112"/>
                </a:cubicBezTo>
                <a:cubicBezTo>
                  <a:pt x="0" y="121"/>
                  <a:pt x="8" y="128"/>
                  <a:pt x="16" y="128"/>
                </a:cubicBezTo>
                <a:cubicBezTo>
                  <a:pt x="104" y="128"/>
                  <a:pt x="104" y="128"/>
                  <a:pt x="104" y="128"/>
                </a:cubicBezTo>
                <a:cubicBezTo>
                  <a:pt x="113" y="128"/>
                  <a:pt x="120" y="121"/>
                  <a:pt x="120" y="112"/>
                </a:cubicBezTo>
                <a:cubicBezTo>
                  <a:pt x="120" y="16"/>
                  <a:pt x="120" y="16"/>
                  <a:pt x="120" y="16"/>
                </a:cubicBezTo>
                <a:cubicBezTo>
                  <a:pt x="120" y="7"/>
                  <a:pt x="113" y="0"/>
                  <a:pt x="104" y="0"/>
                </a:cubicBezTo>
                <a:close/>
                <a:moveTo>
                  <a:pt x="112" y="112"/>
                </a:moveTo>
                <a:cubicBezTo>
                  <a:pt x="112" y="116"/>
                  <a:pt x="109" y="120"/>
                  <a:pt x="104" y="120"/>
                </a:cubicBezTo>
                <a:cubicBezTo>
                  <a:pt x="16" y="120"/>
                  <a:pt x="16" y="120"/>
                  <a:pt x="16" y="120"/>
                </a:cubicBezTo>
                <a:cubicBezTo>
                  <a:pt x="12" y="120"/>
                  <a:pt x="8" y="116"/>
                  <a:pt x="8" y="112"/>
                </a:cubicBezTo>
                <a:cubicBezTo>
                  <a:pt x="8" y="16"/>
                  <a:pt x="8" y="16"/>
                  <a:pt x="8" y="16"/>
                </a:cubicBezTo>
                <a:cubicBezTo>
                  <a:pt x="8" y="11"/>
                  <a:pt x="12" y="8"/>
                  <a:pt x="16" y="8"/>
                </a:cubicBezTo>
                <a:cubicBezTo>
                  <a:pt x="104" y="8"/>
                  <a:pt x="104" y="8"/>
                  <a:pt x="104" y="8"/>
                </a:cubicBezTo>
                <a:cubicBezTo>
                  <a:pt x="109" y="8"/>
                  <a:pt x="112" y="11"/>
                  <a:pt x="112" y="16"/>
                </a:cubicBezTo>
                <a:lnTo>
                  <a:pt x="112" y="11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7" name="Freeform: Shape 20"/>
          <p:cNvSpPr/>
          <p:nvPr/>
        </p:nvSpPr>
        <p:spPr bwMode="auto">
          <a:xfrm>
            <a:off x="4784865" y="3094547"/>
            <a:ext cx="157174" cy="143572"/>
          </a:xfrm>
          <a:custGeom>
            <a:gdLst>
              <a:gd fmla="*/ 84 w 88" name="T0"/>
              <a:gd fmla="*/ 0 h 80" name="T1"/>
              <a:gd fmla="*/ 4 w 88" name="T2"/>
              <a:gd fmla="*/ 0 h 80" name="T3"/>
              <a:gd fmla="*/ 0 w 88" name="T4"/>
              <a:gd fmla="*/ 4 h 80" name="T5"/>
              <a:gd fmla="*/ 0 w 88" name="T6"/>
              <a:gd fmla="*/ 76 h 80" name="T7"/>
              <a:gd fmla="*/ 4 w 88" name="T8"/>
              <a:gd fmla="*/ 80 h 80" name="T9"/>
              <a:gd fmla="*/ 84 w 88" name="T10"/>
              <a:gd fmla="*/ 80 h 80" name="T11"/>
              <a:gd fmla="*/ 88 w 88" name="T12"/>
              <a:gd fmla="*/ 76 h 80" name="T13"/>
              <a:gd fmla="*/ 88 w 88" name="T14"/>
              <a:gd fmla="*/ 4 h 80" name="T15"/>
              <a:gd fmla="*/ 84 w 88" name="T16"/>
              <a:gd fmla="*/ 0 h 80" name="T17"/>
              <a:gd fmla="*/ 84 w 88" name="T18"/>
              <a:gd fmla="*/ 4 h 80" name="T19"/>
              <a:gd fmla="*/ 84 w 88" name="T20"/>
              <a:gd fmla="*/ 59 h 80" name="T21"/>
              <a:gd fmla="*/ 71 w 88" name="T22"/>
              <a:gd fmla="*/ 45 h 80" name="T23"/>
              <a:gd fmla="*/ 68 w 88" name="T24"/>
              <a:gd fmla="*/ 44 h 80" name="T25"/>
              <a:gd fmla="*/ 65 w 88" name="T26"/>
              <a:gd fmla="*/ 45 h 80" name="T27"/>
              <a:gd fmla="*/ 55 w 88" name="T28"/>
              <a:gd fmla="*/ 57 h 80" name="T29"/>
              <a:gd fmla="*/ 23 w 88" name="T30"/>
              <a:gd fmla="*/ 21 h 80" name="T31"/>
              <a:gd fmla="*/ 20 w 88" name="T32"/>
              <a:gd fmla="*/ 20 h 80" name="T33"/>
              <a:gd fmla="*/ 17 w 88" name="T34"/>
              <a:gd fmla="*/ 21 h 80" name="T35"/>
              <a:gd fmla="*/ 4 w 88" name="T36"/>
              <a:gd fmla="*/ 36 h 80" name="T37"/>
              <a:gd fmla="*/ 4 w 88" name="T38"/>
              <a:gd fmla="*/ 4 h 80" name="T39"/>
              <a:gd fmla="*/ 84 w 88" name="T40"/>
              <a:gd fmla="*/ 4 h 80" name="T41"/>
              <a:gd fmla="*/ 4 w 88" name="T42"/>
              <a:gd fmla="*/ 42 h 80" name="T43"/>
              <a:gd fmla="*/ 20 w 88" name="T44"/>
              <a:gd fmla="*/ 24 h 80" name="T45"/>
              <a:gd fmla="*/ 53 w 88" name="T46"/>
              <a:gd fmla="*/ 60 h 80" name="T47"/>
              <a:gd fmla="*/ 55 w 88" name="T48"/>
              <a:gd fmla="*/ 63 h 80" name="T49"/>
              <a:gd fmla="*/ 66 w 88" name="T50"/>
              <a:gd fmla="*/ 76 h 80" name="T51"/>
              <a:gd fmla="*/ 4 w 88" name="T52"/>
              <a:gd fmla="*/ 76 h 80" name="T53"/>
              <a:gd fmla="*/ 4 w 88" name="T54"/>
              <a:gd fmla="*/ 42 h 80" name="T55"/>
              <a:gd fmla="*/ 71 w 88" name="T56"/>
              <a:gd fmla="*/ 76 h 80" name="T57"/>
              <a:gd fmla="*/ 58 w 88" name="T58"/>
              <a:gd fmla="*/ 60 h 80" name="T59"/>
              <a:gd fmla="*/ 68 w 88" name="T60"/>
              <a:gd fmla="*/ 48 h 80" name="T61"/>
              <a:gd fmla="*/ 84 w 88" name="T62"/>
              <a:gd fmla="*/ 65 h 80" name="T63"/>
              <a:gd fmla="*/ 84 w 88" name="T64"/>
              <a:gd fmla="*/ 76 h 80" name="T65"/>
              <a:gd fmla="*/ 71 w 88" name="T66"/>
              <a:gd fmla="*/ 76 h 80"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80" w="88">
                <a:moveTo>
                  <a:pt x="84" y="0"/>
                </a:moveTo>
                <a:cubicBezTo>
                  <a:pt x="4" y="0"/>
                  <a:pt x="4" y="0"/>
                  <a:pt x="4" y="0"/>
                </a:cubicBezTo>
                <a:cubicBezTo>
                  <a:pt x="2" y="0"/>
                  <a:pt x="0" y="2"/>
                  <a:pt x="0" y="4"/>
                </a:cubicBezTo>
                <a:cubicBezTo>
                  <a:pt x="0" y="76"/>
                  <a:pt x="0" y="76"/>
                  <a:pt x="0" y="76"/>
                </a:cubicBezTo>
                <a:cubicBezTo>
                  <a:pt x="0" y="78"/>
                  <a:pt x="2" y="80"/>
                  <a:pt x="4" y="80"/>
                </a:cubicBezTo>
                <a:cubicBezTo>
                  <a:pt x="84" y="80"/>
                  <a:pt x="84" y="80"/>
                  <a:pt x="84" y="80"/>
                </a:cubicBezTo>
                <a:cubicBezTo>
                  <a:pt x="87" y="80"/>
                  <a:pt x="88" y="78"/>
                  <a:pt x="88" y="76"/>
                </a:cubicBezTo>
                <a:cubicBezTo>
                  <a:pt x="88" y="4"/>
                  <a:pt x="88" y="4"/>
                  <a:pt x="88" y="4"/>
                </a:cubicBezTo>
                <a:cubicBezTo>
                  <a:pt x="88" y="2"/>
                  <a:pt x="87" y="0"/>
                  <a:pt x="84" y="0"/>
                </a:cubicBezTo>
                <a:close/>
                <a:moveTo>
                  <a:pt x="84" y="4"/>
                </a:moveTo>
                <a:cubicBezTo>
                  <a:pt x="84" y="59"/>
                  <a:pt x="84" y="59"/>
                  <a:pt x="84" y="59"/>
                </a:cubicBezTo>
                <a:cubicBezTo>
                  <a:pt x="71" y="45"/>
                  <a:pt x="71" y="45"/>
                  <a:pt x="71" y="45"/>
                </a:cubicBezTo>
                <a:cubicBezTo>
                  <a:pt x="71" y="44"/>
                  <a:pt x="70" y="44"/>
                  <a:pt x="68" y="44"/>
                </a:cubicBezTo>
                <a:cubicBezTo>
                  <a:pt x="67" y="44"/>
                  <a:pt x="66" y="44"/>
                  <a:pt x="65" y="45"/>
                </a:cubicBezTo>
                <a:cubicBezTo>
                  <a:pt x="55" y="57"/>
                  <a:pt x="55" y="57"/>
                  <a:pt x="55" y="57"/>
                </a:cubicBezTo>
                <a:cubicBezTo>
                  <a:pt x="23" y="21"/>
                  <a:pt x="23" y="21"/>
                  <a:pt x="23" y="21"/>
                </a:cubicBezTo>
                <a:cubicBezTo>
                  <a:pt x="23" y="20"/>
                  <a:pt x="22" y="20"/>
                  <a:pt x="20" y="20"/>
                </a:cubicBezTo>
                <a:cubicBezTo>
                  <a:pt x="19" y="20"/>
                  <a:pt x="18" y="20"/>
                  <a:pt x="17" y="21"/>
                </a:cubicBezTo>
                <a:cubicBezTo>
                  <a:pt x="4" y="36"/>
                  <a:pt x="4" y="36"/>
                  <a:pt x="4" y="36"/>
                </a:cubicBezTo>
                <a:cubicBezTo>
                  <a:pt x="4" y="4"/>
                  <a:pt x="4" y="4"/>
                  <a:pt x="4" y="4"/>
                </a:cubicBezTo>
                <a:lnTo>
                  <a:pt x="84" y="4"/>
                </a:lnTo>
                <a:close/>
                <a:moveTo>
                  <a:pt x="4" y="42"/>
                </a:moveTo>
                <a:cubicBezTo>
                  <a:pt x="20" y="24"/>
                  <a:pt x="20" y="24"/>
                  <a:pt x="20" y="24"/>
                </a:cubicBezTo>
                <a:cubicBezTo>
                  <a:pt x="53" y="60"/>
                  <a:pt x="53" y="60"/>
                  <a:pt x="53" y="60"/>
                </a:cubicBezTo>
                <a:cubicBezTo>
                  <a:pt x="55" y="63"/>
                  <a:pt x="55" y="63"/>
                  <a:pt x="55" y="63"/>
                </a:cubicBezTo>
                <a:cubicBezTo>
                  <a:pt x="66" y="76"/>
                  <a:pt x="66" y="76"/>
                  <a:pt x="66" y="76"/>
                </a:cubicBezTo>
                <a:cubicBezTo>
                  <a:pt x="4" y="76"/>
                  <a:pt x="4" y="76"/>
                  <a:pt x="4" y="76"/>
                </a:cubicBezTo>
                <a:lnTo>
                  <a:pt x="4" y="42"/>
                </a:lnTo>
                <a:close/>
                <a:moveTo>
                  <a:pt x="71" y="76"/>
                </a:moveTo>
                <a:cubicBezTo>
                  <a:pt x="58" y="60"/>
                  <a:pt x="58" y="60"/>
                  <a:pt x="58" y="60"/>
                </a:cubicBezTo>
                <a:cubicBezTo>
                  <a:pt x="68" y="48"/>
                  <a:pt x="68" y="48"/>
                  <a:pt x="68" y="48"/>
                </a:cubicBezTo>
                <a:cubicBezTo>
                  <a:pt x="84" y="65"/>
                  <a:pt x="84" y="65"/>
                  <a:pt x="84" y="65"/>
                </a:cubicBezTo>
                <a:cubicBezTo>
                  <a:pt x="84" y="76"/>
                  <a:pt x="84" y="76"/>
                  <a:pt x="84" y="76"/>
                </a:cubicBezTo>
                <a:lnTo>
                  <a:pt x="71" y="76"/>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8" name="Freeform: Shape 21"/>
          <p:cNvSpPr/>
          <p:nvPr/>
        </p:nvSpPr>
        <p:spPr bwMode="auto">
          <a:xfrm>
            <a:off x="4870253" y="3116462"/>
            <a:ext cx="43072" cy="43071"/>
          </a:xfrm>
          <a:custGeom>
            <a:gdLst>
              <a:gd fmla="*/ 12 w 24" name="T0"/>
              <a:gd fmla="*/ 24 h 24" name="T1"/>
              <a:gd fmla="*/ 24 w 24" name="T2"/>
              <a:gd fmla="*/ 12 h 24" name="T3"/>
              <a:gd fmla="*/ 12 w 24" name="T4"/>
              <a:gd fmla="*/ 0 h 24" name="T5"/>
              <a:gd fmla="*/ 0 w 24" name="T6"/>
              <a:gd fmla="*/ 12 h 24" name="T7"/>
              <a:gd fmla="*/ 12 w 24" name="T8"/>
              <a:gd fmla="*/ 24 h 24" name="T9"/>
              <a:gd fmla="*/ 12 w 24" name="T10"/>
              <a:gd fmla="*/ 4 h 24" name="T11"/>
              <a:gd fmla="*/ 20 w 24" name="T12"/>
              <a:gd fmla="*/ 12 h 24" name="T13"/>
              <a:gd fmla="*/ 12 w 24" name="T14"/>
              <a:gd fmla="*/ 20 h 24" name="T15"/>
              <a:gd fmla="*/ 4 w 24" name="T16"/>
              <a:gd fmla="*/ 12 h 24" name="T17"/>
              <a:gd fmla="*/ 12 w 24" name="T18"/>
              <a:gd fmla="*/ 4 h 2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4" w="24">
                <a:moveTo>
                  <a:pt x="12" y="24"/>
                </a:moveTo>
                <a:cubicBezTo>
                  <a:pt x="19" y="24"/>
                  <a:pt x="24" y="19"/>
                  <a:pt x="24" y="12"/>
                </a:cubicBezTo>
                <a:cubicBezTo>
                  <a:pt x="24" y="5"/>
                  <a:pt x="19" y="0"/>
                  <a:pt x="12" y="0"/>
                </a:cubicBezTo>
                <a:cubicBezTo>
                  <a:pt x="6" y="0"/>
                  <a:pt x="0" y="5"/>
                  <a:pt x="0" y="12"/>
                </a:cubicBezTo>
                <a:cubicBezTo>
                  <a:pt x="0" y="19"/>
                  <a:pt x="6" y="24"/>
                  <a:pt x="12" y="24"/>
                </a:cubicBezTo>
                <a:close/>
                <a:moveTo>
                  <a:pt x="12" y="4"/>
                </a:moveTo>
                <a:cubicBezTo>
                  <a:pt x="17" y="4"/>
                  <a:pt x="20" y="7"/>
                  <a:pt x="20" y="12"/>
                </a:cubicBezTo>
                <a:cubicBezTo>
                  <a:pt x="20" y="16"/>
                  <a:pt x="17" y="20"/>
                  <a:pt x="12" y="20"/>
                </a:cubicBezTo>
                <a:cubicBezTo>
                  <a:pt x="8" y="20"/>
                  <a:pt x="4" y="16"/>
                  <a:pt x="4" y="12"/>
                </a:cubicBezTo>
                <a:cubicBezTo>
                  <a:pt x="4" y="7"/>
                  <a:pt x="8" y="4"/>
                  <a:pt x="12" y="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9" name="Oval 23"/>
          <p:cNvSpPr/>
          <p:nvPr/>
        </p:nvSpPr>
        <p:spPr>
          <a:xfrm>
            <a:off x="4650678" y="2107880"/>
            <a:ext cx="434387" cy="43438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0" name="Freeform: Shape 25"/>
          <p:cNvSpPr/>
          <p:nvPr/>
        </p:nvSpPr>
        <p:spPr bwMode="auto">
          <a:xfrm>
            <a:off x="4806401" y="2271975"/>
            <a:ext cx="114102" cy="114858"/>
          </a:xfrm>
          <a:custGeom>
            <a:gdLst>
              <a:gd fmla="*/ 32 w 64" name="T0"/>
              <a:gd fmla="*/ 0 h 64" name="T1"/>
              <a:gd fmla="*/ 0 w 64" name="T2"/>
              <a:gd fmla="*/ 32 h 64" name="T3"/>
              <a:gd fmla="*/ 32 w 64" name="T4"/>
              <a:gd fmla="*/ 64 h 64" name="T5"/>
              <a:gd fmla="*/ 64 w 64" name="T6"/>
              <a:gd fmla="*/ 32 h 64" name="T7"/>
              <a:gd fmla="*/ 32 w 64" name="T8"/>
              <a:gd fmla="*/ 0 h 64" name="T9"/>
              <a:gd fmla="*/ 51 w 64" name="T10"/>
              <a:gd fmla="*/ 47 h 64" name="T11"/>
              <a:gd fmla="*/ 17 w 64" name="T12"/>
              <a:gd fmla="*/ 50 h 64" name="T13"/>
              <a:gd fmla="*/ 14 w 64" name="T14"/>
              <a:gd fmla="*/ 16 h 64" name="T15"/>
              <a:gd fmla="*/ 48 w 64" name="T16"/>
              <a:gd fmla="*/ 14 h 64" name="T17"/>
              <a:gd fmla="*/ 51 w 64" name="T18"/>
              <a:gd fmla="*/ 47 h 6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4" w="64">
                <a:moveTo>
                  <a:pt x="32" y="0"/>
                </a:moveTo>
                <a:cubicBezTo>
                  <a:pt x="15" y="0"/>
                  <a:pt x="0" y="14"/>
                  <a:pt x="0" y="32"/>
                </a:cubicBezTo>
                <a:cubicBezTo>
                  <a:pt x="0" y="49"/>
                  <a:pt x="15" y="64"/>
                  <a:pt x="32" y="64"/>
                </a:cubicBezTo>
                <a:cubicBezTo>
                  <a:pt x="50" y="64"/>
                  <a:pt x="64" y="49"/>
                  <a:pt x="64" y="32"/>
                </a:cubicBezTo>
                <a:cubicBezTo>
                  <a:pt x="64" y="14"/>
                  <a:pt x="50" y="0"/>
                  <a:pt x="32" y="0"/>
                </a:cubicBezTo>
                <a:close/>
                <a:moveTo>
                  <a:pt x="51" y="47"/>
                </a:moveTo>
                <a:cubicBezTo>
                  <a:pt x="42" y="57"/>
                  <a:pt x="27" y="59"/>
                  <a:pt x="17" y="50"/>
                </a:cubicBezTo>
                <a:cubicBezTo>
                  <a:pt x="7" y="41"/>
                  <a:pt x="6" y="26"/>
                  <a:pt x="14" y="16"/>
                </a:cubicBezTo>
                <a:cubicBezTo>
                  <a:pt x="23" y="6"/>
                  <a:pt x="38" y="5"/>
                  <a:pt x="48" y="14"/>
                </a:cubicBezTo>
                <a:cubicBezTo>
                  <a:pt x="58" y="22"/>
                  <a:pt x="59" y="37"/>
                  <a:pt x="51" y="47"/>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1" name="Freeform: Shape 26"/>
          <p:cNvSpPr/>
          <p:nvPr/>
        </p:nvSpPr>
        <p:spPr bwMode="auto">
          <a:xfrm>
            <a:off x="4835115" y="2300689"/>
            <a:ext cx="31737" cy="32492"/>
          </a:xfrm>
          <a:custGeom>
            <a:gdLst>
              <a:gd fmla="*/ 16 w 18" name="T0"/>
              <a:gd fmla="*/ 0 h 18" name="T1"/>
              <a:gd fmla="*/ 0 w 18" name="T2"/>
              <a:gd fmla="*/ 16 h 18" name="T3"/>
              <a:gd fmla="*/ 0 w 18" name="T4"/>
              <a:gd fmla="*/ 16 h 18" name="T5"/>
              <a:gd fmla="*/ 2 w 18" name="T6"/>
              <a:gd fmla="*/ 18 h 18" name="T7"/>
              <a:gd fmla="*/ 4 w 18" name="T8"/>
              <a:gd fmla="*/ 16 h 18" name="T9"/>
              <a:gd fmla="*/ 4 w 18" name="T10"/>
              <a:gd fmla="*/ 16 h 18" name="T11"/>
              <a:gd fmla="*/ 16 w 18" name="T12"/>
              <a:gd fmla="*/ 4 h 18" name="T13"/>
              <a:gd fmla="*/ 18 w 18" name="T14"/>
              <a:gd fmla="*/ 2 h 18" name="T15"/>
              <a:gd fmla="*/ 16 w 18" name="T16"/>
              <a:gd fmla="*/ 0 h 1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8" w="18">
                <a:moveTo>
                  <a:pt x="16" y="0"/>
                </a:moveTo>
                <a:cubicBezTo>
                  <a:pt x="8" y="0"/>
                  <a:pt x="0" y="7"/>
                  <a:pt x="0" y="16"/>
                </a:cubicBezTo>
                <a:cubicBezTo>
                  <a:pt x="0" y="16"/>
                  <a:pt x="0" y="16"/>
                  <a:pt x="0" y="16"/>
                </a:cubicBezTo>
                <a:cubicBezTo>
                  <a:pt x="0" y="17"/>
                  <a:pt x="1" y="18"/>
                  <a:pt x="2" y="18"/>
                </a:cubicBezTo>
                <a:cubicBezTo>
                  <a:pt x="4" y="18"/>
                  <a:pt x="4" y="17"/>
                  <a:pt x="4" y="16"/>
                </a:cubicBezTo>
                <a:cubicBezTo>
                  <a:pt x="4" y="16"/>
                  <a:pt x="4" y="16"/>
                  <a:pt x="4" y="16"/>
                </a:cubicBezTo>
                <a:cubicBezTo>
                  <a:pt x="4" y="9"/>
                  <a:pt x="10" y="4"/>
                  <a:pt x="16" y="4"/>
                </a:cubicBezTo>
                <a:cubicBezTo>
                  <a:pt x="18" y="4"/>
                  <a:pt x="18" y="3"/>
                  <a:pt x="18" y="2"/>
                </a:cubicBezTo>
                <a:cubicBezTo>
                  <a:pt x="18" y="1"/>
                  <a:pt x="18" y="0"/>
                  <a:pt x="16"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2" name="Freeform: Shape 27"/>
          <p:cNvSpPr/>
          <p:nvPr/>
        </p:nvSpPr>
        <p:spPr bwMode="auto">
          <a:xfrm>
            <a:off x="4748973" y="2222103"/>
            <a:ext cx="228959" cy="193445"/>
          </a:xfrm>
          <a:custGeom>
            <a:gdLst>
              <a:gd fmla="*/ 118 w 128" name="T0"/>
              <a:gd fmla="*/ 24 h 108" name="T1"/>
              <a:gd fmla="*/ 101 w 128" name="T2"/>
              <a:gd fmla="*/ 21 h 108" name="T3"/>
              <a:gd fmla="*/ 96 w 128" name="T4"/>
              <a:gd fmla="*/ 7 h 108" name="T5"/>
              <a:gd fmla="*/ 84 w 128" name="T6"/>
              <a:gd fmla="*/ 0 h 108" name="T7"/>
              <a:gd fmla="*/ 44 w 128" name="T8"/>
              <a:gd fmla="*/ 0 h 108" name="T9"/>
              <a:gd fmla="*/ 33 w 128" name="T10"/>
              <a:gd fmla="*/ 7 h 108" name="T11"/>
              <a:gd fmla="*/ 28 w 128" name="T12"/>
              <a:gd fmla="*/ 21 h 108" name="T13"/>
              <a:gd fmla="*/ 10 w 128" name="T14"/>
              <a:gd fmla="*/ 24 h 108" name="T15"/>
              <a:gd fmla="*/ 0 w 128" name="T16"/>
              <a:gd fmla="*/ 36 h 108" name="T17"/>
              <a:gd fmla="*/ 0 w 128" name="T18"/>
              <a:gd fmla="*/ 96 h 108" name="T19"/>
              <a:gd fmla="*/ 12 w 128" name="T20"/>
              <a:gd fmla="*/ 108 h 108" name="T21"/>
              <a:gd fmla="*/ 116 w 128" name="T22"/>
              <a:gd fmla="*/ 108 h 108" name="T23"/>
              <a:gd fmla="*/ 128 w 128" name="T24"/>
              <a:gd fmla="*/ 96 h 108" name="T25"/>
              <a:gd fmla="*/ 128 w 128" name="T26"/>
              <a:gd fmla="*/ 36 h 108" name="T27"/>
              <a:gd fmla="*/ 118 w 128" name="T28"/>
              <a:gd fmla="*/ 24 h 108" name="T29"/>
              <a:gd fmla="*/ 120 w 128" name="T30"/>
              <a:gd fmla="*/ 96 h 108" name="T31"/>
              <a:gd fmla="*/ 116 w 128" name="T32"/>
              <a:gd fmla="*/ 100 h 108" name="T33"/>
              <a:gd fmla="*/ 12 w 128" name="T34"/>
              <a:gd fmla="*/ 100 h 108" name="T35"/>
              <a:gd fmla="*/ 8 w 128" name="T36"/>
              <a:gd fmla="*/ 96 h 108" name="T37"/>
              <a:gd fmla="*/ 8 w 128" name="T38"/>
              <a:gd fmla="*/ 36 h 108" name="T39"/>
              <a:gd fmla="*/ 12 w 128" name="T40"/>
              <a:gd fmla="*/ 32 h 108" name="T41"/>
              <a:gd fmla="*/ 34 w 128" name="T42"/>
              <a:gd fmla="*/ 28 h 108" name="T43"/>
              <a:gd fmla="*/ 41 w 128" name="T44"/>
              <a:gd fmla="*/ 10 h 108" name="T45"/>
              <a:gd fmla="*/ 44 w 128" name="T46"/>
              <a:gd fmla="*/ 8 h 108" name="T47"/>
              <a:gd fmla="*/ 84 w 128" name="T48"/>
              <a:gd fmla="*/ 8 h 108" name="T49"/>
              <a:gd fmla="*/ 88 w 128" name="T50"/>
              <a:gd fmla="*/ 10 h 108" name="T51"/>
              <a:gd fmla="*/ 95 w 128" name="T52"/>
              <a:gd fmla="*/ 28 h 108" name="T53"/>
              <a:gd fmla="*/ 117 w 128" name="T54"/>
              <a:gd fmla="*/ 32 h 108" name="T55"/>
              <a:gd fmla="*/ 120 w 128" name="T56"/>
              <a:gd fmla="*/ 36 h 108" name="T57"/>
              <a:gd fmla="*/ 120 w 128" name="T58"/>
              <a:gd fmla="*/ 96 h 108"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108" w="128">
                <a:moveTo>
                  <a:pt x="118" y="24"/>
                </a:moveTo>
                <a:cubicBezTo>
                  <a:pt x="101" y="21"/>
                  <a:pt x="101" y="21"/>
                  <a:pt x="101" y="21"/>
                </a:cubicBezTo>
                <a:cubicBezTo>
                  <a:pt x="96" y="7"/>
                  <a:pt x="96" y="7"/>
                  <a:pt x="96" y="7"/>
                </a:cubicBezTo>
                <a:cubicBezTo>
                  <a:pt x="94" y="3"/>
                  <a:pt x="89" y="0"/>
                  <a:pt x="84" y="0"/>
                </a:cubicBezTo>
                <a:cubicBezTo>
                  <a:pt x="44" y="0"/>
                  <a:pt x="44" y="0"/>
                  <a:pt x="44" y="0"/>
                </a:cubicBezTo>
                <a:cubicBezTo>
                  <a:pt x="40" y="0"/>
                  <a:pt x="35" y="3"/>
                  <a:pt x="33" y="7"/>
                </a:cubicBezTo>
                <a:cubicBezTo>
                  <a:pt x="28" y="21"/>
                  <a:pt x="28" y="21"/>
                  <a:pt x="28" y="21"/>
                </a:cubicBezTo>
                <a:cubicBezTo>
                  <a:pt x="10" y="24"/>
                  <a:pt x="10" y="24"/>
                  <a:pt x="10" y="24"/>
                </a:cubicBezTo>
                <a:cubicBezTo>
                  <a:pt x="5" y="25"/>
                  <a:pt x="0" y="30"/>
                  <a:pt x="0" y="36"/>
                </a:cubicBezTo>
                <a:cubicBezTo>
                  <a:pt x="0" y="96"/>
                  <a:pt x="0" y="96"/>
                  <a:pt x="0" y="96"/>
                </a:cubicBezTo>
                <a:cubicBezTo>
                  <a:pt x="0" y="102"/>
                  <a:pt x="6" y="108"/>
                  <a:pt x="12" y="108"/>
                </a:cubicBezTo>
                <a:cubicBezTo>
                  <a:pt x="116" y="108"/>
                  <a:pt x="116" y="108"/>
                  <a:pt x="116" y="108"/>
                </a:cubicBezTo>
                <a:cubicBezTo>
                  <a:pt x="123" y="108"/>
                  <a:pt x="128" y="102"/>
                  <a:pt x="128" y="96"/>
                </a:cubicBezTo>
                <a:cubicBezTo>
                  <a:pt x="128" y="36"/>
                  <a:pt x="128" y="36"/>
                  <a:pt x="128" y="36"/>
                </a:cubicBezTo>
                <a:cubicBezTo>
                  <a:pt x="128" y="30"/>
                  <a:pt x="124" y="25"/>
                  <a:pt x="118" y="24"/>
                </a:cubicBezTo>
                <a:close/>
                <a:moveTo>
                  <a:pt x="120" y="96"/>
                </a:moveTo>
                <a:cubicBezTo>
                  <a:pt x="120" y="98"/>
                  <a:pt x="119" y="100"/>
                  <a:pt x="116" y="100"/>
                </a:cubicBezTo>
                <a:cubicBezTo>
                  <a:pt x="12" y="100"/>
                  <a:pt x="12" y="100"/>
                  <a:pt x="12" y="100"/>
                </a:cubicBezTo>
                <a:cubicBezTo>
                  <a:pt x="10" y="100"/>
                  <a:pt x="8" y="98"/>
                  <a:pt x="8" y="96"/>
                </a:cubicBezTo>
                <a:cubicBezTo>
                  <a:pt x="8" y="36"/>
                  <a:pt x="8" y="36"/>
                  <a:pt x="8" y="36"/>
                </a:cubicBezTo>
                <a:cubicBezTo>
                  <a:pt x="8" y="34"/>
                  <a:pt x="10" y="32"/>
                  <a:pt x="12" y="32"/>
                </a:cubicBezTo>
                <a:cubicBezTo>
                  <a:pt x="34" y="28"/>
                  <a:pt x="34" y="28"/>
                  <a:pt x="34" y="28"/>
                </a:cubicBezTo>
                <a:cubicBezTo>
                  <a:pt x="41" y="10"/>
                  <a:pt x="41" y="10"/>
                  <a:pt x="41" y="10"/>
                </a:cubicBezTo>
                <a:cubicBezTo>
                  <a:pt x="41" y="9"/>
                  <a:pt x="43" y="8"/>
                  <a:pt x="44" y="8"/>
                </a:cubicBezTo>
                <a:cubicBezTo>
                  <a:pt x="84" y="8"/>
                  <a:pt x="84" y="8"/>
                  <a:pt x="84" y="8"/>
                </a:cubicBezTo>
                <a:cubicBezTo>
                  <a:pt x="86" y="8"/>
                  <a:pt x="88" y="9"/>
                  <a:pt x="88" y="10"/>
                </a:cubicBezTo>
                <a:cubicBezTo>
                  <a:pt x="95" y="28"/>
                  <a:pt x="95" y="28"/>
                  <a:pt x="95" y="28"/>
                </a:cubicBezTo>
                <a:cubicBezTo>
                  <a:pt x="117" y="32"/>
                  <a:pt x="117" y="32"/>
                  <a:pt x="117" y="32"/>
                </a:cubicBezTo>
                <a:cubicBezTo>
                  <a:pt x="119" y="32"/>
                  <a:pt x="120" y="34"/>
                  <a:pt x="120" y="36"/>
                </a:cubicBezTo>
                <a:lnTo>
                  <a:pt x="120" y="96"/>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3" name="TextBox 33"/>
          <p:cNvSpPr txBox="1"/>
          <p:nvPr/>
        </p:nvSpPr>
        <p:spPr>
          <a:xfrm>
            <a:off x="5081893" y="2058948"/>
            <a:ext cx="3524263" cy="253915"/>
          </a:xfrm>
          <a:prstGeom prst="rect">
            <a:avLst/>
          </a:prstGeom>
        </p:spPr>
        <p:txBody>
          <a:bodyPr lIns="144000" rIns="144000" vert="horz" wrap="none">
            <a:normAutofit fontScale="77500" lnSpcReduction="20000"/>
          </a:bodyPr>
          <a:lstStyle/>
          <a:p>
            <a:r>
              <a:rPr altLang="en-US" b="1" kern="900" lang="zh-CN" sz="1600">
                <a:solidFill>
                  <a:schemeClr val="accent1"/>
                </a:solidFill>
              </a:rPr>
              <a:t>标题文本预设</a:t>
            </a:r>
          </a:p>
        </p:txBody>
      </p:sp>
      <p:sp>
        <p:nvSpPr>
          <p:cNvPr id="24" name="TextBox 34"/>
          <p:cNvSpPr txBox="1"/>
          <p:nvPr/>
        </p:nvSpPr>
        <p:spPr>
          <a:xfrm>
            <a:off x="5081893" y="2312864"/>
            <a:ext cx="3524263" cy="208471"/>
          </a:xfrm>
          <a:prstGeom prst="rect">
            <a:avLst/>
          </a:prstGeom>
        </p:spPr>
        <p:txBody>
          <a:bodyPr lIns="144000" rIns="144000" vert="horz" wrap="square">
            <a:normAutofit fontScale="62500" lnSpcReduction="20000"/>
          </a:bodyPr>
          <a:lstStyle/>
          <a:p>
            <a:pPr lvl="0">
              <a:lnSpc>
                <a:spcPct val="120000"/>
              </a:lnSpc>
            </a:pPr>
            <a:r>
              <a:rPr altLang="en-US" lang="zh-CN" sz="1100">
                <a:solidFill>
                  <a:schemeClr val="dk1">
                    <a:lumMod val="100000"/>
                  </a:schemeClr>
                </a:solidFill>
              </a:rPr>
              <a:t>此部分内容作为文字排版占位显示（建议使用主题字体）</a:t>
            </a:r>
          </a:p>
        </p:txBody>
      </p:sp>
      <p:sp>
        <p:nvSpPr>
          <p:cNvPr id="25" name="TextBox 36"/>
          <p:cNvSpPr txBox="1"/>
          <p:nvPr/>
        </p:nvSpPr>
        <p:spPr>
          <a:xfrm>
            <a:off x="5081893" y="2917461"/>
            <a:ext cx="3524263" cy="253915"/>
          </a:xfrm>
          <a:prstGeom prst="rect">
            <a:avLst/>
          </a:prstGeom>
        </p:spPr>
        <p:txBody>
          <a:bodyPr lIns="144000" rIns="144000" vert="horz" wrap="none">
            <a:normAutofit fontScale="77500" lnSpcReduction="20000"/>
          </a:bodyPr>
          <a:lstStyle/>
          <a:p>
            <a:r>
              <a:rPr altLang="en-US" b="1" kern="900" lang="zh-CN" sz="1600">
                <a:solidFill>
                  <a:schemeClr val="accent2"/>
                </a:solidFill>
              </a:rPr>
              <a:t>标题文本预设</a:t>
            </a:r>
          </a:p>
        </p:txBody>
      </p:sp>
      <p:sp>
        <p:nvSpPr>
          <p:cNvPr id="26" name="TextBox 37"/>
          <p:cNvSpPr txBox="1"/>
          <p:nvPr/>
        </p:nvSpPr>
        <p:spPr>
          <a:xfrm>
            <a:off x="5081893" y="3171377"/>
            <a:ext cx="3524263" cy="208471"/>
          </a:xfrm>
          <a:prstGeom prst="rect">
            <a:avLst/>
          </a:prstGeom>
        </p:spPr>
        <p:txBody>
          <a:bodyPr lIns="144000" rIns="144000" vert="horz" wrap="square">
            <a:normAutofit fontScale="62500" lnSpcReduction="20000"/>
          </a:bodyPr>
          <a:lstStyle/>
          <a:p>
            <a:pPr lvl="0">
              <a:lnSpc>
                <a:spcPct val="120000"/>
              </a:lnSpc>
            </a:pPr>
            <a:r>
              <a:rPr altLang="en-US" lang="zh-CN" sz="1100">
                <a:solidFill>
                  <a:schemeClr val="dk1">
                    <a:lumMod val="100000"/>
                  </a:schemeClr>
                </a:solidFill>
              </a:rPr>
              <a:t>此部分内容作为文字排版占位显示（建议使用主题字体）</a:t>
            </a:r>
          </a:p>
        </p:txBody>
      </p:sp>
      <p:sp>
        <p:nvSpPr>
          <p:cNvPr id="27" name="TextBox 39"/>
          <p:cNvSpPr txBox="1"/>
          <p:nvPr/>
        </p:nvSpPr>
        <p:spPr>
          <a:xfrm>
            <a:off x="5081893" y="3747072"/>
            <a:ext cx="3524263" cy="253915"/>
          </a:xfrm>
          <a:prstGeom prst="rect">
            <a:avLst/>
          </a:prstGeom>
        </p:spPr>
        <p:txBody>
          <a:bodyPr lIns="144000" rIns="144000" vert="horz" wrap="none">
            <a:normAutofit fontScale="77500" lnSpcReduction="20000"/>
          </a:bodyPr>
          <a:lstStyle/>
          <a:p>
            <a:r>
              <a:rPr altLang="en-US" b="1" kern="900" lang="zh-CN" sz="1600">
                <a:solidFill>
                  <a:schemeClr val="accent3"/>
                </a:solidFill>
              </a:rPr>
              <a:t>标题文本预设</a:t>
            </a:r>
          </a:p>
        </p:txBody>
      </p:sp>
      <p:sp>
        <p:nvSpPr>
          <p:cNvPr id="28" name="TextBox 40"/>
          <p:cNvSpPr txBox="1"/>
          <p:nvPr/>
        </p:nvSpPr>
        <p:spPr>
          <a:xfrm>
            <a:off x="5081893" y="4000988"/>
            <a:ext cx="3524263" cy="208471"/>
          </a:xfrm>
          <a:prstGeom prst="rect">
            <a:avLst/>
          </a:prstGeom>
        </p:spPr>
        <p:txBody>
          <a:bodyPr lIns="144000" rIns="144000" vert="horz" wrap="square">
            <a:normAutofit fontScale="62500" lnSpcReduction="20000"/>
          </a:bodyPr>
          <a:lstStyle/>
          <a:p>
            <a:pPr lvl="0">
              <a:lnSpc>
                <a:spcPct val="120000"/>
              </a:lnSpc>
            </a:pPr>
            <a:r>
              <a:rPr altLang="en-US" lang="zh-CN" sz="1100">
                <a:solidFill>
                  <a:schemeClr val="dk1">
                    <a:lumMod val="100000"/>
                  </a:schemeClr>
                </a:solidFill>
              </a:rPr>
              <a:t>此部分内容作为文字排版占位显示（建议使用主题字体）</a:t>
            </a:r>
          </a:p>
        </p:txBody>
      </p:sp>
    </p:spTree>
    <p:extLst>
      <p:ext uri="{BB962C8B-B14F-4D97-AF65-F5344CB8AC3E}">
        <p14:creationId val="3430419420"/>
      </p:ext>
    </p:extLst>
  </p:cSld>
  <p:clrMapOvr>
    <a:masterClrMapping/>
  </p:clrMapOvr>
  <mc:AlternateContent>
    <mc:Choice Requires="p14">
      <p:transition p14:dur="1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1000" id="7"/>
                                        <p:tgtEl>
                                          <p:spTgt spid="4"/>
                                        </p:tgtEl>
                                      </p:cBhvr>
                                    </p:animEffect>
                                    <p:anim calcmode="lin" valueType="num">
                                      <p:cBhvr>
                                        <p:cTn dur="1000" fill="hold" id="8"/>
                                        <p:tgtEl>
                                          <p:spTgt spid="4"/>
                                        </p:tgtEl>
                                        <p:attrNameLst>
                                          <p:attrName>ppt_x</p:attrName>
                                        </p:attrNameLst>
                                      </p:cBhvr>
                                      <p:tavLst>
                                        <p:tav tm="0">
                                          <p:val>
                                            <p:strVal val="#ppt_x"/>
                                          </p:val>
                                        </p:tav>
                                        <p:tav tm="100000">
                                          <p:val>
                                            <p:strVal val="#ppt_x"/>
                                          </p:val>
                                        </p:tav>
                                      </p:tavLst>
                                    </p:anim>
                                    <p:anim calcmode="lin" valueType="num">
                                      <p:cBhvr>
                                        <p:cTn dur="1000" fill="hold" id="9"/>
                                        <p:tgtEl>
                                          <p:spTgt spid="4"/>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53" presetSubtype="0">
                                  <p:stCondLst>
                                    <p:cond delay="0"/>
                                  </p:stCondLst>
                                  <p:childTnLst>
                                    <p:set>
                                      <p:cBhvr>
                                        <p:cTn dur="1" fill="hold" id="12">
                                          <p:stCondLst>
                                            <p:cond delay="0"/>
                                          </p:stCondLst>
                                        </p:cTn>
                                        <p:tgtEl>
                                          <p:spTgt spid="29"/>
                                        </p:tgtEl>
                                        <p:attrNameLst>
                                          <p:attrName>style.visibility</p:attrName>
                                        </p:attrNameLst>
                                      </p:cBhvr>
                                      <p:to>
                                        <p:strVal val="visible"/>
                                      </p:to>
                                    </p:set>
                                    <p:anim calcmode="lin" valueType="num">
                                      <p:cBhvr>
                                        <p:cTn dur="500" fill="hold" id="13"/>
                                        <p:tgtEl>
                                          <p:spTgt spid="29"/>
                                        </p:tgtEl>
                                        <p:attrNameLst>
                                          <p:attrName>ppt_w</p:attrName>
                                        </p:attrNameLst>
                                      </p:cBhvr>
                                      <p:tavLst>
                                        <p:tav tm="0">
                                          <p:val>
                                            <p:fltVal val="0"/>
                                          </p:val>
                                        </p:tav>
                                        <p:tav tm="100000">
                                          <p:val>
                                            <p:strVal val="#ppt_w"/>
                                          </p:val>
                                        </p:tav>
                                      </p:tavLst>
                                    </p:anim>
                                    <p:anim calcmode="lin" valueType="num">
                                      <p:cBhvr>
                                        <p:cTn dur="500" fill="hold" id="14"/>
                                        <p:tgtEl>
                                          <p:spTgt spid="29"/>
                                        </p:tgtEl>
                                        <p:attrNameLst>
                                          <p:attrName>ppt_h</p:attrName>
                                        </p:attrNameLst>
                                      </p:cBhvr>
                                      <p:tavLst>
                                        <p:tav tm="0">
                                          <p:val>
                                            <p:fltVal val="0"/>
                                          </p:val>
                                        </p:tav>
                                        <p:tav tm="100000">
                                          <p:val>
                                            <p:strVal val="#ppt_h"/>
                                          </p:val>
                                        </p:tav>
                                      </p:tavLst>
                                    </p:anim>
                                    <p:animEffect filter="fade" transition="in">
                                      <p:cBhvr>
                                        <p:cTn dur="500" id="15"/>
                                        <p:tgtEl>
                                          <p:spTgt spid="29"/>
                                        </p:tgtEl>
                                      </p:cBhvr>
                                    </p:animEffect>
                                  </p:childTnLst>
                                </p:cTn>
                              </p:par>
                            </p:childTnLst>
                          </p:cTn>
                        </p:par>
                        <p:par>
                          <p:cTn fill="hold" id="16" nodeType="afterGroup">
                            <p:stCondLst>
                              <p:cond delay="1500"/>
                            </p:stCondLst>
                            <p:childTnLst>
                              <p:par>
                                <p:cTn fill="hold" grpId="0" id="17" nodeType="afterEffect" presetClass="entr" presetID="2" presetSubtype="3">
                                  <p:stCondLst>
                                    <p:cond delay="0"/>
                                  </p:stCondLst>
                                  <p:childTnLst>
                                    <p:set>
                                      <p:cBhvr>
                                        <p:cTn dur="1" fill="hold" id="18">
                                          <p:stCondLst>
                                            <p:cond delay="0"/>
                                          </p:stCondLst>
                                        </p:cTn>
                                        <p:tgtEl>
                                          <p:spTgt spid="19"/>
                                        </p:tgtEl>
                                        <p:attrNameLst>
                                          <p:attrName>style.visibility</p:attrName>
                                        </p:attrNameLst>
                                      </p:cBhvr>
                                      <p:to>
                                        <p:strVal val="visible"/>
                                      </p:to>
                                    </p:set>
                                    <p:anim calcmode="lin" valueType="num">
                                      <p:cBhvr additive="base">
                                        <p:cTn dur="500" fill="hold" id="19"/>
                                        <p:tgtEl>
                                          <p:spTgt spid="19"/>
                                        </p:tgtEl>
                                        <p:attrNameLst>
                                          <p:attrName>ppt_x</p:attrName>
                                        </p:attrNameLst>
                                      </p:cBhvr>
                                      <p:tavLst>
                                        <p:tav tm="0">
                                          <p:val>
                                            <p:strVal val="1+#ppt_w/2"/>
                                          </p:val>
                                        </p:tav>
                                        <p:tav tm="100000">
                                          <p:val>
                                            <p:strVal val="#ppt_x"/>
                                          </p:val>
                                        </p:tav>
                                      </p:tavLst>
                                    </p:anim>
                                    <p:anim calcmode="lin" valueType="num">
                                      <p:cBhvr additive="base">
                                        <p:cTn dur="500" fill="hold" id="20"/>
                                        <p:tgtEl>
                                          <p:spTgt spid="19"/>
                                        </p:tgtEl>
                                        <p:attrNameLst>
                                          <p:attrName>ppt_y</p:attrName>
                                        </p:attrNameLst>
                                      </p:cBhvr>
                                      <p:tavLst>
                                        <p:tav tm="0">
                                          <p:val>
                                            <p:strVal val="0-#ppt_h/2"/>
                                          </p:val>
                                        </p:tav>
                                        <p:tav tm="100000">
                                          <p:val>
                                            <p:strVal val="#ppt_y"/>
                                          </p:val>
                                        </p:tav>
                                      </p:tavLst>
                                    </p:anim>
                                  </p:childTnLst>
                                </p:cTn>
                              </p:par>
                              <p:par>
                                <p:cTn fill="hold" grpId="0" id="21" nodeType="withEffect" presetClass="entr" presetID="2" presetSubtype="3">
                                  <p:stCondLst>
                                    <p:cond delay="0"/>
                                  </p:stCondLst>
                                  <p:childTnLst>
                                    <p:set>
                                      <p:cBhvr>
                                        <p:cTn dur="1" fill="hold" id="22">
                                          <p:stCondLst>
                                            <p:cond delay="0"/>
                                          </p:stCondLst>
                                        </p:cTn>
                                        <p:tgtEl>
                                          <p:spTgt spid="20"/>
                                        </p:tgtEl>
                                        <p:attrNameLst>
                                          <p:attrName>style.visibility</p:attrName>
                                        </p:attrNameLst>
                                      </p:cBhvr>
                                      <p:to>
                                        <p:strVal val="visible"/>
                                      </p:to>
                                    </p:set>
                                    <p:anim calcmode="lin" valueType="num">
                                      <p:cBhvr additive="base">
                                        <p:cTn dur="500" fill="hold" id="23"/>
                                        <p:tgtEl>
                                          <p:spTgt spid="20"/>
                                        </p:tgtEl>
                                        <p:attrNameLst>
                                          <p:attrName>ppt_x</p:attrName>
                                        </p:attrNameLst>
                                      </p:cBhvr>
                                      <p:tavLst>
                                        <p:tav tm="0">
                                          <p:val>
                                            <p:strVal val="1+#ppt_w/2"/>
                                          </p:val>
                                        </p:tav>
                                        <p:tav tm="100000">
                                          <p:val>
                                            <p:strVal val="#ppt_x"/>
                                          </p:val>
                                        </p:tav>
                                      </p:tavLst>
                                    </p:anim>
                                    <p:anim calcmode="lin" valueType="num">
                                      <p:cBhvr additive="base">
                                        <p:cTn dur="500" fill="hold" id="24"/>
                                        <p:tgtEl>
                                          <p:spTgt spid="20"/>
                                        </p:tgtEl>
                                        <p:attrNameLst>
                                          <p:attrName>ppt_y</p:attrName>
                                        </p:attrNameLst>
                                      </p:cBhvr>
                                      <p:tavLst>
                                        <p:tav tm="0">
                                          <p:val>
                                            <p:strVal val="0-#ppt_h/2"/>
                                          </p:val>
                                        </p:tav>
                                        <p:tav tm="100000">
                                          <p:val>
                                            <p:strVal val="#ppt_y"/>
                                          </p:val>
                                        </p:tav>
                                      </p:tavLst>
                                    </p:anim>
                                  </p:childTnLst>
                                </p:cTn>
                              </p:par>
                              <p:par>
                                <p:cTn fill="hold" grpId="0" id="25" nodeType="withEffect" presetClass="entr" presetID="2" presetSubtype="3">
                                  <p:stCondLst>
                                    <p:cond delay="0"/>
                                  </p:stCondLst>
                                  <p:childTnLst>
                                    <p:set>
                                      <p:cBhvr>
                                        <p:cTn dur="1" fill="hold" id="26">
                                          <p:stCondLst>
                                            <p:cond delay="0"/>
                                          </p:stCondLst>
                                        </p:cTn>
                                        <p:tgtEl>
                                          <p:spTgt spid="21"/>
                                        </p:tgtEl>
                                        <p:attrNameLst>
                                          <p:attrName>style.visibility</p:attrName>
                                        </p:attrNameLst>
                                      </p:cBhvr>
                                      <p:to>
                                        <p:strVal val="visible"/>
                                      </p:to>
                                    </p:set>
                                    <p:anim calcmode="lin" valueType="num">
                                      <p:cBhvr additive="base">
                                        <p:cTn dur="500" fill="hold" id="27"/>
                                        <p:tgtEl>
                                          <p:spTgt spid="21"/>
                                        </p:tgtEl>
                                        <p:attrNameLst>
                                          <p:attrName>ppt_x</p:attrName>
                                        </p:attrNameLst>
                                      </p:cBhvr>
                                      <p:tavLst>
                                        <p:tav tm="0">
                                          <p:val>
                                            <p:strVal val="1+#ppt_w/2"/>
                                          </p:val>
                                        </p:tav>
                                        <p:tav tm="100000">
                                          <p:val>
                                            <p:strVal val="#ppt_x"/>
                                          </p:val>
                                        </p:tav>
                                      </p:tavLst>
                                    </p:anim>
                                    <p:anim calcmode="lin" valueType="num">
                                      <p:cBhvr additive="base">
                                        <p:cTn dur="500" fill="hold" id="28"/>
                                        <p:tgtEl>
                                          <p:spTgt spid="21"/>
                                        </p:tgtEl>
                                        <p:attrNameLst>
                                          <p:attrName>ppt_y</p:attrName>
                                        </p:attrNameLst>
                                      </p:cBhvr>
                                      <p:tavLst>
                                        <p:tav tm="0">
                                          <p:val>
                                            <p:strVal val="0-#ppt_h/2"/>
                                          </p:val>
                                        </p:tav>
                                        <p:tav tm="100000">
                                          <p:val>
                                            <p:strVal val="#ppt_y"/>
                                          </p:val>
                                        </p:tav>
                                      </p:tavLst>
                                    </p:anim>
                                  </p:childTnLst>
                                </p:cTn>
                              </p:par>
                              <p:par>
                                <p:cTn fill="hold" grpId="0" id="29" nodeType="withEffect" presetClass="entr" presetID="2" presetSubtype="3">
                                  <p:stCondLst>
                                    <p:cond delay="0"/>
                                  </p:stCondLst>
                                  <p:childTnLst>
                                    <p:set>
                                      <p:cBhvr>
                                        <p:cTn dur="1" fill="hold" id="30">
                                          <p:stCondLst>
                                            <p:cond delay="0"/>
                                          </p:stCondLst>
                                        </p:cTn>
                                        <p:tgtEl>
                                          <p:spTgt spid="22"/>
                                        </p:tgtEl>
                                        <p:attrNameLst>
                                          <p:attrName>style.visibility</p:attrName>
                                        </p:attrNameLst>
                                      </p:cBhvr>
                                      <p:to>
                                        <p:strVal val="visible"/>
                                      </p:to>
                                    </p:set>
                                    <p:anim calcmode="lin" valueType="num">
                                      <p:cBhvr additive="base">
                                        <p:cTn dur="500" fill="hold" id="31"/>
                                        <p:tgtEl>
                                          <p:spTgt spid="22"/>
                                        </p:tgtEl>
                                        <p:attrNameLst>
                                          <p:attrName>ppt_x</p:attrName>
                                        </p:attrNameLst>
                                      </p:cBhvr>
                                      <p:tavLst>
                                        <p:tav tm="0">
                                          <p:val>
                                            <p:strVal val="1+#ppt_w/2"/>
                                          </p:val>
                                        </p:tav>
                                        <p:tav tm="100000">
                                          <p:val>
                                            <p:strVal val="#ppt_x"/>
                                          </p:val>
                                        </p:tav>
                                      </p:tavLst>
                                    </p:anim>
                                    <p:anim calcmode="lin" valueType="num">
                                      <p:cBhvr additive="base">
                                        <p:cTn dur="500" fill="hold" id="32"/>
                                        <p:tgtEl>
                                          <p:spTgt spid="22"/>
                                        </p:tgtEl>
                                        <p:attrNameLst>
                                          <p:attrName>ppt_y</p:attrName>
                                        </p:attrNameLst>
                                      </p:cBhvr>
                                      <p:tavLst>
                                        <p:tav tm="0">
                                          <p:val>
                                            <p:strVal val="0-#ppt_h/2"/>
                                          </p:val>
                                        </p:tav>
                                        <p:tav tm="100000">
                                          <p:val>
                                            <p:strVal val="#ppt_y"/>
                                          </p:val>
                                        </p:tav>
                                      </p:tavLst>
                                    </p:anim>
                                  </p:childTnLst>
                                </p:cTn>
                              </p:par>
                              <p:par>
                                <p:cTn fill="hold" grpId="0" id="33" nodeType="withEffect" presetClass="entr" presetID="2" presetSubtype="3">
                                  <p:stCondLst>
                                    <p:cond delay="0"/>
                                  </p:stCondLst>
                                  <p:childTnLst>
                                    <p:set>
                                      <p:cBhvr>
                                        <p:cTn dur="1" fill="hold" id="34">
                                          <p:stCondLst>
                                            <p:cond delay="0"/>
                                          </p:stCondLst>
                                        </p:cTn>
                                        <p:tgtEl>
                                          <p:spTgt spid="23"/>
                                        </p:tgtEl>
                                        <p:attrNameLst>
                                          <p:attrName>style.visibility</p:attrName>
                                        </p:attrNameLst>
                                      </p:cBhvr>
                                      <p:to>
                                        <p:strVal val="visible"/>
                                      </p:to>
                                    </p:set>
                                    <p:anim calcmode="lin" valueType="num">
                                      <p:cBhvr additive="base">
                                        <p:cTn dur="500" fill="hold" id="35"/>
                                        <p:tgtEl>
                                          <p:spTgt spid="23"/>
                                        </p:tgtEl>
                                        <p:attrNameLst>
                                          <p:attrName>ppt_x</p:attrName>
                                        </p:attrNameLst>
                                      </p:cBhvr>
                                      <p:tavLst>
                                        <p:tav tm="0">
                                          <p:val>
                                            <p:strVal val="1+#ppt_w/2"/>
                                          </p:val>
                                        </p:tav>
                                        <p:tav tm="100000">
                                          <p:val>
                                            <p:strVal val="#ppt_x"/>
                                          </p:val>
                                        </p:tav>
                                      </p:tavLst>
                                    </p:anim>
                                    <p:anim calcmode="lin" valueType="num">
                                      <p:cBhvr additive="base">
                                        <p:cTn dur="500" fill="hold" id="36"/>
                                        <p:tgtEl>
                                          <p:spTgt spid="23"/>
                                        </p:tgtEl>
                                        <p:attrNameLst>
                                          <p:attrName>ppt_y</p:attrName>
                                        </p:attrNameLst>
                                      </p:cBhvr>
                                      <p:tavLst>
                                        <p:tav tm="0">
                                          <p:val>
                                            <p:strVal val="0-#ppt_h/2"/>
                                          </p:val>
                                        </p:tav>
                                        <p:tav tm="100000">
                                          <p:val>
                                            <p:strVal val="#ppt_y"/>
                                          </p:val>
                                        </p:tav>
                                      </p:tavLst>
                                    </p:anim>
                                  </p:childTnLst>
                                </p:cTn>
                              </p:par>
                              <p:par>
                                <p:cTn fill="hold" grpId="0" id="37" nodeType="withEffect" presetClass="entr" presetID="2" presetSubtype="3">
                                  <p:stCondLst>
                                    <p:cond delay="0"/>
                                  </p:stCondLst>
                                  <p:childTnLst>
                                    <p:set>
                                      <p:cBhvr>
                                        <p:cTn dur="1" fill="hold" id="38">
                                          <p:stCondLst>
                                            <p:cond delay="0"/>
                                          </p:stCondLst>
                                        </p:cTn>
                                        <p:tgtEl>
                                          <p:spTgt spid="24"/>
                                        </p:tgtEl>
                                        <p:attrNameLst>
                                          <p:attrName>style.visibility</p:attrName>
                                        </p:attrNameLst>
                                      </p:cBhvr>
                                      <p:to>
                                        <p:strVal val="visible"/>
                                      </p:to>
                                    </p:set>
                                    <p:anim calcmode="lin" valueType="num">
                                      <p:cBhvr additive="base">
                                        <p:cTn dur="500" fill="hold" id="39"/>
                                        <p:tgtEl>
                                          <p:spTgt spid="24"/>
                                        </p:tgtEl>
                                        <p:attrNameLst>
                                          <p:attrName>ppt_x</p:attrName>
                                        </p:attrNameLst>
                                      </p:cBhvr>
                                      <p:tavLst>
                                        <p:tav tm="0">
                                          <p:val>
                                            <p:strVal val="1+#ppt_w/2"/>
                                          </p:val>
                                        </p:tav>
                                        <p:tav tm="100000">
                                          <p:val>
                                            <p:strVal val="#ppt_x"/>
                                          </p:val>
                                        </p:tav>
                                      </p:tavLst>
                                    </p:anim>
                                    <p:anim calcmode="lin" valueType="num">
                                      <p:cBhvr additive="base">
                                        <p:cTn dur="500" fill="hold" id="40"/>
                                        <p:tgtEl>
                                          <p:spTgt spid="24"/>
                                        </p:tgtEl>
                                        <p:attrNameLst>
                                          <p:attrName>ppt_y</p:attrName>
                                        </p:attrNameLst>
                                      </p:cBhvr>
                                      <p:tavLst>
                                        <p:tav tm="0">
                                          <p:val>
                                            <p:strVal val="0-#ppt_h/2"/>
                                          </p:val>
                                        </p:tav>
                                        <p:tav tm="100000">
                                          <p:val>
                                            <p:strVal val="#ppt_y"/>
                                          </p:val>
                                        </p:tav>
                                      </p:tavLst>
                                    </p:anim>
                                  </p:childTnLst>
                                </p:cTn>
                              </p:par>
                            </p:childTnLst>
                          </p:cTn>
                        </p:par>
                        <p:par>
                          <p:cTn fill="hold" id="41" nodeType="afterGroup">
                            <p:stCondLst>
                              <p:cond delay="2000"/>
                            </p:stCondLst>
                            <p:childTnLst>
                              <p:par>
                                <p:cTn fill="hold" grpId="0" id="42" nodeType="afterEffect" presetClass="entr" presetID="2" presetSubtype="3">
                                  <p:stCondLst>
                                    <p:cond delay="0"/>
                                  </p:stCondLst>
                                  <p:childTnLst>
                                    <p:set>
                                      <p:cBhvr>
                                        <p:cTn dur="1" fill="hold" id="43">
                                          <p:stCondLst>
                                            <p:cond delay="0"/>
                                          </p:stCondLst>
                                        </p:cTn>
                                        <p:tgtEl>
                                          <p:spTgt spid="15"/>
                                        </p:tgtEl>
                                        <p:attrNameLst>
                                          <p:attrName>style.visibility</p:attrName>
                                        </p:attrNameLst>
                                      </p:cBhvr>
                                      <p:to>
                                        <p:strVal val="visible"/>
                                      </p:to>
                                    </p:set>
                                    <p:anim calcmode="lin" valueType="num">
                                      <p:cBhvr additive="base">
                                        <p:cTn dur="500" fill="hold" id="44"/>
                                        <p:tgtEl>
                                          <p:spTgt spid="15"/>
                                        </p:tgtEl>
                                        <p:attrNameLst>
                                          <p:attrName>ppt_x</p:attrName>
                                        </p:attrNameLst>
                                      </p:cBhvr>
                                      <p:tavLst>
                                        <p:tav tm="0">
                                          <p:val>
                                            <p:strVal val="1+#ppt_w/2"/>
                                          </p:val>
                                        </p:tav>
                                        <p:tav tm="100000">
                                          <p:val>
                                            <p:strVal val="#ppt_x"/>
                                          </p:val>
                                        </p:tav>
                                      </p:tavLst>
                                    </p:anim>
                                    <p:anim calcmode="lin" valueType="num">
                                      <p:cBhvr additive="base">
                                        <p:cTn dur="500" fill="hold" id="45"/>
                                        <p:tgtEl>
                                          <p:spTgt spid="15"/>
                                        </p:tgtEl>
                                        <p:attrNameLst>
                                          <p:attrName>ppt_y</p:attrName>
                                        </p:attrNameLst>
                                      </p:cBhvr>
                                      <p:tavLst>
                                        <p:tav tm="0">
                                          <p:val>
                                            <p:strVal val="0-#ppt_h/2"/>
                                          </p:val>
                                        </p:tav>
                                        <p:tav tm="100000">
                                          <p:val>
                                            <p:strVal val="#ppt_y"/>
                                          </p:val>
                                        </p:tav>
                                      </p:tavLst>
                                    </p:anim>
                                  </p:childTnLst>
                                </p:cTn>
                              </p:par>
                              <p:par>
                                <p:cTn fill="hold" grpId="0" id="46" nodeType="withEffect" presetClass="entr" presetID="2" presetSubtype="3">
                                  <p:stCondLst>
                                    <p:cond delay="0"/>
                                  </p:stCondLst>
                                  <p:childTnLst>
                                    <p:set>
                                      <p:cBhvr>
                                        <p:cTn dur="1" fill="hold" id="47">
                                          <p:stCondLst>
                                            <p:cond delay="0"/>
                                          </p:stCondLst>
                                        </p:cTn>
                                        <p:tgtEl>
                                          <p:spTgt spid="16"/>
                                        </p:tgtEl>
                                        <p:attrNameLst>
                                          <p:attrName>style.visibility</p:attrName>
                                        </p:attrNameLst>
                                      </p:cBhvr>
                                      <p:to>
                                        <p:strVal val="visible"/>
                                      </p:to>
                                    </p:set>
                                    <p:anim calcmode="lin" valueType="num">
                                      <p:cBhvr additive="base">
                                        <p:cTn dur="500" fill="hold" id="48"/>
                                        <p:tgtEl>
                                          <p:spTgt spid="16"/>
                                        </p:tgtEl>
                                        <p:attrNameLst>
                                          <p:attrName>ppt_x</p:attrName>
                                        </p:attrNameLst>
                                      </p:cBhvr>
                                      <p:tavLst>
                                        <p:tav tm="0">
                                          <p:val>
                                            <p:strVal val="1+#ppt_w/2"/>
                                          </p:val>
                                        </p:tav>
                                        <p:tav tm="100000">
                                          <p:val>
                                            <p:strVal val="#ppt_x"/>
                                          </p:val>
                                        </p:tav>
                                      </p:tavLst>
                                    </p:anim>
                                    <p:anim calcmode="lin" valueType="num">
                                      <p:cBhvr additive="base">
                                        <p:cTn dur="500" fill="hold" id="49"/>
                                        <p:tgtEl>
                                          <p:spTgt spid="16"/>
                                        </p:tgtEl>
                                        <p:attrNameLst>
                                          <p:attrName>ppt_y</p:attrName>
                                        </p:attrNameLst>
                                      </p:cBhvr>
                                      <p:tavLst>
                                        <p:tav tm="0">
                                          <p:val>
                                            <p:strVal val="0-#ppt_h/2"/>
                                          </p:val>
                                        </p:tav>
                                        <p:tav tm="100000">
                                          <p:val>
                                            <p:strVal val="#ppt_y"/>
                                          </p:val>
                                        </p:tav>
                                      </p:tavLst>
                                    </p:anim>
                                  </p:childTnLst>
                                </p:cTn>
                              </p:par>
                              <p:par>
                                <p:cTn fill="hold" grpId="0" id="50" nodeType="withEffect" presetClass="entr" presetID="2" presetSubtype="3">
                                  <p:stCondLst>
                                    <p:cond delay="0"/>
                                  </p:stCondLst>
                                  <p:childTnLst>
                                    <p:set>
                                      <p:cBhvr>
                                        <p:cTn dur="1" fill="hold" id="51">
                                          <p:stCondLst>
                                            <p:cond delay="0"/>
                                          </p:stCondLst>
                                        </p:cTn>
                                        <p:tgtEl>
                                          <p:spTgt spid="17"/>
                                        </p:tgtEl>
                                        <p:attrNameLst>
                                          <p:attrName>style.visibility</p:attrName>
                                        </p:attrNameLst>
                                      </p:cBhvr>
                                      <p:to>
                                        <p:strVal val="visible"/>
                                      </p:to>
                                    </p:set>
                                    <p:anim calcmode="lin" valueType="num">
                                      <p:cBhvr additive="base">
                                        <p:cTn dur="500" fill="hold" id="52"/>
                                        <p:tgtEl>
                                          <p:spTgt spid="17"/>
                                        </p:tgtEl>
                                        <p:attrNameLst>
                                          <p:attrName>ppt_x</p:attrName>
                                        </p:attrNameLst>
                                      </p:cBhvr>
                                      <p:tavLst>
                                        <p:tav tm="0">
                                          <p:val>
                                            <p:strVal val="1+#ppt_w/2"/>
                                          </p:val>
                                        </p:tav>
                                        <p:tav tm="100000">
                                          <p:val>
                                            <p:strVal val="#ppt_x"/>
                                          </p:val>
                                        </p:tav>
                                      </p:tavLst>
                                    </p:anim>
                                    <p:anim calcmode="lin" valueType="num">
                                      <p:cBhvr additive="base">
                                        <p:cTn dur="500" fill="hold" id="53"/>
                                        <p:tgtEl>
                                          <p:spTgt spid="17"/>
                                        </p:tgtEl>
                                        <p:attrNameLst>
                                          <p:attrName>ppt_y</p:attrName>
                                        </p:attrNameLst>
                                      </p:cBhvr>
                                      <p:tavLst>
                                        <p:tav tm="0">
                                          <p:val>
                                            <p:strVal val="0-#ppt_h/2"/>
                                          </p:val>
                                        </p:tav>
                                        <p:tav tm="100000">
                                          <p:val>
                                            <p:strVal val="#ppt_y"/>
                                          </p:val>
                                        </p:tav>
                                      </p:tavLst>
                                    </p:anim>
                                  </p:childTnLst>
                                </p:cTn>
                              </p:par>
                              <p:par>
                                <p:cTn fill="hold" grpId="0" id="54" nodeType="withEffect" presetClass="entr" presetID="2" presetSubtype="3">
                                  <p:stCondLst>
                                    <p:cond delay="0"/>
                                  </p:stCondLst>
                                  <p:childTnLst>
                                    <p:set>
                                      <p:cBhvr>
                                        <p:cTn dur="1" fill="hold" id="55">
                                          <p:stCondLst>
                                            <p:cond delay="0"/>
                                          </p:stCondLst>
                                        </p:cTn>
                                        <p:tgtEl>
                                          <p:spTgt spid="18"/>
                                        </p:tgtEl>
                                        <p:attrNameLst>
                                          <p:attrName>style.visibility</p:attrName>
                                        </p:attrNameLst>
                                      </p:cBhvr>
                                      <p:to>
                                        <p:strVal val="visible"/>
                                      </p:to>
                                    </p:set>
                                    <p:anim calcmode="lin" valueType="num">
                                      <p:cBhvr additive="base">
                                        <p:cTn dur="500" fill="hold" id="56"/>
                                        <p:tgtEl>
                                          <p:spTgt spid="18"/>
                                        </p:tgtEl>
                                        <p:attrNameLst>
                                          <p:attrName>ppt_x</p:attrName>
                                        </p:attrNameLst>
                                      </p:cBhvr>
                                      <p:tavLst>
                                        <p:tav tm="0">
                                          <p:val>
                                            <p:strVal val="1+#ppt_w/2"/>
                                          </p:val>
                                        </p:tav>
                                        <p:tav tm="100000">
                                          <p:val>
                                            <p:strVal val="#ppt_x"/>
                                          </p:val>
                                        </p:tav>
                                      </p:tavLst>
                                    </p:anim>
                                    <p:anim calcmode="lin" valueType="num">
                                      <p:cBhvr additive="base">
                                        <p:cTn dur="500" fill="hold" id="57"/>
                                        <p:tgtEl>
                                          <p:spTgt spid="18"/>
                                        </p:tgtEl>
                                        <p:attrNameLst>
                                          <p:attrName>ppt_y</p:attrName>
                                        </p:attrNameLst>
                                      </p:cBhvr>
                                      <p:tavLst>
                                        <p:tav tm="0">
                                          <p:val>
                                            <p:strVal val="0-#ppt_h/2"/>
                                          </p:val>
                                        </p:tav>
                                        <p:tav tm="100000">
                                          <p:val>
                                            <p:strVal val="#ppt_y"/>
                                          </p:val>
                                        </p:tav>
                                      </p:tavLst>
                                    </p:anim>
                                  </p:childTnLst>
                                </p:cTn>
                              </p:par>
                              <p:par>
                                <p:cTn fill="hold" grpId="0" id="58" nodeType="withEffect" presetClass="entr" presetID="2" presetSubtype="3">
                                  <p:stCondLst>
                                    <p:cond delay="0"/>
                                  </p:stCondLst>
                                  <p:childTnLst>
                                    <p:set>
                                      <p:cBhvr>
                                        <p:cTn dur="1" fill="hold" id="59">
                                          <p:stCondLst>
                                            <p:cond delay="0"/>
                                          </p:stCondLst>
                                        </p:cTn>
                                        <p:tgtEl>
                                          <p:spTgt spid="26"/>
                                        </p:tgtEl>
                                        <p:attrNameLst>
                                          <p:attrName>style.visibility</p:attrName>
                                        </p:attrNameLst>
                                      </p:cBhvr>
                                      <p:to>
                                        <p:strVal val="visible"/>
                                      </p:to>
                                    </p:set>
                                    <p:anim calcmode="lin" valueType="num">
                                      <p:cBhvr additive="base">
                                        <p:cTn dur="500" fill="hold" id="60"/>
                                        <p:tgtEl>
                                          <p:spTgt spid="26"/>
                                        </p:tgtEl>
                                        <p:attrNameLst>
                                          <p:attrName>ppt_x</p:attrName>
                                        </p:attrNameLst>
                                      </p:cBhvr>
                                      <p:tavLst>
                                        <p:tav tm="0">
                                          <p:val>
                                            <p:strVal val="1+#ppt_w/2"/>
                                          </p:val>
                                        </p:tav>
                                        <p:tav tm="100000">
                                          <p:val>
                                            <p:strVal val="#ppt_x"/>
                                          </p:val>
                                        </p:tav>
                                      </p:tavLst>
                                    </p:anim>
                                    <p:anim calcmode="lin" valueType="num">
                                      <p:cBhvr additive="base">
                                        <p:cTn dur="500" fill="hold" id="61"/>
                                        <p:tgtEl>
                                          <p:spTgt spid="26"/>
                                        </p:tgtEl>
                                        <p:attrNameLst>
                                          <p:attrName>ppt_y</p:attrName>
                                        </p:attrNameLst>
                                      </p:cBhvr>
                                      <p:tavLst>
                                        <p:tav tm="0">
                                          <p:val>
                                            <p:strVal val="0-#ppt_h/2"/>
                                          </p:val>
                                        </p:tav>
                                        <p:tav tm="100000">
                                          <p:val>
                                            <p:strVal val="#ppt_y"/>
                                          </p:val>
                                        </p:tav>
                                      </p:tavLst>
                                    </p:anim>
                                  </p:childTnLst>
                                </p:cTn>
                              </p:par>
                              <p:par>
                                <p:cTn fill="hold" grpId="0" id="62" nodeType="withEffect" presetClass="entr" presetID="2" presetSubtype="3">
                                  <p:stCondLst>
                                    <p:cond delay="0"/>
                                  </p:stCondLst>
                                  <p:childTnLst>
                                    <p:set>
                                      <p:cBhvr>
                                        <p:cTn dur="1" fill="hold" id="63">
                                          <p:stCondLst>
                                            <p:cond delay="0"/>
                                          </p:stCondLst>
                                        </p:cTn>
                                        <p:tgtEl>
                                          <p:spTgt spid="25"/>
                                        </p:tgtEl>
                                        <p:attrNameLst>
                                          <p:attrName>style.visibility</p:attrName>
                                        </p:attrNameLst>
                                      </p:cBhvr>
                                      <p:to>
                                        <p:strVal val="visible"/>
                                      </p:to>
                                    </p:set>
                                    <p:anim calcmode="lin" valueType="num">
                                      <p:cBhvr additive="base">
                                        <p:cTn dur="500" fill="hold" id="64"/>
                                        <p:tgtEl>
                                          <p:spTgt spid="25"/>
                                        </p:tgtEl>
                                        <p:attrNameLst>
                                          <p:attrName>ppt_x</p:attrName>
                                        </p:attrNameLst>
                                      </p:cBhvr>
                                      <p:tavLst>
                                        <p:tav tm="0">
                                          <p:val>
                                            <p:strVal val="1+#ppt_w/2"/>
                                          </p:val>
                                        </p:tav>
                                        <p:tav tm="100000">
                                          <p:val>
                                            <p:strVal val="#ppt_x"/>
                                          </p:val>
                                        </p:tav>
                                      </p:tavLst>
                                    </p:anim>
                                    <p:anim calcmode="lin" valueType="num">
                                      <p:cBhvr additive="base">
                                        <p:cTn dur="500" fill="hold" id="65"/>
                                        <p:tgtEl>
                                          <p:spTgt spid="25"/>
                                        </p:tgtEl>
                                        <p:attrNameLst>
                                          <p:attrName>ppt_y</p:attrName>
                                        </p:attrNameLst>
                                      </p:cBhvr>
                                      <p:tavLst>
                                        <p:tav tm="0">
                                          <p:val>
                                            <p:strVal val="0-#ppt_h/2"/>
                                          </p:val>
                                        </p:tav>
                                        <p:tav tm="100000">
                                          <p:val>
                                            <p:strVal val="#ppt_y"/>
                                          </p:val>
                                        </p:tav>
                                      </p:tavLst>
                                    </p:anim>
                                  </p:childTnLst>
                                </p:cTn>
                              </p:par>
                            </p:childTnLst>
                          </p:cTn>
                        </p:par>
                        <p:par>
                          <p:cTn fill="hold" id="66" nodeType="afterGroup">
                            <p:stCondLst>
                              <p:cond delay="2500"/>
                            </p:stCondLst>
                            <p:childTnLst>
                              <p:par>
                                <p:cTn fill="hold" grpId="0" id="67" nodeType="afterEffect" presetClass="entr" presetID="2" presetSubtype="3">
                                  <p:stCondLst>
                                    <p:cond delay="0"/>
                                  </p:stCondLst>
                                  <p:childTnLst>
                                    <p:set>
                                      <p:cBhvr>
                                        <p:cTn dur="1" fill="hold" id="68">
                                          <p:stCondLst>
                                            <p:cond delay="0"/>
                                          </p:stCondLst>
                                        </p:cTn>
                                        <p:tgtEl>
                                          <p:spTgt spid="7"/>
                                        </p:tgtEl>
                                        <p:attrNameLst>
                                          <p:attrName>style.visibility</p:attrName>
                                        </p:attrNameLst>
                                      </p:cBhvr>
                                      <p:to>
                                        <p:strVal val="visible"/>
                                      </p:to>
                                    </p:set>
                                    <p:anim calcmode="lin" valueType="num">
                                      <p:cBhvr additive="base">
                                        <p:cTn dur="500" fill="hold" id="69"/>
                                        <p:tgtEl>
                                          <p:spTgt spid="7"/>
                                        </p:tgtEl>
                                        <p:attrNameLst>
                                          <p:attrName>ppt_x</p:attrName>
                                        </p:attrNameLst>
                                      </p:cBhvr>
                                      <p:tavLst>
                                        <p:tav tm="0">
                                          <p:val>
                                            <p:strVal val="1+#ppt_w/2"/>
                                          </p:val>
                                        </p:tav>
                                        <p:tav tm="100000">
                                          <p:val>
                                            <p:strVal val="#ppt_x"/>
                                          </p:val>
                                        </p:tav>
                                      </p:tavLst>
                                    </p:anim>
                                    <p:anim calcmode="lin" valueType="num">
                                      <p:cBhvr additive="base">
                                        <p:cTn dur="500" fill="hold" id="70"/>
                                        <p:tgtEl>
                                          <p:spTgt spid="7"/>
                                        </p:tgtEl>
                                        <p:attrNameLst>
                                          <p:attrName>ppt_y</p:attrName>
                                        </p:attrNameLst>
                                      </p:cBhvr>
                                      <p:tavLst>
                                        <p:tav tm="0">
                                          <p:val>
                                            <p:strVal val="0-#ppt_h/2"/>
                                          </p:val>
                                        </p:tav>
                                        <p:tav tm="100000">
                                          <p:val>
                                            <p:strVal val="#ppt_y"/>
                                          </p:val>
                                        </p:tav>
                                      </p:tavLst>
                                    </p:anim>
                                  </p:childTnLst>
                                </p:cTn>
                              </p:par>
                              <p:par>
                                <p:cTn fill="hold" grpId="0" id="71" nodeType="withEffect" presetClass="entr" presetID="2" presetSubtype="3">
                                  <p:stCondLst>
                                    <p:cond delay="0"/>
                                  </p:stCondLst>
                                  <p:childTnLst>
                                    <p:set>
                                      <p:cBhvr>
                                        <p:cTn dur="1" fill="hold" id="72">
                                          <p:stCondLst>
                                            <p:cond delay="0"/>
                                          </p:stCondLst>
                                        </p:cTn>
                                        <p:tgtEl>
                                          <p:spTgt spid="8"/>
                                        </p:tgtEl>
                                        <p:attrNameLst>
                                          <p:attrName>style.visibility</p:attrName>
                                        </p:attrNameLst>
                                      </p:cBhvr>
                                      <p:to>
                                        <p:strVal val="visible"/>
                                      </p:to>
                                    </p:set>
                                    <p:anim calcmode="lin" valueType="num">
                                      <p:cBhvr additive="base">
                                        <p:cTn dur="500" fill="hold" id="73"/>
                                        <p:tgtEl>
                                          <p:spTgt spid="8"/>
                                        </p:tgtEl>
                                        <p:attrNameLst>
                                          <p:attrName>ppt_x</p:attrName>
                                        </p:attrNameLst>
                                      </p:cBhvr>
                                      <p:tavLst>
                                        <p:tav tm="0">
                                          <p:val>
                                            <p:strVal val="1+#ppt_w/2"/>
                                          </p:val>
                                        </p:tav>
                                        <p:tav tm="100000">
                                          <p:val>
                                            <p:strVal val="#ppt_x"/>
                                          </p:val>
                                        </p:tav>
                                      </p:tavLst>
                                    </p:anim>
                                    <p:anim calcmode="lin" valueType="num">
                                      <p:cBhvr additive="base">
                                        <p:cTn dur="500" fill="hold" id="74"/>
                                        <p:tgtEl>
                                          <p:spTgt spid="8"/>
                                        </p:tgtEl>
                                        <p:attrNameLst>
                                          <p:attrName>ppt_y</p:attrName>
                                        </p:attrNameLst>
                                      </p:cBhvr>
                                      <p:tavLst>
                                        <p:tav tm="0">
                                          <p:val>
                                            <p:strVal val="0-#ppt_h/2"/>
                                          </p:val>
                                        </p:tav>
                                        <p:tav tm="100000">
                                          <p:val>
                                            <p:strVal val="#ppt_y"/>
                                          </p:val>
                                        </p:tav>
                                      </p:tavLst>
                                    </p:anim>
                                  </p:childTnLst>
                                </p:cTn>
                              </p:par>
                              <p:par>
                                <p:cTn fill="hold" grpId="0" id="75" nodeType="withEffect" presetClass="entr" presetID="2" presetSubtype="3">
                                  <p:stCondLst>
                                    <p:cond delay="0"/>
                                  </p:stCondLst>
                                  <p:childTnLst>
                                    <p:set>
                                      <p:cBhvr>
                                        <p:cTn dur="1" fill="hold" id="76">
                                          <p:stCondLst>
                                            <p:cond delay="0"/>
                                          </p:stCondLst>
                                        </p:cTn>
                                        <p:tgtEl>
                                          <p:spTgt spid="9"/>
                                        </p:tgtEl>
                                        <p:attrNameLst>
                                          <p:attrName>style.visibility</p:attrName>
                                        </p:attrNameLst>
                                      </p:cBhvr>
                                      <p:to>
                                        <p:strVal val="visible"/>
                                      </p:to>
                                    </p:set>
                                    <p:anim calcmode="lin" valueType="num">
                                      <p:cBhvr additive="base">
                                        <p:cTn dur="500" fill="hold" id="77"/>
                                        <p:tgtEl>
                                          <p:spTgt spid="9"/>
                                        </p:tgtEl>
                                        <p:attrNameLst>
                                          <p:attrName>ppt_x</p:attrName>
                                        </p:attrNameLst>
                                      </p:cBhvr>
                                      <p:tavLst>
                                        <p:tav tm="0">
                                          <p:val>
                                            <p:strVal val="1+#ppt_w/2"/>
                                          </p:val>
                                        </p:tav>
                                        <p:tav tm="100000">
                                          <p:val>
                                            <p:strVal val="#ppt_x"/>
                                          </p:val>
                                        </p:tav>
                                      </p:tavLst>
                                    </p:anim>
                                    <p:anim calcmode="lin" valueType="num">
                                      <p:cBhvr additive="base">
                                        <p:cTn dur="500" fill="hold" id="78"/>
                                        <p:tgtEl>
                                          <p:spTgt spid="9"/>
                                        </p:tgtEl>
                                        <p:attrNameLst>
                                          <p:attrName>ppt_y</p:attrName>
                                        </p:attrNameLst>
                                      </p:cBhvr>
                                      <p:tavLst>
                                        <p:tav tm="0">
                                          <p:val>
                                            <p:strVal val="0-#ppt_h/2"/>
                                          </p:val>
                                        </p:tav>
                                        <p:tav tm="100000">
                                          <p:val>
                                            <p:strVal val="#ppt_y"/>
                                          </p:val>
                                        </p:tav>
                                      </p:tavLst>
                                    </p:anim>
                                  </p:childTnLst>
                                </p:cTn>
                              </p:par>
                              <p:par>
                                <p:cTn fill="hold" grpId="0" id="79" nodeType="withEffect" presetClass="entr" presetID="2" presetSubtype="3">
                                  <p:stCondLst>
                                    <p:cond delay="0"/>
                                  </p:stCondLst>
                                  <p:childTnLst>
                                    <p:set>
                                      <p:cBhvr>
                                        <p:cTn dur="1" fill="hold" id="80">
                                          <p:stCondLst>
                                            <p:cond delay="0"/>
                                          </p:stCondLst>
                                        </p:cTn>
                                        <p:tgtEl>
                                          <p:spTgt spid="10"/>
                                        </p:tgtEl>
                                        <p:attrNameLst>
                                          <p:attrName>style.visibility</p:attrName>
                                        </p:attrNameLst>
                                      </p:cBhvr>
                                      <p:to>
                                        <p:strVal val="visible"/>
                                      </p:to>
                                    </p:set>
                                    <p:anim calcmode="lin" valueType="num">
                                      <p:cBhvr additive="base">
                                        <p:cTn dur="500" fill="hold" id="81"/>
                                        <p:tgtEl>
                                          <p:spTgt spid="10"/>
                                        </p:tgtEl>
                                        <p:attrNameLst>
                                          <p:attrName>ppt_x</p:attrName>
                                        </p:attrNameLst>
                                      </p:cBhvr>
                                      <p:tavLst>
                                        <p:tav tm="0">
                                          <p:val>
                                            <p:strVal val="1+#ppt_w/2"/>
                                          </p:val>
                                        </p:tav>
                                        <p:tav tm="100000">
                                          <p:val>
                                            <p:strVal val="#ppt_x"/>
                                          </p:val>
                                        </p:tav>
                                      </p:tavLst>
                                    </p:anim>
                                    <p:anim calcmode="lin" valueType="num">
                                      <p:cBhvr additive="base">
                                        <p:cTn dur="500" fill="hold" id="82"/>
                                        <p:tgtEl>
                                          <p:spTgt spid="10"/>
                                        </p:tgtEl>
                                        <p:attrNameLst>
                                          <p:attrName>ppt_y</p:attrName>
                                        </p:attrNameLst>
                                      </p:cBhvr>
                                      <p:tavLst>
                                        <p:tav tm="0">
                                          <p:val>
                                            <p:strVal val="0-#ppt_h/2"/>
                                          </p:val>
                                        </p:tav>
                                        <p:tav tm="100000">
                                          <p:val>
                                            <p:strVal val="#ppt_y"/>
                                          </p:val>
                                        </p:tav>
                                      </p:tavLst>
                                    </p:anim>
                                  </p:childTnLst>
                                </p:cTn>
                              </p:par>
                              <p:par>
                                <p:cTn fill="hold" grpId="0" id="83" nodeType="withEffect" presetClass="entr" presetID="2" presetSubtype="3">
                                  <p:stCondLst>
                                    <p:cond delay="0"/>
                                  </p:stCondLst>
                                  <p:childTnLst>
                                    <p:set>
                                      <p:cBhvr>
                                        <p:cTn dur="1" fill="hold" id="84">
                                          <p:stCondLst>
                                            <p:cond delay="0"/>
                                          </p:stCondLst>
                                        </p:cTn>
                                        <p:tgtEl>
                                          <p:spTgt spid="11"/>
                                        </p:tgtEl>
                                        <p:attrNameLst>
                                          <p:attrName>style.visibility</p:attrName>
                                        </p:attrNameLst>
                                      </p:cBhvr>
                                      <p:to>
                                        <p:strVal val="visible"/>
                                      </p:to>
                                    </p:set>
                                    <p:anim calcmode="lin" valueType="num">
                                      <p:cBhvr additive="base">
                                        <p:cTn dur="500" fill="hold" id="85"/>
                                        <p:tgtEl>
                                          <p:spTgt spid="11"/>
                                        </p:tgtEl>
                                        <p:attrNameLst>
                                          <p:attrName>ppt_x</p:attrName>
                                        </p:attrNameLst>
                                      </p:cBhvr>
                                      <p:tavLst>
                                        <p:tav tm="0">
                                          <p:val>
                                            <p:strVal val="1+#ppt_w/2"/>
                                          </p:val>
                                        </p:tav>
                                        <p:tav tm="100000">
                                          <p:val>
                                            <p:strVal val="#ppt_x"/>
                                          </p:val>
                                        </p:tav>
                                      </p:tavLst>
                                    </p:anim>
                                    <p:anim calcmode="lin" valueType="num">
                                      <p:cBhvr additive="base">
                                        <p:cTn dur="500" fill="hold" id="86"/>
                                        <p:tgtEl>
                                          <p:spTgt spid="11"/>
                                        </p:tgtEl>
                                        <p:attrNameLst>
                                          <p:attrName>ppt_y</p:attrName>
                                        </p:attrNameLst>
                                      </p:cBhvr>
                                      <p:tavLst>
                                        <p:tav tm="0">
                                          <p:val>
                                            <p:strVal val="0-#ppt_h/2"/>
                                          </p:val>
                                        </p:tav>
                                        <p:tav tm="100000">
                                          <p:val>
                                            <p:strVal val="#ppt_y"/>
                                          </p:val>
                                        </p:tav>
                                      </p:tavLst>
                                    </p:anim>
                                  </p:childTnLst>
                                </p:cTn>
                              </p:par>
                              <p:par>
                                <p:cTn fill="hold" grpId="0" id="87" nodeType="withEffect" presetClass="entr" presetID="2" presetSubtype="3">
                                  <p:stCondLst>
                                    <p:cond delay="0"/>
                                  </p:stCondLst>
                                  <p:childTnLst>
                                    <p:set>
                                      <p:cBhvr>
                                        <p:cTn dur="1" fill="hold" id="88">
                                          <p:stCondLst>
                                            <p:cond delay="0"/>
                                          </p:stCondLst>
                                        </p:cTn>
                                        <p:tgtEl>
                                          <p:spTgt spid="12"/>
                                        </p:tgtEl>
                                        <p:attrNameLst>
                                          <p:attrName>style.visibility</p:attrName>
                                        </p:attrNameLst>
                                      </p:cBhvr>
                                      <p:to>
                                        <p:strVal val="visible"/>
                                      </p:to>
                                    </p:set>
                                    <p:anim calcmode="lin" valueType="num">
                                      <p:cBhvr additive="base">
                                        <p:cTn dur="500" fill="hold" id="89"/>
                                        <p:tgtEl>
                                          <p:spTgt spid="12"/>
                                        </p:tgtEl>
                                        <p:attrNameLst>
                                          <p:attrName>ppt_x</p:attrName>
                                        </p:attrNameLst>
                                      </p:cBhvr>
                                      <p:tavLst>
                                        <p:tav tm="0">
                                          <p:val>
                                            <p:strVal val="1+#ppt_w/2"/>
                                          </p:val>
                                        </p:tav>
                                        <p:tav tm="100000">
                                          <p:val>
                                            <p:strVal val="#ppt_x"/>
                                          </p:val>
                                        </p:tav>
                                      </p:tavLst>
                                    </p:anim>
                                    <p:anim calcmode="lin" valueType="num">
                                      <p:cBhvr additive="base">
                                        <p:cTn dur="500" fill="hold" id="90"/>
                                        <p:tgtEl>
                                          <p:spTgt spid="12"/>
                                        </p:tgtEl>
                                        <p:attrNameLst>
                                          <p:attrName>ppt_y</p:attrName>
                                        </p:attrNameLst>
                                      </p:cBhvr>
                                      <p:tavLst>
                                        <p:tav tm="0">
                                          <p:val>
                                            <p:strVal val="0-#ppt_h/2"/>
                                          </p:val>
                                        </p:tav>
                                        <p:tav tm="100000">
                                          <p:val>
                                            <p:strVal val="#ppt_y"/>
                                          </p:val>
                                        </p:tav>
                                      </p:tavLst>
                                    </p:anim>
                                  </p:childTnLst>
                                </p:cTn>
                              </p:par>
                              <p:par>
                                <p:cTn fill="hold" grpId="0" id="91" nodeType="withEffect" presetClass="entr" presetID="2" presetSubtype="3">
                                  <p:stCondLst>
                                    <p:cond delay="0"/>
                                  </p:stCondLst>
                                  <p:childTnLst>
                                    <p:set>
                                      <p:cBhvr>
                                        <p:cTn dur="1" fill="hold" id="92">
                                          <p:stCondLst>
                                            <p:cond delay="0"/>
                                          </p:stCondLst>
                                        </p:cTn>
                                        <p:tgtEl>
                                          <p:spTgt spid="13"/>
                                        </p:tgtEl>
                                        <p:attrNameLst>
                                          <p:attrName>style.visibility</p:attrName>
                                        </p:attrNameLst>
                                      </p:cBhvr>
                                      <p:to>
                                        <p:strVal val="visible"/>
                                      </p:to>
                                    </p:set>
                                    <p:anim calcmode="lin" valueType="num">
                                      <p:cBhvr additive="base">
                                        <p:cTn dur="500" fill="hold" id="93"/>
                                        <p:tgtEl>
                                          <p:spTgt spid="13"/>
                                        </p:tgtEl>
                                        <p:attrNameLst>
                                          <p:attrName>ppt_x</p:attrName>
                                        </p:attrNameLst>
                                      </p:cBhvr>
                                      <p:tavLst>
                                        <p:tav tm="0">
                                          <p:val>
                                            <p:strVal val="1+#ppt_w/2"/>
                                          </p:val>
                                        </p:tav>
                                        <p:tav tm="100000">
                                          <p:val>
                                            <p:strVal val="#ppt_x"/>
                                          </p:val>
                                        </p:tav>
                                      </p:tavLst>
                                    </p:anim>
                                    <p:anim calcmode="lin" valueType="num">
                                      <p:cBhvr additive="base">
                                        <p:cTn dur="500" fill="hold" id="94"/>
                                        <p:tgtEl>
                                          <p:spTgt spid="13"/>
                                        </p:tgtEl>
                                        <p:attrNameLst>
                                          <p:attrName>ppt_y</p:attrName>
                                        </p:attrNameLst>
                                      </p:cBhvr>
                                      <p:tavLst>
                                        <p:tav tm="0">
                                          <p:val>
                                            <p:strVal val="0-#ppt_h/2"/>
                                          </p:val>
                                        </p:tav>
                                        <p:tav tm="100000">
                                          <p:val>
                                            <p:strVal val="#ppt_y"/>
                                          </p:val>
                                        </p:tav>
                                      </p:tavLst>
                                    </p:anim>
                                  </p:childTnLst>
                                </p:cTn>
                              </p:par>
                              <p:par>
                                <p:cTn fill="hold" grpId="0" id="95" nodeType="withEffect" presetClass="entr" presetID="2" presetSubtype="3">
                                  <p:stCondLst>
                                    <p:cond delay="0"/>
                                  </p:stCondLst>
                                  <p:childTnLst>
                                    <p:set>
                                      <p:cBhvr>
                                        <p:cTn dur="1" fill="hold" id="96">
                                          <p:stCondLst>
                                            <p:cond delay="0"/>
                                          </p:stCondLst>
                                        </p:cTn>
                                        <p:tgtEl>
                                          <p:spTgt spid="14"/>
                                        </p:tgtEl>
                                        <p:attrNameLst>
                                          <p:attrName>style.visibility</p:attrName>
                                        </p:attrNameLst>
                                      </p:cBhvr>
                                      <p:to>
                                        <p:strVal val="visible"/>
                                      </p:to>
                                    </p:set>
                                    <p:anim calcmode="lin" valueType="num">
                                      <p:cBhvr additive="base">
                                        <p:cTn dur="500" fill="hold" id="97"/>
                                        <p:tgtEl>
                                          <p:spTgt spid="14"/>
                                        </p:tgtEl>
                                        <p:attrNameLst>
                                          <p:attrName>ppt_x</p:attrName>
                                        </p:attrNameLst>
                                      </p:cBhvr>
                                      <p:tavLst>
                                        <p:tav tm="0">
                                          <p:val>
                                            <p:strVal val="1+#ppt_w/2"/>
                                          </p:val>
                                        </p:tav>
                                        <p:tav tm="100000">
                                          <p:val>
                                            <p:strVal val="#ppt_x"/>
                                          </p:val>
                                        </p:tav>
                                      </p:tavLst>
                                    </p:anim>
                                    <p:anim calcmode="lin" valueType="num">
                                      <p:cBhvr additive="base">
                                        <p:cTn dur="500" fill="hold" id="98"/>
                                        <p:tgtEl>
                                          <p:spTgt spid="14"/>
                                        </p:tgtEl>
                                        <p:attrNameLst>
                                          <p:attrName>ppt_y</p:attrName>
                                        </p:attrNameLst>
                                      </p:cBhvr>
                                      <p:tavLst>
                                        <p:tav tm="0">
                                          <p:val>
                                            <p:strVal val="0-#ppt_h/2"/>
                                          </p:val>
                                        </p:tav>
                                        <p:tav tm="100000">
                                          <p:val>
                                            <p:strVal val="#ppt_y"/>
                                          </p:val>
                                        </p:tav>
                                      </p:tavLst>
                                    </p:anim>
                                  </p:childTnLst>
                                </p:cTn>
                              </p:par>
                              <p:par>
                                <p:cTn fill="hold" grpId="0" id="99" nodeType="withEffect" presetClass="entr" presetID="2" presetSubtype="3">
                                  <p:stCondLst>
                                    <p:cond delay="0"/>
                                  </p:stCondLst>
                                  <p:childTnLst>
                                    <p:set>
                                      <p:cBhvr>
                                        <p:cTn dur="1" fill="hold" id="100">
                                          <p:stCondLst>
                                            <p:cond delay="0"/>
                                          </p:stCondLst>
                                        </p:cTn>
                                        <p:tgtEl>
                                          <p:spTgt spid="27"/>
                                        </p:tgtEl>
                                        <p:attrNameLst>
                                          <p:attrName>style.visibility</p:attrName>
                                        </p:attrNameLst>
                                      </p:cBhvr>
                                      <p:to>
                                        <p:strVal val="visible"/>
                                      </p:to>
                                    </p:set>
                                    <p:anim calcmode="lin" valueType="num">
                                      <p:cBhvr additive="base">
                                        <p:cTn dur="500" fill="hold" id="101"/>
                                        <p:tgtEl>
                                          <p:spTgt spid="27"/>
                                        </p:tgtEl>
                                        <p:attrNameLst>
                                          <p:attrName>ppt_x</p:attrName>
                                        </p:attrNameLst>
                                      </p:cBhvr>
                                      <p:tavLst>
                                        <p:tav tm="0">
                                          <p:val>
                                            <p:strVal val="1+#ppt_w/2"/>
                                          </p:val>
                                        </p:tav>
                                        <p:tav tm="100000">
                                          <p:val>
                                            <p:strVal val="#ppt_x"/>
                                          </p:val>
                                        </p:tav>
                                      </p:tavLst>
                                    </p:anim>
                                    <p:anim calcmode="lin" valueType="num">
                                      <p:cBhvr additive="base">
                                        <p:cTn dur="500" fill="hold" id="102"/>
                                        <p:tgtEl>
                                          <p:spTgt spid="27"/>
                                        </p:tgtEl>
                                        <p:attrNameLst>
                                          <p:attrName>ppt_y</p:attrName>
                                        </p:attrNameLst>
                                      </p:cBhvr>
                                      <p:tavLst>
                                        <p:tav tm="0">
                                          <p:val>
                                            <p:strVal val="0-#ppt_h/2"/>
                                          </p:val>
                                        </p:tav>
                                        <p:tav tm="100000">
                                          <p:val>
                                            <p:strVal val="#ppt_y"/>
                                          </p:val>
                                        </p:tav>
                                      </p:tavLst>
                                    </p:anim>
                                  </p:childTnLst>
                                </p:cTn>
                              </p:par>
                              <p:par>
                                <p:cTn fill="hold" grpId="0" id="103" nodeType="withEffect" presetClass="entr" presetID="2" presetSubtype="3">
                                  <p:stCondLst>
                                    <p:cond delay="0"/>
                                  </p:stCondLst>
                                  <p:childTnLst>
                                    <p:set>
                                      <p:cBhvr>
                                        <p:cTn dur="1" fill="hold" id="104">
                                          <p:stCondLst>
                                            <p:cond delay="0"/>
                                          </p:stCondLst>
                                        </p:cTn>
                                        <p:tgtEl>
                                          <p:spTgt spid="28"/>
                                        </p:tgtEl>
                                        <p:attrNameLst>
                                          <p:attrName>style.visibility</p:attrName>
                                        </p:attrNameLst>
                                      </p:cBhvr>
                                      <p:to>
                                        <p:strVal val="visible"/>
                                      </p:to>
                                    </p:set>
                                    <p:anim calcmode="lin" valueType="num">
                                      <p:cBhvr additive="base">
                                        <p:cTn dur="500" fill="hold" id="105"/>
                                        <p:tgtEl>
                                          <p:spTgt spid="28"/>
                                        </p:tgtEl>
                                        <p:attrNameLst>
                                          <p:attrName>ppt_x</p:attrName>
                                        </p:attrNameLst>
                                      </p:cBhvr>
                                      <p:tavLst>
                                        <p:tav tm="0">
                                          <p:val>
                                            <p:strVal val="1+#ppt_w/2"/>
                                          </p:val>
                                        </p:tav>
                                        <p:tav tm="100000">
                                          <p:val>
                                            <p:strVal val="#ppt_x"/>
                                          </p:val>
                                        </p:tav>
                                      </p:tavLst>
                                    </p:anim>
                                    <p:anim calcmode="lin" valueType="num">
                                      <p:cBhvr additive="base">
                                        <p:cTn dur="500" fill="hold" id="106"/>
                                        <p:tgtEl>
                                          <p:spTgt spid="28"/>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7"/>
      <p:bldP grpId="0" spid="8"/>
      <p:bldP grpId="0" spid="9"/>
      <p:bldP grpId="0" spid="10"/>
      <p:bldP grpId="0" spid="11"/>
      <p:bldP grpId="0" spid="12"/>
      <p:bldP grpId="0" spid="13"/>
      <p:bldP grpId="0" spid="14"/>
      <p:bldP grpId="0" spid="15"/>
      <p:bldP grpId="0" spid="16"/>
      <p:bldP grpId="0" spid="17"/>
      <p:bldP grpId="0" spid="18"/>
      <p:bldP grpId="0" spid="19"/>
      <p:bldP grpId="0" spid="20"/>
      <p:bldP grpId="0" spid="21"/>
      <p:bldP grpId="0" spid="22"/>
      <p:bldP grpId="0" spid="23"/>
      <p:bldP grpId="0" spid="24"/>
      <p:bldP grpId="0" spid="25"/>
      <p:bldP grpId="0" spid="26"/>
      <p:bldP grpId="0" spid="27"/>
      <p:bldP grpId="0" spid="28"/>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1"/>
          <p:cNvGrpSpPr/>
          <p:nvPr/>
        </p:nvGrpSpPr>
        <p:grpSpPr>
          <a:xfrm>
            <a:off x="2986768" y="2189642"/>
            <a:ext cx="3024868" cy="1110516"/>
            <a:chOff x="4229100" y="3560959"/>
            <a:chExt cx="4033157" cy="1480230"/>
          </a:xfrm>
        </p:grpSpPr>
        <p:cxnSp>
          <p:nvCxnSpPr>
            <p:cNvPr id="13" name="直接连接符 12"/>
            <p:cNvCxnSpPr/>
            <p:nvPr/>
          </p:nvCxnSpPr>
          <p:spPr>
            <a:xfrm>
              <a:off x="6087847" y="3669079"/>
              <a:ext cx="1512195" cy="136737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V="1">
              <a:off x="4229100" y="3902529"/>
              <a:ext cx="4033157" cy="16328"/>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4998873" y="3560959"/>
              <a:ext cx="1658463" cy="148023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3" name="组合 15"/>
          <p:cNvGrpSpPr/>
          <p:nvPr/>
        </p:nvGrpSpPr>
        <p:grpSpPr>
          <a:xfrm>
            <a:off x="5419968" y="3193486"/>
            <a:ext cx="679811" cy="680021"/>
            <a:chOff x="5419967" y="3569479"/>
            <a:chExt cx="679811" cy="679811"/>
          </a:xfrm>
        </p:grpSpPr>
        <p:sp>
          <p:nvSpPr>
            <p:cNvPr id="17" name="椭圆 16"/>
            <p:cNvSpPr/>
            <p:nvPr/>
          </p:nvSpPr>
          <p:spPr>
            <a:xfrm>
              <a:off x="5419967" y="3569479"/>
              <a:ext cx="679811" cy="679811"/>
            </a:xfrm>
            <a:prstGeom prst="ellipse">
              <a:avLst/>
            </a:prstGeom>
            <a:solidFill>
              <a:schemeClr val="accent2"/>
            </a:solidFill>
            <a:ln cap="flat" w="15875">
              <a:solidFill>
                <a:schemeClr val="accent2"/>
              </a:solidFill>
              <a:prstDash val="solid"/>
              <a:miter lim="800000"/>
            </a:ln>
            <a:effectLst/>
          </p:spPr>
          <p:txBody>
            <a:bodyPr bIns="34290" lIns="68580" rIns="68580" tIns="34290"/>
            <a:lstStyle/>
            <a:p>
              <a:pPr fontAlgn="auto">
                <a:spcBef>
                  <a:spcPct val="0"/>
                </a:spcBef>
                <a:spcAft>
                  <a:spcPct val="0"/>
                </a:spcAft>
                <a:defRPr/>
              </a:pPr>
              <a:endParaRPr altLang="en-US" lang="zh-CN">
                <a:latin typeface="+mn-lt"/>
                <a:ea typeface="+mn-ea"/>
              </a:endParaRPr>
            </a:p>
          </p:txBody>
        </p:sp>
        <p:grpSp>
          <p:nvGrpSpPr>
            <p:cNvPr id="4" name="组合 17"/>
            <p:cNvGrpSpPr/>
            <p:nvPr/>
          </p:nvGrpSpPr>
          <p:grpSpPr>
            <a:xfrm>
              <a:off x="5580654" y="3798217"/>
              <a:ext cx="327887" cy="242430"/>
              <a:chOff x="6483350" y="1236663"/>
              <a:chExt cx="722313" cy="446087"/>
            </a:xfrm>
          </p:grpSpPr>
          <p:sp>
            <p:nvSpPr>
              <p:cNvPr id="19" name="Freeform 18"/>
              <p:cNvSpPr>
                <a:spLocks noEditPoints="1"/>
              </p:cNvSpPr>
              <p:nvPr/>
            </p:nvSpPr>
            <p:spPr bwMode="auto">
              <a:xfrm>
                <a:off x="6483350" y="1270000"/>
                <a:ext cx="722313" cy="412750"/>
              </a:xfrm>
              <a:custGeom>
                <a:gdLst>
                  <a:gd fmla="*/ 191 w 192" name="T0"/>
                  <a:gd fmla="*/ 0 h 108" name="T1"/>
                  <a:gd fmla="*/ 191 w 192" name="T2"/>
                  <a:gd fmla="*/ 0 h 108" name="T3"/>
                  <a:gd fmla="*/ 112 w 192" name="T4"/>
                  <a:gd fmla="*/ 53 h 108" name="T5"/>
                  <a:gd fmla="*/ 96 w 192" name="T6"/>
                  <a:gd fmla="*/ 58 h 108" name="T7"/>
                  <a:gd fmla="*/ 96 w 192" name="T8"/>
                  <a:gd fmla="*/ 58 h 108" name="T9"/>
                  <a:gd fmla="*/ 80 w 192" name="T10"/>
                  <a:gd fmla="*/ 53 h 108" name="T11"/>
                  <a:gd fmla="*/ 1 w 192" name="T12"/>
                  <a:gd fmla="*/ 0 h 108" name="T13"/>
                  <a:gd fmla="*/ 1 w 192" name="T14"/>
                  <a:gd fmla="*/ 0 h 108" name="T15"/>
                  <a:gd fmla="*/ 0 w 192" name="T16"/>
                  <a:gd fmla="*/ 5 h 108" name="T17"/>
                  <a:gd fmla="*/ 0 w 192" name="T18"/>
                  <a:gd fmla="*/ 91 h 108" name="T19"/>
                  <a:gd fmla="*/ 16 w 192" name="T20"/>
                  <a:gd fmla="*/ 108 h 108" name="T21"/>
                  <a:gd fmla="*/ 176 w 192" name="T22"/>
                  <a:gd fmla="*/ 108 h 108" name="T23"/>
                  <a:gd fmla="*/ 192 w 192" name="T24"/>
                  <a:gd fmla="*/ 91 h 108" name="T25"/>
                  <a:gd fmla="*/ 192 w 192" name="T26"/>
                  <a:gd fmla="*/ 5 h 108" name="T27"/>
                  <a:gd fmla="*/ 191 w 192" name="T28"/>
                  <a:gd fmla="*/ 0 h 108" name="T29"/>
                  <a:gd fmla="*/ 65 w 192" name="T30"/>
                  <a:gd fmla="*/ 61 h 108" name="T31"/>
                  <a:gd fmla="*/ 17 w 192" name="T32"/>
                  <a:gd fmla="*/ 97 h 108" name="T33"/>
                  <a:gd fmla="*/ 15 w 192" name="T34"/>
                  <a:gd fmla="*/ 98 h 108" name="T35"/>
                  <a:gd fmla="*/ 12 w 192" name="T36"/>
                  <a:gd fmla="*/ 96 h 108" name="T37"/>
                  <a:gd fmla="*/ 11 w 192" name="T38"/>
                  <a:gd fmla="*/ 94 h 108" name="T39"/>
                  <a:gd fmla="*/ 13 w 192" name="T40"/>
                  <a:gd fmla="*/ 91 h 108" name="T41"/>
                  <a:gd fmla="*/ 60 w 192" name="T42"/>
                  <a:gd fmla="*/ 56 h 108" name="T43"/>
                  <a:gd fmla="*/ 63 w 192" name="T44"/>
                  <a:gd fmla="*/ 55 h 108" name="T45"/>
                  <a:gd fmla="*/ 66 w 192" name="T46"/>
                  <a:gd fmla="*/ 56 h 108" name="T47"/>
                  <a:gd fmla="*/ 66 w 192" name="T48"/>
                  <a:gd fmla="*/ 59 h 108" name="T49"/>
                  <a:gd fmla="*/ 65 w 192" name="T50"/>
                  <a:gd fmla="*/ 61 h 108" name="T51"/>
                  <a:gd fmla="*/ 181 w 192" name="T52"/>
                  <a:gd fmla="*/ 96 h 108" name="T53"/>
                  <a:gd fmla="*/ 178 w 192" name="T54"/>
                  <a:gd fmla="*/ 98 h 108" name="T55"/>
                  <a:gd fmla="*/ 176 w 192" name="T56"/>
                  <a:gd fmla="*/ 97 h 108" name="T57"/>
                  <a:gd fmla="*/ 126 w 192" name="T58"/>
                  <a:gd fmla="*/ 61 h 108" name="T59"/>
                  <a:gd fmla="*/ 126 w 192" name="T60"/>
                  <a:gd fmla="*/ 55 h 108" name="T61"/>
                  <a:gd fmla="*/ 129 w 192" name="T62"/>
                  <a:gd fmla="*/ 54 h 108" name="T63"/>
                  <a:gd fmla="*/ 131 w 192" name="T64"/>
                  <a:gd fmla="*/ 55 h 108" name="T65"/>
                  <a:gd fmla="*/ 180 w 192" name="T66"/>
                  <a:gd fmla="*/ 91 h 108" name="T67"/>
                  <a:gd fmla="*/ 181 w 192" name="T68"/>
                  <a:gd fmla="*/ 94 h 108" name="T69"/>
                  <a:gd fmla="*/ 181 w 192" name="T70"/>
                  <a:gd fmla="*/ 96 h 108"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108" w="192">
                    <a:moveTo>
                      <a:pt x="191" y="0"/>
                    </a:moveTo>
                    <a:cubicBezTo>
                      <a:pt x="191" y="0"/>
                      <a:pt x="191" y="0"/>
                      <a:pt x="191" y="0"/>
                    </a:cubicBezTo>
                    <a:cubicBezTo>
                      <a:pt x="112" y="53"/>
                      <a:pt x="112" y="53"/>
                      <a:pt x="112" y="53"/>
                    </a:cubicBezTo>
                    <a:cubicBezTo>
                      <a:pt x="108" y="56"/>
                      <a:pt x="102" y="58"/>
                      <a:pt x="96" y="58"/>
                    </a:cubicBezTo>
                    <a:cubicBezTo>
                      <a:pt x="96" y="58"/>
                      <a:pt x="96" y="58"/>
                      <a:pt x="96" y="58"/>
                    </a:cubicBezTo>
                    <a:cubicBezTo>
                      <a:pt x="90" y="58"/>
                      <a:pt x="84" y="56"/>
                      <a:pt x="80" y="53"/>
                    </a:cubicBezTo>
                    <a:cubicBezTo>
                      <a:pt x="1" y="0"/>
                      <a:pt x="1" y="0"/>
                      <a:pt x="1" y="0"/>
                    </a:cubicBezTo>
                    <a:cubicBezTo>
                      <a:pt x="1" y="0"/>
                      <a:pt x="1" y="0"/>
                      <a:pt x="1" y="0"/>
                    </a:cubicBezTo>
                    <a:cubicBezTo>
                      <a:pt x="0" y="1"/>
                      <a:pt x="0" y="3"/>
                      <a:pt x="0" y="5"/>
                    </a:cubicBezTo>
                    <a:cubicBezTo>
                      <a:pt x="0" y="91"/>
                      <a:pt x="0" y="91"/>
                      <a:pt x="0" y="91"/>
                    </a:cubicBezTo>
                    <a:cubicBezTo>
                      <a:pt x="0" y="100"/>
                      <a:pt x="7" y="108"/>
                      <a:pt x="16" y="108"/>
                    </a:cubicBezTo>
                    <a:cubicBezTo>
                      <a:pt x="176" y="108"/>
                      <a:pt x="176" y="108"/>
                      <a:pt x="176" y="108"/>
                    </a:cubicBezTo>
                    <a:cubicBezTo>
                      <a:pt x="185" y="108"/>
                      <a:pt x="192" y="100"/>
                      <a:pt x="192" y="91"/>
                    </a:cubicBezTo>
                    <a:cubicBezTo>
                      <a:pt x="192" y="5"/>
                      <a:pt x="192" y="5"/>
                      <a:pt x="192" y="5"/>
                    </a:cubicBezTo>
                    <a:cubicBezTo>
                      <a:pt x="192" y="3"/>
                      <a:pt x="192" y="1"/>
                      <a:pt x="191" y="0"/>
                    </a:cubicBezTo>
                    <a:close/>
                    <a:moveTo>
                      <a:pt x="65" y="61"/>
                    </a:moveTo>
                    <a:cubicBezTo>
                      <a:pt x="17" y="97"/>
                      <a:pt x="17" y="97"/>
                      <a:pt x="17" y="97"/>
                    </a:cubicBezTo>
                    <a:cubicBezTo>
                      <a:pt x="17" y="98"/>
                      <a:pt x="16" y="98"/>
                      <a:pt x="15" y="98"/>
                    </a:cubicBezTo>
                    <a:cubicBezTo>
                      <a:pt x="14" y="98"/>
                      <a:pt x="13" y="97"/>
                      <a:pt x="12" y="96"/>
                    </a:cubicBezTo>
                    <a:cubicBezTo>
                      <a:pt x="11" y="96"/>
                      <a:pt x="11" y="95"/>
                      <a:pt x="11" y="94"/>
                    </a:cubicBezTo>
                    <a:cubicBezTo>
                      <a:pt x="11" y="93"/>
                      <a:pt x="12" y="92"/>
                      <a:pt x="13" y="91"/>
                    </a:cubicBezTo>
                    <a:cubicBezTo>
                      <a:pt x="60" y="56"/>
                      <a:pt x="60" y="56"/>
                      <a:pt x="60" y="56"/>
                    </a:cubicBezTo>
                    <a:cubicBezTo>
                      <a:pt x="61" y="55"/>
                      <a:pt x="62" y="55"/>
                      <a:pt x="63" y="55"/>
                    </a:cubicBezTo>
                    <a:cubicBezTo>
                      <a:pt x="64" y="55"/>
                      <a:pt x="65" y="55"/>
                      <a:pt x="66" y="56"/>
                    </a:cubicBezTo>
                    <a:cubicBezTo>
                      <a:pt x="66" y="57"/>
                      <a:pt x="66" y="58"/>
                      <a:pt x="66" y="59"/>
                    </a:cubicBezTo>
                    <a:cubicBezTo>
                      <a:pt x="66" y="60"/>
                      <a:pt x="66" y="61"/>
                      <a:pt x="65" y="61"/>
                    </a:cubicBezTo>
                    <a:close/>
                    <a:moveTo>
                      <a:pt x="181" y="96"/>
                    </a:moveTo>
                    <a:cubicBezTo>
                      <a:pt x="180" y="97"/>
                      <a:pt x="179" y="98"/>
                      <a:pt x="178" y="98"/>
                    </a:cubicBezTo>
                    <a:cubicBezTo>
                      <a:pt x="177" y="98"/>
                      <a:pt x="176" y="97"/>
                      <a:pt x="176" y="97"/>
                    </a:cubicBezTo>
                    <a:cubicBezTo>
                      <a:pt x="126" y="61"/>
                      <a:pt x="126" y="61"/>
                      <a:pt x="126" y="61"/>
                    </a:cubicBezTo>
                    <a:cubicBezTo>
                      <a:pt x="125" y="59"/>
                      <a:pt x="125" y="57"/>
                      <a:pt x="126" y="55"/>
                    </a:cubicBezTo>
                    <a:cubicBezTo>
                      <a:pt x="126" y="54"/>
                      <a:pt x="128" y="54"/>
                      <a:pt x="129" y="54"/>
                    </a:cubicBezTo>
                    <a:cubicBezTo>
                      <a:pt x="129" y="54"/>
                      <a:pt x="130" y="54"/>
                      <a:pt x="131" y="55"/>
                    </a:cubicBezTo>
                    <a:cubicBezTo>
                      <a:pt x="180" y="91"/>
                      <a:pt x="180" y="91"/>
                      <a:pt x="180" y="91"/>
                    </a:cubicBezTo>
                    <a:cubicBezTo>
                      <a:pt x="181" y="92"/>
                      <a:pt x="181" y="93"/>
                      <a:pt x="181" y="94"/>
                    </a:cubicBezTo>
                    <a:cubicBezTo>
                      <a:pt x="182" y="94"/>
                      <a:pt x="181" y="95"/>
                      <a:pt x="181" y="96"/>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685800"/>
                <a:endParaRPr altLang="en-US" lang="zh-CN" sz="1400">
                  <a:solidFill>
                    <a:prstClr val="black"/>
                  </a:solidFill>
                </a:endParaRPr>
              </a:p>
            </p:txBody>
          </p:sp>
          <p:sp>
            <p:nvSpPr>
              <p:cNvPr id="20" name="Freeform 19"/>
              <p:cNvSpPr/>
              <p:nvPr/>
            </p:nvSpPr>
            <p:spPr bwMode="auto">
              <a:xfrm>
                <a:off x="6505575" y="1236663"/>
                <a:ext cx="677863" cy="225425"/>
              </a:xfrm>
              <a:custGeom>
                <a:gdLst>
                  <a:gd fmla="*/ 90 w 180" name="T0"/>
                  <a:gd fmla="*/ 59 h 59" name="T1"/>
                  <a:gd fmla="*/ 101 w 180" name="T2"/>
                  <a:gd fmla="*/ 56 h 59" name="T3"/>
                  <a:gd fmla="*/ 180 w 180" name="T4"/>
                  <a:gd fmla="*/ 2 h 59" name="T5"/>
                  <a:gd fmla="*/ 175 w 180" name="T6"/>
                  <a:gd fmla="*/ 0 h 59" name="T7"/>
                  <a:gd fmla="*/ 5 w 180" name="T8"/>
                  <a:gd fmla="*/ 0 h 59" name="T9"/>
                  <a:gd fmla="*/ 0 w 180" name="T10"/>
                  <a:gd fmla="*/ 2 h 59" name="T11"/>
                  <a:gd fmla="*/ 79 w 180" name="T12"/>
                  <a:gd fmla="*/ 56 h 59" name="T13"/>
                  <a:gd fmla="*/ 90 w 180" name="T14"/>
                  <a:gd fmla="*/ 59 h 5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9" w="180">
                    <a:moveTo>
                      <a:pt x="90" y="59"/>
                    </a:moveTo>
                    <a:cubicBezTo>
                      <a:pt x="94" y="59"/>
                      <a:pt x="98" y="58"/>
                      <a:pt x="101" y="56"/>
                    </a:cubicBezTo>
                    <a:cubicBezTo>
                      <a:pt x="180" y="2"/>
                      <a:pt x="180" y="2"/>
                      <a:pt x="180" y="2"/>
                    </a:cubicBezTo>
                    <a:cubicBezTo>
                      <a:pt x="179" y="1"/>
                      <a:pt x="177" y="1"/>
                      <a:pt x="175" y="0"/>
                    </a:cubicBezTo>
                    <a:cubicBezTo>
                      <a:pt x="5" y="0"/>
                      <a:pt x="5" y="0"/>
                      <a:pt x="5" y="0"/>
                    </a:cubicBezTo>
                    <a:cubicBezTo>
                      <a:pt x="3" y="0"/>
                      <a:pt x="1" y="1"/>
                      <a:pt x="0" y="2"/>
                    </a:cubicBezTo>
                    <a:cubicBezTo>
                      <a:pt x="79" y="56"/>
                      <a:pt x="79" y="56"/>
                      <a:pt x="79" y="56"/>
                    </a:cubicBezTo>
                    <a:cubicBezTo>
                      <a:pt x="82" y="58"/>
                      <a:pt x="86" y="59"/>
                      <a:pt x="90" y="59"/>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685800"/>
                <a:endParaRPr altLang="en-US" lang="zh-CN" sz="1400">
                  <a:solidFill>
                    <a:prstClr val="black"/>
                  </a:solidFill>
                </a:endParaRPr>
              </a:p>
            </p:txBody>
          </p:sp>
        </p:grpSp>
      </p:grpSp>
      <p:grpSp>
        <p:nvGrpSpPr>
          <p:cNvPr id="5" name="组合 20"/>
          <p:cNvGrpSpPr>
            <a:grpSpLocks noChangeAspect="1"/>
          </p:cNvGrpSpPr>
          <p:nvPr/>
        </p:nvGrpSpPr>
        <p:grpSpPr>
          <a:xfrm>
            <a:off x="2593305" y="2099832"/>
            <a:ext cx="679811" cy="680021"/>
            <a:chOff x="8201210" y="1646701"/>
            <a:chExt cx="772513" cy="772513"/>
          </a:xfrm>
        </p:grpSpPr>
        <p:sp>
          <p:nvSpPr>
            <p:cNvPr id="22" name="椭圆 21"/>
            <p:cNvSpPr/>
            <p:nvPr/>
          </p:nvSpPr>
          <p:spPr>
            <a:xfrm>
              <a:off x="8201210" y="1646701"/>
              <a:ext cx="772513" cy="772513"/>
            </a:xfrm>
            <a:prstGeom prst="ellipse">
              <a:avLst/>
            </a:prstGeom>
            <a:solidFill>
              <a:schemeClr val="accent4"/>
            </a:solidFill>
            <a:ln cap="flat" w="15875">
              <a:solidFill>
                <a:schemeClr val="accent4"/>
              </a:solidFill>
              <a:prstDash val="solid"/>
              <a:miter lim="800000"/>
            </a:ln>
            <a:effectLst/>
          </p:spPr>
          <p:txBody>
            <a:bodyPr bIns="34290" lIns="68580" rIns="68580" tIns="34290"/>
            <a:lstStyle/>
            <a:p>
              <a:pPr fontAlgn="auto">
                <a:spcBef>
                  <a:spcPct val="0"/>
                </a:spcBef>
                <a:spcAft>
                  <a:spcPct val="0"/>
                </a:spcAft>
                <a:defRPr/>
              </a:pPr>
              <a:endParaRPr altLang="en-US" lang="zh-CN">
                <a:latin typeface="+mn-lt"/>
                <a:ea typeface="+mn-ea"/>
              </a:endParaRPr>
            </a:p>
          </p:txBody>
        </p:sp>
        <p:grpSp>
          <p:nvGrpSpPr>
            <p:cNvPr id="6" name="组合 22"/>
            <p:cNvGrpSpPr/>
            <p:nvPr/>
          </p:nvGrpSpPr>
          <p:grpSpPr>
            <a:xfrm>
              <a:off x="8332776" y="1833021"/>
              <a:ext cx="482293" cy="441416"/>
              <a:chOff x="6387866" y="2342336"/>
              <a:chExt cx="550987" cy="504288"/>
            </a:xfrm>
            <a:solidFill>
              <a:schemeClr val="bg1"/>
            </a:solidFill>
          </p:grpSpPr>
          <p:sp>
            <p:nvSpPr>
              <p:cNvPr id="24" name="Freeform 26"/>
              <p:cNvSpPr>
                <a:spLocks noChangeArrowheads="1" noEditPoints="1"/>
              </p:cNvSpPr>
              <p:nvPr/>
            </p:nvSpPr>
            <p:spPr bwMode="auto">
              <a:xfrm>
                <a:off x="6387866" y="2342336"/>
                <a:ext cx="357759" cy="359114"/>
              </a:xfrm>
              <a:custGeom>
                <a:gdLst>
                  <a:gd fmla="*/ 51 w 52" name="T0"/>
                  <a:gd fmla="*/ 27 h 52" name="T1"/>
                  <a:gd fmla="*/ 46 w 52" name="T2"/>
                  <a:gd fmla="*/ 23 h 52" name="T3"/>
                  <a:gd fmla="*/ 52 w 52" name="T4"/>
                  <a:gd fmla="*/ 20 h 52" name="T5"/>
                  <a:gd fmla="*/ 49 w 52" name="T6"/>
                  <a:gd fmla="*/ 13 h 52" name="T7"/>
                  <a:gd fmla="*/ 47 w 52" name="T8"/>
                  <a:gd fmla="*/ 12 h 52" name="T9"/>
                  <a:gd fmla="*/ 40 w 52" name="T10"/>
                  <a:gd fmla="*/ 13 h 52" name="T11"/>
                  <a:gd fmla="*/ 43 w 52" name="T12"/>
                  <a:gd fmla="*/ 7 h 52" name="T13"/>
                  <a:gd fmla="*/ 37 w 52" name="T14"/>
                  <a:gd fmla="*/ 2 h 52" name="T15"/>
                  <a:gd fmla="*/ 32 w 52" name="T16"/>
                  <a:gd fmla="*/ 7 h 52" name="T17"/>
                  <a:gd fmla="*/ 29 w 52" name="T18"/>
                  <a:gd fmla="*/ 1 h 52" name="T19"/>
                  <a:gd fmla="*/ 27 w 52" name="T20"/>
                  <a:gd fmla="*/ 0 h 52" name="T21"/>
                  <a:gd fmla="*/ 19 w 52" name="T22"/>
                  <a:gd fmla="*/ 2 h 52" name="T23"/>
                  <a:gd fmla="*/ 18 w 52" name="T24"/>
                  <a:gd fmla="*/ 9 h 52" name="T25"/>
                  <a:gd fmla="*/ 12 w 52" name="T26"/>
                  <a:gd fmla="*/ 4 h 52" name="T27"/>
                  <a:gd fmla="*/ 6 w 52" name="T28"/>
                  <a:gd fmla="*/ 10 h 52" name="T29"/>
                  <a:gd fmla="*/ 10 w 52" name="T30"/>
                  <a:gd fmla="*/ 15 h 52" name="T31"/>
                  <a:gd fmla="*/ 3 w 52" name="T32"/>
                  <a:gd fmla="*/ 16 h 52" name="T33"/>
                  <a:gd fmla="*/ 2 w 52" name="T34"/>
                  <a:gd fmla="*/ 17 h 52" name="T35"/>
                  <a:gd fmla="*/ 0 w 52" name="T36"/>
                  <a:gd fmla="*/ 25 h 52" name="T37"/>
                  <a:gd fmla="*/ 7 w 52" name="T38"/>
                  <a:gd fmla="*/ 27 h 52" name="T39"/>
                  <a:gd fmla="*/ 2 w 52" name="T40"/>
                  <a:gd fmla="*/ 31 h 52" name="T41"/>
                  <a:gd fmla="*/ 4 w 52" name="T42"/>
                  <a:gd fmla="*/ 39 h 52" name="T43"/>
                  <a:gd fmla="*/ 6 w 52" name="T44"/>
                  <a:gd fmla="*/ 40 h 52" name="T45"/>
                  <a:gd fmla="*/ 12 w 52" name="T46"/>
                  <a:gd fmla="*/ 40 h 52" name="T47"/>
                  <a:gd fmla="*/ 10 w 52" name="T48"/>
                  <a:gd fmla="*/ 47 h 52" name="T49"/>
                  <a:gd fmla="*/ 17 w 52" name="T50"/>
                  <a:gd fmla="*/ 50 h 52" name="T51"/>
                  <a:gd fmla="*/ 21 w 52" name="T52"/>
                  <a:gd fmla="*/ 45 h 52" name="T53"/>
                  <a:gd fmla="*/ 23 w 52" name="T54"/>
                  <a:gd fmla="*/ 51 h 52" name="T55"/>
                  <a:gd fmla="*/ 24 w 52" name="T56"/>
                  <a:gd fmla="*/ 52 h 52" name="T57"/>
                  <a:gd fmla="*/ 32 w 52" name="T58"/>
                  <a:gd fmla="*/ 52 h 52" name="T59"/>
                  <a:gd fmla="*/ 33 w 52" name="T60"/>
                  <a:gd fmla="*/ 50 h 52" name="T61"/>
                  <a:gd fmla="*/ 35 w 52" name="T62"/>
                  <a:gd fmla="*/ 44 h 52" name="T63"/>
                  <a:gd fmla="*/ 40 w 52" name="T64"/>
                  <a:gd fmla="*/ 48 h 52" name="T65"/>
                  <a:gd fmla="*/ 46 w 52" name="T66"/>
                  <a:gd fmla="*/ 43 h 52" name="T67"/>
                  <a:gd fmla="*/ 46 w 52" name="T68"/>
                  <a:gd fmla="*/ 41 h 52" name="T69"/>
                  <a:gd fmla="*/ 43 w 52" name="T70"/>
                  <a:gd fmla="*/ 35 h 52" name="T71"/>
                  <a:gd fmla="*/ 50 w 52" name="T72"/>
                  <a:gd fmla="*/ 36 h 52" name="T73"/>
                  <a:gd fmla="*/ 52 w 52" name="T74"/>
                  <a:gd fmla="*/ 29 h 52" name="T75"/>
                  <a:gd fmla="*/ 33 w 52" name="T76"/>
                  <a:gd fmla="*/ 28 h 52" name="T77"/>
                  <a:gd fmla="*/ 19 w 52" name="T78"/>
                  <a:gd fmla="*/ 25 h 52" name="T79"/>
                  <a:gd fmla="*/ 33 w 52" name="T80"/>
                  <a:gd fmla="*/ 28 h 52"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w 52" name="T123"/>
                  <a:gd fmla="*/ 0 h 52" name="T124"/>
                  <a:gd fmla="*/ 52 w 52" name="T125"/>
                  <a:gd fmla="*/ 52 h 52" name="T126"/>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b="T126" l="T123" r="T125" t="T124"/>
                <a:pathLst>
                  <a:path h="52" w="52">
                    <a:moveTo>
                      <a:pt x="52" y="27"/>
                    </a:moveTo>
                    <a:cubicBezTo>
                      <a:pt x="52" y="27"/>
                      <a:pt x="52" y="27"/>
                      <a:pt x="51" y="27"/>
                    </a:cubicBezTo>
                    <a:cubicBezTo>
                      <a:pt x="46" y="26"/>
                      <a:pt x="46" y="26"/>
                      <a:pt x="46" y="26"/>
                    </a:cubicBezTo>
                    <a:cubicBezTo>
                      <a:pt x="46" y="23"/>
                      <a:pt x="46" y="23"/>
                      <a:pt x="46" y="23"/>
                    </a:cubicBezTo>
                    <a:cubicBezTo>
                      <a:pt x="51" y="21"/>
                      <a:pt x="51" y="21"/>
                      <a:pt x="51" y="21"/>
                    </a:cubicBezTo>
                    <a:cubicBezTo>
                      <a:pt x="51" y="21"/>
                      <a:pt x="51" y="21"/>
                      <a:pt x="52" y="20"/>
                    </a:cubicBezTo>
                    <a:cubicBezTo>
                      <a:pt x="52" y="20"/>
                      <a:pt x="52" y="20"/>
                      <a:pt x="51" y="19"/>
                    </a:cubicBezTo>
                    <a:cubicBezTo>
                      <a:pt x="49" y="13"/>
                      <a:pt x="49" y="13"/>
                      <a:pt x="49" y="13"/>
                    </a:cubicBezTo>
                    <a:cubicBezTo>
                      <a:pt x="49" y="12"/>
                      <a:pt x="48" y="12"/>
                      <a:pt x="48" y="12"/>
                    </a:cubicBezTo>
                    <a:cubicBezTo>
                      <a:pt x="48" y="12"/>
                      <a:pt x="47" y="12"/>
                      <a:pt x="47" y="12"/>
                    </a:cubicBezTo>
                    <a:cubicBezTo>
                      <a:pt x="42" y="14"/>
                      <a:pt x="42" y="14"/>
                      <a:pt x="42" y="14"/>
                    </a:cubicBezTo>
                    <a:cubicBezTo>
                      <a:pt x="40" y="13"/>
                      <a:pt x="40" y="13"/>
                      <a:pt x="40" y="13"/>
                    </a:cubicBezTo>
                    <a:cubicBezTo>
                      <a:pt x="43" y="8"/>
                      <a:pt x="43" y="8"/>
                      <a:pt x="43" y="8"/>
                    </a:cubicBezTo>
                    <a:cubicBezTo>
                      <a:pt x="43" y="7"/>
                      <a:pt x="43" y="7"/>
                      <a:pt x="43" y="7"/>
                    </a:cubicBezTo>
                    <a:cubicBezTo>
                      <a:pt x="43" y="6"/>
                      <a:pt x="43" y="6"/>
                      <a:pt x="43" y="6"/>
                    </a:cubicBezTo>
                    <a:cubicBezTo>
                      <a:pt x="37" y="2"/>
                      <a:pt x="37" y="2"/>
                      <a:pt x="37" y="2"/>
                    </a:cubicBezTo>
                    <a:cubicBezTo>
                      <a:pt x="36" y="2"/>
                      <a:pt x="35" y="2"/>
                      <a:pt x="35" y="3"/>
                    </a:cubicBezTo>
                    <a:cubicBezTo>
                      <a:pt x="32" y="7"/>
                      <a:pt x="32" y="7"/>
                      <a:pt x="32" y="7"/>
                    </a:cubicBezTo>
                    <a:cubicBezTo>
                      <a:pt x="30" y="7"/>
                      <a:pt x="30" y="7"/>
                      <a:pt x="30" y="7"/>
                    </a:cubicBezTo>
                    <a:cubicBezTo>
                      <a:pt x="29" y="1"/>
                      <a:pt x="29" y="1"/>
                      <a:pt x="29" y="1"/>
                    </a:cubicBezTo>
                    <a:cubicBezTo>
                      <a:pt x="29" y="1"/>
                      <a:pt x="29" y="1"/>
                      <a:pt x="29" y="0"/>
                    </a:cubicBezTo>
                    <a:cubicBezTo>
                      <a:pt x="28" y="0"/>
                      <a:pt x="28" y="0"/>
                      <a:pt x="27" y="0"/>
                    </a:cubicBezTo>
                    <a:cubicBezTo>
                      <a:pt x="20" y="1"/>
                      <a:pt x="20" y="1"/>
                      <a:pt x="20" y="1"/>
                    </a:cubicBezTo>
                    <a:cubicBezTo>
                      <a:pt x="20" y="1"/>
                      <a:pt x="19" y="1"/>
                      <a:pt x="19" y="2"/>
                    </a:cubicBezTo>
                    <a:cubicBezTo>
                      <a:pt x="20" y="8"/>
                      <a:pt x="20" y="8"/>
                      <a:pt x="20" y="8"/>
                    </a:cubicBezTo>
                    <a:cubicBezTo>
                      <a:pt x="18" y="9"/>
                      <a:pt x="18" y="9"/>
                      <a:pt x="18" y="9"/>
                    </a:cubicBezTo>
                    <a:cubicBezTo>
                      <a:pt x="14" y="4"/>
                      <a:pt x="14" y="4"/>
                      <a:pt x="14" y="4"/>
                    </a:cubicBezTo>
                    <a:cubicBezTo>
                      <a:pt x="13" y="4"/>
                      <a:pt x="12" y="4"/>
                      <a:pt x="12" y="4"/>
                    </a:cubicBezTo>
                    <a:cubicBezTo>
                      <a:pt x="7" y="9"/>
                      <a:pt x="7" y="9"/>
                      <a:pt x="7" y="9"/>
                    </a:cubicBezTo>
                    <a:cubicBezTo>
                      <a:pt x="6" y="9"/>
                      <a:pt x="6" y="9"/>
                      <a:pt x="6" y="10"/>
                    </a:cubicBezTo>
                    <a:cubicBezTo>
                      <a:pt x="6" y="10"/>
                      <a:pt x="6" y="11"/>
                      <a:pt x="6" y="11"/>
                    </a:cubicBezTo>
                    <a:cubicBezTo>
                      <a:pt x="10" y="15"/>
                      <a:pt x="10" y="15"/>
                      <a:pt x="10" y="15"/>
                    </a:cubicBezTo>
                    <a:cubicBezTo>
                      <a:pt x="9" y="17"/>
                      <a:pt x="9" y="17"/>
                      <a:pt x="9" y="17"/>
                    </a:cubicBezTo>
                    <a:cubicBezTo>
                      <a:pt x="3" y="16"/>
                      <a:pt x="3" y="16"/>
                      <a:pt x="3" y="16"/>
                    </a:cubicBezTo>
                    <a:cubicBezTo>
                      <a:pt x="3" y="16"/>
                      <a:pt x="3" y="16"/>
                      <a:pt x="2" y="16"/>
                    </a:cubicBezTo>
                    <a:cubicBezTo>
                      <a:pt x="2" y="16"/>
                      <a:pt x="2" y="16"/>
                      <a:pt x="2" y="17"/>
                    </a:cubicBezTo>
                    <a:cubicBezTo>
                      <a:pt x="0" y="24"/>
                      <a:pt x="0" y="24"/>
                      <a:pt x="0" y="24"/>
                    </a:cubicBezTo>
                    <a:cubicBezTo>
                      <a:pt x="0" y="24"/>
                      <a:pt x="0" y="24"/>
                      <a:pt x="0" y="25"/>
                    </a:cubicBezTo>
                    <a:cubicBezTo>
                      <a:pt x="1" y="25"/>
                      <a:pt x="1" y="25"/>
                      <a:pt x="1" y="25"/>
                    </a:cubicBezTo>
                    <a:cubicBezTo>
                      <a:pt x="7" y="27"/>
                      <a:pt x="7" y="27"/>
                      <a:pt x="7" y="27"/>
                    </a:cubicBezTo>
                    <a:cubicBezTo>
                      <a:pt x="7" y="29"/>
                      <a:pt x="7" y="29"/>
                      <a:pt x="7" y="29"/>
                    </a:cubicBezTo>
                    <a:cubicBezTo>
                      <a:pt x="2" y="31"/>
                      <a:pt x="2" y="31"/>
                      <a:pt x="2" y="31"/>
                    </a:cubicBezTo>
                    <a:cubicBezTo>
                      <a:pt x="1" y="31"/>
                      <a:pt x="1" y="32"/>
                      <a:pt x="1" y="33"/>
                    </a:cubicBezTo>
                    <a:cubicBezTo>
                      <a:pt x="4" y="39"/>
                      <a:pt x="4" y="39"/>
                      <a:pt x="4" y="39"/>
                    </a:cubicBezTo>
                    <a:cubicBezTo>
                      <a:pt x="4" y="40"/>
                      <a:pt x="4" y="40"/>
                      <a:pt x="5" y="40"/>
                    </a:cubicBezTo>
                    <a:cubicBezTo>
                      <a:pt x="5" y="40"/>
                      <a:pt x="5" y="40"/>
                      <a:pt x="6" y="40"/>
                    </a:cubicBezTo>
                    <a:cubicBezTo>
                      <a:pt x="11" y="38"/>
                      <a:pt x="11" y="38"/>
                      <a:pt x="11" y="38"/>
                    </a:cubicBezTo>
                    <a:cubicBezTo>
                      <a:pt x="12" y="40"/>
                      <a:pt x="12" y="40"/>
                      <a:pt x="12" y="40"/>
                    </a:cubicBezTo>
                    <a:cubicBezTo>
                      <a:pt x="9" y="45"/>
                      <a:pt x="9" y="45"/>
                      <a:pt x="9" y="45"/>
                    </a:cubicBezTo>
                    <a:cubicBezTo>
                      <a:pt x="9" y="45"/>
                      <a:pt x="9" y="46"/>
                      <a:pt x="10" y="47"/>
                    </a:cubicBezTo>
                    <a:cubicBezTo>
                      <a:pt x="16" y="50"/>
                      <a:pt x="16" y="50"/>
                      <a:pt x="16" y="50"/>
                    </a:cubicBezTo>
                    <a:cubicBezTo>
                      <a:pt x="16" y="50"/>
                      <a:pt x="17" y="50"/>
                      <a:pt x="17" y="50"/>
                    </a:cubicBezTo>
                    <a:cubicBezTo>
                      <a:pt x="17" y="50"/>
                      <a:pt x="18" y="50"/>
                      <a:pt x="18" y="50"/>
                    </a:cubicBezTo>
                    <a:cubicBezTo>
                      <a:pt x="21" y="45"/>
                      <a:pt x="21" y="45"/>
                      <a:pt x="21" y="45"/>
                    </a:cubicBezTo>
                    <a:cubicBezTo>
                      <a:pt x="23" y="45"/>
                      <a:pt x="23" y="45"/>
                      <a:pt x="23" y="45"/>
                    </a:cubicBezTo>
                    <a:cubicBezTo>
                      <a:pt x="23" y="51"/>
                      <a:pt x="23" y="51"/>
                      <a:pt x="23" y="51"/>
                    </a:cubicBezTo>
                    <a:cubicBezTo>
                      <a:pt x="23" y="51"/>
                      <a:pt x="24" y="52"/>
                      <a:pt x="24" y="52"/>
                    </a:cubicBezTo>
                    <a:cubicBezTo>
                      <a:pt x="24" y="52"/>
                      <a:pt x="24" y="52"/>
                      <a:pt x="24" y="52"/>
                    </a:cubicBezTo>
                    <a:cubicBezTo>
                      <a:pt x="25" y="52"/>
                      <a:pt x="25" y="52"/>
                      <a:pt x="25" y="52"/>
                    </a:cubicBezTo>
                    <a:cubicBezTo>
                      <a:pt x="32" y="52"/>
                      <a:pt x="32" y="52"/>
                      <a:pt x="32" y="52"/>
                    </a:cubicBezTo>
                    <a:cubicBezTo>
                      <a:pt x="32" y="52"/>
                      <a:pt x="33" y="51"/>
                      <a:pt x="33" y="51"/>
                    </a:cubicBezTo>
                    <a:cubicBezTo>
                      <a:pt x="33" y="51"/>
                      <a:pt x="33" y="50"/>
                      <a:pt x="33" y="50"/>
                    </a:cubicBezTo>
                    <a:cubicBezTo>
                      <a:pt x="33" y="44"/>
                      <a:pt x="33" y="44"/>
                      <a:pt x="33" y="44"/>
                    </a:cubicBezTo>
                    <a:cubicBezTo>
                      <a:pt x="35" y="44"/>
                      <a:pt x="35" y="44"/>
                      <a:pt x="35" y="44"/>
                    </a:cubicBezTo>
                    <a:cubicBezTo>
                      <a:pt x="39" y="48"/>
                      <a:pt x="39" y="48"/>
                      <a:pt x="39" y="48"/>
                    </a:cubicBezTo>
                    <a:cubicBezTo>
                      <a:pt x="39" y="48"/>
                      <a:pt x="39" y="48"/>
                      <a:pt x="40" y="48"/>
                    </a:cubicBezTo>
                    <a:cubicBezTo>
                      <a:pt x="40" y="48"/>
                      <a:pt x="40" y="48"/>
                      <a:pt x="41" y="48"/>
                    </a:cubicBezTo>
                    <a:cubicBezTo>
                      <a:pt x="46" y="43"/>
                      <a:pt x="46" y="43"/>
                      <a:pt x="46" y="43"/>
                    </a:cubicBezTo>
                    <a:cubicBezTo>
                      <a:pt x="46" y="43"/>
                      <a:pt x="46" y="43"/>
                      <a:pt x="46" y="42"/>
                    </a:cubicBezTo>
                    <a:cubicBezTo>
                      <a:pt x="46" y="42"/>
                      <a:pt x="46" y="42"/>
                      <a:pt x="46" y="41"/>
                    </a:cubicBezTo>
                    <a:cubicBezTo>
                      <a:pt x="42" y="37"/>
                      <a:pt x="42" y="37"/>
                      <a:pt x="42" y="37"/>
                    </a:cubicBezTo>
                    <a:cubicBezTo>
                      <a:pt x="43" y="35"/>
                      <a:pt x="43" y="35"/>
                      <a:pt x="43" y="35"/>
                    </a:cubicBezTo>
                    <a:cubicBezTo>
                      <a:pt x="49" y="36"/>
                      <a:pt x="49" y="36"/>
                      <a:pt x="49" y="36"/>
                    </a:cubicBezTo>
                    <a:cubicBezTo>
                      <a:pt x="49" y="37"/>
                      <a:pt x="50" y="36"/>
                      <a:pt x="50" y="36"/>
                    </a:cubicBezTo>
                    <a:cubicBezTo>
                      <a:pt x="50" y="36"/>
                      <a:pt x="51" y="36"/>
                      <a:pt x="51" y="35"/>
                    </a:cubicBezTo>
                    <a:cubicBezTo>
                      <a:pt x="52" y="29"/>
                      <a:pt x="52" y="29"/>
                      <a:pt x="52" y="29"/>
                    </a:cubicBezTo>
                    <a:cubicBezTo>
                      <a:pt x="52" y="28"/>
                      <a:pt x="52" y="28"/>
                      <a:pt x="52" y="27"/>
                    </a:cubicBezTo>
                    <a:close/>
                    <a:moveTo>
                      <a:pt x="33" y="28"/>
                    </a:moveTo>
                    <a:cubicBezTo>
                      <a:pt x="32" y="31"/>
                      <a:pt x="28" y="34"/>
                      <a:pt x="25" y="33"/>
                    </a:cubicBezTo>
                    <a:cubicBezTo>
                      <a:pt x="21" y="32"/>
                      <a:pt x="18" y="28"/>
                      <a:pt x="19" y="25"/>
                    </a:cubicBezTo>
                    <a:cubicBezTo>
                      <a:pt x="20" y="21"/>
                      <a:pt x="24" y="18"/>
                      <a:pt x="28" y="19"/>
                    </a:cubicBezTo>
                    <a:cubicBezTo>
                      <a:pt x="32" y="20"/>
                      <a:pt x="34" y="24"/>
                      <a:pt x="33" y="28"/>
                    </a:cubicBezTo>
                    <a:close/>
                  </a:path>
                </a:pathLst>
              </a:custGeom>
              <a:solidFill>
                <a:schemeClr val="bg1"/>
              </a:solidFill>
              <a:ln>
                <a:noFill/>
              </a:ln>
              <a:extLst/>
            </p:spPr>
            <p:txBody>
              <a:bodyPr/>
              <a:lstStyle/>
              <a:p>
                <a:pPr fontAlgn="auto">
                  <a:spcBef>
                    <a:spcPct val="0"/>
                  </a:spcBef>
                  <a:spcAft>
                    <a:spcPct val="0"/>
                  </a:spcAft>
                  <a:defRPr/>
                </a:pPr>
                <a:endParaRPr altLang="zh-CN" lang="zh-CN">
                  <a:solidFill>
                    <a:srgbClr val="000000"/>
                  </a:solidFill>
                  <a:latin typeface="+mn-lt"/>
                  <a:ea charset="-128" panose="020b0600070205080204" pitchFamily="34" typeface="MS PGothic"/>
                  <a:sym charset="0" panose="020b0604020202020204" pitchFamily="34" typeface="Arial"/>
                </a:endParaRPr>
              </a:p>
            </p:txBody>
          </p:sp>
          <p:sp>
            <p:nvSpPr>
              <p:cNvPr id="25" name="Freeform 27"/>
              <p:cNvSpPr>
                <a:spLocks noChangeArrowheads="1" noEditPoints="1"/>
              </p:cNvSpPr>
              <p:nvPr/>
            </p:nvSpPr>
            <p:spPr bwMode="auto">
              <a:xfrm>
                <a:off x="6684404" y="2590660"/>
                <a:ext cx="254449" cy="255964"/>
              </a:xfrm>
              <a:custGeom>
                <a:gdLst>
                  <a:gd fmla="*/ 33 w 37" name="T0"/>
                  <a:gd fmla="*/ 29 h 37" name="T1"/>
                  <a:gd fmla="*/ 31 w 37" name="T2"/>
                  <a:gd fmla="*/ 24 h 37" name="T3"/>
                  <a:gd fmla="*/ 36 w 37" name="T4"/>
                  <a:gd fmla="*/ 25 h 37" name="T5"/>
                  <a:gd fmla="*/ 37 w 37" name="T6"/>
                  <a:gd fmla="*/ 20 h 37" name="T7"/>
                  <a:gd fmla="*/ 36 w 37" name="T8"/>
                  <a:gd fmla="*/ 18 h 37" name="T9"/>
                  <a:gd fmla="*/ 32 w 37" name="T10"/>
                  <a:gd fmla="*/ 16 h 37" name="T11"/>
                  <a:gd fmla="*/ 37 w 37" name="T12"/>
                  <a:gd fmla="*/ 14 h 37" name="T13"/>
                  <a:gd fmla="*/ 35 w 37" name="T14"/>
                  <a:gd fmla="*/ 9 h 37" name="T15"/>
                  <a:gd fmla="*/ 30 w 37" name="T16"/>
                  <a:gd fmla="*/ 10 h 37" name="T17"/>
                  <a:gd fmla="*/ 31 w 37" name="T18"/>
                  <a:gd fmla="*/ 5 h 37" name="T19"/>
                  <a:gd fmla="*/ 30 w 37" name="T20"/>
                  <a:gd fmla="*/ 4 h 37" name="T21"/>
                  <a:gd fmla="*/ 24 w 37" name="T22"/>
                  <a:gd fmla="*/ 2 h 37" name="T23"/>
                  <a:gd fmla="*/ 21 w 37" name="T24"/>
                  <a:gd fmla="*/ 5 h 37" name="T25"/>
                  <a:gd fmla="*/ 19 w 37" name="T26"/>
                  <a:gd fmla="*/ 0 h 37" name="T27"/>
                  <a:gd fmla="*/ 14 w 37" name="T28"/>
                  <a:gd fmla="*/ 1 h 37" name="T29"/>
                  <a:gd fmla="*/ 14 w 37" name="T30"/>
                  <a:gd fmla="*/ 5 h 37" name="T31"/>
                  <a:gd fmla="*/ 10 w 37" name="T32"/>
                  <a:gd fmla="*/ 3 h 37" name="T33"/>
                  <a:gd fmla="*/ 8 w 37" name="T34"/>
                  <a:gd fmla="*/ 3 h 37" name="T35"/>
                  <a:gd fmla="*/ 4 w 37" name="T36"/>
                  <a:gd fmla="*/ 7 h 37" name="T37"/>
                  <a:gd fmla="*/ 7 w 37" name="T38"/>
                  <a:gd fmla="*/ 11 h 37" name="T39"/>
                  <a:gd fmla="*/ 3 w 37" name="T40"/>
                  <a:gd fmla="*/ 11 h 37" name="T41"/>
                  <a:gd fmla="*/ 0 w 37" name="T42"/>
                  <a:gd fmla="*/ 17 h 37" name="T43"/>
                  <a:gd fmla="*/ 1 w 37" name="T44"/>
                  <a:gd fmla="*/ 18 h 37" name="T45"/>
                  <a:gd fmla="*/ 5 w 37" name="T46"/>
                  <a:gd fmla="*/ 20 h 37" name="T47"/>
                  <a:gd fmla="*/ 1 w 37" name="T48"/>
                  <a:gd fmla="*/ 23 h 37" name="T49"/>
                  <a:gd fmla="*/ 4 w 37" name="T50"/>
                  <a:gd fmla="*/ 28 h 37" name="T51"/>
                  <a:gd fmla="*/ 8 w 37" name="T52"/>
                  <a:gd fmla="*/ 27 h 37" name="T53"/>
                  <a:gd fmla="*/ 7 w 37" name="T54"/>
                  <a:gd fmla="*/ 31 h 37" name="T55"/>
                  <a:gd fmla="*/ 7 w 37" name="T56"/>
                  <a:gd fmla="*/ 33 h 37" name="T57"/>
                  <a:gd fmla="*/ 12 w 37" name="T58"/>
                  <a:gd fmla="*/ 35 h 37" name="T59"/>
                  <a:gd fmla="*/ 13 w 37" name="T60"/>
                  <a:gd fmla="*/ 35 h 37" name="T61"/>
                  <a:gd fmla="*/ 17 w 37" name="T62"/>
                  <a:gd fmla="*/ 32 h 37" name="T63"/>
                  <a:gd fmla="*/ 17 w 37" name="T64"/>
                  <a:gd fmla="*/ 37 h 37" name="T65"/>
                  <a:gd fmla="*/ 23 w 37" name="T66"/>
                  <a:gd fmla="*/ 36 h 37" name="T67"/>
                  <a:gd fmla="*/ 24 w 37" name="T68"/>
                  <a:gd fmla="*/ 35 h 37" name="T69"/>
                  <a:gd fmla="*/ 25 w 37" name="T70"/>
                  <a:gd fmla="*/ 31 h 37" name="T71"/>
                  <a:gd fmla="*/ 28 w 37" name="T72"/>
                  <a:gd fmla="*/ 34 h 37" name="T73"/>
                  <a:gd fmla="*/ 33 w 37" name="T74"/>
                  <a:gd fmla="*/ 30 h 37" name="T75"/>
                  <a:gd fmla="*/ 22 w 37" name="T76"/>
                  <a:gd fmla="*/ 22 h 37" name="T77"/>
                  <a:gd fmla="*/ 15 w 37" name="T78"/>
                  <a:gd fmla="*/ 15 h 37" name="T79"/>
                  <a:gd fmla="*/ 22 w 37" name="T80"/>
                  <a:gd fmla="*/ 22 h 37"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w 37" name="T123"/>
                  <a:gd fmla="*/ 0 h 37" name="T124"/>
                  <a:gd fmla="*/ 37 w 37" name="T125"/>
                  <a:gd fmla="*/ 37 h 37" name="T126"/>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b="T126" l="T123" r="T125" t="T124"/>
                <a:pathLst>
                  <a:path h="37" w="37">
                    <a:moveTo>
                      <a:pt x="33" y="29"/>
                    </a:moveTo>
                    <a:cubicBezTo>
                      <a:pt x="33" y="29"/>
                      <a:pt x="33" y="29"/>
                      <a:pt x="33" y="29"/>
                    </a:cubicBezTo>
                    <a:cubicBezTo>
                      <a:pt x="30" y="26"/>
                      <a:pt x="30" y="26"/>
                      <a:pt x="30" y="26"/>
                    </a:cubicBezTo>
                    <a:cubicBezTo>
                      <a:pt x="31" y="24"/>
                      <a:pt x="31" y="24"/>
                      <a:pt x="31" y="24"/>
                    </a:cubicBezTo>
                    <a:cubicBezTo>
                      <a:pt x="35" y="25"/>
                      <a:pt x="35" y="25"/>
                      <a:pt x="35" y="25"/>
                    </a:cubicBezTo>
                    <a:cubicBezTo>
                      <a:pt x="35" y="25"/>
                      <a:pt x="36" y="25"/>
                      <a:pt x="36" y="25"/>
                    </a:cubicBezTo>
                    <a:cubicBezTo>
                      <a:pt x="36" y="25"/>
                      <a:pt x="36" y="25"/>
                      <a:pt x="36" y="24"/>
                    </a:cubicBezTo>
                    <a:cubicBezTo>
                      <a:pt x="37" y="20"/>
                      <a:pt x="37" y="20"/>
                      <a:pt x="37" y="20"/>
                    </a:cubicBezTo>
                    <a:cubicBezTo>
                      <a:pt x="37" y="19"/>
                      <a:pt x="37" y="19"/>
                      <a:pt x="37" y="19"/>
                    </a:cubicBezTo>
                    <a:cubicBezTo>
                      <a:pt x="37" y="19"/>
                      <a:pt x="37" y="18"/>
                      <a:pt x="36" y="18"/>
                    </a:cubicBezTo>
                    <a:cubicBezTo>
                      <a:pt x="33" y="18"/>
                      <a:pt x="33" y="18"/>
                      <a:pt x="33" y="18"/>
                    </a:cubicBezTo>
                    <a:cubicBezTo>
                      <a:pt x="32" y="16"/>
                      <a:pt x="32" y="16"/>
                      <a:pt x="32" y="16"/>
                    </a:cubicBezTo>
                    <a:cubicBezTo>
                      <a:pt x="36" y="14"/>
                      <a:pt x="36" y="14"/>
                      <a:pt x="36" y="14"/>
                    </a:cubicBezTo>
                    <a:cubicBezTo>
                      <a:pt x="36" y="14"/>
                      <a:pt x="37" y="14"/>
                      <a:pt x="37" y="14"/>
                    </a:cubicBezTo>
                    <a:cubicBezTo>
                      <a:pt x="37" y="14"/>
                      <a:pt x="37" y="13"/>
                      <a:pt x="37" y="13"/>
                    </a:cubicBezTo>
                    <a:cubicBezTo>
                      <a:pt x="35" y="9"/>
                      <a:pt x="35" y="9"/>
                      <a:pt x="35" y="9"/>
                    </a:cubicBezTo>
                    <a:cubicBezTo>
                      <a:pt x="34" y="8"/>
                      <a:pt x="34" y="8"/>
                      <a:pt x="33" y="8"/>
                    </a:cubicBezTo>
                    <a:cubicBezTo>
                      <a:pt x="30" y="10"/>
                      <a:pt x="30" y="10"/>
                      <a:pt x="30" y="10"/>
                    </a:cubicBezTo>
                    <a:cubicBezTo>
                      <a:pt x="29" y="8"/>
                      <a:pt x="29" y="8"/>
                      <a:pt x="29" y="8"/>
                    </a:cubicBezTo>
                    <a:cubicBezTo>
                      <a:pt x="31" y="5"/>
                      <a:pt x="31" y="5"/>
                      <a:pt x="31" y="5"/>
                    </a:cubicBezTo>
                    <a:cubicBezTo>
                      <a:pt x="31" y="5"/>
                      <a:pt x="31" y="4"/>
                      <a:pt x="31" y="4"/>
                    </a:cubicBezTo>
                    <a:cubicBezTo>
                      <a:pt x="31" y="4"/>
                      <a:pt x="30" y="4"/>
                      <a:pt x="30" y="4"/>
                    </a:cubicBezTo>
                    <a:cubicBezTo>
                      <a:pt x="26" y="1"/>
                      <a:pt x="26" y="1"/>
                      <a:pt x="26" y="1"/>
                    </a:cubicBezTo>
                    <a:cubicBezTo>
                      <a:pt x="25" y="1"/>
                      <a:pt x="25" y="1"/>
                      <a:pt x="24" y="2"/>
                    </a:cubicBezTo>
                    <a:cubicBezTo>
                      <a:pt x="22" y="5"/>
                      <a:pt x="22" y="5"/>
                      <a:pt x="22" y="5"/>
                    </a:cubicBezTo>
                    <a:cubicBezTo>
                      <a:pt x="21" y="5"/>
                      <a:pt x="21" y="5"/>
                      <a:pt x="21" y="5"/>
                    </a:cubicBezTo>
                    <a:cubicBezTo>
                      <a:pt x="21" y="1"/>
                      <a:pt x="21" y="1"/>
                      <a:pt x="21" y="1"/>
                    </a:cubicBezTo>
                    <a:cubicBezTo>
                      <a:pt x="20" y="0"/>
                      <a:pt x="20" y="0"/>
                      <a:pt x="19" y="0"/>
                    </a:cubicBezTo>
                    <a:cubicBezTo>
                      <a:pt x="14" y="0"/>
                      <a:pt x="14" y="0"/>
                      <a:pt x="14" y="0"/>
                    </a:cubicBezTo>
                    <a:cubicBezTo>
                      <a:pt x="14" y="0"/>
                      <a:pt x="14" y="0"/>
                      <a:pt x="14" y="1"/>
                    </a:cubicBezTo>
                    <a:cubicBezTo>
                      <a:pt x="14" y="1"/>
                      <a:pt x="14" y="1"/>
                      <a:pt x="14" y="1"/>
                    </a:cubicBezTo>
                    <a:cubicBezTo>
                      <a:pt x="14" y="5"/>
                      <a:pt x="14" y="5"/>
                      <a:pt x="14" y="5"/>
                    </a:cubicBezTo>
                    <a:cubicBezTo>
                      <a:pt x="13" y="6"/>
                      <a:pt x="13" y="6"/>
                      <a:pt x="13" y="6"/>
                    </a:cubicBezTo>
                    <a:cubicBezTo>
                      <a:pt x="10" y="3"/>
                      <a:pt x="10" y="3"/>
                      <a:pt x="10" y="3"/>
                    </a:cubicBezTo>
                    <a:cubicBezTo>
                      <a:pt x="10" y="3"/>
                      <a:pt x="9" y="3"/>
                      <a:pt x="9" y="3"/>
                    </a:cubicBezTo>
                    <a:cubicBezTo>
                      <a:pt x="9" y="3"/>
                      <a:pt x="9" y="3"/>
                      <a:pt x="8" y="3"/>
                    </a:cubicBezTo>
                    <a:cubicBezTo>
                      <a:pt x="5" y="6"/>
                      <a:pt x="5" y="6"/>
                      <a:pt x="5" y="6"/>
                    </a:cubicBezTo>
                    <a:cubicBezTo>
                      <a:pt x="5" y="6"/>
                      <a:pt x="4" y="7"/>
                      <a:pt x="4" y="7"/>
                    </a:cubicBezTo>
                    <a:cubicBezTo>
                      <a:pt x="4" y="7"/>
                      <a:pt x="4" y="8"/>
                      <a:pt x="5" y="8"/>
                    </a:cubicBezTo>
                    <a:cubicBezTo>
                      <a:pt x="7" y="11"/>
                      <a:pt x="7" y="11"/>
                      <a:pt x="7" y="11"/>
                    </a:cubicBezTo>
                    <a:cubicBezTo>
                      <a:pt x="7" y="12"/>
                      <a:pt x="7" y="12"/>
                      <a:pt x="7" y="12"/>
                    </a:cubicBezTo>
                    <a:cubicBezTo>
                      <a:pt x="3" y="11"/>
                      <a:pt x="3" y="11"/>
                      <a:pt x="3" y="11"/>
                    </a:cubicBezTo>
                    <a:cubicBezTo>
                      <a:pt x="2" y="11"/>
                      <a:pt x="2" y="11"/>
                      <a:pt x="1" y="12"/>
                    </a:cubicBezTo>
                    <a:cubicBezTo>
                      <a:pt x="0" y="17"/>
                      <a:pt x="0" y="17"/>
                      <a:pt x="0" y="17"/>
                    </a:cubicBezTo>
                    <a:cubicBezTo>
                      <a:pt x="0" y="17"/>
                      <a:pt x="0" y="17"/>
                      <a:pt x="1" y="18"/>
                    </a:cubicBezTo>
                    <a:cubicBezTo>
                      <a:pt x="1" y="18"/>
                      <a:pt x="1" y="18"/>
                      <a:pt x="1" y="18"/>
                    </a:cubicBezTo>
                    <a:cubicBezTo>
                      <a:pt x="5" y="19"/>
                      <a:pt x="5" y="19"/>
                      <a:pt x="5" y="19"/>
                    </a:cubicBezTo>
                    <a:cubicBezTo>
                      <a:pt x="5" y="20"/>
                      <a:pt x="5" y="20"/>
                      <a:pt x="5" y="20"/>
                    </a:cubicBezTo>
                    <a:cubicBezTo>
                      <a:pt x="2" y="22"/>
                      <a:pt x="2" y="22"/>
                      <a:pt x="2" y="22"/>
                    </a:cubicBezTo>
                    <a:cubicBezTo>
                      <a:pt x="1" y="22"/>
                      <a:pt x="1" y="23"/>
                      <a:pt x="1" y="23"/>
                    </a:cubicBezTo>
                    <a:cubicBezTo>
                      <a:pt x="3" y="28"/>
                      <a:pt x="3" y="28"/>
                      <a:pt x="3" y="28"/>
                    </a:cubicBezTo>
                    <a:cubicBezTo>
                      <a:pt x="3" y="28"/>
                      <a:pt x="3" y="28"/>
                      <a:pt x="4" y="28"/>
                    </a:cubicBezTo>
                    <a:cubicBezTo>
                      <a:pt x="4" y="29"/>
                      <a:pt x="4" y="29"/>
                      <a:pt x="4" y="28"/>
                    </a:cubicBezTo>
                    <a:cubicBezTo>
                      <a:pt x="8" y="27"/>
                      <a:pt x="8" y="27"/>
                      <a:pt x="8" y="27"/>
                    </a:cubicBezTo>
                    <a:cubicBezTo>
                      <a:pt x="9" y="28"/>
                      <a:pt x="9" y="28"/>
                      <a:pt x="9" y="28"/>
                    </a:cubicBezTo>
                    <a:cubicBezTo>
                      <a:pt x="7" y="31"/>
                      <a:pt x="7" y="31"/>
                      <a:pt x="7" y="31"/>
                    </a:cubicBezTo>
                    <a:cubicBezTo>
                      <a:pt x="7" y="32"/>
                      <a:pt x="7" y="32"/>
                      <a:pt x="7" y="32"/>
                    </a:cubicBezTo>
                    <a:cubicBezTo>
                      <a:pt x="7" y="32"/>
                      <a:pt x="7" y="33"/>
                      <a:pt x="7" y="33"/>
                    </a:cubicBezTo>
                    <a:cubicBezTo>
                      <a:pt x="7" y="33"/>
                      <a:pt x="7" y="33"/>
                      <a:pt x="7" y="33"/>
                    </a:cubicBezTo>
                    <a:cubicBezTo>
                      <a:pt x="12" y="35"/>
                      <a:pt x="12" y="35"/>
                      <a:pt x="12" y="35"/>
                    </a:cubicBezTo>
                    <a:cubicBezTo>
                      <a:pt x="12" y="35"/>
                      <a:pt x="12" y="35"/>
                      <a:pt x="13" y="35"/>
                    </a:cubicBezTo>
                    <a:cubicBezTo>
                      <a:pt x="13" y="35"/>
                      <a:pt x="13" y="35"/>
                      <a:pt x="13" y="35"/>
                    </a:cubicBezTo>
                    <a:cubicBezTo>
                      <a:pt x="15" y="31"/>
                      <a:pt x="15" y="31"/>
                      <a:pt x="15" y="31"/>
                    </a:cubicBezTo>
                    <a:cubicBezTo>
                      <a:pt x="17" y="32"/>
                      <a:pt x="17" y="32"/>
                      <a:pt x="17" y="32"/>
                    </a:cubicBezTo>
                    <a:cubicBezTo>
                      <a:pt x="17" y="36"/>
                      <a:pt x="17" y="36"/>
                      <a:pt x="17" y="36"/>
                    </a:cubicBezTo>
                    <a:cubicBezTo>
                      <a:pt x="17" y="36"/>
                      <a:pt x="17" y="36"/>
                      <a:pt x="17" y="37"/>
                    </a:cubicBezTo>
                    <a:cubicBezTo>
                      <a:pt x="18" y="37"/>
                      <a:pt x="18" y="37"/>
                      <a:pt x="18" y="37"/>
                    </a:cubicBezTo>
                    <a:cubicBezTo>
                      <a:pt x="23" y="36"/>
                      <a:pt x="23" y="36"/>
                      <a:pt x="23" y="36"/>
                    </a:cubicBezTo>
                    <a:cubicBezTo>
                      <a:pt x="23" y="36"/>
                      <a:pt x="24" y="36"/>
                      <a:pt x="24" y="36"/>
                    </a:cubicBezTo>
                    <a:cubicBezTo>
                      <a:pt x="24" y="36"/>
                      <a:pt x="24" y="35"/>
                      <a:pt x="24" y="35"/>
                    </a:cubicBezTo>
                    <a:cubicBezTo>
                      <a:pt x="24" y="31"/>
                      <a:pt x="24" y="31"/>
                      <a:pt x="24" y="31"/>
                    </a:cubicBezTo>
                    <a:cubicBezTo>
                      <a:pt x="25" y="31"/>
                      <a:pt x="25" y="31"/>
                      <a:pt x="25" y="31"/>
                    </a:cubicBezTo>
                    <a:cubicBezTo>
                      <a:pt x="28" y="33"/>
                      <a:pt x="28" y="33"/>
                      <a:pt x="28" y="33"/>
                    </a:cubicBezTo>
                    <a:cubicBezTo>
                      <a:pt x="28" y="34"/>
                      <a:pt x="28" y="34"/>
                      <a:pt x="28" y="34"/>
                    </a:cubicBezTo>
                    <a:cubicBezTo>
                      <a:pt x="29" y="34"/>
                      <a:pt x="29" y="34"/>
                      <a:pt x="29" y="34"/>
                    </a:cubicBezTo>
                    <a:cubicBezTo>
                      <a:pt x="33" y="30"/>
                      <a:pt x="33" y="30"/>
                      <a:pt x="33" y="30"/>
                    </a:cubicBezTo>
                    <a:cubicBezTo>
                      <a:pt x="33" y="30"/>
                      <a:pt x="33" y="30"/>
                      <a:pt x="33" y="29"/>
                    </a:cubicBezTo>
                    <a:close/>
                    <a:moveTo>
                      <a:pt x="22" y="22"/>
                    </a:moveTo>
                    <a:cubicBezTo>
                      <a:pt x="20" y="24"/>
                      <a:pt x="17" y="24"/>
                      <a:pt x="15" y="22"/>
                    </a:cubicBezTo>
                    <a:cubicBezTo>
                      <a:pt x="13" y="20"/>
                      <a:pt x="13" y="16"/>
                      <a:pt x="15" y="15"/>
                    </a:cubicBezTo>
                    <a:cubicBezTo>
                      <a:pt x="17" y="13"/>
                      <a:pt x="21" y="13"/>
                      <a:pt x="23" y="15"/>
                    </a:cubicBezTo>
                    <a:cubicBezTo>
                      <a:pt x="24" y="17"/>
                      <a:pt x="24" y="20"/>
                      <a:pt x="22" y="22"/>
                    </a:cubicBezTo>
                    <a:close/>
                  </a:path>
                </a:pathLst>
              </a:custGeom>
              <a:solidFill>
                <a:schemeClr val="bg1"/>
              </a:solidFill>
              <a:ln>
                <a:noFill/>
              </a:ln>
              <a:extLst/>
            </p:spPr>
            <p:txBody>
              <a:bodyPr/>
              <a:lstStyle/>
              <a:p>
                <a:pPr fontAlgn="auto">
                  <a:spcBef>
                    <a:spcPct val="0"/>
                  </a:spcBef>
                  <a:spcAft>
                    <a:spcPct val="0"/>
                  </a:spcAft>
                  <a:defRPr/>
                </a:pPr>
                <a:endParaRPr altLang="zh-CN" lang="zh-CN">
                  <a:solidFill>
                    <a:srgbClr val="000000"/>
                  </a:solidFill>
                  <a:latin typeface="+mn-lt"/>
                  <a:ea charset="-128" panose="020b0600070205080204" pitchFamily="34" typeface="MS PGothic"/>
                  <a:sym charset="0" panose="020b0604020202020204" pitchFamily="34" typeface="Arial"/>
                </a:endParaRPr>
              </a:p>
            </p:txBody>
          </p:sp>
        </p:grpSp>
      </p:grpSp>
      <p:grpSp>
        <p:nvGrpSpPr>
          <p:cNvPr id="7" name="组合 26"/>
          <p:cNvGrpSpPr>
            <a:grpSpLocks noChangeAspect="1"/>
          </p:cNvGrpSpPr>
          <p:nvPr/>
        </p:nvGrpSpPr>
        <p:grpSpPr>
          <a:xfrm>
            <a:off x="3002967" y="3193486"/>
            <a:ext cx="679811" cy="680021"/>
            <a:chOff x="8429816" y="2597739"/>
            <a:chExt cx="772513" cy="772513"/>
          </a:xfrm>
        </p:grpSpPr>
        <p:sp>
          <p:nvSpPr>
            <p:cNvPr id="28" name="椭圆 27"/>
            <p:cNvSpPr/>
            <p:nvPr/>
          </p:nvSpPr>
          <p:spPr>
            <a:xfrm>
              <a:off x="8429816" y="2597739"/>
              <a:ext cx="772513" cy="772513"/>
            </a:xfrm>
            <a:prstGeom prst="ellipse">
              <a:avLst/>
            </a:prstGeom>
            <a:solidFill>
              <a:schemeClr val="accent3"/>
            </a:solidFill>
            <a:ln cap="flat" w="15875">
              <a:solidFill>
                <a:schemeClr val="accent3"/>
              </a:solidFill>
              <a:prstDash val="solid"/>
              <a:miter lim="800000"/>
            </a:ln>
            <a:effectLst/>
          </p:spPr>
          <p:txBody>
            <a:bodyPr bIns="34290" lIns="68580" rIns="68580" tIns="34290"/>
            <a:lstStyle/>
            <a:p>
              <a:pPr fontAlgn="auto">
                <a:spcBef>
                  <a:spcPct val="0"/>
                </a:spcBef>
                <a:spcAft>
                  <a:spcPct val="0"/>
                </a:spcAft>
                <a:defRPr/>
              </a:pPr>
              <a:endParaRPr altLang="en-US" lang="zh-CN">
                <a:latin typeface="+mn-lt"/>
                <a:ea typeface="+mn-ea"/>
              </a:endParaRPr>
            </a:p>
          </p:txBody>
        </p:sp>
        <p:sp>
          <p:nvSpPr>
            <p:cNvPr id="30" name="Freeform 17"/>
            <p:cNvSpPr>
              <a:spLocks noChangeArrowheads="1" noEditPoints="1"/>
            </p:cNvSpPr>
            <p:nvPr/>
          </p:nvSpPr>
          <p:spPr bwMode="auto">
            <a:xfrm>
              <a:off x="8622876" y="2772044"/>
              <a:ext cx="384572" cy="447675"/>
            </a:xfrm>
            <a:custGeom>
              <a:gdLst>
                <a:gd fmla="*/ 2147483647 w 63" name="T0"/>
                <a:gd fmla="*/ 0 h 73" name="T1"/>
                <a:gd fmla="*/ 2147483647 w 63" name="T2"/>
                <a:gd fmla="*/ 0 h 73" name="T3"/>
                <a:gd fmla="*/ 2147483647 w 63" name="T4"/>
                <a:gd fmla="*/ 2147483647 h 73" name="T5"/>
                <a:gd fmla="*/ 2147483647 w 63" name="T6"/>
                <a:gd fmla="*/ 2147483647 h 73" name="T7"/>
                <a:gd fmla="*/ 2147483647 w 63" name="T8"/>
                <a:gd fmla="*/ 2147483647 h 73" name="T9"/>
                <a:gd fmla="*/ 2147483647 w 63" name="T10"/>
                <a:gd fmla="*/ 2147483647 h 73" name="T11"/>
                <a:gd fmla="*/ 2147483647 w 63" name="T12"/>
                <a:gd fmla="*/ 2147483647 h 73" name="T13"/>
                <a:gd fmla="*/ 2147483647 w 63" name="T14"/>
                <a:gd fmla="*/ 2147483647 h 73" name="T15"/>
                <a:gd fmla="*/ 2147483647 w 63" name="T16"/>
                <a:gd fmla="*/ 2147483647 h 73" name="T17"/>
                <a:gd fmla="*/ 2147483647 w 63" name="T18"/>
                <a:gd fmla="*/ 2147483647 h 73" name="T19"/>
                <a:gd fmla="*/ 2147483647 w 63" name="T20"/>
                <a:gd fmla="*/ 2147483647 h 73" name="T21"/>
                <a:gd fmla="*/ 2147483647 w 63" name="T22"/>
                <a:gd fmla="*/ 0 h 73" name="T23"/>
                <a:gd fmla="*/ 2147483647 w 63" name="T24"/>
                <a:gd fmla="*/ 2147483647 h 73" name="T25"/>
                <a:gd fmla="*/ 2147483647 w 63" name="T26"/>
                <a:gd fmla="*/ 2147483647 h 73" name="T27"/>
                <a:gd fmla="*/ 2147483647 w 63" name="T28"/>
                <a:gd fmla="*/ 2147483647 h 73" name="T29"/>
                <a:gd fmla="*/ 2147483647 w 63" name="T30"/>
                <a:gd fmla="*/ 2147483647 h 73" name="T31"/>
                <a:gd fmla="*/ 2147483647 w 63" name="T32"/>
                <a:gd fmla="*/ 2147483647 h 73" name="T33"/>
                <a:gd fmla="*/ 2147483647 w 63" name="T34"/>
                <a:gd fmla="*/ 2147483647 h 73" name="T35"/>
                <a:gd fmla="*/ 2147483647 w 63" name="T36"/>
                <a:gd fmla="*/ 2147483647 h 73" name="T37"/>
                <a:gd fmla="*/ 2147483647 w 63" name="T38"/>
                <a:gd fmla="*/ 2147483647 h 73" name="T39"/>
                <a:gd fmla="*/ 2147483647 w 63" name="T40"/>
                <a:gd fmla="*/ 2147483647 h 73" name="T41"/>
                <a:gd fmla="*/ 2147483647 w 63" name="T42"/>
                <a:gd fmla="*/ 2147483647 h 73" name="T43"/>
                <a:gd fmla="*/ 2147483647 w 63" name="T44"/>
                <a:gd fmla="*/ 2147483647 h 73" name="T45"/>
                <a:gd fmla="*/ 2147483647 w 63" name="T46"/>
                <a:gd fmla="*/ 2147483647 h 73" name="T47"/>
                <a:gd fmla="*/ 2147483647 w 63" name="T48"/>
                <a:gd fmla="*/ 2147483647 h 73" name="T49"/>
                <a:gd fmla="*/ 2147483647 w 63" name="T50"/>
                <a:gd fmla="*/ 2147483647 h 73" name="T51"/>
                <a:gd fmla="*/ 2147483647 w 63" name="T52"/>
                <a:gd fmla="*/ 2147483647 h 73" name="T53"/>
                <a:gd fmla="*/ 2147483647 w 63" name="T54"/>
                <a:gd fmla="*/ 2147483647 h 73" name="T55"/>
                <a:gd fmla="*/ 2147483647 w 63" name="T56"/>
                <a:gd fmla="*/ 2147483647 h 73" name="T57"/>
                <a:gd fmla="*/ 2147483647 w 63" name="T58"/>
                <a:gd fmla="*/ 2147483647 h 73" name="T59"/>
                <a:gd fmla="*/ 0 w 63" name="T60"/>
                <a:gd fmla="*/ 2147483647 h 73" name="T61"/>
                <a:gd fmla="*/ 2147483647 w 63" name="T62"/>
                <a:gd fmla="*/ 2147483647 h 73" name="T63"/>
                <a:gd fmla="*/ 2147483647 w 63" name="T64"/>
                <a:gd fmla="*/ 2147483647 h 73" name="T65"/>
                <a:gd fmla="*/ 2147483647 w 63" name="T66"/>
                <a:gd fmla="*/ 2147483647 h 73"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w 63" name="T102"/>
                <a:gd fmla="*/ 0 h 73" name="T103"/>
                <a:gd fmla="*/ 63 w 63" name="T104"/>
                <a:gd fmla="*/ 73 h 73" name="T105"/>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T105" l="T102" r="T104" t="T103"/>
              <a:pathLst>
                <a:path h="73" w="62">
                  <a:moveTo>
                    <a:pt x="43" y="0"/>
                  </a:moveTo>
                  <a:cubicBezTo>
                    <a:pt x="20" y="0"/>
                    <a:pt x="20" y="0"/>
                    <a:pt x="20" y="0"/>
                  </a:cubicBezTo>
                  <a:cubicBezTo>
                    <a:pt x="15" y="0"/>
                    <a:pt x="10" y="4"/>
                    <a:pt x="10" y="10"/>
                  </a:cubicBezTo>
                  <a:cubicBezTo>
                    <a:pt x="10" y="18"/>
                    <a:pt x="10" y="18"/>
                    <a:pt x="10" y="18"/>
                  </a:cubicBezTo>
                  <a:cubicBezTo>
                    <a:pt x="11" y="18"/>
                    <a:pt x="13" y="17"/>
                    <a:pt x="14" y="17"/>
                  </a:cubicBezTo>
                  <a:cubicBezTo>
                    <a:pt x="24" y="17"/>
                    <a:pt x="33" y="26"/>
                    <a:pt x="33" y="37"/>
                  </a:cubicBezTo>
                  <a:cubicBezTo>
                    <a:pt x="33" y="41"/>
                    <a:pt x="32" y="45"/>
                    <a:pt x="29" y="48"/>
                  </a:cubicBezTo>
                  <a:cubicBezTo>
                    <a:pt x="29" y="64"/>
                    <a:pt x="29" y="64"/>
                    <a:pt x="29" y="64"/>
                  </a:cubicBezTo>
                  <a:cubicBezTo>
                    <a:pt x="53" y="64"/>
                    <a:pt x="53" y="64"/>
                    <a:pt x="53" y="64"/>
                  </a:cubicBezTo>
                  <a:cubicBezTo>
                    <a:pt x="58" y="64"/>
                    <a:pt x="63" y="59"/>
                    <a:pt x="63" y="54"/>
                  </a:cubicBezTo>
                  <a:cubicBezTo>
                    <a:pt x="63" y="20"/>
                    <a:pt x="63" y="20"/>
                    <a:pt x="63" y="20"/>
                  </a:cubicBezTo>
                  <a:lnTo>
                    <a:pt x="43" y="0"/>
                  </a:lnTo>
                  <a:close/>
                  <a:moveTo>
                    <a:pt x="50" y="24"/>
                  </a:moveTo>
                  <a:cubicBezTo>
                    <a:pt x="44" y="24"/>
                    <a:pt x="39" y="19"/>
                    <a:pt x="39" y="13"/>
                  </a:cubicBezTo>
                  <a:cubicBezTo>
                    <a:pt x="39" y="1"/>
                    <a:pt x="39" y="1"/>
                    <a:pt x="39" y="1"/>
                  </a:cubicBezTo>
                  <a:cubicBezTo>
                    <a:pt x="43" y="5"/>
                    <a:pt x="43" y="5"/>
                    <a:pt x="43" y="5"/>
                  </a:cubicBezTo>
                  <a:cubicBezTo>
                    <a:pt x="43" y="10"/>
                    <a:pt x="43" y="10"/>
                    <a:pt x="43" y="10"/>
                  </a:cubicBezTo>
                  <a:cubicBezTo>
                    <a:pt x="43" y="16"/>
                    <a:pt x="47" y="20"/>
                    <a:pt x="53" y="20"/>
                  </a:cubicBezTo>
                  <a:cubicBezTo>
                    <a:pt x="58" y="20"/>
                    <a:pt x="58" y="20"/>
                    <a:pt x="58" y="20"/>
                  </a:cubicBezTo>
                  <a:cubicBezTo>
                    <a:pt x="62" y="24"/>
                    <a:pt x="62" y="24"/>
                    <a:pt x="62" y="24"/>
                  </a:cubicBezTo>
                  <a:lnTo>
                    <a:pt x="50" y="24"/>
                  </a:lnTo>
                  <a:close/>
                  <a:moveTo>
                    <a:pt x="4" y="52"/>
                  </a:moveTo>
                  <a:cubicBezTo>
                    <a:pt x="4" y="73"/>
                    <a:pt x="4" y="73"/>
                    <a:pt x="4" y="73"/>
                  </a:cubicBezTo>
                  <a:cubicBezTo>
                    <a:pt x="14" y="64"/>
                    <a:pt x="14" y="64"/>
                    <a:pt x="14" y="64"/>
                  </a:cubicBezTo>
                  <a:cubicBezTo>
                    <a:pt x="14" y="64"/>
                    <a:pt x="14" y="64"/>
                    <a:pt x="14" y="64"/>
                  </a:cubicBezTo>
                  <a:cubicBezTo>
                    <a:pt x="24" y="73"/>
                    <a:pt x="24" y="73"/>
                    <a:pt x="24" y="73"/>
                  </a:cubicBezTo>
                  <a:cubicBezTo>
                    <a:pt x="24" y="52"/>
                    <a:pt x="24" y="52"/>
                    <a:pt x="24" y="52"/>
                  </a:cubicBezTo>
                  <a:cubicBezTo>
                    <a:pt x="21" y="54"/>
                    <a:pt x="17" y="55"/>
                    <a:pt x="14" y="55"/>
                  </a:cubicBezTo>
                  <a:cubicBezTo>
                    <a:pt x="10" y="55"/>
                    <a:pt x="7" y="54"/>
                    <a:pt x="4" y="52"/>
                  </a:cubicBezTo>
                  <a:close/>
                  <a:moveTo>
                    <a:pt x="14" y="23"/>
                  </a:moveTo>
                  <a:cubicBezTo>
                    <a:pt x="6" y="23"/>
                    <a:pt x="0" y="29"/>
                    <a:pt x="0" y="37"/>
                  </a:cubicBezTo>
                  <a:cubicBezTo>
                    <a:pt x="0" y="44"/>
                    <a:pt x="6" y="50"/>
                    <a:pt x="14" y="50"/>
                  </a:cubicBezTo>
                  <a:cubicBezTo>
                    <a:pt x="21" y="50"/>
                    <a:pt x="27" y="44"/>
                    <a:pt x="27" y="37"/>
                  </a:cubicBezTo>
                  <a:cubicBezTo>
                    <a:pt x="27" y="29"/>
                    <a:pt x="21" y="23"/>
                    <a:pt x="14" y="23"/>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bIns="34290" lIns="68580" rIns="68580" tIns="34290"/>
            <a:lstStyle/>
            <a:p>
              <a:endParaRPr altLang="en-US" lang="zh-CN"/>
            </a:p>
          </p:txBody>
        </p:sp>
      </p:grpSp>
      <p:grpSp>
        <p:nvGrpSpPr>
          <p:cNvPr id="8" name="组合 31"/>
          <p:cNvGrpSpPr/>
          <p:nvPr/>
        </p:nvGrpSpPr>
        <p:grpSpPr>
          <a:xfrm>
            <a:off x="5792343" y="2099832"/>
            <a:ext cx="679811" cy="680021"/>
            <a:chOff x="5792342" y="2476162"/>
            <a:chExt cx="679811" cy="679811"/>
          </a:xfrm>
        </p:grpSpPr>
        <p:sp>
          <p:nvSpPr>
            <p:cNvPr id="33" name="椭圆 32"/>
            <p:cNvSpPr/>
            <p:nvPr/>
          </p:nvSpPr>
          <p:spPr>
            <a:xfrm>
              <a:off x="5792342" y="2476162"/>
              <a:ext cx="679811" cy="679811"/>
            </a:xfrm>
            <a:prstGeom prst="ellipse">
              <a:avLst/>
            </a:prstGeom>
            <a:solidFill>
              <a:schemeClr val="accent1"/>
            </a:solidFill>
            <a:ln cap="flat" w="15875">
              <a:solidFill>
                <a:schemeClr val="accent1"/>
              </a:solidFill>
              <a:prstDash val="solid"/>
              <a:miter lim="800000"/>
            </a:ln>
            <a:effectLst/>
          </p:spPr>
          <p:txBody>
            <a:bodyPr bIns="34290" lIns="68580" rIns="68580" tIns="34290"/>
            <a:lstStyle/>
            <a:p>
              <a:pPr fontAlgn="auto">
                <a:spcBef>
                  <a:spcPct val="0"/>
                </a:spcBef>
                <a:spcAft>
                  <a:spcPct val="0"/>
                </a:spcAft>
                <a:defRPr/>
              </a:pPr>
              <a:endParaRPr altLang="en-US" lang="zh-CN">
                <a:latin typeface="+mn-lt"/>
                <a:ea typeface="+mn-ea"/>
              </a:endParaRPr>
            </a:p>
          </p:txBody>
        </p:sp>
        <p:grpSp>
          <p:nvGrpSpPr>
            <p:cNvPr id="10" name="组合 33"/>
            <p:cNvGrpSpPr/>
            <p:nvPr/>
          </p:nvGrpSpPr>
          <p:grpSpPr>
            <a:xfrm>
              <a:off x="6011636" y="2612550"/>
              <a:ext cx="309539" cy="374055"/>
              <a:chOff x="603250" y="1588"/>
              <a:chExt cx="715963" cy="865188"/>
            </a:xfrm>
            <a:solidFill>
              <a:schemeClr val="bg1"/>
            </a:solidFill>
          </p:grpSpPr>
          <p:sp>
            <p:nvSpPr>
              <p:cNvPr id="37" name="Rectangle 5"/>
              <p:cNvSpPr>
                <a:spLocks noChangeArrowheads="1"/>
              </p:cNvSpPr>
              <p:nvPr/>
            </p:nvSpPr>
            <p:spPr bwMode="auto">
              <a:xfrm>
                <a:off x="695325" y="325438"/>
                <a:ext cx="138113" cy="541338"/>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lstStyle/>
              <a:p>
                <a:pPr fontAlgn="auto">
                  <a:spcBef>
                    <a:spcPct val="0"/>
                  </a:spcBef>
                  <a:spcAft>
                    <a:spcPct val="0"/>
                  </a:spcAft>
                  <a:defRPr/>
                </a:pPr>
                <a:endParaRPr altLang="en-US" lang="zh-CN">
                  <a:latin typeface="+mn-lt"/>
                  <a:ea typeface="+mn-ea"/>
                </a:endParaRPr>
              </a:p>
            </p:txBody>
          </p:sp>
          <p:sp>
            <p:nvSpPr>
              <p:cNvPr id="38" name="Rectangle 6"/>
              <p:cNvSpPr>
                <a:spLocks noChangeArrowheads="1"/>
              </p:cNvSpPr>
              <p:nvPr/>
            </p:nvSpPr>
            <p:spPr bwMode="auto">
              <a:xfrm>
                <a:off x="881063" y="439738"/>
                <a:ext cx="139700" cy="427038"/>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lstStyle/>
              <a:p>
                <a:pPr fontAlgn="auto">
                  <a:spcBef>
                    <a:spcPct val="0"/>
                  </a:spcBef>
                  <a:spcAft>
                    <a:spcPct val="0"/>
                  </a:spcAft>
                  <a:defRPr/>
                </a:pPr>
                <a:endParaRPr altLang="en-US" lang="zh-CN">
                  <a:latin typeface="+mn-lt"/>
                  <a:ea typeface="+mn-ea"/>
                </a:endParaRPr>
              </a:p>
            </p:txBody>
          </p:sp>
          <p:sp>
            <p:nvSpPr>
              <p:cNvPr id="39" name="Rectangle 7"/>
              <p:cNvSpPr>
                <a:spLocks noChangeArrowheads="1"/>
              </p:cNvSpPr>
              <p:nvPr/>
            </p:nvSpPr>
            <p:spPr bwMode="auto">
              <a:xfrm>
                <a:off x="1058863" y="609601"/>
                <a:ext cx="141288" cy="257175"/>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lstStyle/>
              <a:p>
                <a:pPr fontAlgn="auto">
                  <a:spcBef>
                    <a:spcPct val="0"/>
                  </a:spcBef>
                  <a:spcAft>
                    <a:spcPct val="0"/>
                  </a:spcAft>
                  <a:defRPr/>
                </a:pPr>
                <a:endParaRPr altLang="en-US" lang="zh-CN">
                  <a:latin typeface="+mn-lt"/>
                  <a:ea typeface="+mn-ea"/>
                </a:endParaRPr>
              </a:p>
            </p:txBody>
          </p:sp>
          <p:sp>
            <p:nvSpPr>
              <p:cNvPr id="40" name="Freeform 8"/>
              <p:cNvSpPr/>
              <p:nvPr/>
            </p:nvSpPr>
            <p:spPr bwMode="auto">
              <a:xfrm>
                <a:off x="603250" y="1588"/>
                <a:ext cx="715963" cy="584200"/>
              </a:xfrm>
              <a:custGeom>
                <a:gdLst>
                  <a:gd fmla="*/ 64 w 319" name="T0"/>
                  <a:gd fmla="*/ 76 h 260" name="T1"/>
                  <a:gd fmla="*/ 109 w 319" name="T2"/>
                  <a:gd fmla="*/ 120 h 260" name="T3"/>
                  <a:gd fmla="*/ 169 w 319" name="T4"/>
                  <a:gd fmla="*/ 120 h 260" name="T5"/>
                  <a:gd fmla="*/ 268 w 319" name="T6"/>
                  <a:gd fmla="*/ 219 h 260" name="T7"/>
                  <a:gd fmla="*/ 265 w 319" name="T8"/>
                  <a:gd fmla="*/ 233 h 260" name="T9"/>
                  <a:gd fmla="*/ 292 w 319" name="T10"/>
                  <a:gd fmla="*/ 260 h 260" name="T11"/>
                  <a:gd fmla="*/ 319 w 319" name="T12"/>
                  <a:gd fmla="*/ 233 h 260" name="T13"/>
                  <a:gd fmla="*/ 292 w 319" name="T14"/>
                  <a:gd fmla="*/ 205 h 260" name="T15"/>
                  <a:gd fmla="*/ 282 w 319" name="T16"/>
                  <a:gd fmla="*/ 207 h 260" name="T17"/>
                  <a:gd fmla="*/ 177 w 319" name="T18"/>
                  <a:gd fmla="*/ 102 h 260" name="T19"/>
                  <a:gd fmla="*/ 117 w 319" name="T20"/>
                  <a:gd fmla="*/ 102 h 260" name="T21"/>
                  <a:gd fmla="*/ 77 w 319" name="T22"/>
                  <a:gd fmla="*/ 63 h 260" name="T23"/>
                  <a:gd fmla="*/ 110 w 319" name="T24"/>
                  <a:gd fmla="*/ 30 h 260" name="T25"/>
                  <a:gd fmla="*/ 0 w 319" name="T26"/>
                  <a:gd fmla="*/ 0 h 260" name="T27"/>
                  <a:gd fmla="*/ 30 w 319" name="T28"/>
                  <a:gd fmla="*/ 110 h 260" name="T29"/>
                  <a:gd fmla="*/ 64 w 319" name="T30"/>
                  <a:gd fmla="*/ 76 h 260"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260" w="319">
                    <a:moveTo>
                      <a:pt x="64" y="76"/>
                    </a:moveTo>
                    <a:cubicBezTo>
                      <a:pt x="109" y="120"/>
                      <a:pt x="109" y="120"/>
                      <a:pt x="109" y="120"/>
                    </a:cubicBezTo>
                    <a:cubicBezTo>
                      <a:pt x="169" y="120"/>
                      <a:pt x="169" y="120"/>
                      <a:pt x="169" y="120"/>
                    </a:cubicBezTo>
                    <a:cubicBezTo>
                      <a:pt x="268" y="219"/>
                      <a:pt x="268" y="219"/>
                      <a:pt x="268" y="219"/>
                    </a:cubicBezTo>
                    <a:cubicBezTo>
                      <a:pt x="266" y="223"/>
                      <a:pt x="265" y="228"/>
                      <a:pt x="265" y="233"/>
                    </a:cubicBezTo>
                    <a:cubicBezTo>
                      <a:pt x="265" y="248"/>
                      <a:pt x="277" y="260"/>
                      <a:pt x="292" y="260"/>
                    </a:cubicBezTo>
                    <a:cubicBezTo>
                      <a:pt x="307" y="260"/>
                      <a:pt x="319" y="248"/>
                      <a:pt x="319" y="233"/>
                    </a:cubicBezTo>
                    <a:cubicBezTo>
                      <a:pt x="319" y="218"/>
                      <a:pt x="307" y="205"/>
                      <a:pt x="292" y="205"/>
                    </a:cubicBezTo>
                    <a:cubicBezTo>
                      <a:pt x="288" y="205"/>
                      <a:pt x="285" y="206"/>
                      <a:pt x="282" y="207"/>
                    </a:cubicBezTo>
                    <a:cubicBezTo>
                      <a:pt x="177" y="102"/>
                      <a:pt x="177" y="102"/>
                      <a:pt x="177" y="102"/>
                    </a:cubicBezTo>
                    <a:cubicBezTo>
                      <a:pt x="117" y="102"/>
                      <a:pt x="117" y="102"/>
                      <a:pt x="117" y="102"/>
                    </a:cubicBezTo>
                    <a:cubicBezTo>
                      <a:pt x="77" y="63"/>
                      <a:pt x="77" y="63"/>
                      <a:pt x="77" y="63"/>
                    </a:cubicBezTo>
                    <a:cubicBezTo>
                      <a:pt x="110" y="30"/>
                      <a:pt x="110" y="30"/>
                      <a:pt x="110" y="30"/>
                    </a:cubicBezTo>
                    <a:cubicBezTo>
                      <a:pt x="0" y="0"/>
                      <a:pt x="0" y="0"/>
                      <a:pt x="0" y="0"/>
                    </a:cubicBezTo>
                    <a:cubicBezTo>
                      <a:pt x="30" y="110"/>
                      <a:pt x="30" y="110"/>
                      <a:pt x="30" y="110"/>
                    </a:cubicBezTo>
                    <a:lnTo>
                      <a:pt x="64" y="76"/>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altLang="en-US" lang="zh-CN">
                  <a:latin typeface="+mn-lt"/>
                  <a:ea typeface="+mn-ea"/>
                </a:endParaRPr>
              </a:p>
            </p:txBody>
          </p:sp>
        </p:grpSp>
      </p:grpSp>
      <p:grpSp>
        <p:nvGrpSpPr>
          <p:cNvPr id="12" name="组合 40"/>
          <p:cNvGrpSpPr/>
          <p:nvPr/>
        </p:nvGrpSpPr>
        <p:grpSpPr>
          <a:xfrm>
            <a:off x="3820805" y="1760757"/>
            <a:ext cx="1531616" cy="1532089"/>
            <a:chOff x="3820805" y="2012625"/>
            <a:chExt cx="1531616" cy="1531616"/>
          </a:xfrm>
        </p:grpSpPr>
        <p:sp>
          <p:nvSpPr>
            <p:cNvPr id="42" name="椭圆 41"/>
            <p:cNvSpPr>
              <a:spLocks noChangeAspect="1"/>
            </p:cNvSpPr>
            <p:nvPr/>
          </p:nvSpPr>
          <p:spPr>
            <a:xfrm>
              <a:off x="3820805" y="2012625"/>
              <a:ext cx="1531616" cy="1531616"/>
            </a:xfrm>
            <a:prstGeom prst="ellipse">
              <a:avLst/>
            </a:prstGeom>
            <a:solidFill>
              <a:schemeClr val="accent1"/>
            </a:solidFill>
            <a:ln w="19050">
              <a:solidFill>
                <a:srgbClr val="E1CF9A"/>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ln w="22225">
                  <a:solidFill>
                    <a:schemeClr val="bg1"/>
                  </a:solidFill>
                </a:ln>
                <a:solidFill>
                  <a:srgbClr val="0070C0"/>
                </a:solidFill>
                <a:effectLst>
                  <a:innerShdw blurRad="63500" dir="16020000" dist="25400">
                    <a:prstClr val="black">
                      <a:alpha val="50000"/>
                    </a:prstClr>
                  </a:innerShdw>
                </a:effectLst>
              </a:endParaRPr>
            </a:p>
          </p:txBody>
        </p:sp>
        <p:grpSp>
          <p:nvGrpSpPr>
            <p:cNvPr id="16" name="组合 42"/>
            <p:cNvGrpSpPr/>
            <p:nvPr/>
          </p:nvGrpSpPr>
          <p:grpSpPr>
            <a:xfrm>
              <a:off x="4222565" y="2420540"/>
              <a:ext cx="805164" cy="619205"/>
              <a:chOff x="8740775" y="1133475"/>
              <a:chExt cx="646113" cy="496888"/>
            </a:xfrm>
            <a:solidFill>
              <a:srgbClr val="593268"/>
            </a:solidFill>
          </p:grpSpPr>
          <p:sp>
            <p:nvSpPr>
              <p:cNvPr id="44" name="Freeform 14"/>
              <p:cNvSpPr>
                <a:spLocks noEditPoints="1"/>
              </p:cNvSpPr>
              <p:nvPr/>
            </p:nvSpPr>
            <p:spPr bwMode="auto">
              <a:xfrm>
                <a:off x="8991600" y="1373188"/>
                <a:ext cx="395288" cy="206375"/>
              </a:xfrm>
              <a:custGeom>
                <a:gdLst>
                  <a:gd fmla="*/ 61 w 105" name="T0"/>
                  <a:gd fmla="*/ 0 h 54" name="T1"/>
                  <a:gd fmla="*/ 50 w 105" name="T2"/>
                  <a:gd fmla="*/ 13 h 54" name="T3"/>
                  <a:gd fmla="*/ 76 w 105" name="T4"/>
                  <a:gd fmla="*/ 54 h 54" name="T5"/>
                  <a:gd fmla="*/ 105 w 105" name="T6"/>
                  <a:gd fmla="*/ 54 h 54" name="T7"/>
                  <a:gd fmla="*/ 61 w 105" name="T8"/>
                  <a:gd fmla="*/ 0 h 54" name="T9"/>
                  <a:gd fmla="*/ 0 w 105" name="T10"/>
                  <a:gd fmla="*/ 15 h 54" name="T11"/>
                  <a:gd fmla="*/ 1 w 105" name="T12"/>
                  <a:gd fmla="*/ 15 h 54" name="T13"/>
                  <a:gd fmla="*/ 1 w 105" name="T14"/>
                  <a:gd fmla="*/ 15 h 54" name="T15"/>
                  <a:gd fmla="*/ 1 w 105" name="T16"/>
                  <a:gd fmla="*/ 15 h 54" name="T17"/>
                  <a:gd fmla="*/ 0 w 105" name="T18"/>
                  <a:gd fmla="*/ 15 h 5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54" w="105">
                    <a:moveTo>
                      <a:pt x="61" y="0"/>
                    </a:moveTo>
                    <a:cubicBezTo>
                      <a:pt x="50" y="13"/>
                      <a:pt x="50" y="13"/>
                      <a:pt x="50" y="13"/>
                    </a:cubicBezTo>
                    <a:cubicBezTo>
                      <a:pt x="62" y="23"/>
                      <a:pt x="71" y="38"/>
                      <a:pt x="76" y="54"/>
                    </a:cubicBezTo>
                    <a:cubicBezTo>
                      <a:pt x="105" y="54"/>
                      <a:pt x="105" y="54"/>
                      <a:pt x="105" y="54"/>
                    </a:cubicBezTo>
                    <a:cubicBezTo>
                      <a:pt x="101" y="28"/>
                      <a:pt x="84" y="7"/>
                      <a:pt x="61" y="0"/>
                    </a:cubicBezTo>
                    <a:close/>
                    <a:moveTo>
                      <a:pt x="0" y="15"/>
                    </a:moveTo>
                    <a:cubicBezTo>
                      <a:pt x="1" y="15"/>
                      <a:pt x="1" y="15"/>
                      <a:pt x="1" y="15"/>
                    </a:cubicBezTo>
                    <a:cubicBezTo>
                      <a:pt x="1" y="15"/>
                      <a:pt x="1" y="15"/>
                      <a:pt x="1" y="15"/>
                    </a:cubicBezTo>
                    <a:cubicBezTo>
                      <a:pt x="1" y="15"/>
                      <a:pt x="1" y="15"/>
                      <a:pt x="1" y="15"/>
                    </a:cubicBezTo>
                    <a:cubicBezTo>
                      <a:pt x="1" y="15"/>
                      <a:pt x="1" y="15"/>
                      <a:pt x="0" y="15"/>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685800"/>
                <a:endParaRPr altLang="en-US" lang="zh-CN" sz="1400">
                  <a:solidFill>
                    <a:prstClr val="black"/>
                  </a:solidFill>
                </a:endParaRPr>
              </a:p>
            </p:txBody>
          </p:sp>
          <p:sp>
            <p:nvSpPr>
              <p:cNvPr id="45" name="Freeform 15"/>
              <p:cNvSpPr/>
              <p:nvPr/>
            </p:nvSpPr>
            <p:spPr bwMode="auto">
              <a:xfrm>
                <a:off x="9104313" y="1133475"/>
                <a:ext cx="161925" cy="233363"/>
              </a:xfrm>
              <a:custGeom>
                <a:gdLst>
                  <a:gd fmla="*/ 14 w 43" name="T0"/>
                  <a:gd fmla="*/ 35 h 61" name="T1"/>
                  <a:gd fmla="*/ 5 w 43" name="T2"/>
                  <a:gd fmla="*/ 60 h 61" name="T3"/>
                  <a:gd fmla="*/ 13 w 43" name="T4"/>
                  <a:gd fmla="*/ 61 h 61" name="T5"/>
                  <a:gd fmla="*/ 43 w 43" name="T6"/>
                  <a:gd fmla="*/ 31 h 61" name="T7"/>
                  <a:gd fmla="*/ 13 w 43" name="T8"/>
                  <a:gd fmla="*/ 0 h 61" name="T9"/>
                  <a:gd fmla="*/ 0 w 43" name="T10"/>
                  <a:gd fmla="*/ 3 h 61" name="T11"/>
                  <a:gd fmla="*/ 14 w 43" name="T12"/>
                  <a:gd fmla="*/ 35 h 61" name="T13"/>
                </a:gdLst>
                <a:cxnLst>
                  <a:cxn ang="0">
                    <a:pos x="T0" y="T1"/>
                  </a:cxn>
                  <a:cxn ang="0">
                    <a:pos x="T2" y="T3"/>
                  </a:cxn>
                  <a:cxn ang="0">
                    <a:pos x="T4" y="T5"/>
                  </a:cxn>
                  <a:cxn ang="0">
                    <a:pos x="T6" y="T7"/>
                  </a:cxn>
                  <a:cxn ang="0">
                    <a:pos x="T8" y="T9"/>
                  </a:cxn>
                  <a:cxn ang="0">
                    <a:pos x="T10" y="T11"/>
                  </a:cxn>
                  <a:cxn ang="0">
                    <a:pos x="T12" y="T13"/>
                  </a:cxn>
                </a:cxnLst>
                <a:rect b="b" l="0" r="r" t="0"/>
                <a:pathLst>
                  <a:path h="61" w="43">
                    <a:moveTo>
                      <a:pt x="14" y="35"/>
                    </a:moveTo>
                    <a:cubicBezTo>
                      <a:pt x="14" y="44"/>
                      <a:pt x="11" y="53"/>
                      <a:pt x="5" y="60"/>
                    </a:cubicBezTo>
                    <a:cubicBezTo>
                      <a:pt x="8" y="61"/>
                      <a:pt x="10" y="61"/>
                      <a:pt x="13" y="61"/>
                    </a:cubicBezTo>
                    <a:cubicBezTo>
                      <a:pt x="30" y="61"/>
                      <a:pt x="43" y="47"/>
                      <a:pt x="43" y="31"/>
                    </a:cubicBezTo>
                    <a:cubicBezTo>
                      <a:pt x="43" y="14"/>
                      <a:pt x="30" y="0"/>
                      <a:pt x="13" y="0"/>
                    </a:cubicBezTo>
                    <a:cubicBezTo>
                      <a:pt x="8" y="0"/>
                      <a:pt x="4" y="1"/>
                      <a:pt x="0" y="3"/>
                    </a:cubicBezTo>
                    <a:cubicBezTo>
                      <a:pt x="8" y="11"/>
                      <a:pt x="14" y="22"/>
                      <a:pt x="14" y="35"/>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685800"/>
                <a:endParaRPr altLang="en-US" lang="zh-CN" sz="1400">
                  <a:solidFill>
                    <a:prstClr val="black"/>
                  </a:solidFill>
                </a:endParaRPr>
              </a:p>
            </p:txBody>
          </p:sp>
          <p:sp>
            <p:nvSpPr>
              <p:cNvPr id="46" name="Oval 16"/>
              <p:cNvSpPr>
                <a:spLocks noChangeArrowheads="1"/>
              </p:cNvSpPr>
              <p:nvPr/>
            </p:nvSpPr>
            <p:spPr bwMode="auto">
              <a:xfrm>
                <a:off x="8867775" y="1136650"/>
                <a:ext cx="252413" cy="255588"/>
              </a:xfrm>
              <a:prstGeom prst="ellipse">
                <a:avLst/>
              </a:pr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685800"/>
                <a:endParaRPr altLang="en-US" lang="zh-CN" sz="1400">
                  <a:solidFill>
                    <a:prstClr val="black"/>
                  </a:solidFill>
                </a:endParaRPr>
              </a:p>
            </p:txBody>
          </p:sp>
          <p:sp>
            <p:nvSpPr>
              <p:cNvPr id="47" name="Freeform 17"/>
              <p:cNvSpPr/>
              <p:nvPr/>
            </p:nvSpPr>
            <p:spPr bwMode="auto">
              <a:xfrm>
                <a:off x="8740775" y="1400175"/>
                <a:ext cx="511175" cy="230188"/>
              </a:xfrm>
              <a:custGeom>
                <a:gdLst>
                  <a:gd fmla="*/ 136 w 136" name="T0"/>
                  <a:gd fmla="*/ 60 h 60" name="T1"/>
                  <a:gd fmla="*/ 88 w 136" name="T2"/>
                  <a:gd fmla="*/ 0 h 60" name="T3"/>
                  <a:gd fmla="*/ 68 w 136" name="T4"/>
                  <a:gd fmla="*/ 23 h 60" name="T5"/>
                  <a:gd fmla="*/ 48 w 136" name="T6"/>
                  <a:gd fmla="*/ 0 h 60" name="T7"/>
                  <a:gd fmla="*/ 0 w 136" name="T8"/>
                  <a:gd fmla="*/ 60 h 60" name="T9"/>
                  <a:gd fmla="*/ 136 w 136" name="T10"/>
                  <a:gd fmla="*/ 60 h 60" name="T11"/>
                </a:gdLst>
                <a:cxnLst>
                  <a:cxn ang="0">
                    <a:pos x="T0" y="T1"/>
                  </a:cxn>
                  <a:cxn ang="0">
                    <a:pos x="T2" y="T3"/>
                  </a:cxn>
                  <a:cxn ang="0">
                    <a:pos x="T4" y="T5"/>
                  </a:cxn>
                  <a:cxn ang="0">
                    <a:pos x="T6" y="T7"/>
                  </a:cxn>
                  <a:cxn ang="0">
                    <a:pos x="T8" y="T9"/>
                  </a:cxn>
                  <a:cxn ang="0">
                    <a:pos x="T10" y="T11"/>
                  </a:cxn>
                </a:cxnLst>
                <a:rect b="b" l="0" r="r" t="0"/>
                <a:pathLst>
                  <a:path h="60" w="136">
                    <a:moveTo>
                      <a:pt x="136" y="60"/>
                    </a:moveTo>
                    <a:cubicBezTo>
                      <a:pt x="131" y="31"/>
                      <a:pt x="112" y="8"/>
                      <a:pt x="88" y="0"/>
                    </a:cubicBezTo>
                    <a:cubicBezTo>
                      <a:pt x="68" y="23"/>
                      <a:pt x="68" y="23"/>
                      <a:pt x="68" y="23"/>
                    </a:cubicBezTo>
                    <a:cubicBezTo>
                      <a:pt x="48" y="0"/>
                      <a:pt x="48" y="0"/>
                      <a:pt x="48" y="0"/>
                    </a:cubicBezTo>
                    <a:cubicBezTo>
                      <a:pt x="23" y="8"/>
                      <a:pt x="4" y="31"/>
                      <a:pt x="0" y="60"/>
                    </a:cubicBezTo>
                    <a:lnTo>
                      <a:pt x="136" y="60"/>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685800"/>
                <a:endParaRPr altLang="en-US" lang="zh-CN" sz="1400">
                  <a:solidFill>
                    <a:prstClr val="black"/>
                  </a:solidFill>
                </a:endParaRPr>
              </a:p>
            </p:txBody>
          </p:sp>
        </p:grpSp>
      </p:grpSp>
      <p:sp>
        <p:nvSpPr>
          <p:cNvPr id="48" name="TextBox 47"/>
          <p:cNvSpPr txBox="1"/>
          <p:nvPr/>
        </p:nvSpPr>
        <p:spPr bwMode="auto">
          <a:xfrm>
            <a:off x="1043608" y="1606543"/>
            <a:ext cx="1948700" cy="365760"/>
          </a:xfrm>
          <a:prstGeom prst="rect">
            <a:avLst/>
          </a:prstGeom>
          <a:noFill/>
        </p:spPr>
        <p:txBody>
          <a:bodyPr wrap="square">
            <a:spAutoFit/>
          </a:bodyPr>
          <a:lstStyle/>
          <a:p>
            <a:r>
              <a:rPr altLang="en-US" lang="zh-CN" sz="900">
                <a:solidFill>
                  <a:schemeClr val="tx1">
                    <a:lumMod val="50000"/>
                    <a:lumOff val="50000"/>
                  </a:schemeClr>
                </a:solidFill>
                <a:latin charset="-122" pitchFamily="34" typeface="微软雅黑"/>
                <a:ea charset="-122" pitchFamily="34" typeface="微软雅黑"/>
              </a:rPr>
              <a:t>这里输入简单的文字概述这里输入简单文字概述简单的文字</a:t>
            </a:r>
          </a:p>
        </p:txBody>
      </p:sp>
      <p:sp>
        <p:nvSpPr>
          <p:cNvPr id="49" name="矩形 48"/>
          <p:cNvSpPr/>
          <p:nvPr/>
        </p:nvSpPr>
        <p:spPr bwMode="auto">
          <a:xfrm>
            <a:off x="1057974" y="1276000"/>
            <a:ext cx="2020887" cy="274320"/>
          </a:xfrm>
          <a:prstGeom prst="rect">
            <a:avLst/>
          </a:prstGeom>
        </p:spPr>
        <p:txBody>
          <a:bodyPr>
            <a:spAutoFit/>
          </a:bodyPr>
          <a:lstStyle/>
          <a:p>
            <a:pPr>
              <a:defRPr/>
            </a:pPr>
            <a:r>
              <a:rPr altLang="en-US" lang="zh-CN" sz="1200">
                <a:solidFill>
                  <a:schemeClr val="tx1">
                    <a:lumMod val="75000"/>
                    <a:lumOff val="25000"/>
                  </a:schemeClr>
                </a:solidFill>
                <a:latin charset="-122" pitchFamily="34" typeface="微软雅黑"/>
                <a:ea charset="-122" pitchFamily="34" typeface="微软雅黑"/>
              </a:rPr>
              <a:t>单击添加标题</a:t>
            </a:r>
          </a:p>
        </p:txBody>
      </p:sp>
      <p:sp>
        <p:nvSpPr>
          <p:cNvPr id="50" name="TextBox 49"/>
          <p:cNvSpPr txBox="1"/>
          <p:nvPr/>
        </p:nvSpPr>
        <p:spPr bwMode="auto">
          <a:xfrm>
            <a:off x="1340083" y="4245795"/>
            <a:ext cx="1948700" cy="365760"/>
          </a:xfrm>
          <a:prstGeom prst="rect">
            <a:avLst/>
          </a:prstGeom>
          <a:noFill/>
        </p:spPr>
        <p:txBody>
          <a:bodyPr wrap="square">
            <a:spAutoFit/>
          </a:bodyPr>
          <a:lstStyle/>
          <a:p>
            <a:r>
              <a:rPr altLang="en-US" lang="zh-CN" sz="900">
                <a:solidFill>
                  <a:schemeClr val="tx1">
                    <a:lumMod val="50000"/>
                    <a:lumOff val="50000"/>
                  </a:schemeClr>
                </a:solidFill>
                <a:latin charset="-122" pitchFamily="34" typeface="微软雅黑"/>
                <a:ea charset="-122" pitchFamily="34" typeface="微软雅黑"/>
              </a:rPr>
              <a:t>这里输入简单的文字概述这里输入简单文字概述简单的文字</a:t>
            </a:r>
          </a:p>
        </p:txBody>
      </p:sp>
      <p:sp>
        <p:nvSpPr>
          <p:cNvPr id="51" name="矩形 50"/>
          <p:cNvSpPr/>
          <p:nvPr/>
        </p:nvSpPr>
        <p:spPr bwMode="auto">
          <a:xfrm>
            <a:off x="1354449" y="3915251"/>
            <a:ext cx="2020887" cy="274320"/>
          </a:xfrm>
          <a:prstGeom prst="rect">
            <a:avLst/>
          </a:prstGeom>
        </p:spPr>
        <p:txBody>
          <a:bodyPr>
            <a:spAutoFit/>
          </a:bodyPr>
          <a:lstStyle/>
          <a:p>
            <a:pPr>
              <a:defRPr/>
            </a:pPr>
            <a:r>
              <a:rPr altLang="en-US" lang="zh-CN" sz="1200">
                <a:solidFill>
                  <a:schemeClr val="tx1">
                    <a:lumMod val="75000"/>
                    <a:lumOff val="25000"/>
                  </a:schemeClr>
                </a:solidFill>
                <a:latin charset="-122" pitchFamily="34" typeface="微软雅黑"/>
                <a:ea charset="-122" pitchFamily="34" typeface="微软雅黑"/>
              </a:rPr>
              <a:t>单击添加标题</a:t>
            </a:r>
          </a:p>
        </p:txBody>
      </p:sp>
      <p:sp>
        <p:nvSpPr>
          <p:cNvPr id="52" name="TextBox 51"/>
          <p:cNvSpPr txBox="1"/>
          <p:nvPr/>
        </p:nvSpPr>
        <p:spPr bwMode="auto">
          <a:xfrm>
            <a:off x="6151918" y="1606543"/>
            <a:ext cx="1948700" cy="365760"/>
          </a:xfrm>
          <a:prstGeom prst="rect">
            <a:avLst/>
          </a:prstGeom>
          <a:noFill/>
        </p:spPr>
        <p:txBody>
          <a:bodyPr wrap="square">
            <a:spAutoFit/>
          </a:bodyPr>
          <a:lstStyle/>
          <a:p>
            <a:r>
              <a:rPr altLang="en-US" lang="zh-CN" sz="900">
                <a:solidFill>
                  <a:schemeClr val="tx1">
                    <a:lumMod val="50000"/>
                    <a:lumOff val="50000"/>
                  </a:schemeClr>
                </a:solidFill>
                <a:latin charset="-122" pitchFamily="34" typeface="微软雅黑"/>
                <a:ea charset="-122" pitchFamily="34" typeface="微软雅黑"/>
              </a:rPr>
              <a:t>这里输入简单的文字概述这里输入简单文字概述简单的文字</a:t>
            </a:r>
          </a:p>
        </p:txBody>
      </p:sp>
      <p:sp>
        <p:nvSpPr>
          <p:cNvPr id="53" name="矩形 52"/>
          <p:cNvSpPr/>
          <p:nvPr/>
        </p:nvSpPr>
        <p:spPr bwMode="auto">
          <a:xfrm>
            <a:off x="6166284" y="1276000"/>
            <a:ext cx="2020887" cy="274320"/>
          </a:xfrm>
          <a:prstGeom prst="rect">
            <a:avLst/>
          </a:prstGeom>
        </p:spPr>
        <p:txBody>
          <a:bodyPr>
            <a:spAutoFit/>
          </a:bodyPr>
          <a:lstStyle/>
          <a:p>
            <a:pPr>
              <a:defRPr/>
            </a:pPr>
            <a:r>
              <a:rPr altLang="en-US" lang="zh-CN" sz="1200">
                <a:solidFill>
                  <a:schemeClr val="tx1">
                    <a:lumMod val="75000"/>
                    <a:lumOff val="25000"/>
                  </a:schemeClr>
                </a:solidFill>
                <a:latin charset="-122" pitchFamily="34" typeface="微软雅黑"/>
                <a:ea charset="-122" pitchFamily="34" typeface="微软雅黑"/>
              </a:rPr>
              <a:t>单击添加标题</a:t>
            </a:r>
          </a:p>
        </p:txBody>
      </p:sp>
      <p:sp>
        <p:nvSpPr>
          <p:cNvPr id="54" name="TextBox 53"/>
          <p:cNvSpPr txBox="1"/>
          <p:nvPr/>
        </p:nvSpPr>
        <p:spPr bwMode="auto">
          <a:xfrm>
            <a:off x="5796136" y="4245795"/>
            <a:ext cx="1948700" cy="365760"/>
          </a:xfrm>
          <a:prstGeom prst="rect">
            <a:avLst/>
          </a:prstGeom>
          <a:noFill/>
        </p:spPr>
        <p:txBody>
          <a:bodyPr wrap="square">
            <a:spAutoFit/>
          </a:bodyPr>
          <a:lstStyle/>
          <a:p>
            <a:r>
              <a:rPr altLang="en-US" lang="zh-CN" sz="900">
                <a:solidFill>
                  <a:schemeClr val="tx1">
                    <a:lumMod val="50000"/>
                    <a:lumOff val="50000"/>
                  </a:schemeClr>
                </a:solidFill>
                <a:latin charset="-122" pitchFamily="34" typeface="微软雅黑"/>
                <a:ea charset="-122" pitchFamily="34" typeface="微软雅黑"/>
              </a:rPr>
              <a:t>这里输入简单的文字概述这里输入简单文字概述简单的文字</a:t>
            </a:r>
          </a:p>
        </p:txBody>
      </p:sp>
      <p:sp>
        <p:nvSpPr>
          <p:cNvPr id="55" name="矩形 54"/>
          <p:cNvSpPr/>
          <p:nvPr/>
        </p:nvSpPr>
        <p:spPr bwMode="auto">
          <a:xfrm>
            <a:off x="5810503" y="3915251"/>
            <a:ext cx="2020887" cy="274320"/>
          </a:xfrm>
          <a:prstGeom prst="rect">
            <a:avLst/>
          </a:prstGeom>
        </p:spPr>
        <p:txBody>
          <a:bodyPr>
            <a:spAutoFit/>
          </a:bodyPr>
          <a:lstStyle/>
          <a:p>
            <a:pPr>
              <a:defRPr/>
            </a:pPr>
            <a:r>
              <a:rPr altLang="en-US" lang="zh-CN" sz="1200">
                <a:solidFill>
                  <a:schemeClr val="tx1">
                    <a:lumMod val="75000"/>
                    <a:lumOff val="25000"/>
                  </a:schemeClr>
                </a:solidFill>
                <a:latin charset="-122" pitchFamily="34" typeface="微软雅黑"/>
                <a:ea charset="-122" pitchFamily="34" typeface="微软雅黑"/>
              </a:rPr>
              <a:t>单击添加标题</a:t>
            </a:r>
          </a:p>
        </p:txBody>
      </p:sp>
    </p:spTree>
    <p:extLst>
      <p:ext uri="{BB962C8B-B14F-4D97-AF65-F5344CB8AC3E}">
        <p14:creationId val="2138854057"/>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31" presetSubtype="0">
                                  <p:stCondLst>
                                    <p:cond delay="500"/>
                                  </p:stCondLst>
                                  <p:childTnLst>
                                    <p:set>
                                      <p:cBhvr>
                                        <p:cTn dur="1" fill="hold" id="6">
                                          <p:stCondLst>
                                            <p:cond delay="0"/>
                                          </p:stCondLst>
                                        </p:cTn>
                                        <p:tgtEl>
                                          <p:spTgt spid="12"/>
                                        </p:tgtEl>
                                        <p:attrNameLst>
                                          <p:attrName>style.visibility</p:attrName>
                                        </p:attrNameLst>
                                      </p:cBhvr>
                                      <p:to>
                                        <p:strVal val="visible"/>
                                      </p:to>
                                    </p:set>
                                    <p:anim calcmode="lin" valueType="num">
                                      <p:cBhvr>
                                        <p:cTn dur="750" fill="hold" id="7"/>
                                        <p:tgtEl>
                                          <p:spTgt spid="12"/>
                                        </p:tgtEl>
                                        <p:attrNameLst>
                                          <p:attrName>ppt_w</p:attrName>
                                        </p:attrNameLst>
                                      </p:cBhvr>
                                      <p:tavLst>
                                        <p:tav tm="0">
                                          <p:val>
                                            <p:fltVal val="0"/>
                                          </p:val>
                                        </p:tav>
                                        <p:tav tm="100000">
                                          <p:val>
                                            <p:strVal val="#ppt_w"/>
                                          </p:val>
                                        </p:tav>
                                      </p:tavLst>
                                    </p:anim>
                                    <p:anim calcmode="lin" valueType="num">
                                      <p:cBhvr>
                                        <p:cTn dur="750" fill="hold" id="8"/>
                                        <p:tgtEl>
                                          <p:spTgt spid="12"/>
                                        </p:tgtEl>
                                        <p:attrNameLst>
                                          <p:attrName>ppt_h</p:attrName>
                                        </p:attrNameLst>
                                      </p:cBhvr>
                                      <p:tavLst>
                                        <p:tav tm="0">
                                          <p:val>
                                            <p:fltVal val="0"/>
                                          </p:val>
                                        </p:tav>
                                        <p:tav tm="100000">
                                          <p:val>
                                            <p:strVal val="#ppt_h"/>
                                          </p:val>
                                        </p:tav>
                                      </p:tavLst>
                                    </p:anim>
                                    <p:anim calcmode="lin" valueType="num">
                                      <p:cBhvr>
                                        <p:cTn dur="750" fill="hold" id="9"/>
                                        <p:tgtEl>
                                          <p:spTgt spid="12"/>
                                        </p:tgtEl>
                                        <p:attrNameLst>
                                          <p:attrName>style.rotation</p:attrName>
                                        </p:attrNameLst>
                                      </p:cBhvr>
                                      <p:tavLst>
                                        <p:tav tm="0">
                                          <p:val>
                                            <p:fltVal val="90"/>
                                          </p:val>
                                        </p:tav>
                                        <p:tav tm="100000">
                                          <p:val>
                                            <p:fltVal val="0"/>
                                          </p:val>
                                        </p:tav>
                                      </p:tavLst>
                                    </p:anim>
                                    <p:animEffect filter="fade" transition="in">
                                      <p:cBhvr>
                                        <p:cTn dur="750" id="10"/>
                                        <p:tgtEl>
                                          <p:spTgt spid="12"/>
                                        </p:tgtEl>
                                      </p:cBhvr>
                                    </p:animEffect>
                                  </p:childTnLst>
                                </p:cTn>
                              </p:par>
                              <p:par>
                                <p:cTn fill="hold" id="11" nodeType="withEffect" presetClass="entr" presetID="21" presetSubtype="1">
                                  <p:stCondLst>
                                    <p:cond delay="1250"/>
                                  </p:stCondLst>
                                  <p:childTnLst>
                                    <p:set>
                                      <p:cBhvr>
                                        <p:cTn dur="1" fill="hold" id="12">
                                          <p:stCondLst>
                                            <p:cond delay="0"/>
                                          </p:stCondLst>
                                        </p:cTn>
                                        <p:tgtEl>
                                          <p:spTgt spid="2"/>
                                        </p:tgtEl>
                                        <p:attrNameLst>
                                          <p:attrName>style.visibility</p:attrName>
                                        </p:attrNameLst>
                                      </p:cBhvr>
                                      <p:to>
                                        <p:strVal val="visible"/>
                                      </p:to>
                                    </p:set>
                                    <p:animEffect filter="wheel(1)" transition="in">
                                      <p:cBhvr>
                                        <p:cTn dur="1000" id="13"/>
                                        <p:tgtEl>
                                          <p:spTgt spid="2"/>
                                        </p:tgtEl>
                                      </p:cBhvr>
                                    </p:animEffect>
                                  </p:childTnLst>
                                </p:cTn>
                              </p:par>
                              <p:par>
                                <p:cTn fill="hold" id="14" nodeType="withEffect" presetClass="entr" presetID="2" presetSubtype="8">
                                  <p:stCondLst>
                                    <p:cond delay="0"/>
                                  </p:stCondLst>
                                  <p:childTnLst>
                                    <p:set>
                                      <p:cBhvr>
                                        <p:cTn dur="1" fill="hold" id="15">
                                          <p:stCondLst>
                                            <p:cond delay="0"/>
                                          </p:stCondLst>
                                        </p:cTn>
                                        <p:tgtEl>
                                          <p:spTgt spid="8"/>
                                        </p:tgtEl>
                                        <p:attrNameLst>
                                          <p:attrName>style.visibility</p:attrName>
                                        </p:attrNameLst>
                                      </p:cBhvr>
                                      <p:to>
                                        <p:strVal val="visible"/>
                                      </p:to>
                                    </p:set>
                                    <p:anim calcmode="lin" valueType="num">
                                      <p:cBhvr additive="base">
                                        <p:cTn dur="500" fill="hold" id="16"/>
                                        <p:tgtEl>
                                          <p:spTgt spid="8"/>
                                        </p:tgtEl>
                                        <p:attrNameLst>
                                          <p:attrName>ppt_x</p:attrName>
                                        </p:attrNameLst>
                                      </p:cBhvr>
                                      <p:tavLst>
                                        <p:tav tm="0">
                                          <p:val>
                                            <p:strVal val="0-#ppt_w/2"/>
                                          </p:val>
                                        </p:tav>
                                        <p:tav tm="100000">
                                          <p:val>
                                            <p:strVal val="#ppt_x"/>
                                          </p:val>
                                        </p:tav>
                                      </p:tavLst>
                                    </p:anim>
                                    <p:anim calcmode="lin" valueType="num">
                                      <p:cBhvr additive="base">
                                        <p:cTn dur="500" fill="hold" id="17"/>
                                        <p:tgtEl>
                                          <p:spTgt spid="8"/>
                                        </p:tgtEl>
                                        <p:attrNameLst>
                                          <p:attrName>ppt_y</p:attrName>
                                        </p:attrNameLst>
                                      </p:cBhvr>
                                      <p:tavLst>
                                        <p:tav tm="0">
                                          <p:val>
                                            <p:strVal val="#ppt_y"/>
                                          </p:val>
                                        </p:tav>
                                        <p:tav tm="100000">
                                          <p:val>
                                            <p:strVal val="#ppt_y"/>
                                          </p:val>
                                        </p:tav>
                                      </p:tavLst>
                                    </p:anim>
                                  </p:childTnLst>
                                </p:cTn>
                              </p:par>
                              <p:par>
                                <p:cTn fill="hold" id="18" nodeType="withEffect" presetClass="entr" presetID="2" presetSubtype="8">
                                  <p:stCondLst>
                                    <p:cond delay="0"/>
                                  </p:stCondLst>
                                  <p:childTnLst>
                                    <p:set>
                                      <p:cBhvr>
                                        <p:cTn dur="1" fill="hold" id="19">
                                          <p:stCondLst>
                                            <p:cond delay="0"/>
                                          </p:stCondLst>
                                        </p:cTn>
                                        <p:tgtEl>
                                          <p:spTgt spid="3"/>
                                        </p:tgtEl>
                                        <p:attrNameLst>
                                          <p:attrName>style.visibility</p:attrName>
                                        </p:attrNameLst>
                                      </p:cBhvr>
                                      <p:to>
                                        <p:strVal val="visible"/>
                                      </p:to>
                                    </p:set>
                                    <p:anim calcmode="lin" valueType="num">
                                      <p:cBhvr additive="base">
                                        <p:cTn dur="500" fill="hold" id="20"/>
                                        <p:tgtEl>
                                          <p:spTgt spid="3"/>
                                        </p:tgtEl>
                                        <p:attrNameLst>
                                          <p:attrName>ppt_x</p:attrName>
                                        </p:attrNameLst>
                                      </p:cBhvr>
                                      <p:tavLst>
                                        <p:tav tm="0">
                                          <p:val>
                                            <p:strVal val="0-#ppt_w/2"/>
                                          </p:val>
                                        </p:tav>
                                        <p:tav tm="100000">
                                          <p:val>
                                            <p:strVal val="#ppt_x"/>
                                          </p:val>
                                        </p:tav>
                                      </p:tavLst>
                                    </p:anim>
                                    <p:anim calcmode="lin" valueType="num">
                                      <p:cBhvr additive="base">
                                        <p:cTn dur="500" fill="hold" id="21"/>
                                        <p:tgtEl>
                                          <p:spTgt spid="3"/>
                                        </p:tgtEl>
                                        <p:attrNameLst>
                                          <p:attrName>ppt_y</p:attrName>
                                        </p:attrNameLst>
                                      </p:cBhvr>
                                      <p:tavLst>
                                        <p:tav tm="0">
                                          <p:val>
                                            <p:strVal val="#ppt_y"/>
                                          </p:val>
                                        </p:tav>
                                        <p:tav tm="100000">
                                          <p:val>
                                            <p:strVal val="#ppt_y"/>
                                          </p:val>
                                        </p:tav>
                                      </p:tavLst>
                                    </p:anim>
                                  </p:childTnLst>
                                </p:cTn>
                              </p:par>
                              <p:par>
                                <p:cTn fill="hold" id="22" nodeType="withEffect" presetClass="entr" presetID="2" presetSubtype="2">
                                  <p:stCondLst>
                                    <p:cond delay="0"/>
                                  </p:stCondLst>
                                  <p:childTnLst>
                                    <p:set>
                                      <p:cBhvr>
                                        <p:cTn dur="1" fill="hold" id="23">
                                          <p:stCondLst>
                                            <p:cond delay="0"/>
                                          </p:stCondLst>
                                        </p:cTn>
                                        <p:tgtEl>
                                          <p:spTgt spid="7"/>
                                        </p:tgtEl>
                                        <p:attrNameLst>
                                          <p:attrName>style.visibility</p:attrName>
                                        </p:attrNameLst>
                                      </p:cBhvr>
                                      <p:to>
                                        <p:strVal val="visible"/>
                                      </p:to>
                                    </p:set>
                                    <p:anim calcmode="lin" valueType="num">
                                      <p:cBhvr additive="base">
                                        <p:cTn dur="500" fill="hold" id="24"/>
                                        <p:tgtEl>
                                          <p:spTgt spid="7"/>
                                        </p:tgtEl>
                                        <p:attrNameLst>
                                          <p:attrName>ppt_x</p:attrName>
                                        </p:attrNameLst>
                                      </p:cBhvr>
                                      <p:tavLst>
                                        <p:tav tm="0">
                                          <p:val>
                                            <p:strVal val="1+#ppt_w/2"/>
                                          </p:val>
                                        </p:tav>
                                        <p:tav tm="100000">
                                          <p:val>
                                            <p:strVal val="#ppt_x"/>
                                          </p:val>
                                        </p:tav>
                                      </p:tavLst>
                                    </p:anim>
                                    <p:anim calcmode="lin" valueType="num">
                                      <p:cBhvr additive="base">
                                        <p:cTn dur="500" fill="hold" id="25"/>
                                        <p:tgtEl>
                                          <p:spTgt spid="7"/>
                                        </p:tgtEl>
                                        <p:attrNameLst>
                                          <p:attrName>ppt_y</p:attrName>
                                        </p:attrNameLst>
                                      </p:cBhvr>
                                      <p:tavLst>
                                        <p:tav tm="0">
                                          <p:val>
                                            <p:strVal val="#ppt_y"/>
                                          </p:val>
                                        </p:tav>
                                        <p:tav tm="100000">
                                          <p:val>
                                            <p:strVal val="#ppt_y"/>
                                          </p:val>
                                        </p:tav>
                                      </p:tavLst>
                                    </p:anim>
                                  </p:childTnLst>
                                </p:cTn>
                              </p:par>
                              <p:par>
                                <p:cTn fill="hold" id="26" nodeType="withEffect" presetClass="entr" presetID="2" presetSubtype="2">
                                  <p:stCondLst>
                                    <p:cond delay="0"/>
                                  </p:stCondLst>
                                  <p:childTnLst>
                                    <p:set>
                                      <p:cBhvr>
                                        <p:cTn dur="1" fill="hold" id="27">
                                          <p:stCondLst>
                                            <p:cond delay="0"/>
                                          </p:stCondLst>
                                        </p:cTn>
                                        <p:tgtEl>
                                          <p:spTgt spid="5"/>
                                        </p:tgtEl>
                                        <p:attrNameLst>
                                          <p:attrName>style.visibility</p:attrName>
                                        </p:attrNameLst>
                                      </p:cBhvr>
                                      <p:to>
                                        <p:strVal val="visible"/>
                                      </p:to>
                                    </p:set>
                                    <p:anim calcmode="lin" valueType="num">
                                      <p:cBhvr additive="base">
                                        <p:cTn dur="500" fill="hold" id="28"/>
                                        <p:tgtEl>
                                          <p:spTgt spid="5"/>
                                        </p:tgtEl>
                                        <p:attrNameLst>
                                          <p:attrName>ppt_x</p:attrName>
                                        </p:attrNameLst>
                                      </p:cBhvr>
                                      <p:tavLst>
                                        <p:tav tm="0">
                                          <p:val>
                                            <p:strVal val="1+#ppt_w/2"/>
                                          </p:val>
                                        </p:tav>
                                        <p:tav tm="100000">
                                          <p:val>
                                            <p:strVal val="#ppt_x"/>
                                          </p:val>
                                        </p:tav>
                                      </p:tavLst>
                                    </p:anim>
                                    <p:anim calcmode="lin" valueType="num">
                                      <p:cBhvr additive="base">
                                        <p:cTn dur="500" fill="hold" id="29"/>
                                        <p:tgtEl>
                                          <p:spTgt spid="5"/>
                                        </p:tgtEl>
                                        <p:attrNameLst>
                                          <p:attrName>ppt_y</p:attrName>
                                        </p:attrNameLst>
                                      </p:cBhvr>
                                      <p:tavLst>
                                        <p:tav tm="0">
                                          <p:val>
                                            <p:strVal val="#ppt_y"/>
                                          </p:val>
                                        </p:tav>
                                        <p:tav tm="100000">
                                          <p:val>
                                            <p:strVal val="#ppt_y"/>
                                          </p:val>
                                        </p:tav>
                                      </p:tavLst>
                                    </p:anim>
                                  </p:childTnLst>
                                </p:cTn>
                              </p:par>
                            </p:childTnLst>
                          </p:cTn>
                        </p:par>
                        <p:par>
                          <p:cTn fill="hold" id="30" nodeType="afterGroup">
                            <p:stCondLst>
                              <p:cond delay="2250"/>
                            </p:stCondLst>
                            <p:childTnLst>
                              <p:par>
                                <p:cTn fill="hold" grpId="0" id="31" nodeType="afterEffect" presetClass="entr" presetID="10" presetSubtype="0">
                                  <p:stCondLst>
                                    <p:cond delay="0"/>
                                  </p:stCondLst>
                                  <p:childTnLst>
                                    <p:set>
                                      <p:cBhvr>
                                        <p:cTn dur="1" fill="hold" id="32">
                                          <p:stCondLst>
                                            <p:cond delay="0"/>
                                          </p:stCondLst>
                                        </p:cTn>
                                        <p:tgtEl>
                                          <p:spTgt spid="49"/>
                                        </p:tgtEl>
                                        <p:attrNameLst>
                                          <p:attrName>style.visibility</p:attrName>
                                        </p:attrNameLst>
                                      </p:cBhvr>
                                      <p:to>
                                        <p:strVal val="visible"/>
                                      </p:to>
                                    </p:set>
                                    <p:animEffect filter="fade" transition="in">
                                      <p:cBhvr>
                                        <p:cTn dur="250" id="33"/>
                                        <p:tgtEl>
                                          <p:spTgt spid="49"/>
                                        </p:tgtEl>
                                      </p:cBhvr>
                                    </p:animEffect>
                                  </p:childTnLst>
                                </p:cTn>
                              </p:par>
                              <p:par>
                                <p:cTn fill="hold" grpId="0" id="34" nodeType="withEffect" presetClass="entr" presetID="22" presetSubtype="8">
                                  <p:stCondLst>
                                    <p:cond delay="500"/>
                                  </p:stCondLst>
                                  <p:childTnLst>
                                    <p:set>
                                      <p:cBhvr>
                                        <p:cTn dur="1" fill="hold" id="35">
                                          <p:stCondLst>
                                            <p:cond delay="0"/>
                                          </p:stCondLst>
                                        </p:cTn>
                                        <p:tgtEl>
                                          <p:spTgt spid="48"/>
                                        </p:tgtEl>
                                        <p:attrNameLst>
                                          <p:attrName>style.visibility</p:attrName>
                                        </p:attrNameLst>
                                      </p:cBhvr>
                                      <p:to>
                                        <p:strVal val="visible"/>
                                      </p:to>
                                    </p:set>
                                    <p:animEffect filter="wipe(left)" transition="in">
                                      <p:cBhvr>
                                        <p:cTn dur="250" id="36"/>
                                        <p:tgtEl>
                                          <p:spTgt spid="48"/>
                                        </p:tgtEl>
                                      </p:cBhvr>
                                    </p:animEffect>
                                  </p:childTnLst>
                                </p:cTn>
                              </p:par>
                            </p:childTnLst>
                          </p:cTn>
                        </p:par>
                        <p:par>
                          <p:cTn fill="hold" id="37" nodeType="afterGroup">
                            <p:stCondLst>
                              <p:cond delay="3000"/>
                            </p:stCondLst>
                            <p:childTnLst>
                              <p:par>
                                <p:cTn fill="hold" grpId="0" id="38" nodeType="afterEffect" presetClass="entr" presetID="10" presetSubtype="0">
                                  <p:stCondLst>
                                    <p:cond delay="0"/>
                                  </p:stCondLst>
                                  <p:childTnLst>
                                    <p:set>
                                      <p:cBhvr>
                                        <p:cTn dur="1" fill="hold" id="39">
                                          <p:stCondLst>
                                            <p:cond delay="0"/>
                                          </p:stCondLst>
                                        </p:cTn>
                                        <p:tgtEl>
                                          <p:spTgt spid="51"/>
                                        </p:tgtEl>
                                        <p:attrNameLst>
                                          <p:attrName>style.visibility</p:attrName>
                                        </p:attrNameLst>
                                      </p:cBhvr>
                                      <p:to>
                                        <p:strVal val="visible"/>
                                      </p:to>
                                    </p:set>
                                    <p:animEffect filter="fade" transition="in">
                                      <p:cBhvr>
                                        <p:cTn dur="250" id="40"/>
                                        <p:tgtEl>
                                          <p:spTgt spid="51"/>
                                        </p:tgtEl>
                                      </p:cBhvr>
                                    </p:animEffect>
                                  </p:childTnLst>
                                </p:cTn>
                              </p:par>
                            </p:childTnLst>
                          </p:cTn>
                        </p:par>
                        <p:par>
                          <p:cTn fill="hold" id="41" nodeType="afterGroup">
                            <p:stCondLst>
                              <p:cond delay="3250"/>
                            </p:stCondLst>
                            <p:childTnLst>
                              <p:par>
                                <p:cTn fill="hold" grpId="0" id="42" nodeType="afterEffect" presetClass="entr" presetID="22" presetSubtype="8">
                                  <p:stCondLst>
                                    <p:cond delay="0"/>
                                  </p:stCondLst>
                                  <p:childTnLst>
                                    <p:set>
                                      <p:cBhvr>
                                        <p:cTn dur="1" fill="hold" id="43">
                                          <p:stCondLst>
                                            <p:cond delay="0"/>
                                          </p:stCondLst>
                                        </p:cTn>
                                        <p:tgtEl>
                                          <p:spTgt spid="50"/>
                                        </p:tgtEl>
                                        <p:attrNameLst>
                                          <p:attrName>style.visibility</p:attrName>
                                        </p:attrNameLst>
                                      </p:cBhvr>
                                      <p:to>
                                        <p:strVal val="visible"/>
                                      </p:to>
                                    </p:set>
                                    <p:animEffect filter="wipe(left)" transition="in">
                                      <p:cBhvr>
                                        <p:cTn dur="250" id="44"/>
                                        <p:tgtEl>
                                          <p:spTgt spid="50"/>
                                        </p:tgtEl>
                                      </p:cBhvr>
                                    </p:animEffect>
                                  </p:childTnLst>
                                </p:cTn>
                              </p:par>
                            </p:childTnLst>
                          </p:cTn>
                        </p:par>
                        <p:par>
                          <p:cTn fill="hold" id="45" nodeType="afterGroup">
                            <p:stCondLst>
                              <p:cond delay="3500"/>
                            </p:stCondLst>
                            <p:childTnLst>
                              <p:par>
                                <p:cTn fill="hold" grpId="0" id="46" nodeType="afterEffect" presetClass="entr" presetID="10" presetSubtype="0">
                                  <p:stCondLst>
                                    <p:cond delay="0"/>
                                  </p:stCondLst>
                                  <p:childTnLst>
                                    <p:set>
                                      <p:cBhvr>
                                        <p:cTn dur="1" fill="hold" id="47">
                                          <p:stCondLst>
                                            <p:cond delay="0"/>
                                          </p:stCondLst>
                                        </p:cTn>
                                        <p:tgtEl>
                                          <p:spTgt spid="53"/>
                                        </p:tgtEl>
                                        <p:attrNameLst>
                                          <p:attrName>style.visibility</p:attrName>
                                        </p:attrNameLst>
                                      </p:cBhvr>
                                      <p:to>
                                        <p:strVal val="visible"/>
                                      </p:to>
                                    </p:set>
                                    <p:animEffect filter="fade" transition="in">
                                      <p:cBhvr>
                                        <p:cTn dur="250" id="48"/>
                                        <p:tgtEl>
                                          <p:spTgt spid="53"/>
                                        </p:tgtEl>
                                      </p:cBhvr>
                                    </p:animEffect>
                                  </p:childTnLst>
                                </p:cTn>
                              </p:par>
                              <p:par>
                                <p:cTn fill="hold" grpId="0" id="49" nodeType="withEffect" presetClass="entr" presetID="22" presetSubtype="8">
                                  <p:stCondLst>
                                    <p:cond delay="500"/>
                                  </p:stCondLst>
                                  <p:childTnLst>
                                    <p:set>
                                      <p:cBhvr>
                                        <p:cTn dur="1" fill="hold" id="50">
                                          <p:stCondLst>
                                            <p:cond delay="0"/>
                                          </p:stCondLst>
                                        </p:cTn>
                                        <p:tgtEl>
                                          <p:spTgt spid="52"/>
                                        </p:tgtEl>
                                        <p:attrNameLst>
                                          <p:attrName>style.visibility</p:attrName>
                                        </p:attrNameLst>
                                      </p:cBhvr>
                                      <p:to>
                                        <p:strVal val="visible"/>
                                      </p:to>
                                    </p:set>
                                    <p:animEffect filter="wipe(left)" transition="in">
                                      <p:cBhvr>
                                        <p:cTn dur="250" id="51"/>
                                        <p:tgtEl>
                                          <p:spTgt spid="52"/>
                                        </p:tgtEl>
                                      </p:cBhvr>
                                    </p:animEffect>
                                  </p:childTnLst>
                                </p:cTn>
                              </p:par>
                            </p:childTnLst>
                          </p:cTn>
                        </p:par>
                        <p:par>
                          <p:cTn fill="hold" id="52" nodeType="afterGroup">
                            <p:stCondLst>
                              <p:cond delay="4250"/>
                            </p:stCondLst>
                            <p:childTnLst>
                              <p:par>
                                <p:cTn fill="hold" grpId="0" id="53" nodeType="afterEffect" presetClass="entr" presetID="10" presetSubtype="0">
                                  <p:stCondLst>
                                    <p:cond delay="0"/>
                                  </p:stCondLst>
                                  <p:childTnLst>
                                    <p:set>
                                      <p:cBhvr>
                                        <p:cTn dur="1" fill="hold" id="54">
                                          <p:stCondLst>
                                            <p:cond delay="0"/>
                                          </p:stCondLst>
                                        </p:cTn>
                                        <p:tgtEl>
                                          <p:spTgt spid="55"/>
                                        </p:tgtEl>
                                        <p:attrNameLst>
                                          <p:attrName>style.visibility</p:attrName>
                                        </p:attrNameLst>
                                      </p:cBhvr>
                                      <p:to>
                                        <p:strVal val="visible"/>
                                      </p:to>
                                    </p:set>
                                    <p:animEffect filter="fade" transition="in">
                                      <p:cBhvr>
                                        <p:cTn dur="250" id="55"/>
                                        <p:tgtEl>
                                          <p:spTgt spid="55"/>
                                        </p:tgtEl>
                                      </p:cBhvr>
                                    </p:animEffect>
                                  </p:childTnLst>
                                </p:cTn>
                              </p:par>
                            </p:childTnLst>
                          </p:cTn>
                        </p:par>
                        <p:par>
                          <p:cTn fill="hold" id="56" nodeType="afterGroup">
                            <p:stCondLst>
                              <p:cond delay="4500"/>
                            </p:stCondLst>
                            <p:childTnLst>
                              <p:par>
                                <p:cTn fill="hold" grpId="0" id="57" nodeType="afterEffect" presetClass="entr" presetID="22" presetSubtype="8">
                                  <p:stCondLst>
                                    <p:cond delay="0"/>
                                  </p:stCondLst>
                                  <p:childTnLst>
                                    <p:set>
                                      <p:cBhvr>
                                        <p:cTn dur="1" fill="hold" id="58">
                                          <p:stCondLst>
                                            <p:cond delay="0"/>
                                          </p:stCondLst>
                                        </p:cTn>
                                        <p:tgtEl>
                                          <p:spTgt spid="54"/>
                                        </p:tgtEl>
                                        <p:attrNameLst>
                                          <p:attrName>style.visibility</p:attrName>
                                        </p:attrNameLst>
                                      </p:cBhvr>
                                      <p:to>
                                        <p:strVal val="visible"/>
                                      </p:to>
                                    </p:set>
                                    <p:animEffect filter="wipe(left)" transition="in">
                                      <p:cBhvr>
                                        <p:cTn dur="250" id="59"/>
                                        <p:tgtEl>
                                          <p:spTgt spid="5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8"/>
      <p:bldP grpId="0" spid="49"/>
      <p:bldP grpId="0" spid="50"/>
      <p:bldP grpId="0" spid="51"/>
      <p:bldP grpId="0" spid="52"/>
      <p:bldP grpId="0" spid="53"/>
      <p:bldP grpId="0" spid="54"/>
      <p:bldP grpId="0" spid="55"/>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Freeform 6"/>
          <p:cNvSpPr/>
          <p:nvPr/>
        </p:nvSpPr>
        <p:spPr bwMode="auto">
          <a:xfrm>
            <a:off x="3579614" y="1071401"/>
            <a:ext cx="1986434" cy="3310635"/>
          </a:xfrm>
          <a:custGeom>
            <a:gdLst>
              <a:gd fmla="*/ 1091053 w 3132" name="T0"/>
              <a:gd fmla="*/ 13894 h 5219" name="T1"/>
              <a:gd fmla="*/ 1890756 w 3132" name="T2"/>
              <a:gd fmla="*/ 896448 h 5219" name="T3"/>
              <a:gd fmla="*/ 1770468 w 3132" name="T4"/>
              <a:gd fmla="*/ 1358566 h 5219" name="T5"/>
              <a:gd fmla="*/ 1586107 w 3132" name="T6"/>
              <a:gd fmla="*/ 1684767 h 5219" name="T7"/>
              <a:gd fmla="*/ 1471864 w 3132" name="T8"/>
              <a:gd fmla="*/ 2063523 h 5219" name="T9"/>
              <a:gd fmla="*/ 1378173 w 3132" name="T10"/>
              <a:gd fmla="*/ 2293675 h 5219" name="T11"/>
              <a:gd fmla="*/ 1339487 w 3132" name="T12"/>
              <a:gd fmla="*/ 2390327 h 5219" name="T13"/>
              <a:gd fmla="*/ 1347345 w 3132" name="T14"/>
              <a:gd fmla="*/ 2459796 h 5219" name="T15"/>
              <a:gd fmla="*/ 1350367 w 3132" name="T16"/>
              <a:gd fmla="*/ 2516579 h 5219" name="T17"/>
              <a:gd fmla="*/ 1345532 w 3132" name="T18"/>
              <a:gd fmla="*/ 2569738 h 5219" name="T19"/>
              <a:gd fmla="*/ 1347950 w 3132" name="T20"/>
              <a:gd fmla="*/ 2625313 h 5219" name="T21"/>
              <a:gd fmla="*/ 1349763 w 3132" name="T22"/>
              <a:gd fmla="*/ 2679076 h 5219" name="T23"/>
              <a:gd fmla="*/ 1350367 w 3132" name="T24"/>
              <a:gd fmla="*/ 2731630 h 5219" name="T25"/>
              <a:gd fmla="*/ 1346741 w 3132" name="T26"/>
              <a:gd fmla="*/ 2790830 h 5219" name="T27"/>
              <a:gd fmla="*/ 1340092 w 3132" name="T28"/>
              <a:gd fmla="*/ 2837948 h 5219" name="T29"/>
              <a:gd fmla="*/ 1326189 w 3132" name="T30"/>
              <a:gd fmla="*/ 2911645 h 5219" name="T31"/>
              <a:gd fmla="*/ 1089240 w 3132" name="T32"/>
              <a:gd fmla="*/ 3127904 h 5219" name="T33"/>
              <a:gd fmla="*/ 803934 w 3132" name="T34"/>
              <a:gd fmla="*/ 3127904 h 5219" name="T35"/>
              <a:gd fmla="*/ 566985 w 3132" name="T36"/>
              <a:gd fmla="*/ 2911645 h 5219" name="T37"/>
              <a:gd fmla="*/ 553082 w 3132" name="T38"/>
              <a:gd fmla="*/ 2837948 h 5219" name="T39"/>
              <a:gd fmla="*/ 547038 w 3132" name="T40"/>
              <a:gd fmla="*/ 2790830 h 5219" name="T41"/>
              <a:gd fmla="*/ 542807 w 3132" name="T42"/>
              <a:gd fmla="*/ 2731630 h 5219" name="T43"/>
              <a:gd fmla="*/ 543411 w 3132" name="T44"/>
              <a:gd fmla="*/ 2679076 h 5219" name="T45"/>
              <a:gd fmla="*/ 545224 w 3132" name="T46"/>
              <a:gd fmla="*/ 2625313 h 5219" name="T47"/>
              <a:gd fmla="*/ 547642 w 3132" name="T48"/>
              <a:gd fmla="*/ 2569738 h 5219" name="T49"/>
              <a:gd fmla="*/ 542807 w 3132" name="T50"/>
              <a:gd fmla="*/ 2516579 h 5219" name="T51"/>
              <a:gd fmla="*/ 545829 w 3132" name="T52"/>
              <a:gd fmla="*/ 2459796 h 5219" name="T53"/>
              <a:gd fmla="*/ 553687 w 3132" name="T54"/>
              <a:gd fmla="*/ 2390327 h 5219" name="T55"/>
              <a:gd fmla="*/ 515001 w 3132" name="T56"/>
              <a:gd fmla="*/ 2293675 h 5219" name="T57"/>
              <a:gd fmla="*/ 421310 w 3132" name="T58"/>
              <a:gd fmla="*/ 2063523 h 5219" name="T59"/>
              <a:gd fmla="*/ 307067 w 3132" name="T60"/>
              <a:gd fmla="*/ 1684767 h 5219" name="T61"/>
              <a:gd fmla="*/ 122706 w 3132" name="T62"/>
              <a:gd fmla="*/ 1358566 h 5219" name="T63"/>
              <a:gd fmla="*/ 2418 w 3132" name="T64"/>
              <a:gd fmla="*/ 896448 h 5219" name="T65"/>
              <a:gd fmla="*/ 825695 w 3132" name="T66"/>
              <a:gd fmla="*/ 10873 h 5219" name="T67"/>
              <a:gd fmla="*/ 1091053 w 3132" name="T68"/>
              <a:gd fmla="*/ 13290 h 5219" name="T69"/>
              <a:gd fmla="*/ 1091053 w 3132" name="T70"/>
              <a:gd fmla="*/ 13894 h 5219"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b" l="0" r="r" t="0"/>
            <a:pathLst>
              <a:path h="5219" w="3132">
                <a:moveTo>
                  <a:pt x="1805" y="23"/>
                </a:moveTo>
                <a:cubicBezTo>
                  <a:pt x="2506" y="125"/>
                  <a:pt x="3107" y="716"/>
                  <a:pt x="3128" y="1484"/>
                </a:cubicBezTo>
                <a:cubicBezTo>
                  <a:pt x="3132" y="1790"/>
                  <a:pt x="3040" y="2037"/>
                  <a:pt x="2929" y="2249"/>
                </a:cubicBezTo>
                <a:cubicBezTo>
                  <a:pt x="2829" y="2400"/>
                  <a:pt x="2701" y="2656"/>
                  <a:pt x="2624" y="2789"/>
                </a:cubicBezTo>
                <a:cubicBezTo>
                  <a:pt x="2491" y="3023"/>
                  <a:pt x="2449" y="3204"/>
                  <a:pt x="2435" y="3416"/>
                </a:cubicBezTo>
                <a:cubicBezTo>
                  <a:pt x="2435" y="3574"/>
                  <a:pt x="2395" y="3708"/>
                  <a:pt x="2280" y="3797"/>
                </a:cubicBezTo>
                <a:cubicBezTo>
                  <a:pt x="2209" y="3842"/>
                  <a:pt x="2175" y="3898"/>
                  <a:pt x="2216" y="3957"/>
                </a:cubicBezTo>
                <a:cubicBezTo>
                  <a:pt x="2256" y="3998"/>
                  <a:pt x="2270" y="4037"/>
                  <a:pt x="2229" y="4072"/>
                </a:cubicBezTo>
                <a:cubicBezTo>
                  <a:pt x="2176" y="4109"/>
                  <a:pt x="2197" y="4138"/>
                  <a:pt x="2234" y="4166"/>
                </a:cubicBezTo>
                <a:cubicBezTo>
                  <a:pt x="2288" y="4207"/>
                  <a:pt x="2270" y="4233"/>
                  <a:pt x="2226" y="4254"/>
                </a:cubicBezTo>
                <a:cubicBezTo>
                  <a:pt x="2163" y="4278"/>
                  <a:pt x="2168" y="4319"/>
                  <a:pt x="2230" y="4346"/>
                </a:cubicBezTo>
                <a:cubicBezTo>
                  <a:pt x="2306" y="4376"/>
                  <a:pt x="2298" y="4406"/>
                  <a:pt x="2233" y="4435"/>
                </a:cubicBezTo>
                <a:cubicBezTo>
                  <a:pt x="2160" y="4461"/>
                  <a:pt x="2176" y="4491"/>
                  <a:pt x="2234" y="4522"/>
                </a:cubicBezTo>
                <a:cubicBezTo>
                  <a:pt x="2293" y="4555"/>
                  <a:pt x="2280" y="4587"/>
                  <a:pt x="2228" y="4620"/>
                </a:cubicBezTo>
                <a:cubicBezTo>
                  <a:pt x="2173" y="4652"/>
                  <a:pt x="2188" y="4676"/>
                  <a:pt x="2217" y="4698"/>
                </a:cubicBezTo>
                <a:cubicBezTo>
                  <a:pt x="2266" y="4737"/>
                  <a:pt x="2231" y="4782"/>
                  <a:pt x="2194" y="4820"/>
                </a:cubicBezTo>
                <a:cubicBezTo>
                  <a:pt x="2066" y="4955"/>
                  <a:pt x="1935" y="5073"/>
                  <a:pt x="1802" y="5178"/>
                </a:cubicBezTo>
                <a:cubicBezTo>
                  <a:pt x="1693" y="5216"/>
                  <a:pt x="1465" y="5219"/>
                  <a:pt x="1330" y="5178"/>
                </a:cubicBezTo>
                <a:cubicBezTo>
                  <a:pt x="1197" y="5073"/>
                  <a:pt x="1066" y="4955"/>
                  <a:pt x="938" y="4820"/>
                </a:cubicBezTo>
                <a:cubicBezTo>
                  <a:pt x="901" y="4782"/>
                  <a:pt x="866" y="4737"/>
                  <a:pt x="915" y="4698"/>
                </a:cubicBezTo>
                <a:cubicBezTo>
                  <a:pt x="944" y="4676"/>
                  <a:pt x="959" y="4652"/>
                  <a:pt x="905" y="4620"/>
                </a:cubicBezTo>
                <a:cubicBezTo>
                  <a:pt x="852" y="4587"/>
                  <a:pt x="839" y="4555"/>
                  <a:pt x="898" y="4522"/>
                </a:cubicBezTo>
                <a:cubicBezTo>
                  <a:pt x="956" y="4491"/>
                  <a:pt x="973" y="4461"/>
                  <a:pt x="899" y="4435"/>
                </a:cubicBezTo>
                <a:cubicBezTo>
                  <a:pt x="834" y="4406"/>
                  <a:pt x="826" y="4376"/>
                  <a:pt x="902" y="4346"/>
                </a:cubicBezTo>
                <a:cubicBezTo>
                  <a:pt x="964" y="4319"/>
                  <a:pt x="969" y="4278"/>
                  <a:pt x="906" y="4254"/>
                </a:cubicBezTo>
                <a:cubicBezTo>
                  <a:pt x="862" y="4233"/>
                  <a:pt x="845" y="4207"/>
                  <a:pt x="898" y="4166"/>
                </a:cubicBezTo>
                <a:cubicBezTo>
                  <a:pt x="935" y="4138"/>
                  <a:pt x="956" y="4109"/>
                  <a:pt x="903" y="4072"/>
                </a:cubicBezTo>
                <a:cubicBezTo>
                  <a:pt x="862" y="4037"/>
                  <a:pt x="877" y="3998"/>
                  <a:pt x="916" y="3957"/>
                </a:cubicBezTo>
                <a:cubicBezTo>
                  <a:pt x="957" y="3898"/>
                  <a:pt x="923" y="3842"/>
                  <a:pt x="852" y="3797"/>
                </a:cubicBezTo>
                <a:cubicBezTo>
                  <a:pt x="737" y="3708"/>
                  <a:pt x="697" y="3574"/>
                  <a:pt x="697" y="3416"/>
                </a:cubicBezTo>
                <a:cubicBezTo>
                  <a:pt x="683" y="3204"/>
                  <a:pt x="641" y="3023"/>
                  <a:pt x="508" y="2789"/>
                </a:cubicBezTo>
                <a:cubicBezTo>
                  <a:pt x="431" y="2656"/>
                  <a:pt x="303" y="2400"/>
                  <a:pt x="203" y="2249"/>
                </a:cubicBezTo>
                <a:cubicBezTo>
                  <a:pt x="92" y="2037"/>
                  <a:pt x="0" y="1790"/>
                  <a:pt x="4" y="1484"/>
                </a:cubicBezTo>
                <a:cubicBezTo>
                  <a:pt x="25" y="702"/>
                  <a:pt x="649" y="103"/>
                  <a:pt x="1366" y="18"/>
                </a:cubicBezTo>
                <a:cubicBezTo>
                  <a:pt x="1502" y="3"/>
                  <a:pt x="1665" y="0"/>
                  <a:pt x="1805" y="22"/>
                </a:cubicBezTo>
                <a:lnTo>
                  <a:pt x="1805" y="23"/>
                </a:lnTo>
                <a:close/>
              </a:path>
            </a:pathLst>
          </a:custGeom>
          <a:solidFill>
            <a:schemeClr val="accent2"/>
          </a:solidFill>
          <a:ln>
            <a:noFill/>
          </a:ln>
        </p:spPr>
        <p:txBody>
          <a:bodyPr bIns="34290" lIns="68580" rIns="68580" tIns="34290"/>
          <a:lstStyle/>
          <a:p>
            <a:endParaRPr altLang="en-US" lang="zh-CN"/>
          </a:p>
        </p:txBody>
      </p:sp>
      <p:sp>
        <p:nvSpPr>
          <p:cNvPr id="5" name="TextBox 8"/>
          <p:cNvSpPr txBox="1"/>
          <p:nvPr/>
        </p:nvSpPr>
        <p:spPr>
          <a:xfrm>
            <a:off x="4018474" y="1688924"/>
            <a:ext cx="1051560" cy="251460"/>
          </a:xfrm>
          <a:prstGeom prst="rect">
            <a:avLst/>
          </a:prstGeom>
          <a:noFill/>
        </p:spPr>
        <p:txBody>
          <a:bodyPr bIns="34290" lIns="68580" rIns="68580" rtlCol="0" tIns="34290" wrap="none">
            <a:spAutoFit/>
          </a:bodyPr>
          <a:lstStyle/>
          <a:p>
            <a:pPr algn="ctr" fontAlgn="base">
              <a:spcBef>
                <a:spcPct val="0"/>
              </a:spcBef>
              <a:spcAft>
                <a:spcPct val="0"/>
              </a:spcAft>
            </a:pPr>
            <a:r>
              <a:rPr altLang="en-US" lang="zh-CN" sz="1200">
                <a:solidFill>
                  <a:schemeClr val="bg1"/>
                </a:solidFill>
                <a:latin charset="-122" pitchFamily="34" typeface="微软雅黑"/>
                <a:ea charset="-122" pitchFamily="34" typeface="微软雅黑"/>
                <a:sym charset="-122" panose="02000000000000000000" pitchFamily="2" typeface="方正兰亭黑_GBK"/>
              </a:rPr>
              <a:t>单击添加标题</a:t>
            </a:r>
          </a:p>
        </p:txBody>
      </p:sp>
      <p:sp>
        <p:nvSpPr>
          <p:cNvPr id="6" name="TextBox 9"/>
          <p:cNvSpPr txBox="1"/>
          <p:nvPr/>
        </p:nvSpPr>
        <p:spPr>
          <a:xfrm>
            <a:off x="3884912" y="1919300"/>
            <a:ext cx="1414889" cy="480060"/>
          </a:xfrm>
          <a:prstGeom prst="rect">
            <a:avLst/>
          </a:prstGeom>
          <a:noFill/>
        </p:spPr>
        <p:txBody>
          <a:bodyPr bIns="34290" lIns="68580" rIns="68580" rtlCol="0" tIns="34290" wrap="square">
            <a:spAutoFit/>
          </a:bodyPr>
          <a:lstStyle/>
          <a:p>
            <a:pPr algn="just">
              <a:lnSpc>
                <a:spcPct val="150000"/>
              </a:lnSpc>
            </a:pPr>
            <a:r>
              <a:rPr altLang="en-US" lang="zh-CN" sz="900">
                <a:solidFill>
                  <a:srgbClr val="F8F8F8"/>
                </a:solidFill>
                <a:latin typeface="微软雅黑"/>
                <a:ea typeface="微软雅黑"/>
              </a:rPr>
              <a:t>这里输入您的文字这里输入您的文字</a:t>
            </a:r>
          </a:p>
        </p:txBody>
      </p:sp>
      <p:sp>
        <p:nvSpPr>
          <p:cNvPr id="7" name="Freeform 17"/>
          <p:cNvSpPr>
            <a:spLocks noEditPoints="1"/>
          </p:cNvSpPr>
          <p:nvPr/>
        </p:nvSpPr>
        <p:spPr bwMode="auto">
          <a:xfrm>
            <a:off x="4371564" y="3167375"/>
            <a:ext cx="428839" cy="412681"/>
          </a:xfrm>
          <a:custGeom>
            <a:gdLst>
              <a:gd fmla="*/ 435493 w 1145" name="T0"/>
              <a:gd fmla="*/ 518839 h 1102" name="T1"/>
              <a:gd fmla="*/ 424759 w 1145" name="T2"/>
              <a:gd fmla="*/ 409247 h 1102" name="T3"/>
              <a:gd fmla="*/ 285217 w 1145" name="T4"/>
              <a:gd fmla="*/ 408480 h 1102" name="T5"/>
              <a:gd fmla="*/ 266816 w 1145" name="T6"/>
              <a:gd fmla="*/ 497380 h 1102" name="T7"/>
              <a:gd fmla="*/ 317419 w 1145" name="T8"/>
              <a:gd fmla="*/ 487417 h 1102" name="T9"/>
              <a:gd fmla="*/ 354988 w 1145" name="T10"/>
              <a:gd fmla="*/ 439135 h 1102" name="T11"/>
              <a:gd fmla="*/ 390257 w 1145" name="T12"/>
              <a:gd fmla="*/ 475922 h 1102" name="T13"/>
              <a:gd fmla="*/ 368789 w 1145" name="T14"/>
              <a:gd fmla="*/ 506577 h 1102" name="T15"/>
              <a:gd fmla="*/ 316653 w 1145" name="T16"/>
              <a:gd fmla="*/ 520372 h 1102" name="T17"/>
              <a:gd fmla="*/ 319720 w 1145" name="T18"/>
              <a:gd fmla="*/ 563289 h 1102" name="T19"/>
              <a:gd fmla="*/ 327387 w 1145" name="T20"/>
              <a:gd fmla="*/ 566354 h 1102" name="T21"/>
              <a:gd fmla="*/ 387957 w 1145" name="T22"/>
              <a:gd fmla="*/ 578616 h 1102" name="T23"/>
              <a:gd fmla="*/ 389490 w 1145" name="T24"/>
              <a:gd fmla="*/ 637628 h 1102" name="T25"/>
              <a:gd fmla="*/ 317419 w 1145" name="T26"/>
              <a:gd fmla="*/ 634562 h 1102" name="T27"/>
              <a:gd fmla="*/ 292118 w 1145" name="T28"/>
              <a:gd fmla="*/ 580916 h 1102" name="T29"/>
              <a:gd fmla="*/ 243815 w 1145" name="T30"/>
              <a:gd fmla="*/ 590878 h 1102" name="T31"/>
              <a:gd fmla="*/ 353455 w 1145" name="T32"/>
              <a:gd fmla="*/ 703536 h 1102" name="T33"/>
              <a:gd fmla="*/ 463095 w 1145" name="T34"/>
              <a:gd fmla="*/ 605440 h 1102" name="T35"/>
              <a:gd fmla="*/ 624872 w 1145" name="T36"/>
              <a:gd fmla="*/ 395452 h 1102" name="T37"/>
              <a:gd fmla="*/ 536699 w 1145" name="T38"/>
              <a:gd fmla="*/ 405415 h 1102" name="T39"/>
              <a:gd fmla="*/ 546667 w 1145" name="T40"/>
              <a:gd fmla="*/ 449865 h 1102" name="T41"/>
              <a:gd fmla="*/ 575035 w 1145" name="T42"/>
              <a:gd fmla="*/ 682078 h 1102" name="T43"/>
              <a:gd fmla="*/ 624872 w 1145" name="T44"/>
              <a:gd fmla="*/ 692041 h 1102" name="T45"/>
              <a:gd fmla="*/ 634839 w 1145" name="T46"/>
              <a:gd fmla="*/ 405415 h 1102" name="T47"/>
              <a:gd fmla="*/ 681608 w 1145" name="T48"/>
              <a:gd fmla="*/ 194660 h 1102" name="T49"/>
              <a:gd fmla="*/ 707677 w 1145" name="T50"/>
              <a:gd fmla="*/ 26057 h 1102" name="T51"/>
              <a:gd fmla="*/ 655540 w 1145" name="T52"/>
              <a:gd fmla="*/ 26057 h 1102" name="T53"/>
              <a:gd fmla="*/ 681608 w 1145" name="T54"/>
              <a:gd fmla="*/ 194660 h 1102" name="T55"/>
              <a:gd fmla="*/ 775147 w 1145" name="T56"/>
              <a:gd fmla="*/ 761015 h 1102" name="T57"/>
              <a:gd fmla="*/ 82038 w 1145" name="T58"/>
              <a:gd fmla="*/ 738790 h 1102" name="T59"/>
              <a:gd fmla="*/ 103506 w 1145" name="T60"/>
              <a:gd fmla="*/ 321113 h 1102" name="T61"/>
              <a:gd fmla="*/ 796615 w 1145" name="T62"/>
              <a:gd fmla="*/ 343338 h 1102" name="T63"/>
              <a:gd fmla="*/ 775147 w 1145" name="T64"/>
              <a:gd fmla="*/ 98097 h 1102" name="T65"/>
              <a:gd fmla="*/ 749079 w 1145" name="T66"/>
              <a:gd fmla="*/ 168603 h 1102" name="T67"/>
              <a:gd fmla="*/ 614138 w 1145" name="T68"/>
              <a:gd fmla="*/ 168603 h 1102" name="T69"/>
              <a:gd fmla="*/ 263749 w 1145" name="T70"/>
              <a:gd fmla="*/ 98097 h 1102" name="T71"/>
              <a:gd fmla="*/ 197045 w 1145" name="T72"/>
              <a:gd fmla="*/ 236045 h 1102" name="T73"/>
              <a:gd fmla="*/ 129575 w 1145" name="T74"/>
              <a:gd fmla="*/ 98097 h 1102" name="T75"/>
              <a:gd fmla="*/ 0 w 1145" name="T76"/>
              <a:gd fmla="*/ 202324 h 1102" name="T77"/>
              <a:gd fmla="*/ 103506 w 1145" name="T78"/>
              <a:gd fmla="*/ 844550 h 1102" name="T79"/>
              <a:gd fmla="*/ 877887 w 1145" name="T80"/>
              <a:gd fmla="*/ 740322 h 1102" name="T81"/>
              <a:gd fmla="*/ 775147 w 1145" name="T82"/>
              <a:gd fmla="*/ 98097 h 1102" name="T83"/>
              <a:gd fmla="*/ 223114 w 1145" name="T84"/>
              <a:gd fmla="*/ 168603 h 1102" name="T85"/>
              <a:gd fmla="*/ 197045 w 1145" name="T86"/>
              <a:gd fmla="*/ 0 h 1102" name="T87"/>
              <a:gd fmla="*/ 170210 w 1145" name="T88"/>
              <a:gd fmla="*/ 168603 h 1102"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b="b" l="0" r="r" t="0"/>
            <a:pathLst>
              <a:path h="1102" w="1145">
                <a:moveTo>
                  <a:pt x="549" y="697"/>
                </a:moveTo>
                <a:cubicBezTo>
                  <a:pt x="556" y="692"/>
                  <a:pt x="562" y="685"/>
                  <a:pt x="568" y="677"/>
                </a:cubicBezTo>
                <a:cubicBezTo>
                  <a:pt x="580" y="660"/>
                  <a:pt x="587" y="639"/>
                  <a:pt x="587" y="615"/>
                </a:cubicBezTo>
                <a:cubicBezTo>
                  <a:pt x="587" y="583"/>
                  <a:pt x="576" y="555"/>
                  <a:pt x="554" y="534"/>
                </a:cubicBezTo>
                <a:cubicBezTo>
                  <a:pt x="532" y="513"/>
                  <a:pt x="501" y="502"/>
                  <a:pt x="459" y="502"/>
                </a:cubicBezTo>
                <a:cubicBezTo>
                  <a:pt x="425" y="502"/>
                  <a:pt x="396" y="513"/>
                  <a:pt x="372" y="533"/>
                </a:cubicBezTo>
                <a:cubicBezTo>
                  <a:pt x="348" y="554"/>
                  <a:pt x="335" y="589"/>
                  <a:pt x="335" y="636"/>
                </a:cubicBezTo>
                <a:cubicBezTo>
                  <a:pt x="335" y="643"/>
                  <a:pt x="341" y="649"/>
                  <a:pt x="348" y="649"/>
                </a:cubicBezTo>
                <a:lnTo>
                  <a:pt x="401" y="649"/>
                </a:lnTo>
                <a:cubicBezTo>
                  <a:pt x="408" y="649"/>
                  <a:pt x="414" y="644"/>
                  <a:pt x="414" y="636"/>
                </a:cubicBezTo>
                <a:cubicBezTo>
                  <a:pt x="415" y="614"/>
                  <a:pt x="419" y="597"/>
                  <a:pt x="427" y="587"/>
                </a:cubicBezTo>
                <a:cubicBezTo>
                  <a:pt x="435" y="578"/>
                  <a:pt x="446" y="573"/>
                  <a:pt x="463" y="573"/>
                </a:cubicBezTo>
                <a:cubicBezTo>
                  <a:pt x="479" y="573"/>
                  <a:pt x="490" y="577"/>
                  <a:pt x="497" y="586"/>
                </a:cubicBezTo>
                <a:cubicBezTo>
                  <a:pt x="505" y="596"/>
                  <a:pt x="509" y="607"/>
                  <a:pt x="509" y="621"/>
                </a:cubicBezTo>
                <a:cubicBezTo>
                  <a:pt x="509" y="632"/>
                  <a:pt x="506" y="641"/>
                  <a:pt x="501" y="648"/>
                </a:cubicBezTo>
                <a:cubicBezTo>
                  <a:pt x="496" y="655"/>
                  <a:pt x="490" y="659"/>
                  <a:pt x="481" y="661"/>
                </a:cubicBezTo>
                <a:cubicBezTo>
                  <a:pt x="470" y="664"/>
                  <a:pt x="451" y="665"/>
                  <a:pt x="426" y="665"/>
                </a:cubicBezTo>
                <a:cubicBezTo>
                  <a:pt x="419" y="665"/>
                  <a:pt x="413" y="671"/>
                  <a:pt x="413" y="679"/>
                </a:cubicBezTo>
                <a:lnTo>
                  <a:pt x="413" y="725"/>
                </a:lnTo>
                <a:cubicBezTo>
                  <a:pt x="413" y="729"/>
                  <a:pt x="414" y="732"/>
                  <a:pt x="417" y="735"/>
                </a:cubicBezTo>
                <a:cubicBezTo>
                  <a:pt x="420" y="737"/>
                  <a:pt x="423" y="739"/>
                  <a:pt x="426" y="739"/>
                </a:cubicBezTo>
                <a:lnTo>
                  <a:pt x="427" y="739"/>
                </a:lnTo>
                <a:cubicBezTo>
                  <a:pt x="432" y="738"/>
                  <a:pt x="437" y="738"/>
                  <a:pt x="442" y="738"/>
                </a:cubicBezTo>
                <a:cubicBezTo>
                  <a:pt x="471" y="738"/>
                  <a:pt x="493" y="744"/>
                  <a:pt x="506" y="755"/>
                </a:cubicBezTo>
                <a:cubicBezTo>
                  <a:pt x="518" y="765"/>
                  <a:pt x="524" y="778"/>
                  <a:pt x="524" y="794"/>
                </a:cubicBezTo>
                <a:cubicBezTo>
                  <a:pt x="524" y="810"/>
                  <a:pt x="519" y="822"/>
                  <a:pt x="508" y="832"/>
                </a:cubicBezTo>
                <a:cubicBezTo>
                  <a:pt x="498" y="842"/>
                  <a:pt x="483" y="847"/>
                  <a:pt x="464" y="847"/>
                </a:cubicBezTo>
                <a:cubicBezTo>
                  <a:pt x="443" y="847"/>
                  <a:pt x="427" y="841"/>
                  <a:pt x="414" y="828"/>
                </a:cubicBezTo>
                <a:cubicBezTo>
                  <a:pt x="402" y="815"/>
                  <a:pt x="395" y="796"/>
                  <a:pt x="394" y="771"/>
                </a:cubicBezTo>
                <a:cubicBezTo>
                  <a:pt x="394" y="764"/>
                  <a:pt x="388" y="758"/>
                  <a:pt x="381" y="758"/>
                </a:cubicBezTo>
                <a:lnTo>
                  <a:pt x="331" y="758"/>
                </a:lnTo>
                <a:cubicBezTo>
                  <a:pt x="324" y="758"/>
                  <a:pt x="318" y="764"/>
                  <a:pt x="318" y="771"/>
                </a:cubicBezTo>
                <a:cubicBezTo>
                  <a:pt x="318" y="816"/>
                  <a:pt x="330" y="852"/>
                  <a:pt x="353" y="878"/>
                </a:cubicBezTo>
                <a:cubicBezTo>
                  <a:pt x="377" y="905"/>
                  <a:pt x="413" y="918"/>
                  <a:pt x="461" y="918"/>
                </a:cubicBezTo>
                <a:cubicBezTo>
                  <a:pt x="499" y="918"/>
                  <a:pt x="532" y="908"/>
                  <a:pt x="560" y="887"/>
                </a:cubicBezTo>
                <a:cubicBezTo>
                  <a:pt x="589" y="865"/>
                  <a:pt x="604" y="833"/>
                  <a:pt x="604" y="790"/>
                </a:cubicBezTo>
                <a:cubicBezTo>
                  <a:pt x="604" y="747"/>
                  <a:pt x="585" y="716"/>
                  <a:pt x="549" y="697"/>
                </a:cubicBezTo>
                <a:close/>
                <a:moveTo>
                  <a:pt x="815" y="516"/>
                </a:moveTo>
                <a:lnTo>
                  <a:pt x="713" y="516"/>
                </a:lnTo>
                <a:cubicBezTo>
                  <a:pt x="706" y="516"/>
                  <a:pt x="700" y="521"/>
                  <a:pt x="700" y="529"/>
                </a:cubicBezTo>
                <a:lnTo>
                  <a:pt x="700" y="574"/>
                </a:lnTo>
                <a:cubicBezTo>
                  <a:pt x="700" y="581"/>
                  <a:pt x="706" y="587"/>
                  <a:pt x="713" y="587"/>
                </a:cubicBezTo>
                <a:lnTo>
                  <a:pt x="750" y="587"/>
                </a:lnTo>
                <a:lnTo>
                  <a:pt x="750" y="890"/>
                </a:lnTo>
                <a:cubicBezTo>
                  <a:pt x="750" y="897"/>
                  <a:pt x="756" y="903"/>
                  <a:pt x="763" y="903"/>
                </a:cubicBezTo>
                <a:lnTo>
                  <a:pt x="815" y="903"/>
                </a:lnTo>
                <a:cubicBezTo>
                  <a:pt x="822" y="903"/>
                  <a:pt x="828" y="897"/>
                  <a:pt x="828" y="890"/>
                </a:cubicBezTo>
                <a:lnTo>
                  <a:pt x="828" y="529"/>
                </a:lnTo>
                <a:cubicBezTo>
                  <a:pt x="828" y="521"/>
                  <a:pt x="822" y="516"/>
                  <a:pt x="815" y="516"/>
                </a:cubicBezTo>
                <a:close/>
                <a:moveTo>
                  <a:pt x="889" y="254"/>
                </a:moveTo>
                <a:cubicBezTo>
                  <a:pt x="908" y="254"/>
                  <a:pt x="923" y="239"/>
                  <a:pt x="923" y="220"/>
                </a:cubicBezTo>
                <a:lnTo>
                  <a:pt x="923" y="34"/>
                </a:lnTo>
                <a:cubicBezTo>
                  <a:pt x="923" y="15"/>
                  <a:pt x="908" y="0"/>
                  <a:pt x="889" y="0"/>
                </a:cubicBezTo>
                <a:cubicBezTo>
                  <a:pt x="870" y="0"/>
                  <a:pt x="855" y="15"/>
                  <a:pt x="855" y="34"/>
                </a:cubicBezTo>
                <a:lnTo>
                  <a:pt x="855" y="220"/>
                </a:lnTo>
                <a:cubicBezTo>
                  <a:pt x="855" y="239"/>
                  <a:pt x="870" y="254"/>
                  <a:pt x="889" y="254"/>
                </a:cubicBezTo>
                <a:close/>
                <a:moveTo>
                  <a:pt x="1039" y="964"/>
                </a:moveTo>
                <a:cubicBezTo>
                  <a:pt x="1039" y="980"/>
                  <a:pt x="1026" y="993"/>
                  <a:pt x="1011" y="993"/>
                </a:cubicBezTo>
                <a:lnTo>
                  <a:pt x="135" y="993"/>
                </a:lnTo>
                <a:cubicBezTo>
                  <a:pt x="120" y="993"/>
                  <a:pt x="107" y="980"/>
                  <a:pt x="107" y="964"/>
                </a:cubicBezTo>
                <a:lnTo>
                  <a:pt x="107" y="448"/>
                </a:lnTo>
                <a:cubicBezTo>
                  <a:pt x="107" y="432"/>
                  <a:pt x="120" y="419"/>
                  <a:pt x="135" y="419"/>
                </a:cubicBezTo>
                <a:lnTo>
                  <a:pt x="1011" y="419"/>
                </a:lnTo>
                <a:cubicBezTo>
                  <a:pt x="1026" y="419"/>
                  <a:pt x="1039" y="432"/>
                  <a:pt x="1039" y="448"/>
                </a:cubicBezTo>
                <a:lnTo>
                  <a:pt x="1039" y="964"/>
                </a:lnTo>
                <a:close/>
                <a:moveTo>
                  <a:pt x="1011" y="128"/>
                </a:moveTo>
                <a:lnTo>
                  <a:pt x="977" y="128"/>
                </a:lnTo>
                <a:lnTo>
                  <a:pt x="977" y="220"/>
                </a:lnTo>
                <a:cubicBezTo>
                  <a:pt x="977" y="268"/>
                  <a:pt x="937" y="308"/>
                  <a:pt x="889" y="308"/>
                </a:cubicBezTo>
                <a:cubicBezTo>
                  <a:pt x="841" y="308"/>
                  <a:pt x="801" y="268"/>
                  <a:pt x="801" y="220"/>
                </a:cubicBezTo>
                <a:lnTo>
                  <a:pt x="801" y="128"/>
                </a:lnTo>
                <a:lnTo>
                  <a:pt x="344" y="128"/>
                </a:lnTo>
                <a:lnTo>
                  <a:pt x="344" y="220"/>
                </a:lnTo>
                <a:cubicBezTo>
                  <a:pt x="344" y="268"/>
                  <a:pt x="305" y="308"/>
                  <a:pt x="257" y="308"/>
                </a:cubicBezTo>
                <a:cubicBezTo>
                  <a:pt x="208" y="308"/>
                  <a:pt x="169" y="268"/>
                  <a:pt x="169" y="220"/>
                </a:cubicBezTo>
                <a:lnTo>
                  <a:pt x="169" y="128"/>
                </a:lnTo>
                <a:lnTo>
                  <a:pt x="135" y="128"/>
                </a:lnTo>
                <a:cubicBezTo>
                  <a:pt x="61" y="128"/>
                  <a:pt x="0" y="189"/>
                  <a:pt x="0" y="264"/>
                </a:cubicBezTo>
                <a:lnTo>
                  <a:pt x="0" y="966"/>
                </a:lnTo>
                <a:cubicBezTo>
                  <a:pt x="0" y="1041"/>
                  <a:pt x="61" y="1102"/>
                  <a:pt x="135" y="1102"/>
                </a:cubicBezTo>
                <a:lnTo>
                  <a:pt x="1011" y="1102"/>
                </a:lnTo>
                <a:cubicBezTo>
                  <a:pt x="1085" y="1102"/>
                  <a:pt x="1145" y="1041"/>
                  <a:pt x="1145" y="966"/>
                </a:cubicBezTo>
                <a:lnTo>
                  <a:pt x="1145" y="264"/>
                </a:lnTo>
                <a:cubicBezTo>
                  <a:pt x="1145" y="189"/>
                  <a:pt x="1085" y="128"/>
                  <a:pt x="1011" y="128"/>
                </a:cubicBezTo>
                <a:close/>
                <a:moveTo>
                  <a:pt x="257" y="254"/>
                </a:moveTo>
                <a:cubicBezTo>
                  <a:pt x="276" y="254"/>
                  <a:pt x="291" y="239"/>
                  <a:pt x="291" y="220"/>
                </a:cubicBezTo>
                <a:lnTo>
                  <a:pt x="291" y="34"/>
                </a:lnTo>
                <a:cubicBezTo>
                  <a:pt x="291" y="15"/>
                  <a:pt x="276" y="0"/>
                  <a:pt x="257" y="0"/>
                </a:cubicBezTo>
                <a:cubicBezTo>
                  <a:pt x="238" y="0"/>
                  <a:pt x="222" y="15"/>
                  <a:pt x="222" y="34"/>
                </a:cubicBezTo>
                <a:lnTo>
                  <a:pt x="222" y="220"/>
                </a:lnTo>
                <a:cubicBezTo>
                  <a:pt x="222" y="239"/>
                  <a:pt x="238" y="254"/>
                  <a:pt x="257" y="254"/>
                </a:cubicBezTo>
                <a:close/>
              </a:path>
            </a:pathLst>
          </a:custGeom>
          <a:solidFill>
            <a:srgbClr val="F8F8F8"/>
          </a:solidFill>
          <a:ln>
            <a:noFill/>
          </a:ln>
        </p:spPr>
        <p:txBody>
          <a:bodyPr bIns="34290" lIns="68580" rIns="68580" tIns="34290"/>
          <a:lstStyle/>
          <a:p>
            <a:endParaRPr altLang="en-US" lang="zh-CN"/>
          </a:p>
        </p:txBody>
      </p:sp>
      <p:sp>
        <p:nvSpPr>
          <p:cNvPr id="25" name="Freeform 6"/>
          <p:cNvSpPr/>
          <p:nvPr/>
        </p:nvSpPr>
        <p:spPr bwMode="auto">
          <a:xfrm>
            <a:off x="5965984" y="1406324"/>
            <a:ext cx="1672114" cy="2786923"/>
          </a:xfrm>
          <a:custGeom>
            <a:gdLst>
              <a:gd fmla="*/ 1091053 w 3132" name="T0"/>
              <a:gd fmla="*/ 13894 h 5219" name="T1"/>
              <a:gd fmla="*/ 1890756 w 3132" name="T2"/>
              <a:gd fmla="*/ 896448 h 5219" name="T3"/>
              <a:gd fmla="*/ 1770468 w 3132" name="T4"/>
              <a:gd fmla="*/ 1358566 h 5219" name="T5"/>
              <a:gd fmla="*/ 1586107 w 3132" name="T6"/>
              <a:gd fmla="*/ 1684767 h 5219" name="T7"/>
              <a:gd fmla="*/ 1471864 w 3132" name="T8"/>
              <a:gd fmla="*/ 2063523 h 5219" name="T9"/>
              <a:gd fmla="*/ 1378173 w 3132" name="T10"/>
              <a:gd fmla="*/ 2293675 h 5219" name="T11"/>
              <a:gd fmla="*/ 1339487 w 3132" name="T12"/>
              <a:gd fmla="*/ 2390327 h 5219" name="T13"/>
              <a:gd fmla="*/ 1347345 w 3132" name="T14"/>
              <a:gd fmla="*/ 2459796 h 5219" name="T15"/>
              <a:gd fmla="*/ 1350367 w 3132" name="T16"/>
              <a:gd fmla="*/ 2516579 h 5219" name="T17"/>
              <a:gd fmla="*/ 1345532 w 3132" name="T18"/>
              <a:gd fmla="*/ 2569738 h 5219" name="T19"/>
              <a:gd fmla="*/ 1347950 w 3132" name="T20"/>
              <a:gd fmla="*/ 2625313 h 5219" name="T21"/>
              <a:gd fmla="*/ 1349763 w 3132" name="T22"/>
              <a:gd fmla="*/ 2679076 h 5219" name="T23"/>
              <a:gd fmla="*/ 1350367 w 3132" name="T24"/>
              <a:gd fmla="*/ 2731630 h 5219" name="T25"/>
              <a:gd fmla="*/ 1346741 w 3132" name="T26"/>
              <a:gd fmla="*/ 2790830 h 5219" name="T27"/>
              <a:gd fmla="*/ 1340092 w 3132" name="T28"/>
              <a:gd fmla="*/ 2837948 h 5219" name="T29"/>
              <a:gd fmla="*/ 1326189 w 3132" name="T30"/>
              <a:gd fmla="*/ 2911645 h 5219" name="T31"/>
              <a:gd fmla="*/ 1089240 w 3132" name="T32"/>
              <a:gd fmla="*/ 3127904 h 5219" name="T33"/>
              <a:gd fmla="*/ 803934 w 3132" name="T34"/>
              <a:gd fmla="*/ 3127904 h 5219" name="T35"/>
              <a:gd fmla="*/ 566985 w 3132" name="T36"/>
              <a:gd fmla="*/ 2911645 h 5219" name="T37"/>
              <a:gd fmla="*/ 553082 w 3132" name="T38"/>
              <a:gd fmla="*/ 2837948 h 5219" name="T39"/>
              <a:gd fmla="*/ 547038 w 3132" name="T40"/>
              <a:gd fmla="*/ 2790830 h 5219" name="T41"/>
              <a:gd fmla="*/ 542807 w 3132" name="T42"/>
              <a:gd fmla="*/ 2731630 h 5219" name="T43"/>
              <a:gd fmla="*/ 543411 w 3132" name="T44"/>
              <a:gd fmla="*/ 2679076 h 5219" name="T45"/>
              <a:gd fmla="*/ 545224 w 3132" name="T46"/>
              <a:gd fmla="*/ 2625313 h 5219" name="T47"/>
              <a:gd fmla="*/ 547642 w 3132" name="T48"/>
              <a:gd fmla="*/ 2569738 h 5219" name="T49"/>
              <a:gd fmla="*/ 542807 w 3132" name="T50"/>
              <a:gd fmla="*/ 2516579 h 5219" name="T51"/>
              <a:gd fmla="*/ 545829 w 3132" name="T52"/>
              <a:gd fmla="*/ 2459796 h 5219" name="T53"/>
              <a:gd fmla="*/ 553687 w 3132" name="T54"/>
              <a:gd fmla="*/ 2390327 h 5219" name="T55"/>
              <a:gd fmla="*/ 515001 w 3132" name="T56"/>
              <a:gd fmla="*/ 2293675 h 5219" name="T57"/>
              <a:gd fmla="*/ 421310 w 3132" name="T58"/>
              <a:gd fmla="*/ 2063523 h 5219" name="T59"/>
              <a:gd fmla="*/ 307067 w 3132" name="T60"/>
              <a:gd fmla="*/ 1684767 h 5219" name="T61"/>
              <a:gd fmla="*/ 122706 w 3132" name="T62"/>
              <a:gd fmla="*/ 1358566 h 5219" name="T63"/>
              <a:gd fmla="*/ 2418 w 3132" name="T64"/>
              <a:gd fmla="*/ 896448 h 5219" name="T65"/>
              <a:gd fmla="*/ 825695 w 3132" name="T66"/>
              <a:gd fmla="*/ 10873 h 5219" name="T67"/>
              <a:gd fmla="*/ 1091053 w 3132" name="T68"/>
              <a:gd fmla="*/ 13290 h 5219" name="T69"/>
              <a:gd fmla="*/ 1091053 w 3132" name="T70"/>
              <a:gd fmla="*/ 13894 h 5219"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b" l="0" r="r" t="0"/>
            <a:pathLst>
              <a:path h="5219" w="3132">
                <a:moveTo>
                  <a:pt x="1805" y="23"/>
                </a:moveTo>
                <a:cubicBezTo>
                  <a:pt x="2506" y="125"/>
                  <a:pt x="3107" y="716"/>
                  <a:pt x="3128" y="1484"/>
                </a:cubicBezTo>
                <a:cubicBezTo>
                  <a:pt x="3132" y="1790"/>
                  <a:pt x="3040" y="2037"/>
                  <a:pt x="2929" y="2249"/>
                </a:cubicBezTo>
                <a:cubicBezTo>
                  <a:pt x="2829" y="2400"/>
                  <a:pt x="2701" y="2656"/>
                  <a:pt x="2624" y="2789"/>
                </a:cubicBezTo>
                <a:cubicBezTo>
                  <a:pt x="2491" y="3023"/>
                  <a:pt x="2449" y="3204"/>
                  <a:pt x="2435" y="3416"/>
                </a:cubicBezTo>
                <a:cubicBezTo>
                  <a:pt x="2435" y="3574"/>
                  <a:pt x="2395" y="3708"/>
                  <a:pt x="2280" y="3797"/>
                </a:cubicBezTo>
                <a:cubicBezTo>
                  <a:pt x="2209" y="3842"/>
                  <a:pt x="2175" y="3898"/>
                  <a:pt x="2216" y="3957"/>
                </a:cubicBezTo>
                <a:cubicBezTo>
                  <a:pt x="2256" y="3998"/>
                  <a:pt x="2270" y="4037"/>
                  <a:pt x="2229" y="4072"/>
                </a:cubicBezTo>
                <a:cubicBezTo>
                  <a:pt x="2176" y="4109"/>
                  <a:pt x="2197" y="4138"/>
                  <a:pt x="2234" y="4166"/>
                </a:cubicBezTo>
                <a:cubicBezTo>
                  <a:pt x="2288" y="4207"/>
                  <a:pt x="2270" y="4233"/>
                  <a:pt x="2226" y="4254"/>
                </a:cubicBezTo>
                <a:cubicBezTo>
                  <a:pt x="2163" y="4278"/>
                  <a:pt x="2168" y="4319"/>
                  <a:pt x="2230" y="4346"/>
                </a:cubicBezTo>
                <a:cubicBezTo>
                  <a:pt x="2306" y="4376"/>
                  <a:pt x="2298" y="4406"/>
                  <a:pt x="2233" y="4435"/>
                </a:cubicBezTo>
                <a:cubicBezTo>
                  <a:pt x="2160" y="4461"/>
                  <a:pt x="2176" y="4491"/>
                  <a:pt x="2234" y="4522"/>
                </a:cubicBezTo>
                <a:cubicBezTo>
                  <a:pt x="2293" y="4555"/>
                  <a:pt x="2280" y="4587"/>
                  <a:pt x="2228" y="4620"/>
                </a:cubicBezTo>
                <a:cubicBezTo>
                  <a:pt x="2173" y="4652"/>
                  <a:pt x="2188" y="4676"/>
                  <a:pt x="2217" y="4698"/>
                </a:cubicBezTo>
                <a:cubicBezTo>
                  <a:pt x="2266" y="4737"/>
                  <a:pt x="2231" y="4782"/>
                  <a:pt x="2194" y="4820"/>
                </a:cubicBezTo>
                <a:cubicBezTo>
                  <a:pt x="2066" y="4955"/>
                  <a:pt x="1935" y="5073"/>
                  <a:pt x="1802" y="5178"/>
                </a:cubicBezTo>
                <a:cubicBezTo>
                  <a:pt x="1693" y="5216"/>
                  <a:pt x="1465" y="5219"/>
                  <a:pt x="1330" y="5178"/>
                </a:cubicBezTo>
                <a:cubicBezTo>
                  <a:pt x="1197" y="5073"/>
                  <a:pt x="1066" y="4955"/>
                  <a:pt x="938" y="4820"/>
                </a:cubicBezTo>
                <a:cubicBezTo>
                  <a:pt x="901" y="4782"/>
                  <a:pt x="866" y="4737"/>
                  <a:pt x="915" y="4698"/>
                </a:cubicBezTo>
                <a:cubicBezTo>
                  <a:pt x="944" y="4676"/>
                  <a:pt x="959" y="4652"/>
                  <a:pt x="905" y="4620"/>
                </a:cubicBezTo>
                <a:cubicBezTo>
                  <a:pt x="852" y="4587"/>
                  <a:pt x="839" y="4555"/>
                  <a:pt x="898" y="4522"/>
                </a:cubicBezTo>
                <a:cubicBezTo>
                  <a:pt x="956" y="4491"/>
                  <a:pt x="973" y="4461"/>
                  <a:pt x="899" y="4435"/>
                </a:cubicBezTo>
                <a:cubicBezTo>
                  <a:pt x="834" y="4406"/>
                  <a:pt x="826" y="4376"/>
                  <a:pt x="902" y="4346"/>
                </a:cubicBezTo>
                <a:cubicBezTo>
                  <a:pt x="964" y="4319"/>
                  <a:pt x="969" y="4278"/>
                  <a:pt x="906" y="4254"/>
                </a:cubicBezTo>
                <a:cubicBezTo>
                  <a:pt x="862" y="4233"/>
                  <a:pt x="845" y="4207"/>
                  <a:pt x="898" y="4166"/>
                </a:cubicBezTo>
                <a:cubicBezTo>
                  <a:pt x="935" y="4138"/>
                  <a:pt x="956" y="4109"/>
                  <a:pt x="903" y="4072"/>
                </a:cubicBezTo>
                <a:cubicBezTo>
                  <a:pt x="862" y="4037"/>
                  <a:pt x="877" y="3998"/>
                  <a:pt x="916" y="3957"/>
                </a:cubicBezTo>
                <a:cubicBezTo>
                  <a:pt x="957" y="3898"/>
                  <a:pt x="923" y="3842"/>
                  <a:pt x="852" y="3797"/>
                </a:cubicBezTo>
                <a:cubicBezTo>
                  <a:pt x="737" y="3708"/>
                  <a:pt x="697" y="3574"/>
                  <a:pt x="697" y="3416"/>
                </a:cubicBezTo>
                <a:cubicBezTo>
                  <a:pt x="683" y="3204"/>
                  <a:pt x="641" y="3023"/>
                  <a:pt x="508" y="2789"/>
                </a:cubicBezTo>
                <a:cubicBezTo>
                  <a:pt x="431" y="2656"/>
                  <a:pt x="303" y="2400"/>
                  <a:pt x="203" y="2249"/>
                </a:cubicBezTo>
                <a:cubicBezTo>
                  <a:pt x="92" y="2037"/>
                  <a:pt x="0" y="1790"/>
                  <a:pt x="4" y="1484"/>
                </a:cubicBezTo>
                <a:cubicBezTo>
                  <a:pt x="25" y="702"/>
                  <a:pt x="649" y="103"/>
                  <a:pt x="1366" y="18"/>
                </a:cubicBezTo>
                <a:cubicBezTo>
                  <a:pt x="1502" y="3"/>
                  <a:pt x="1665" y="0"/>
                  <a:pt x="1805" y="22"/>
                </a:cubicBezTo>
                <a:lnTo>
                  <a:pt x="1805" y="23"/>
                </a:lnTo>
                <a:close/>
              </a:path>
            </a:pathLst>
          </a:custGeom>
          <a:solidFill>
            <a:schemeClr val="accent3"/>
          </a:solidFill>
          <a:ln>
            <a:noFill/>
          </a:ln>
        </p:spPr>
        <p:txBody>
          <a:bodyPr bIns="34290" lIns="68580" rIns="68580" tIns="34290"/>
          <a:lstStyle/>
          <a:p>
            <a:endParaRPr altLang="en-US" lang="zh-CN"/>
          </a:p>
        </p:txBody>
      </p:sp>
      <p:sp>
        <p:nvSpPr>
          <p:cNvPr id="32" name="TextBox 10"/>
          <p:cNvSpPr txBox="1"/>
          <p:nvPr/>
        </p:nvSpPr>
        <p:spPr>
          <a:xfrm>
            <a:off x="6283453" y="2020867"/>
            <a:ext cx="1051560" cy="251460"/>
          </a:xfrm>
          <a:prstGeom prst="rect">
            <a:avLst/>
          </a:prstGeom>
          <a:noFill/>
        </p:spPr>
        <p:txBody>
          <a:bodyPr bIns="34290" lIns="68580" rIns="68580" rtlCol="0" tIns="34290" wrap="none">
            <a:spAutoFit/>
          </a:bodyPr>
          <a:lstStyle/>
          <a:p>
            <a:pPr algn="ctr" fontAlgn="base">
              <a:spcBef>
                <a:spcPct val="0"/>
              </a:spcBef>
              <a:spcAft>
                <a:spcPct val="0"/>
              </a:spcAft>
            </a:pPr>
            <a:r>
              <a:rPr altLang="en-US" lang="zh-CN" sz="1200">
                <a:solidFill>
                  <a:schemeClr val="bg1"/>
                </a:solidFill>
                <a:latin charset="-122" pitchFamily="34" typeface="微软雅黑"/>
                <a:ea charset="-122" pitchFamily="34" typeface="微软雅黑"/>
                <a:sym charset="-122" panose="02000000000000000000" pitchFamily="2" typeface="方正兰亭黑_GBK"/>
              </a:rPr>
              <a:t>单击添加标题</a:t>
            </a:r>
          </a:p>
        </p:txBody>
      </p:sp>
      <p:sp>
        <p:nvSpPr>
          <p:cNvPr id="33" name="TextBox 11"/>
          <p:cNvSpPr txBox="1"/>
          <p:nvPr/>
        </p:nvSpPr>
        <p:spPr>
          <a:xfrm>
            <a:off x="6123771" y="2209976"/>
            <a:ext cx="1414889" cy="480060"/>
          </a:xfrm>
          <a:prstGeom prst="rect">
            <a:avLst/>
          </a:prstGeom>
          <a:noFill/>
        </p:spPr>
        <p:txBody>
          <a:bodyPr bIns="34290" lIns="68580" rIns="68580" rtlCol="0" tIns="34290" wrap="square">
            <a:spAutoFit/>
          </a:bodyPr>
          <a:lstStyle/>
          <a:p>
            <a:pPr algn="just">
              <a:lnSpc>
                <a:spcPct val="150000"/>
              </a:lnSpc>
            </a:pPr>
            <a:r>
              <a:rPr altLang="en-US" lang="zh-CN" sz="900">
                <a:solidFill>
                  <a:srgbClr val="F8F8F8"/>
                </a:solidFill>
                <a:latin typeface="微软雅黑"/>
                <a:ea typeface="微软雅黑"/>
              </a:rPr>
              <a:t>这里输入您的文字这里输入您的文字</a:t>
            </a:r>
          </a:p>
        </p:txBody>
      </p:sp>
      <p:grpSp>
        <p:nvGrpSpPr>
          <p:cNvPr id="2" name="组合 33"/>
          <p:cNvGrpSpPr/>
          <p:nvPr/>
        </p:nvGrpSpPr>
        <p:grpSpPr>
          <a:xfrm>
            <a:off x="6576073" y="3205764"/>
            <a:ext cx="465440" cy="374292"/>
            <a:chOff x="976313" y="4519613"/>
            <a:chExt cx="485775" cy="390525"/>
          </a:xfrm>
          <a:solidFill>
            <a:srgbClr val="F8F8F8"/>
          </a:solidFill>
        </p:grpSpPr>
        <p:sp>
          <p:nvSpPr>
            <p:cNvPr id="35" name="Freeform 11"/>
            <p:cNvSpPr>
              <a:spLocks noEditPoints="1"/>
            </p:cNvSpPr>
            <p:nvPr/>
          </p:nvSpPr>
          <p:spPr bwMode="auto">
            <a:xfrm>
              <a:off x="1271588" y="4519613"/>
              <a:ext cx="190500" cy="190500"/>
            </a:xfrm>
            <a:custGeom>
              <a:gdLst>
                <a:gd fmla="*/ 220 w 440" name="T0"/>
                <a:gd fmla="*/ 288 h 440" name="T1"/>
                <a:gd fmla="*/ 152 w 440" name="T2"/>
                <a:gd fmla="*/ 220 h 440" name="T3"/>
                <a:gd fmla="*/ 220 w 440" name="T4"/>
                <a:gd fmla="*/ 152 h 440" name="T5"/>
                <a:gd fmla="*/ 288 w 440" name="T6"/>
                <a:gd fmla="*/ 220 h 440" name="T7"/>
                <a:gd fmla="*/ 220 w 440" name="T8"/>
                <a:gd fmla="*/ 288 h 440" name="T9"/>
                <a:gd fmla="*/ 428 w 440" name="T10"/>
                <a:gd fmla="*/ 180 h 440" name="T11"/>
                <a:gd fmla="*/ 362 w 440" name="T12"/>
                <a:gd fmla="*/ 168 h 440" name="T13"/>
                <a:gd fmla="*/ 357 w 440" name="T14"/>
                <a:gd fmla="*/ 156 h 440" name="T15"/>
                <a:gd fmla="*/ 395 w 440" name="T16"/>
                <a:gd fmla="*/ 101 h 440" name="T17"/>
                <a:gd fmla="*/ 393 w 440" name="T18"/>
                <a:gd fmla="*/ 82 h 440" name="T19"/>
                <a:gd fmla="*/ 357 w 440" name="T20"/>
                <a:gd fmla="*/ 46 h 440" name="T21"/>
                <a:gd fmla="*/ 339 w 440" name="T22"/>
                <a:gd fmla="*/ 45 h 440" name="T23"/>
                <a:gd fmla="*/ 283 w 440" name="T24"/>
                <a:gd fmla="*/ 82 h 440" name="T25"/>
                <a:gd fmla="*/ 271 w 440" name="T26"/>
                <a:gd fmla="*/ 77 h 440" name="T27"/>
                <a:gd fmla="*/ 259 w 440" name="T28"/>
                <a:gd fmla="*/ 11 h 440" name="T29"/>
                <a:gd fmla="*/ 245 w 440" name="T30"/>
                <a:gd fmla="*/ 0 h 440" name="T31"/>
                <a:gd fmla="*/ 194 w 440" name="T32"/>
                <a:gd fmla="*/ 0 h 440" name="T33"/>
                <a:gd fmla="*/ 180 w 440" name="T34"/>
                <a:gd fmla="*/ 11 h 440" name="T35"/>
                <a:gd fmla="*/ 168 w 440" name="T36"/>
                <a:gd fmla="*/ 77 h 440" name="T37"/>
                <a:gd fmla="*/ 156 w 440" name="T38"/>
                <a:gd fmla="*/ 82 h 440" name="T39"/>
                <a:gd fmla="*/ 100 w 440" name="T40"/>
                <a:gd fmla="*/ 45 h 440" name="T41"/>
                <a:gd fmla="*/ 82 w 440" name="T42"/>
                <a:gd fmla="*/ 46 h 440" name="T43"/>
                <a:gd fmla="*/ 46 w 440" name="T44"/>
                <a:gd fmla="*/ 82 h 440" name="T45"/>
                <a:gd fmla="*/ 44 w 440" name="T46"/>
                <a:gd fmla="*/ 101 h 440" name="T47"/>
                <a:gd fmla="*/ 82 w 440" name="T48"/>
                <a:gd fmla="*/ 156 h 440" name="T49"/>
                <a:gd fmla="*/ 77 w 440" name="T50"/>
                <a:gd fmla="*/ 168 h 440" name="T51"/>
                <a:gd fmla="*/ 11 w 440" name="T52"/>
                <a:gd fmla="*/ 180 h 440" name="T53"/>
                <a:gd fmla="*/ 0 w 440" name="T54"/>
                <a:gd fmla="*/ 194 h 440" name="T55"/>
                <a:gd fmla="*/ 0 w 440" name="T56"/>
                <a:gd fmla="*/ 245 h 440" name="T57"/>
                <a:gd fmla="*/ 11 w 440" name="T58"/>
                <a:gd fmla="*/ 259 h 440" name="T59"/>
                <a:gd fmla="*/ 77 w 440" name="T60"/>
                <a:gd fmla="*/ 271 h 440" name="T61"/>
                <a:gd fmla="*/ 82 w 440" name="T62"/>
                <a:gd fmla="*/ 283 h 440" name="T63"/>
                <a:gd fmla="*/ 44 w 440" name="T64"/>
                <a:gd fmla="*/ 339 h 440" name="T65"/>
                <a:gd fmla="*/ 46 w 440" name="T66"/>
                <a:gd fmla="*/ 357 h 440" name="T67"/>
                <a:gd fmla="*/ 82 w 440" name="T68"/>
                <a:gd fmla="*/ 393 h 440" name="T69"/>
                <a:gd fmla="*/ 100 w 440" name="T70"/>
                <a:gd fmla="*/ 395 h 440" name="T71"/>
                <a:gd fmla="*/ 156 w 440" name="T72"/>
                <a:gd fmla="*/ 358 h 440" name="T73"/>
                <a:gd fmla="*/ 168 w 440" name="T74"/>
                <a:gd fmla="*/ 363 h 440" name="T75"/>
                <a:gd fmla="*/ 180 w 440" name="T76"/>
                <a:gd fmla="*/ 428 h 440" name="T77"/>
                <a:gd fmla="*/ 194 w 440" name="T78"/>
                <a:gd fmla="*/ 440 h 440" name="T79"/>
                <a:gd fmla="*/ 245 w 440" name="T80"/>
                <a:gd fmla="*/ 440 h 440" name="T81"/>
                <a:gd fmla="*/ 259 w 440" name="T82"/>
                <a:gd fmla="*/ 428 h 440" name="T83"/>
                <a:gd fmla="*/ 271 w 440" name="T84"/>
                <a:gd fmla="*/ 363 h 440" name="T85"/>
                <a:gd fmla="*/ 283 w 440" name="T86"/>
                <a:gd fmla="*/ 358 h 440" name="T87"/>
                <a:gd fmla="*/ 339 w 440" name="T88"/>
                <a:gd fmla="*/ 395 h 440" name="T89"/>
                <a:gd fmla="*/ 357 w 440" name="T90"/>
                <a:gd fmla="*/ 393 h 440" name="T91"/>
                <a:gd fmla="*/ 393 w 440" name="T92"/>
                <a:gd fmla="*/ 357 h 440" name="T93"/>
                <a:gd fmla="*/ 395 w 440" name="T94"/>
                <a:gd fmla="*/ 339 h 440" name="T95"/>
                <a:gd fmla="*/ 357 w 440" name="T96"/>
                <a:gd fmla="*/ 283 h 440" name="T97"/>
                <a:gd fmla="*/ 362 w 440" name="T98"/>
                <a:gd fmla="*/ 271 h 440" name="T99"/>
                <a:gd fmla="*/ 428 w 440" name="T100"/>
                <a:gd fmla="*/ 259 h 440" name="T101"/>
                <a:gd fmla="*/ 440 w 440" name="T102"/>
                <a:gd fmla="*/ 245 h 440" name="T103"/>
                <a:gd fmla="*/ 440 w 440" name="T104"/>
                <a:gd fmla="*/ 194 h 440" name="T105"/>
                <a:gd fmla="*/ 428 w 440" name="T106"/>
                <a:gd fmla="*/ 180 h 440"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440" w="440">
                  <a:moveTo>
                    <a:pt x="220" y="288"/>
                  </a:moveTo>
                  <a:cubicBezTo>
                    <a:pt x="182" y="288"/>
                    <a:pt x="152" y="258"/>
                    <a:pt x="152" y="220"/>
                  </a:cubicBezTo>
                  <a:cubicBezTo>
                    <a:pt x="152" y="182"/>
                    <a:pt x="182" y="152"/>
                    <a:pt x="220" y="152"/>
                  </a:cubicBezTo>
                  <a:cubicBezTo>
                    <a:pt x="258" y="152"/>
                    <a:pt x="288" y="182"/>
                    <a:pt x="288" y="220"/>
                  </a:cubicBezTo>
                  <a:cubicBezTo>
                    <a:pt x="288" y="258"/>
                    <a:pt x="258" y="288"/>
                    <a:pt x="220" y="288"/>
                  </a:cubicBezTo>
                  <a:close/>
                  <a:moveTo>
                    <a:pt x="428" y="180"/>
                  </a:moveTo>
                  <a:lnTo>
                    <a:pt x="362" y="168"/>
                  </a:lnTo>
                  <a:cubicBezTo>
                    <a:pt x="356" y="167"/>
                    <a:pt x="354" y="162"/>
                    <a:pt x="357" y="156"/>
                  </a:cubicBezTo>
                  <a:lnTo>
                    <a:pt x="395" y="101"/>
                  </a:lnTo>
                  <a:cubicBezTo>
                    <a:pt x="399" y="95"/>
                    <a:pt x="398" y="87"/>
                    <a:pt x="393" y="82"/>
                  </a:cubicBezTo>
                  <a:lnTo>
                    <a:pt x="357" y="46"/>
                  </a:lnTo>
                  <a:cubicBezTo>
                    <a:pt x="353" y="42"/>
                    <a:pt x="344" y="41"/>
                    <a:pt x="339" y="45"/>
                  </a:cubicBezTo>
                  <a:lnTo>
                    <a:pt x="283" y="82"/>
                  </a:lnTo>
                  <a:cubicBezTo>
                    <a:pt x="278" y="86"/>
                    <a:pt x="272" y="84"/>
                    <a:pt x="271" y="77"/>
                  </a:cubicBezTo>
                  <a:lnTo>
                    <a:pt x="259" y="11"/>
                  </a:lnTo>
                  <a:cubicBezTo>
                    <a:pt x="258" y="5"/>
                    <a:pt x="252" y="0"/>
                    <a:pt x="245" y="0"/>
                  </a:cubicBezTo>
                  <a:lnTo>
                    <a:pt x="194" y="0"/>
                  </a:lnTo>
                  <a:cubicBezTo>
                    <a:pt x="188" y="0"/>
                    <a:pt x="181" y="5"/>
                    <a:pt x="180" y="11"/>
                  </a:cubicBezTo>
                  <a:lnTo>
                    <a:pt x="168" y="77"/>
                  </a:lnTo>
                  <a:cubicBezTo>
                    <a:pt x="167" y="84"/>
                    <a:pt x="162" y="86"/>
                    <a:pt x="156" y="82"/>
                  </a:cubicBezTo>
                  <a:lnTo>
                    <a:pt x="100" y="45"/>
                  </a:lnTo>
                  <a:cubicBezTo>
                    <a:pt x="95" y="41"/>
                    <a:pt x="87" y="42"/>
                    <a:pt x="82" y="46"/>
                  </a:cubicBezTo>
                  <a:lnTo>
                    <a:pt x="46" y="82"/>
                  </a:lnTo>
                  <a:cubicBezTo>
                    <a:pt x="41" y="87"/>
                    <a:pt x="41" y="95"/>
                    <a:pt x="44" y="101"/>
                  </a:cubicBezTo>
                  <a:lnTo>
                    <a:pt x="82" y="156"/>
                  </a:lnTo>
                  <a:cubicBezTo>
                    <a:pt x="86" y="162"/>
                    <a:pt x="83" y="167"/>
                    <a:pt x="77" y="168"/>
                  </a:cubicBezTo>
                  <a:lnTo>
                    <a:pt x="11" y="180"/>
                  </a:lnTo>
                  <a:cubicBezTo>
                    <a:pt x="5" y="182"/>
                    <a:pt x="0" y="188"/>
                    <a:pt x="0" y="194"/>
                  </a:cubicBezTo>
                  <a:lnTo>
                    <a:pt x="0" y="245"/>
                  </a:lnTo>
                  <a:cubicBezTo>
                    <a:pt x="0" y="252"/>
                    <a:pt x="5" y="258"/>
                    <a:pt x="11" y="259"/>
                  </a:cubicBezTo>
                  <a:lnTo>
                    <a:pt x="77" y="271"/>
                  </a:lnTo>
                  <a:cubicBezTo>
                    <a:pt x="83" y="273"/>
                    <a:pt x="86" y="278"/>
                    <a:pt x="82" y="283"/>
                  </a:cubicBezTo>
                  <a:lnTo>
                    <a:pt x="44" y="339"/>
                  </a:lnTo>
                  <a:cubicBezTo>
                    <a:pt x="41" y="345"/>
                    <a:pt x="41" y="353"/>
                    <a:pt x="46" y="357"/>
                  </a:cubicBezTo>
                  <a:lnTo>
                    <a:pt x="82" y="393"/>
                  </a:lnTo>
                  <a:cubicBezTo>
                    <a:pt x="87" y="398"/>
                    <a:pt x="95" y="399"/>
                    <a:pt x="100" y="395"/>
                  </a:cubicBezTo>
                  <a:lnTo>
                    <a:pt x="156" y="358"/>
                  </a:lnTo>
                  <a:cubicBezTo>
                    <a:pt x="162" y="354"/>
                    <a:pt x="167" y="356"/>
                    <a:pt x="168" y="363"/>
                  </a:cubicBezTo>
                  <a:lnTo>
                    <a:pt x="180" y="428"/>
                  </a:lnTo>
                  <a:cubicBezTo>
                    <a:pt x="181" y="435"/>
                    <a:pt x="188" y="440"/>
                    <a:pt x="194" y="440"/>
                  </a:cubicBezTo>
                  <a:lnTo>
                    <a:pt x="245" y="440"/>
                  </a:lnTo>
                  <a:cubicBezTo>
                    <a:pt x="252" y="440"/>
                    <a:pt x="258" y="435"/>
                    <a:pt x="259" y="428"/>
                  </a:cubicBezTo>
                  <a:lnTo>
                    <a:pt x="271" y="363"/>
                  </a:lnTo>
                  <a:cubicBezTo>
                    <a:pt x="272" y="356"/>
                    <a:pt x="278" y="354"/>
                    <a:pt x="283" y="358"/>
                  </a:cubicBezTo>
                  <a:lnTo>
                    <a:pt x="339" y="395"/>
                  </a:lnTo>
                  <a:cubicBezTo>
                    <a:pt x="344" y="399"/>
                    <a:pt x="353" y="398"/>
                    <a:pt x="357" y="393"/>
                  </a:cubicBezTo>
                  <a:lnTo>
                    <a:pt x="393" y="357"/>
                  </a:lnTo>
                  <a:cubicBezTo>
                    <a:pt x="398" y="353"/>
                    <a:pt x="399" y="345"/>
                    <a:pt x="395" y="339"/>
                  </a:cubicBezTo>
                  <a:lnTo>
                    <a:pt x="357" y="283"/>
                  </a:lnTo>
                  <a:cubicBezTo>
                    <a:pt x="354" y="278"/>
                    <a:pt x="356" y="273"/>
                    <a:pt x="362" y="271"/>
                  </a:cubicBezTo>
                  <a:lnTo>
                    <a:pt x="428" y="259"/>
                  </a:lnTo>
                  <a:cubicBezTo>
                    <a:pt x="434" y="258"/>
                    <a:pt x="440" y="252"/>
                    <a:pt x="440" y="245"/>
                  </a:cubicBezTo>
                  <a:lnTo>
                    <a:pt x="440" y="194"/>
                  </a:lnTo>
                  <a:cubicBezTo>
                    <a:pt x="440" y="188"/>
                    <a:pt x="434" y="182"/>
                    <a:pt x="428" y="180"/>
                  </a:cubicBezTo>
                  <a:close/>
                </a:path>
              </a:pathLst>
            </a:custGeom>
            <a:grpFill/>
            <a:ln>
              <a:noFill/>
            </a:ln>
            <a:extLst>
              <a:ext uri="{91240B29-F687-4F45-9708-019B960494DF}">
                <a14:hiddenLine w="9525">
                  <a:solidFill>
                    <a:srgbClr val="000000"/>
                  </a:solidFill>
                  <a:round/>
                </a14:hiddenLine>
              </a:ext>
            </a:extLst>
          </p:spPr>
          <p:txBody>
            <a:bodyPr/>
            <a:lstStyle/>
            <a:p>
              <a:pPr>
                <a:defRPr/>
              </a:pPr>
              <a:endParaRPr altLang="en-US" lang="zh-CN">
                <a:latin typeface="+mn-lt"/>
                <a:ea typeface="+mn-ea"/>
              </a:endParaRPr>
            </a:p>
          </p:txBody>
        </p:sp>
        <p:sp>
          <p:nvSpPr>
            <p:cNvPr id="36" name="Freeform 12"/>
            <p:cNvSpPr>
              <a:spLocks noEditPoints="1"/>
            </p:cNvSpPr>
            <p:nvPr/>
          </p:nvSpPr>
          <p:spPr bwMode="auto">
            <a:xfrm>
              <a:off x="976313" y="4586288"/>
              <a:ext cx="325437" cy="323850"/>
            </a:xfrm>
            <a:custGeom>
              <a:gdLst>
                <a:gd fmla="*/ 376 w 751" name="T0"/>
                <a:gd fmla="*/ 512 h 751" name="T1"/>
                <a:gd fmla="*/ 240 w 751" name="T2"/>
                <a:gd fmla="*/ 376 h 751" name="T3"/>
                <a:gd fmla="*/ 376 w 751" name="T4"/>
                <a:gd fmla="*/ 240 h 751" name="T5"/>
                <a:gd fmla="*/ 511 w 751" name="T6"/>
                <a:gd fmla="*/ 376 h 751" name="T7"/>
                <a:gd fmla="*/ 376 w 751" name="T8"/>
                <a:gd fmla="*/ 512 h 751" name="T9"/>
                <a:gd fmla="*/ 731 w 751" name="T10"/>
                <a:gd fmla="*/ 308 h 751" name="T11"/>
                <a:gd fmla="*/ 619 w 751" name="T12"/>
                <a:gd fmla="*/ 288 h 751" name="T13"/>
                <a:gd fmla="*/ 611 w 751" name="T14"/>
                <a:gd fmla="*/ 267 h 751" name="T15"/>
                <a:gd fmla="*/ 675 w 751" name="T16"/>
                <a:gd fmla="*/ 172 h 751" name="T17"/>
                <a:gd fmla="*/ 672 w 751" name="T18"/>
                <a:gd fmla="*/ 141 h 751" name="T19"/>
                <a:gd fmla="*/ 610 w 751" name="T20"/>
                <a:gd fmla="*/ 79 h 751" name="T21"/>
                <a:gd fmla="*/ 579 w 751" name="T22"/>
                <a:gd fmla="*/ 76 h 751" name="T23"/>
                <a:gd fmla="*/ 484 w 751" name="T24"/>
                <a:gd fmla="*/ 141 h 751" name="T25"/>
                <a:gd fmla="*/ 464 w 751" name="T26"/>
                <a:gd fmla="*/ 132 h 751" name="T27"/>
                <a:gd fmla="*/ 443 w 751" name="T28"/>
                <a:gd fmla="*/ 20 h 751" name="T29"/>
                <a:gd fmla="*/ 419 w 751" name="T30"/>
                <a:gd fmla="*/ 0 h 751" name="T31"/>
                <a:gd fmla="*/ 332 w 751" name="T32"/>
                <a:gd fmla="*/ 0 h 751" name="T33"/>
                <a:gd fmla="*/ 308 w 751" name="T34"/>
                <a:gd fmla="*/ 20 h 751" name="T35"/>
                <a:gd fmla="*/ 288 w 751" name="T36"/>
                <a:gd fmla="*/ 132 h 751" name="T37"/>
                <a:gd fmla="*/ 267 w 751" name="T38"/>
                <a:gd fmla="*/ 141 h 751" name="T39"/>
                <a:gd fmla="*/ 172 w 751" name="T40"/>
                <a:gd fmla="*/ 76 h 751" name="T41"/>
                <a:gd fmla="*/ 141 w 751" name="T42"/>
                <a:gd fmla="*/ 79 h 751" name="T43"/>
                <a:gd fmla="*/ 79 w 751" name="T44"/>
                <a:gd fmla="*/ 141 h 751" name="T45"/>
                <a:gd fmla="*/ 76 w 751" name="T46"/>
                <a:gd fmla="*/ 172 h 751" name="T47"/>
                <a:gd fmla="*/ 141 w 751" name="T48"/>
                <a:gd fmla="*/ 267 h 751" name="T49"/>
                <a:gd fmla="*/ 132 w 751" name="T50"/>
                <a:gd fmla="*/ 288 h 751" name="T51"/>
                <a:gd fmla="*/ 20 w 751" name="T52"/>
                <a:gd fmla="*/ 308 h 751" name="T53"/>
                <a:gd fmla="*/ 0 w 751" name="T54"/>
                <a:gd fmla="*/ 332 h 751" name="T55"/>
                <a:gd fmla="*/ 0 w 751" name="T56"/>
                <a:gd fmla="*/ 419 h 751" name="T57"/>
                <a:gd fmla="*/ 20 w 751" name="T58"/>
                <a:gd fmla="*/ 443 h 751" name="T59"/>
                <a:gd fmla="*/ 132 w 751" name="T60"/>
                <a:gd fmla="*/ 464 h 751" name="T61"/>
                <a:gd fmla="*/ 141 w 751" name="T62"/>
                <a:gd fmla="*/ 484 h 751" name="T63"/>
                <a:gd fmla="*/ 76 w 751" name="T64"/>
                <a:gd fmla="*/ 580 h 751" name="T65"/>
                <a:gd fmla="*/ 79 w 751" name="T66"/>
                <a:gd fmla="*/ 611 h 751" name="T67"/>
                <a:gd fmla="*/ 141 w 751" name="T68"/>
                <a:gd fmla="*/ 672 h 751" name="T69"/>
                <a:gd fmla="*/ 172 w 751" name="T70"/>
                <a:gd fmla="*/ 675 h 751" name="T71"/>
                <a:gd fmla="*/ 267 w 751" name="T72"/>
                <a:gd fmla="*/ 611 h 751" name="T73"/>
                <a:gd fmla="*/ 288 w 751" name="T74"/>
                <a:gd fmla="*/ 619 h 751" name="T75"/>
                <a:gd fmla="*/ 308 w 751" name="T76"/>
                <a:gd fmla="*/ 732 h 751" name="T77"/>
                <a:gd fmla="*/ 332 w 751" name="T78"/>
                <a:gd fmla="*/ 751 h 751" name="T79"/>
                <a:gd fmla="*/ 419 w 751" name="T80"/>
                <a:gd fmla="*/ 751 h 751" name="T81"/>
                <a:gd fmla="*/ 443 w 751" name="T82"/>
                <a:gd fmla="*/ 732 h 751" name="T83"/>
                <a:gd fmla="*/ 464 w 751" name="T84"/>
                <a:gd fmla="*/ 619 h 751" name="T85"/>
                <a:gd fmla="*/ 484 w 751" name="T86"/>
                <a:gd fmla="*/ 611 h 751" name="T87"/>
                <a:gd fmla="*/ 579 w 751" name="T88"/>
                <a:gd fmla="*/ 675 h 751" name="T89"/>
                <a:gd fmla="*/ 610 w 751" name="T90"/>
                <a:gd fmla="*/ 672 h 751" name="T91"/>
                <a:gd fmla="*/ 672 w 751" name="T92"/>
                <a:gd fmla="*/ 611 h 751" name="T93"/>
                <a:gd fmla="*/ 675 w 751" name="T94"/>
                <a:gd fmla="*/ 580 h 751" name="T95"/>
                <a:gd fmla="*/ 611 w 751" name="T96"/>
                <a:gd fmla="*/ 484 h 751" name="T97"/>
                <a:gd fmla="*/ 619 w 751" name="T98"/>
                <a:gd fmla="*/ 464 h 751" name="T99"/>
                <a:gd fmla="*/ 731 w 751" name="T100"/>
                <a:gd fmla="*/ 443 h 751" name="T101"/>
                <a:gd fmla="*/ 751 w 751" name="T102"/>
                <a:gd fmla="*/ 419 h 751" name="T103"/>
                <a:gd fmla="*/ 751 w 751" name="T104"/>
                <a:gd fmla="*/ 332 h 751" name="T105"/>
                <a:gd fmla="*/ 731 w 751" name="T106"/>
                <a:gd fmla="*/ 308 h 751"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751" w="751">
                  <a:moveTo>
                    <a:pt x="376" y="512"/>
                  </a:moveTo>
                  <a:cubicBezTo>
                    <a:pt x="301" y="512"/>
                    <a:pt x="240" y="451"/>
                    <a:pt x="240" y="376"/>
                  </a:cubicBezTo>
                  <a:cubicBezTo>
                    <a:pt x="240" y="301"/>
                    <a:pt x="301" y="240"/>
                    <a:pt x="376" y="240"/>
                  </a:cubicBezTo>
                  <a:cubicBezTo>
                    <a:pt x="451" y="240"/>
                    <a:pt x="511" y="301"/>
                    <a:pt x="511" y="376"/>
                  </a:cubicBezTo>
                  <a:cubicBezTo>
                    <a:pt x="511" y="451"/>
                    <a:pt x="451" y="512"/>
                    <a:pt x="376" y="512"/>
                  </a:cubicBezTo>
                  <a:close/>
                  <a:moveTo>
                    <a:pt x="731" y="308"/>
                  </a:moveTo>
                  <a:lnTo>
                    <a:pt x="619" y="288"/>
                  </a:lnTo>
                  <a:cubicBezTo>
                    <a:pt x="608" y="286"/>
                    <a:pt x="604" y="277"/>
                    <a:pt x="611" y="267"/>
                  </a:cubicBezTo>
                  <a:lnTo>
                    <a:pt x="675" y="172"/>
                  </a:lnTo>
                  <a:cubicBezTo>
                    <a:pt x="681" y="163"/>
                    <a:pt x="680" y="149"/>
                    <a:pt x="672" y="141"/>
                  </a:cubicBezTo>
                  <a:lnTo>
                    <a:pt x="610" y="79"/>
                  </a:lnTo>
                  <a:cubicBezTo>
                    <a:pt x="602" y="72"/>
                    <a:pt x="589" y="70"/>
                    <a:pt x="579" y="76"/>
                  </a:cubicBezTo>
                  <a:lnTo>
                    <a:pt x="484" y="141"/>
                  </a:lnTo>
                  <a:cubicBezTo>
                    <a:pt x="475" y="147"/>
                    <a:pt x="466" y="143"/>
                    <a:pt x="464" y="132"/>
                  </a:cubicBezTo>
                  <a:lnTo>
                    <a:pt x="443" y="20"/>
                  </a:lnTo>
                  <a:cubicBezTo>
                    <a:pt x="441" y="9"/>
                    <a:pt x="430" y="0"/>
                    <a:pt x="419" y="0"/>
                  </a:cubicBezTo>
                  <a:lnTo>
                    <a:pt x="332" y="0"/>
                  </a:lnTo>
                  <a:cubicBezTo>
                    <a:pt x="321" y="0"/>
                    <a:pt x="310" y="9"/>
                    <a:pt x="308" y="20"/>
                  </a:cubicBezTo>
                  <a:lnTo>
                    <a:pt x="288" y="132"/>
                  </a:lnTo>
                  <a:cubicBezTo>
                    <a:pt x="286" y="143"/>
                    <a:pt x="276" y="147"/>
                    <a:pt x="267" y="141"/>
                  </a:cubicBezTo>
                  <a:lnTo>
                    <a:pt x="172" y="76"/>
                  </a:lnTo>
                  <a:cubicBezTo>
                    <a:pt x="163" y="70"/>
                    <a:pt x="149" y="72"/>
                    <a:pt x="141" y="79"/>
                  </a:cubicBezTo>
                  <a:lnTo>
                    <a:pt x="79" y="141"/>
                  </a:lnTo>
                  <a:cubicBezTo>
                    <a:pt x="71" y="149"/>
                    <a:pt x="70" y="163"/>
                    <a:pt x="76" y="172"/>
                  </a:cubicBezTo>
                  <a:lnTo>
                    <a:pt x="141" y="267"/>
                  </a:lnTo>
                  <a:cubicBezTo>
                    <a:pt x="147" y="277"/>
                    <a:pt x="143" y="286"/>
                    <a:pt x="132" y="288"/>
                  </a:cubicBezTo>
                  <a:lnTo>
                    <a:pt x="20" y="308"/>
                  </a:lnTo>
                  <a:cubicBezTo>
                    <a:pt x="9" y="310"/>
                    <a:pt x="0" y="321"/>
                    <a:pt x="0" y="332"/>
                  </a:cubicBezTo>
                  <a:lnTo>
                    <a:pt x="0" y="419"/>
                  </a:lnTo>
                  <a:cubicBezTo>
                    <a:pt x="0" y="431"/>
                    <a:pt x="9" y="441"/>
                    <a:pt x="20" y="443"/>
                  </a:cubicBezTo>
                  <a:lnTo>
                    <a:pt x="132" y="464"/>
                  </a:lnTo>
                  <a:cubicBezTo>
                    <a:pt x="143" y="466"/>
                    <a:pt x="147" y="475"/>
                    <a:pt x="141" y="484"/>
                  </a:cubicBezTo>
                  <a:lnTo>
                    <a:pt x="76" y="580"/>
                  </a:lnTo>
                  <a:cubicBezTo>
                    <a:pt x="70" y="589"/>
                    <a:pt x="71" y="603"/>
                    <a:pt x="79" y="611"/>
                  </a:cubicBezTo>
                  <a:lnTo>
                    <a:pt x="141" y="672"/>
                  </a:lnTo>
                  <a:cubicBezTo>
                    <a:pt x="149" y="680"/>
                    <a:pt x="163" y="681"/>
                    <a:pt x="172" y="675"/>
                  </a:cubicBezTo>
                  <a:lnTo>
                    <a:pt x="267" y="611"/>
                  </a:lnTo>
                  <a:cubicBezTo>
                    <a:pt x="276" y="605"/>
                    <a:pt x="286" y="609"/>
                    <a:pt x="288" y="619"/>
                  </a:cubicBezTo>
                  <a:lnTo>
                    <a:pt x="308" y="732"/>
                  </a:lnTo>
                  <a:cubicBezTo>
                    <a:pt x="310" y="742"/>
                    <a:pt x="321" y="751"/>
                    <a:pt x="332" y="751"/>
                  </a:cubicBezTo>
                  <a:lnTo>
                    <a:pt x="419" y="751"/>
                  </a:lnTo>
                  <a:cubicBezTo>
                    <a:pt x="430" y="751"/>
                    <a:pt x="441" y="742"/>
                    <a:pt x="443" y="732"/>
                  </a:cubicBezTo>
                  <a:lnTo>
                    <a:pt x="464" y="619"/>
                  </a:lnTo>
                  <a:cubicBezTo>
                    <a:pt x="466" y="609"/>
                    <a:pt x="475" y="605"/>
                    <a:pt x="484" y="611"/>
                  </a:cubicBezTo>
                  <a:lnTo>
                    <a:pt x="579" y="675"/>
                  </a:lnTo>
                  <a:cubicBezTo>
                    <a:pt x="589" y="681"/>
                    <a:pt x="602" y="680"/>
                    <a:pt x="610" y="672"/>
                  </a:cubicBezTo>
                  <a:lnTo>
                    <a:pt x="672" y="611"/>
                  </a:lnTo>
                  <a:cubicBezTo>
                    <a:pt x="680" y="603"/>
                    <a:pt x="681" y="589"/>
                    <a:pt x="675" y="580"/>
                  </a:cubicBezTo>
                  <a:lnTo>
                    <a:pt x="611" y="484"/>
                  </a:lnTo>
                  <a:cubicBezTo>
                    <a:pt x="604" y="475"/>
                    <a:pt x="608" y="466"/>
                    <a:pt x="619" y="464"/>
                  </a:cubicBezTo>
                  <a:lnTo>
                    <a:pt x="731" y="443"/>
                  </a:lnTo>
                  <a:cubicBezTo>
                    <a:pt x="742" y="441"/>
                    <a:pt x="751" y="431"/>
                    <a:pt x="751" y="419"/>
                  </a:cubicBezTo>
                  <a:lnTo>
                    <a:pt x="751" y="332"/>
                  </a:lnTo>
                  <a:cubicBezTo>
                    <a:pt x="751" y="321"/>
                    <a:pt x="742" y="310"/>
                    <a:pt x="731" y="308"/>
                  </a:cubicBezTo>
                  <a:close/>
                </a:path>
              </a:pathLst>
            </a:custGeom>
            <a:grpFill/>
            <a:ln>
              <a:noFill/>
            </a:ln>
            <a:extLst>
              <a:ext uri="{91240B29-F687-4F45-9708-019B960494DF}">
                <a14:hiddenLine w="9525">
                  <a:solidFill>
                    <a:srgbClr val="000000"/>
                  </a:solidFill>
                  <a:round/>
                </a14:hiddenLine>
              </a:ext>
            </a:extLst>
          </p:spPr>
          <p:txBody>
            <a:bodyPr/>
            <a:lstStyle/>
            <a:p>
              <a:pPr>
                <a:defRPr/>
              </a:pPr>
              <a:endParaRPr altLang="en-US" lang="zh-CN">
                <a:latin typeface="+mn-lt"/>
                <a:ea typeface="+mn-ea"/>
              </a:endParaRPr>
            </a:p>
          </p:txBody>
        </p:sp>
      </p:grpSp>
      <p:sp>
        <p:nvSpPr>
          <p:cNvPr id="37" name="Freeform 6"/>
          <p:cNvSpPr/>
          <p:nvPr/>
        </p:nvSpPr>
        <p:spPr bwMode="auto">
          <a:xfrm>
            <a:off x="1550670" y="1452058"/>
            <a:ext cx="1672114" cy="2786923"/>
          </a:xfrm>
          <a:custGeom>
            <a:gdLst>
              <a:gd fmla="*/ 1091053 w 3132" name="T0"/>
              <a:gd fmla="*/ 13894 h 5219" name="T1"/>
              <a:gd fmla="*/ 1890756 w 3132" name="T2"/>
              <a:gd fmla="*/ 896448 h 5219" name="T3"/>
              <a:gd fmla="*/ 1770468 w 3132" name="T4"/>
              <a:gd fmla="*/ 1358566 h 5219" name="T5"/>
              <a:gd fmla="*/ 1586107 w 3132" name="T6"/>
              <a:gd fmla="*/ 1684767 h 5219" name="T7"/>
              <a:gd fmla="*/ 1471864 w 3132" name="T8"/>
              <a:gd fmla="*/ 2063523 h 5219" name="T9"/>
              <a:gd fmla="*/ 1378173 w 3132" name="T10"/>
              <a:gd fmla="*/ 2293675 h 5219" name="T11"/>
              <a:gd fmla="*/ 1339487 w 3132" name="T12"/>
              <a:gd fmla="*/ 2390327 h 5219" name="T13"/>
              <a:gd fmla="*/ 1347345 w 3132" name="T14"/>
              <a:gd fmla="*/ 2459796 h 5219" name="T15"/>
              <a:gd fmla="*/ 1350367 w 3132" name="T16"/>
              <a:gd fmla="*/ 2516579 h 5219" name="T17"/>
              <a:gd fmla="*/ 1345532 w 3132" name="T18"/>
              <a:gd fmla="*/ 2569738 h 5219" name="T19"/>
              <a:gd fmla="*/ 1347950 w 3132" name="T20"/>
              <a:gd fmla="*/ 2625313 h 5219" name="T21"/>
              <a:gd fmla="*/ 1349763 w 3132" name="T22"/>
              <a:gd fmla="*/ 2679076 h 5219" name="T23"/>
              <a:gd fmla="*/ 1350367 w 3132" name="T24"/>
              <a:gd fmla="*/ 2731630 h 5219" name="T25"/>
              <a:gd fmla="*/ 1346741 w 3132" name="T26"/>
              <a:gd fmla="*/ 2790830 h 5219" name="T27"/>
              <a:gd fmla="*/ 1340092 w 3132" name="T28"/>
              <a:gd fmla="*/ 2837948 h 5219" name="T29"/>
              <a:gd fmla="*/ 1326189 w 3132" name="T30"/>
              <a:gd fmla="*/ 2911645 h 5219" name="T31"/>
              <a:gd fmla="*/ 1089240 w 3132" name="T32"/>
              <a:gd fmla="*/ 3127904 h 5219" name="T33"/>
              <a:gd fmla="*/ 803934 w 3132" name="T34"/>
              <a:gd fmla="*/ 3127904 h 5219" name="T35"/>
              <a:gd fmla="*/ 566985 w 3132" name="T36"/>
              <a:gd fmla="*/ 2911645 h 5219" name="T37"/>
              <a:gd fmla="*/ 553082 w 3132" name="T38"/>
              <a:gd fmla="*/ 2837948 h 5219" name="T39"/>
              <a:gd fmla="*/ 547038 w 3132" name="T40"/>
              <a:gd fmla="*/ 2790830 h 5219" name="T41"/>
              <a:gd fmla="*/ 542807 w 3132" name="T42"/>
              <a:gd fmla="*/ 2731630 h 5219" name="T43"/>
              <a:gd fmla="*/ 543411 w 3132" name="T44"/>
              <a:gd fmla="*/ 2679076 h 5219" name="T45"/>
              <a:gd fmla="*/ 545224 w 3132" name="T46"/>
              <a:gd fmla="*/ 2625313 h 5219" name="T47"/>
              <a:gd fmla="*/ 547642 w 3132" name="T48"/>
              <a:gd fmla="*/ 2569738 h 5219" name="T49"/>
              <a:gd fmla="*/ 542807 w 3132" name="T50"/>
              <a:gd fmla="*/ 2516579 h 5219" name="T51"/>
              <a:gd fmla="*/ 545829 w 3132" name="T52"/>
              <a:gd fmla="*/ 2459796 h 5219" name="T53"/>
              <a:gd fmla="*/ 553687 w 3132" name="T54"/>
              <a:gd fmla="*/ 2390327 h 5219" name="T55"/>
              <a:gd fmla="*/ 515001 w 3132" name="T56"/>
              <a:gd fmla="*/ 2293675 h 5219" name="T57"/>
              <a:gd fmla="*/ 421310 w 3132" name="T58"/>
              <a:gd fmla="*/ 2063523 h 5219" name="T59"/>
              <a:gd fmla="*/ 307067 w 3132" name="T60"/>
              <a:gd fmla="*/ 1684767 h 5219" name="T61"/>
              <a:gd fmla="*/ 122706 w 3132" name="T62"/>
              <a:gd fmla="*/ 1358566 h 5219" name="T63"/>
              <a:gd fmla="*/ 2418 w 3132" name="T64"/>
              <a:gd fmla="*/ 896448 h 5219" name="T65"/>
              <a:gd fmla="*/ 825695 w 3132" name="T66"/>
              <a:gd fmla="*/ 10873 h 5219" name="T67"/>
              <a:gd fmla="*/ 1091053 w 3132" name="T68"/>
              <a:gd fmla="*/ 13290 h 5219" name="T69"/>
              <a:gd fmla="*/ 1091053 w 3132" name="T70"/>
              <a:gd fmla="*/ 13894 h 5219"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b" l="0" r="r" t="0"/>
            <a:pathLst>
              <a:path h="5219" w="3132">
                <a:moveTo>
                  <a:pt x="1805" y="23"/>
                </a:moveTo>
                <a:cubicBezTo>
                  <a:pt x="2506" y="125"/>
                  <a:pt x="3107" y="716"/>
                  <a:pt x="3128" y="1484"/>
                </a:cubicBezTo>
                <a:cubicBezTo>
                  <a:pt x="3132" y="1790"/>
                  <a:pt x="3040" y="2037"/>
                  <a:pt x="2929" y="2249"/>
                </a:cubicBezTo>
                <a:cubicBezTo>
                  <a:pt x="2829" y="2400"/>
                  <a:pt x="2701" y="2656"/>
                  <a:pt x="2624" y="2789"/>
                </a:cubicBezTo>
                <a:cubicBezTo>
                  <a:pt x="2491" y="3023"/>
                  <a:pt x="2449" y="3204"/>
                  <a:pt x="2435" y="3416"/>
                </a:cubicBezTo>
                <a:cubicBezTo>
                  <a:pt x="2435" y="3574"/>
                  <a:pt x="2395" y="3708"/>
                  <a:pt x="2280" y="3797"/>
                </a:cubicBezTo>
                <a:cubicBezTo>
                  <a:pt x="2209" y="3842"/>
                  <a:pt x="2175" y="3898"/>
                  <a:pt x="2216" y="3957"/>
                </a:cubicBezTo>
                <a:cubicBezTo>
                  <a:pt x="2256" y="3998"/>
                  <a:pt x="2270" y="4037"/>
                  <a:pt x="2229" y="4072"/>
                </a:cubicBezTo>
                <a:cubicBezTo>
                  <a:pt x="2176" y="4109"/>
                  <a:pt x="2197" y="4138"/>
                  <a:pt x="2234" y="4166"/>
                </a:cubicBezTo>
                <a:cubicBezTo>
                  <a:pt x="2288" y="4207"/>
                  <a:pt x="2270" y="4233"/>
                  <a:pt x="2226" y="4254"/>
                </a:cubicBezTo>
                <a:cubicBezTo>
                  <a:pt x="2163" y="4278"/>
                  <a:pt x="2168" y="4319"/>
                  <a:pt x="2230" y="4346"/>
                </a:cubicBezTo>
                <a:cubicBezTo>
                  <a:pt x="2306" y="4376"/>
                  <a:pt x="2298" y="4406"/>
                  <a:pt x="2233" y="4435"/>
                </a:cubicBezTo>
                <a:cubicBezTo>
                  <a:pt x="2160" y="4461"/>
                  <a:pt x="2176" y="4491"/>
                  <a:pt x="2234" y="4522"/>
                </a:cubicBezTo>
                <a:cubicBezTo>
                  <a:pt x="2293" y="4555"/>
                  <a:pt x="2280" y="4587"/>
                  <a:pt x="2228" y="4620"/>
                </a:cubicBezTo>
                <a:cubicBezTo>
                  <a:pt x="2173" y="4652"/>
                  <a:pt x="2188" y="4676"/>
                  <a:pt x="2217" y="4698"/>
                </a:cubicBezTo>
                <a:cubicBezTo>
                  <a:pt x="2266" y="4737"/>
                  <a:pt x="2231" y="4782"/>
                  <a:pt x="2194" y="4820"/>
                </a:cubicBezTo>
                <a:cubicBezTo>
                  <a:pt x="2066" y="4955"/>
                  <a:pt x="1935" y="5073"/>
                  <a:pt x="1802" y="5178"/>
                </a:cubicBezTo>
                <a:cubicBezTo>
                  <a:pt x="1693" y="5216"/>
                  <a:pt x="1465" y="5219"/>
                  <a:pt x="1330" y="5178"/>
                </a:cubicBezTo>
                <a:cubicBezTo>
                  <a:pt x="1197" y="5073"/>
                  <a:pt x="1066" y="4955"/>
                  <a:pt x="938" y="4820"/>
                </a:cubicBezTo>
                <a:cubicBezTo>
                  <a:pt x="901" y="4782"/>
                  <a:pt x="866" y="4737"/>
                  <a:pt x="915" y="4698"/>
                </a:cubicBezTo>
                <a:cubicBezTo>
                  <a:pt x="944" y="4676"/>
                  <a:pt x="959" y="4652"/>
                  <a:pt x="905" y="4620"/>
                </a:cubicBezTo>
                <a:cubicBezTo>
                  <a:pt x="852" y="4587"/>
                  <a:pt x="839" y="4555"/>
                  <a:pt x="898" y="4522"/>
                </a:cubicBezTo>
                <a:cubicBezTo>
                  <a:pt x="956" y="4491"/>
                  <a:pt x="973" y="4461"/>
                  <a:pt x="899" y="4435"/>
                </a:cubicBezTo>
                <a:cubicBezTo>
                  <a:pt x="834" y="4406"/>
                  <a:pt x="826" y="4376"/>
                  <a:pt x="902" y="4346"/>
                </a:cubicBezTo>
                <a:cubicBezTo>
                  <a:pt x="964" y="4319"/>
                  <a:pt x="969" y="4278"/>
                  <a:pt x="906" y="4254"/>
                </a:cubicBezTo>
                <a:cubicBezTo>
                  <a:pt x="862" y="4233"/>
                  <a:pt x="845" y="4207"/>
                  <a:pt x="898" y="4166"/>
                </a:cubicBezTo>
                <a:cubicBezTo>
                  <a:pt x="935" y="4138"/>
                  <a:pt x="956" y="4109"/>
                  <a:pt x="903" y="4072"/>
                </a:cubicBezTo>
                <a:cubicBezTo>
                  <a:pt x="862" y="4037"/>
                  <a:pt x="877" y="3998"/>
                  <a:pt x="916" y="3957"/>
                </a:cubicBezTo>
                <a:cubicBezTo>
                  <a:pt x="957" y="3898"/>
                  <a:pt x="923" y="3842"/>
                  <a:pt x="852" y="3797"/>
                </a:cubicBezTo>
                <a:cubicBezTo>
                  <a:pt x="737" y="3708"/>
                  <a:pt x="697" y="3574"/>
                  <a:pt x="697" y="3416"/>
                </a:cubicBezTo>
                <a:cubicBezTo>
                  <a:pt x="683" y="3204"/>
                  <a:pt x="641" y="3023"/>
                  <a:pt x="508" y="2789"/>
                </a:cubicBezTo>
                <a:cubicBezTo>
                  <a:pt x="431" y="2656"/>
                  <a:pt x="303" y="2400"/>
                  <a:pt x="203" y="2249"/>
                </a:cubicBezTo>
                <a:cubicBezTo>
                  <a:pt x="92" y="2037"/>
                  <a:pt x="0" y="1790"/>
                  <a:pt x="4" y="1484"/>
                </a:cubicBezTo>
                <a:cubicBezTo>
                  <a:pt x="25" y="702"/>
                  <a:pt x="649" y="103"/>
                  <a:pt x="1366" y="18"/>
                </a:cubicBezTo>
                <a:cubicBezTo>
                  <a:pt x="1502" y="3"/>
                  <a:pt x="1665" y="0"/>
                  <a:pt x="1805" y="22"/>
                </a:cubicBezTo>
                <a:lnTo>
                  <a:pt x="1805" y="23"/>
                </a:lnTo>
                <a:close/>
              </a:path>
            </a:pathLst>
          </a:custGeom>
          <a:solidFill>
            <a:schemeClr val="accent1"/>
          </a:solidFill>
          <a:ln>
            <a:noFill/>
          </a:ln>
        </p:spPr>
        <p:txBody>
          <a:bodyPr bIns="34290" lIns="68580" rIns="68580" tIns="34290"/>
          <a:lstStyle/>
          <a:p>
            <a:endParaRPr altLang="en-US" lang="zh-CN"/>
          </a:p>
        </p:txBody>
      </p:sp>
      <p:sp>
        <p:nvSpPr>
          <p:cNvPr id="38" name="TextBox 10"/>
          <p:cNvSpPr txBox="1"/>
          <p:nvPr/>
        </p:nvSpPr>
        <p:spPr>
          <a:xfrm>
            <a:off x="1868140" y="2066600"/>
            <a:ext cx="1051560" cy="251460"/>
          </a:xfrm>
          <a:prstGeom prst="rect">
            <a:avLst/>
          </a:prstGeom>
          <a:noFill/>
        </p:spPr>
        <p:txBody>
          <a:bodyPr bIns="34290" lIns="68580" rIns="68580" rtlCol="0" tIns="34290" wrap="none">
            <a:spAutoFit/>
          </a:bodyPr>
          <a:lstStyle/>
          <a:p>
            <a:pPr algn="ctr" fontAlgn="base">
              <a:spcBef>
                <a:spcPct val="0"/>
              </a:spcBef>
              <a:spcAft>
                <a:spcPct val="0"/>
              </a:spcAft>
            </a:pPr>
            <a:r>
              <a:rPr altLang="en-US" lang="zh-CN" sz="1200">
                <a:solidFill>
                  <a:schemeClr val="bg1"/>
                </a:solidFill>
                <a:latin charset="-122" pitchFamily="34" typeface="微软雅黑"/>
                <a:ea charset="-122" pitchFamily="34" typeface="微软雅黑"/>
                <a:sym charset="-122" panose="02000000000000000000" pitchFamily="2" typeface="方正兰亭黑_GBK"/>
              </a:rPr>
              <a:t>单击添加标题</a:t>
            </a:r>
          </a:p>
        </p:txBody>
      </p:sp>
      <p:sp>
        <p:nvSpPr>
          <p:cNvPr id="39" name="TextBox 11"/>
          <p:cNvSpPr txBox="1"/>
          <p:nvPr/>
        </p:nvSpPr>
        <p:spPr>
          <a:xfrm>
            <a:off x="1708458" y="2255710"/>
            <a:ext cx="1414889" cy="480060"/>
          </a:xfrm>
          <a:prstGeom prst="rect">
            <a:avLst/>
          </a:prstGeom>
          <a:noFill/>
        </p:spPr>
        <p:txBody>
          <a:bodyPr bIns="34290" lIns="68580" rIns="68580" rtlCol="0" tIns="34290" wrap="square">
            <a:spAutoFit/>
          </a:bodyPr>
          <a:lstStyle/>
          <a:p>
            <a:pPr algn="just">
              <a:lnSpc>
                <a:spcPct val="150000"/>
              </a:lnSpc>
            </a:pPr>
            <a:r>
              <a:rPr altLang="en-US" lang="zh-CN" sz="900">
                <a:solidFill>
                  <a:srgbClr val="F8F8F8"/>
                </a:solidFill>
                <a:latin typeface="微软雅黑"/>
                <a:ea typeface="微软雅黑"/>
              </a:rPr>
              <a:t>这里输入您的文字这里输入您的文字</a:t>
            </a:r>
          </a:p>
        </p:txBody>
      </p:sp>
      <p:grpSp>
        <p:nvGrpSpPr>
          <p:cNvPr id="3" name="组合 39"/>
          <p:cNvGrpSpPr/>
          <p:nvPr/>
        </p:nvGrpSpPr>
        <p:grpSpPr>
          <a:xfrm>
            <a:off x="2160760" y="3205764"/>
            <a:ext cx="465440" cy="374292"/>
            <a:chOff x="976313" y="4519613"/>
            <a:chExt cx="485775" cy="390525"/>
          </a:xfrm>
          <a:solidFill>
            <a:srgbClr val="F8F8F8"/>
          </a:solidFill>
        </p:grpSpPr>
        <p:sp>
          <p:nvSpPr>
            <p:cNvPr id="41" name="Freeform 11"/>
            <p:cNvSpPr>
              <a:spLocks noEditPoints="1"/>
            </p:cNvSpPr>
            <p:nvPr/>
          </p:nvSpPr>
          <p:spPr bwMode="auto">
            <a:xfrm>
              <a:off x="1271588" y="4519613"/>
              <a:ext cx="190500" cy="190500"/>
            </a:xfrm>
            <a:custGeom>
              <a:gdLst>
                <a:gd fmla="*/ 220 w 440" name="T0"/>
                <a:gd fmla="*/ 288 h 440" name="T1"/>
                <a:gd fmla="*/ 152 w 440" name="T2"/>
                <a:gd fmla="*/ 220 h 440" name="T3"/>
                <a:gd fmla="*/ 220 w 440" name="T4"/>
                <a:gd fmla="*/ 152 h 440" name="T5"/>
                <a:gd fmla="*/ 288 w 440" name="T6"/>
                <a:gd fmla="*/ 220 h 440" name="T7"/>
                <a:gd fmla="*/ 220 w 440" name="T8"/>
                <a:gd fmla="*/ 288 h 440" name="T9"/>
                <a:gd fmla="*/ 428 w 440" name="T10"/>
                <a:gd fmla="*/ 180 h 440" name="T11"/>
                <a:gd fmla="*/ 362 w 440" name="T12"/>
                <a:gd fmla="*/ 168 h 440" name="T13"/>
                <a:gd fmla="*/ 357 w 440" name="T14"/>
                <a:gd fmla="*/ 156 h 440" name="T15"/>
                <a:gd fmla="*/ 395 w 440" name="T16"/>
                <a:gd fmla="*/ 101 h 440" name="T17"/>
                <a:gd fmla="*/ 393 w 440" name="T18"/>
                <a:gd fmla="*/ 82 h 440" name="T19"/>
                <a:gd fmla="*/ 357 w 440" name="T20"/>
                <a:gd fmla="*/ 46 h 440" name="T21"/>
                <a:gd fmla="*/ 339 w 440" name="T22"/>
                <a:gd fmla="*/ 45 h 440" name="T23"/>
                <a:gd fmla="*/ 283 w 440" name="T24"/>
                <a:gd fmla="*/ 82 h 440" name="T25"/>
                <a:gd fmla="*/ 271 w 440" name="T26"/>
                <a:gd fmla="*/ 77 h 440" name="T27"/>
                <a:gd fmla="*/ 259 w 440" name="T28"/>
                <a:gd fmla="*/ 11 h 440" name="T29"/>
                <a:gd fmla="*/ 245 w 440" name="T30"/>
                <a:gd fmla="*/ 0 h 440" name="T31"/>
                <a:gd fmla="*/ 194 w 440" name="T32"/>
                <a:gd fmla="*/ 0 h 440" name="T33"/>
                <a:gd fmla="*/ 180 w 440" name="T34"/>
                <a:gd fmla="*/ 11 h 440" name="T35"/>
                <a:gd fmla="*/ 168 w 440" name="T36"/>
                <a:gd fmla="*/ 77 h 440" name="T37"/>
                <a:gd fmla="*/ 156 w 440" name="T38"/>
                <a:gd fmla="*/ 82 h 440" name="T39"/>
                <a:gd fmla="*/ 100 w 440" name="T40"/>
                <a:gd fmla="*/ 45 h 440" name="T41"/>
                <a:gd fmla="*/ 82 w 440" name="T42"/>
                <a:gd fmla="*/ 46 h 440" name="T43"/>
                <a:gd fmla="*/ 46 w 440" name="T44"/>
                <a:gd fmla="*/ 82 h 440" name="T45"/>
                <a:gd fmla="*/ 44 w 440" name="T46"/>
                <a:gd fmla="*/ 101 h 440" name="T47"/>
                <a:gd fmla="*/ 82 w 440" name="T48"/>
                <a:gd fmla="*/ 156 h 440" name="T49"/>
                <a:gd fmla="*/ 77 w 440" name="T50"/>
                <a:gd fmla="*/ 168 h 440" name="T51"/>
                <a:gd fmla="*/ 11 w 440" name="T52"/>
                <a:gd fmla="*/ 180 h 440" name="T53"/>
                <a:gd fmla="*/ 0 w 440" name="T54"/>
                <a:gd fmla="*/ 194 h 440" name="T55"/>
                <a:gd fmla="*/ 0 w 440" name="T56"/>
                <a:gd fmla="*/ 245 h 440" name="T57"/>
                <a:gd fmla="*/ 11 w 440" name="T58"/>
                <a:gd fmla="*/ 259 h 440" name="T59"/>
                <a:gd fmla="*/ 77 w 440" name="T60"/>
                <a:gd fmla="*/ 271 h 440" name="T61"/>
                <a:gd fmla="*/ 82 w 440" name="T62"/>
                <a:gd fmla="*/ 283 h 440" name="T63"/>
                <a:gd fmla="*/ 44 w 440" name="T64"/>
                <a:gd fmla="*/ 339 h 440" name="T65"/>
                <a:gd fmla="*/ 46 w 440" name="T66"/>
                <a:gd fmla="*/ 357 h 440" name="T67"/>
                <a:gd fmla="*/ 82 w 440" name="T68"/>
                <a:gd fmla="*/ 393 h 440" name="T69"/>
                <a:gd fmla="*/ 100 w 440" name="T70"/>
                <a:gd fmla="*/ 395 h 440" name="T71"/>
                <a:gd fmla="*/ 156 w 440" name="T72"/>
                <a:gd fmla="*/ 358 h 440" name="T73"/>
                <a:gd fmla="*/ 168 w 440" name="T74"/>
                <a:gd fmla="*/ 363 h 440" name="T75"/>
                <a:gd fmla="*/ 180 w 440" name="T76"/>
                <a:gd fmla="*/ 428 h 440" name="T77"/>
                <a:gd fmla="*/ 194 w 440" name="T78"/>
                <a:gd fmla="*/ 440 h 440" name="T79"/>
                <a:gd fmla="*/ 245 w 440" name="T80"/>
                <a:gd fmla="*/ 440 h 440" name="T81"/>
                <a:gd fmla="*/ 259 w 440" name="T82"/>
                <a:gd fmla="*/ 428 h 440" name="T83"/>
                <a:gd fmla="*/ 271 w 440" name="T84"/>
                <a:gd fmla="*/ 363 h 440" name="T85"/>
                <a:gd fmla="*/ 283 w 440" name="T86"/>
                <a:gd fmla="*/ 358 h 440" name="T87"/>
                <a:gd fmla="*/ 339 w 440" name="T88"/>
                <a:gd fmla="*/ 395 h 440" name="T89"/>
                <a:gd fmla="*/ 357 w 440" name="T90"/>
                <a:gd fmla="*/ 393 h 440" name="T91"/>
                <a:gd fmla="*/ 393 w 440" name="T92"/>
                <a:gd fmla="*/ 357 h 440" name="T93"/>
                <a:gd fmla="*/ 395 w 440" name="T94"/>
                <a:gd fmla="*/ 339 h 440" name="T95"/>
                <a:gd fmla="*/ 357 w 440" name="T96"/>
                <a:gd fmla="*/ 283 h 440" name="T97"/>
                <a:gd fmla="*/ 362 w 440" name="T98"/>
                <a:gd fmla="*/ 271 h 440" name="T99"/>
                <a:gd fmla="*/ 428 w 440" name="T100"/>
                <a:gd fmla="*/ 259 h 440" name="T101"/>
                <a:gd fmla="*/ 440 w 440" name="T102"/>
                <a:gd fmla="*/ 245 h 440" name="T103"/>
                <a:gd fmla="*/ 440 w 440" name="T104"/>
                <a:gd fmla="*/ 194 h 440" name="T105"/>
                <a:gd fmla="*/ 428 w 440" name="T106"/>
                <a:gd fmla="*/ 180 h 440"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440" w="440">
                  <a:moveTo>
                    <a:pt x="220" y="288"/>
                  </a:moveTo>
                  <a:cubicBezTo>
                    <a:pt x="182" y="288"/>
                    <a:pt x="152" y="258"/>
                    <a:pt x="152" y="220"/>
                  </a:cubicBezTo>
                  <a:cubicBezTo>
                    <a:pt x="152" y="182"/>
                    <a:pt x="182" y="152"/>
                    <a:pt x="220" y="152"/>
                  </a:cubicBezTo>
                  <a:cubicBezTo>
                    <a:pt x="258" y="152"/>
                    <a:pt x="288" y="182"/>
                    <a:pt x="288" y="220"/>
                  </a:cubicBezTo>
                  <a:cubicBezTo>
                    <a:pt x="288" y="258"/>
                    <a:pt x="258" y="288"/>
                    <a:pt x="220" y="288"/>
                  </a:cubicBezTo>
                  <a:close/>
                  <a:moveTo>
                    <a:pt x="428" y="180"/>
                  </a:moveTo>
                  <a:lnTo>
                    <a:pt x="362" y="168"/>
                  </a:lnTo>
                  <a:cubicBezTo>
                    <a:pt x="356" y="167"/>
                    <a:pt x="354" y="162"/>
                    <a:pt x="357" y="156"/>
                  </a:cubicBezTo>
                  <a:lnTo>
                    <a:pt x="395" y="101"/>
                  </a:lnTo>
                  <a:cubicBezTo>
                    <a:pt x="399" y="95"/>
                    <a:pt x="398" y="87"/>
                    <a:pt x="393" y="82"/>
                  </a:cubicBezTo>
                  <a:lnTo>
                    <a:pt x="357" y="46"/>
                  </a:lnTo>
                  <a:cubicBezTo>
                    <a:pt x="353" y="42"/>
                    <a:pt x="344" y="41"/>
                    <a:pt x="339" y="45"/>
                  </a:cubicBezTo>
                  <a:lnTo>
                    <a:pt x="283" y="82"/>
                  </a:lnTo>
                  <a:cubicBezTo>
                    <a:pt x="278" y="86"/>
                    <a:pt x="272" y="84"/>
                    <a:pt x="271" y="77"/>
                  </a:cubicBezTo>
                  <a:lnTo>
                    <a:pt x="259" y="11"/>
                  </a:lnTo>
                  <a:cubicBezTo>
                    <a:pt x="258" y="5"/>
                    <a:pt x="252" y="0"/>
                    <a:pt x="245" y="0"/>
                  </a:cubicBezTo>
                  <a:lnTo>
                    <a:pt x="194" y="0"/>
                  </a:lnTo>
                  <a:cubicBezTo>
                    <a:pt x="188" y="0"/>
                    <a:pt x="181" y="5"/>
                    <a:pt x="180" y="11"/>
                  </a:cubicBezTo>
                  <a:lnTo>
                    <a:pt x="168" y="77"/>
                  </a:lnTo>
                  <a:cubicBezTo>
                    <a:pt x="167" y="84"/>
                    <a:pt x="162" y="86"/>
                    <a:pt x="156" y="82"/>
                  </a:cubicBezTo>
                  <a:lnTo>
                    <a:pt x="100" y="45"/>
                  </a:lnTo>
                  <a:cubicBezTo>
                    <a:pt x="95" y="41"/>
                    <a:pt x="87" y="42"/>
                    <a:pt x="82" y="46"/>
                  </a:cubicBezTo>
                  <a:lnTo>
                    <a:pt x="46" y="82"/>
                  </a:lnTo>
                  <a:cubicBezTo>
                    <a:pt x="41" y="87"/>
                    <a:pt x="41" y="95"/>
                    <a:pt x="44" y="101"/>
                  </a:cubicBezTo>
                  <a:lnTo>
                    <a:pt x="82" y="156"/>
                  </a:lnTo>
                  <a:cubicBezTo>
                    <a:pt x="86" y="162"/>
                    <a:pt x="83" y="167"/>
                    <a:pt x="77" y="168"/>
                  </a:cubicBezTo>
                  <a:lnTo>
                    <a:pt x="11" y="180"/>
                  </a:lnTo>
                  <a:cubicBezTo>
                    <a:pt x="5" y="182"/>
                    <a:pt x="0" y="188"/>
                    <a:pt x="0" y="194"/>
                  </a:cubicBezTo>
                  <a:lnTo>
                    <a:pt x="0" y="245"/>
                  </a:lnTo>
                  <a:cubicBezTo>
                    <a:pt x="0" y="252"/>
                    <a:pt x="5" y="258"/>
                    <a:pt x="11" y="259"/>
                  </a:cubicBezTo>
                  <a:lnTo>
                    <a:pt x="77" y="271"/>
                  </a:lnTo>
                  <a:cubicBezTo>
                    <a:pt x="83" y="273"/>
                    <a:pt x="86" y="278"/>
                    <a:pt x="82" y="283"/>
                  </a:cubicBezTo>
                  <a:lnTo>
                    <a:pt x="44" y="339"/>
                  </a:lnTo>
                  <a:cubicBezTo>
                    <a:pt x="41" y="345"/>
                    <a:pt x="41" y="353"/>
                    <a:pt x="46" y="357"/>
                  </a:cubicBezTo>
                  <a:lnTo>
                    <a:pt x="82" y="393"/>
                  </a:lnTo>
                  <a:cubicBezTo>
                    <a:pt x="87" y="398"/>
                    <a:pt x="95" y="399"/>
                    <a:pt x="100" y="395"/>
                  </a:cubicBezTo>
                  <a:lnTo>
                    <a:pt x="156" y="358"/>
                  </a:lnTo>
                  <a:cubicBezTo>
                    <a:pt x="162" y="354"/>
                    <a:pt x="167" y="356"/>
                    <a:pt x="168" y="363"/>
                  </a:cubicBezTo>
                  <a:lnTo>
                    <a:pt x="180" y="428"/>
                  </a:lnTo>
                  <a:cubicBezTo>
                    <a:pt x="181" y="435"/>
                    <a:pt x="188" y="440"/>
                    <a:pt x="194" y="440"/>
                  </a:cubicBezTo>
                  <a:lnTo>
                    <a:pt x="245" y="440"/>
                  </a:lnTo>
                  <a:cubicBezTo>
                    <a:pt x="252" y="440"/>
                    <a:pt x="258" y="435"/>
                    <a:pt x="259" y="428"/>
                  </a:cubicBezTo>
                  <a:lnTo>
                    <a:pt x="271" y="363"/>
                  </a:lnTo>
                  <a:cubicBezTo>
                    <a:pt x="272" y="356"/>
                    <a:pt x="278" y="354"/>
                    <a:pt x="283" y="358"/>
                  </a:cubicBezTo>
                  <a:lnTo>
                    <a:pt x="339" y="395"/>
                  </a:lnTo>
                  <a:cubicBezTo>
                    <a:pt x="344" y="399"/>
                    <a:pt x="353" y="398"/>
                    <a:pt x="357" y="393"/>
                  </a:cubicBezTo>
                  <a:lnTo>
                    <a:pt x="393" y="357"/>
                  </a:lnTo>
                  <a:cubicBezTo>
                    <a:pt x="398" y="353"/>
                    <a:pt x="399" y="345"/>
                    <a:pt x="395" y="339"/>
                  </a:cubicBezTo>
                  <a:lnTo>
                    <a:pt x="357" y="283"/>
                  </a:lnTo>
                  <a:cubicBezTo>
                    <a:pt x="354" y="278"/>
                    <a:pt x="356" y="273"/>
                    <a:pt x="362" y="271"/>
                  </a:cubicBezTo>
                  <a:lnTo>
                    <a:pt x="428" y="259"/>
                  </a:lnTo>
                  <a:cubicBezTo>
                    <a:pt x="434" y="258"/>
                    <a:pt x="440" y="252"/>
                    <a:pt x="440" y="245"/>
                  </a:cubicBezTo>
                  <a:lnTo>
                    <a:pt x="440" y="194"/>
                  </a:lnTo>
                  <a:cubicBezTo>
                    <a:pt x="440" y="188"/>
                    <a:pt x="434" y="182"/>
                    <a:pt x="428" y="180"/>
                  </a:cubicBezTo>
                  <a:close/>
                </a:path>
              </a:pathLst>
            </a:custGeom>
            <a:grpFill/>
            <a:ln>
              <a:noFill/>
            </a:ln>
            <a:extLst>
              <a:ext uri="{91240B29-F687-4F45-9708-019B960494DF}">
                <a14:hiddenLine w="9525">
                  <a:solidFill>
                    <a:srgbClr val="000000"/>
                  </a:solidFill>
                  <a:round/>
                </a14:hiddenLine>
              </a:ext>
            </a:extLst>
          </p:spPr>
          <p:txBody>
            <a:bodyPr/>
            <a:lstStyle/>
            <a:p>
              <a:pPr>
                <a:defRPr/>
              </a:pPr>
              <a:endParaRPr altLang="en-US" lang="zh-CN">
                <a:latin typeface="+mn-lt"/>
                <a:ea typeface="+mn-ea"/>
              </a:endParaRPr>
            </a:p>
          </p:txBody>
        </p:sp>
        <p:sp>
          <p:nvSpPr>
            <p:cNvPr id="42" name="Freeform 12"/>
            <p:cNvSpPr>
              <a:spLocks noEditPoints="1"/>
            </p:cNvSpPr>
            <p:nvPr/>
          </p:nvSpPr>
          <p:spPr bwMode="auto">
            <a:xfrm>
              <a:off x="976313" y="4586288"/>
              <a:ext cx="325437" cy="323850"/>
            </a:xfrm>
            <a:custGeom>
              <a:gdLst>
                <a:gd fmla="*/ 376 w 751" name="T0"/>
                <a:gd fmla="*/ 512 h 751" name="T1"/>
                <a:gd fmla="*/ 240 w 751" name="T2"/>
                <a:gd fmla="*/ 376 h 751" name="T3"/>
                <a:gd fmla="*/ 376 w 751" name="T4"/>
                <a:gd fmla="*/ 240 h 751" name="T5"/>
                <a:gd fmla="*/ 511 w 751" name="T6"/>
                <a:gd fmla="*/ 376 h 751" name="T7"/>
                <a:gd fmla="*/ 376 w 751" name="T8"/>
                <a:gd fmla="*/ 512 h 751" name="T9"/>
                <a:gd fmla="*/ 731 w 751" name="T10"/>
                <a:gd fmla="*/ 308 h 751" name="T11"/>
                <a:gd fmla="*/ 619 w 751" name="T12"/>
                <a:gd fmla="*/ 288 h 751" name="T13"/>
                <a:gd fmla="*/ 611 w 751" name="T14"/>
                <a:gd fmla="*/ 267 h 751" name="T15"/>
                <a:gd fmla="*/ 675 w 751" name="T16"/>
                <a:gd fmla="*/ 172 h 751" name="T17"/>
                <a:gd fmla="*/ 672 w 751" name="T18"/>
                <a:gd fmla="*/ 141 h 751" name="T19"/>
                <a:gd fmla="*/ 610 w 751" name="T20"/>
                <a:gd fmla="*/ 79 h 751" name="T21"/>
                <a:gd fmla="*/ 579 w 751" name="T22"/>
                <a:gd fmla="*/ 76 h 751" name="T23"/>
                <a:gd fmla="*/ 484 w 751" name="T24"/>
                <a:gd fmla="*/ 141 h 751" name="T25"/>
                <a:gd fmla="*/ 464 w 751" name="T26"/>
                <a:gd fmla="*/ 132 h 751" name="T27"/>
                <a:gd fmla="*/ 443 w 751" name="T28"/>
                <a:gd fmla="*/ 20 h 751" name="T29"/>
                <a:gd fmla="*/ 419 w 751" name="T30"/>
                <a:gd fmla="*/ 0 h 751" name="T31"/>
                <a:gd fmla="*/ 332 w 751" name="T32"/>
                <a:gd fmla="*/ 0 h 751" name="T33"/>
                <a:gd fmla="*/ 308 w 751" name="T34"/>
                <a:gd fmla="*/ 20 h 751" name="T35"/>
                <a:gd fmla="*/ 288 w 751" name="T36"/>
                <a:gd fmla="*/ 132 h 751" name="T37"/>
                <a:gd fmla="*/ 267 w 751" name="T38"/>
                <a:gd fmla="*/ 141 h 751" name="T39"/>
                <a:gd fmla="*/ 172 w 751" name="T40"/>
                <a:gd fmla="*/ 76 h 751" name="T41"/>
                <a:gd fmla="*/ 141 w 751" name="T42"/>
                <a:gd fmla="*/ 79 h 751" name="T43"/>
                <a:gd fmla="*/ 79 w 751" name="T44"/>
                <a:gd fmla="*/ 141 h 751" name="T45"/>
                <a:gd fmla="*/ 76 w 751" name="T46"/>
                <a:gd fmla="*/ 172 h 751" name="T47"/>
                <a:gd fmla="*/ 141 w 751" name="T48"/>
                <a:gd fmla="*/ 267 h 751" name="T49"/>
                <a:gd fmla="*/ 132 w 751" name="T50"/>
                <a:gd fmla="*/ 288 h 751" name="T51"/>
                <a:gd fmla="*/ 20 w 751" name="T52"/>
                <a:gd fmla="*/ 308 h 751" name="T53"/>
                <a:gd fmla="*/ 0 w 751" name="T54"/>
                <a:gd fmla="*/ 332 h 751" name="T55"/>
                <a:gd fmla="*/ 0 w 751" name="T56"/>
                <a:gd fmla="*/ 419 h 751" name="T57"/>
                <a:gd fmla="*/ 20 w 751" name="T58"/>
                <a:gd fmla="*/ 443 h 751" name="T59"/>
                <a:gd fmla="*/ 132 w 751" name="T60"/>
                <a:gd fmla="*/ 464 h 751" name="T61"/>
                <a:gd fmla="*/ 141 w 751" name="T62"/>
                <a:gd fmla="*/ 484 h 751" name="T63"/>
                <a:gd fmla="*/ 76 w 751" name="T64"/>
                <a:gd fmla="*/ 580 h 751" name="T65"/>
                <a:gd fmla="*/ 79 w 751" name="T66"/>
                <a:gd fmla="*/ 611 h 751" name="T67"/>
                <a:gd fmla="*/ 141 w 751" name="T68"/>
                <a:gd fmla="*/ 672 h 751" name="T69"/>
                <a:gd fmla="*/ 172 w 751" name="T70"/>
                <a:gd fmla="*/ 675 h 751" name="T71"/>
                <a:gd fmla="*/ 267 w 751" name="T72"/>
                <a:gd fmla="*/ 611 h 751" name="T73"/>
                <a:gd fmla="*/ 288 w 751" name="T74"/>
                <a:gd fmla="*/ 619 h 751" name="T75"/>
                <a:gd fmla="*/ 308 w 751" name="T76"/>
                <a:gd fmla="*/ 732 h 751" name="T77"/>
                <a:gd fmla="*/ 332 w 751" name="T78"/>
                <a:gd fmla="*/ 751 h 751" name="T79"/>
                <a:gd fmla="*/ 419 w 751" name="T80"/>
                <a:gd fmla="*/ 751 h 751" name="T81"/>
                <a:gd fmla="*/ 443 w 751" name="T82"/>
                <a:gd fmla="*/ 732 h 751" name="T83"/>
                <a:gd fmla="*/ 464 w 751" name="T84"/>
                <a:gd fmla="*/ 619 h 751" name="T85"/>
                <a:gd fmla="*/ 484 w 751" name="T86"/>
                <a:gd fmla="*/ 611 h 751" name="T87"/>
                <a:gd fmla="*/ 579 w 751" name="T88"/>
                <a:gd fmla="*/ 675 h 751" name="T89"/>
                <a:gd fmla="*/ 610 w 751" name="T90"/>
                <a:gd fmla="*/ 672 h 751" name="T91"/>
                <a:gd fmla="*/ 672 w 751" name="T92"/>
                <a:gd fmla="*/ 611 h 751" name="T93"/>
                <a:gd fmla="*/ 675 w 751" name="T94"/>
                <a:gd fmla="*/ 580 h 751" name="T95"/>
                <a:gd fmla="*/ 611 w 751" name="T96"/>
                <a:gd fmla="*/ 484 h 751" name="T97"/>
                <a:gd fmla="*/ 619 w 751" name="T98"/>
                <a:gd fmla="*/ 464 h 751" name="T99"/>
                <a:gd fmla="*/ 731 w 751" name="T100"/>
                <a:gd fmla="*/ 443 h 751" name="T101"/>
                <a:gd fmla="*/ 751 w 751" name="T102"/>
                <a:gd fmla="*/ 419 h 751" name="T103"/>
                <a:gd fmla="*/ 751 w 751" name="T104"/>
                <a:gd fmla="*/ 332 h 751" name="T105"/>
                <a:gd fmla="*/ 731 w 751" name="T106"/>
                <a:gd fmla="*/ 308 h 751"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751" w="751">
                  <a:moveTo>
                    <a:pt x="376" y="512"/>
                  </a:moveTo>
                  <a:cubicBezTo>
                    <a:pt x="301" y="512"/>
                    <a:pt x="240" y="451"/>
                    <a:pt x="240" y="376"/>
                  </a:cubicBezTo>
                  <a:cubicBezTo>
                    <a:pt x="240" y="301"/>
                    <a:pt x="301" y="240"/>
                    <a:pt x="376" y="240"/>
                  </a:cubicBezTo>
                  <a:cubicBezTo>
                    <a:pt x="451" y="240"/>
                    <a:pt x="511" y="301"/>
                    <a:pt x="511" y="376"/>
                  </a:cubicBezTo>
                  <a:cubicBezTo>
                    <a:pt x="511" y="451"/>
                    <a:pt x="451" y="512"/>
                    <a:pt x="376" y="512"/>
                  </a:cubicBezTo>
                  <a:close/>
                  <a:moveTo>
                    <a:pt x="731" y="308"/>
                  </a:moveTo>
                  <a:lnTo>
                    <a:pt x="619" y="288"/>
                  </a:lnTo>
                  <a:cubicBezTo>
                    <a:pt x="608" y="286"/>
                    <a:pt x="604" y="277"/>
                    <a:pt x="611" y="267"/>
                  </a:cubicBezTo>
                  <a:lnTo>
                    <a:pt x="675" y="172"/>
                  </a:lnTo>
                  <a:cubicBezTo>
                    <a:pt x="681" y="163"/>
                    <a:pt x="680" y="149"/>
                    <a:pt x="672" y="141"/>
                  </a:cubicBezTo>
                  <a:lnTo>
                    <a:pt x="610" y="79"/>
                  </a:lnTo>
                  <a:cubicBezTo>
                    <a:pt x="602" y="72"/>
                    <a:pt x="589" y="70"/>
                    <a:pt x="579" y="76"/>
                  </a:cubicBezTo>
                  <a:lnTo>
                    <a:pt x="484" y="141"/>
                  </a:lnTo>
                  <a:cubicBezTo>
                    <a:pt x="475" y="147"/>
                    <a:pt x="466" y="143"/>
                    <a:pt x="464" y="132"/>
                  </a:cubicBezTo>
                  <a:lnTo>
                    <a:pt x="443" y="20"/>
                  </a:lnTo>
                  <a:cubicBezTo>
                    <a:pt x="441" y="9"/>
                    <a:pt x="430" y="0"/>
                    <a:pt x="419" y="0"/>
                  </a:cubicBezTo>
                  <a:lnTo>
                    <a:pt x="332" y="0"/>
                  </a:lnTo>
                  <a:cubicBezTo>
                    <a:pt x="321" y="0"/>
                    <a:pt x="310" y="9"/>
                    <a:pt x="308" y="20"/>
                  </a:cubicBezTo>
                  <a:lnTo>
                    <a:pt x="288" y="132"/>
                  </a:lnTo>
                  <a:cubicBezTo>
                    <a:pt x="286" y="143"/>
                    <a:pt x="276" y="147"/>
                    <a:pt x="267" y="141"/>
                  </a:cubicBezTo>
                  <a:lnTo>
                    <a:pt x="172" y="76"/>
                  </a:lnTo>
                  <a:cubicBezTo>
                    <a:pt x="163" y="70"/>
                    <a:pt x="149" y="72"/>
                    <a:pt x="141" y="79"/>
                  </a:cubicBezTo>
                  <a:lnTo>
                    <a:pt x="79" y="141"/>
                  </a:lnTo>
                  <a:cubicBezTo>
                    <a:pt x="71" y="149"/>
                    <a:pt x="70" y="163"/>
                    <a:pt x="76" y="172"/>
                  </a:cubicBezTo>
                  <a:lnTo>
                    <a:pt x="141" y="267"/>
                  </a:lnTo>
                  <a:cubicBezTo>
                    <a:pt x="147" y="277"/>
                    <a:pt x="143" y="286"/>
                    <a:pt x="132" y="288"/>
                  </a:cubicBezTo>
                  <a:lnTo>
                    <a:pt x="20" y="308"/>
                  </a:lnTo>
                  <a:cubicBezTo>
                    <a:pt x="9" y="310"/>
                    <a:pt x="0" y="321"/>
                    <a:pt x="0" y="332"/>
                  </a:cubicBezTo>
                  <a:lnTo>
                    <a:pt x="0" y="419"/>
                  </a:lnTo>
                  <a:cubicBezTo>
                    <a:pt x="0" y="431"/>
                    <a:pt x="9" y="441"/>
                    <a:pt x="20" y="443"/>
                  </a:cubicBezTo>
                  <a:lnTo>
                    <a:pt x="132" y="464"/>
                  </a:lnTo>
                  <a:cubicBezTo>
                    <a:pt x="143" y="466"/>
                    <a:pt x="147" y="475"/>
                    <a:pt x="141" y="484"/>
                  </a:cubicBezTo>
                  <a:lnTo>
                    <a:pt x="76" y="580"/>
                  </a:lnTo>
                  <a:cubicBezTo>
                    <a:pt x="70" y="589"/>
                    <a:pt x="71" y="603"/>
                    <a:pt x="79" y="611"/>
                  </a:cubicBezTo>
                  <a:lnTo>
                    <a:pt x="141" y="672"/>
                  </a:lnTo>
                  <a:cubicBezTo>
                    <a:pt x="149" y="680"/>
                    <a:pt x="163" y="681"/>
                    <a:pt x="172" y="675"/>
                  </a:cubicBezTo>
                  <a:lnTo>
                    <a:pt x="267" y="611"/>
                  </a:lnTo>
                  <a:cubicBezTo>
                    <a:pt x="276" y="605"/>
                    <a:pt x="286" y="609"/>
                    <a:pt x="288" y="619"/>
                  </a:cubicBezTo>
                  <a:lnTo>
                    <a:pt x="308" y="732"/>
                  </a:lnTo>
                  <a:cubicBezTo>
                    <a:pt x="310" y="742"/>
                    <a:pt x="321" y="751"/>
                    <a:pt x="332" y="751"/>
                  </a:cubicBezTo>
                  <a:lnTo>
                    <a:pt x="419" y="751"/>
                  </a:lnTo>
                  <a:cubicBezTo>
                    <a:pt x="430" y="751"/>
                    <a:pt x="441" y="742"/>
                    <a:pt x="443" y="732"/>
                  </a:cubicBezTo>
                  <a:lnTo>
                    <a:pt x="464" y="619"/>
                  </a:lnTo>
                  <a:cubicBezTo>
                    <a:pt x="466" y="609"/>
                    <a:pt x="475" y="605"/>
                    <a:pt x="484" y="611"/>
                  </a:cubicBezTo>
                  <a:lnTo>
                    <a:pt x="579" y="675"/>
                  </a:lnTo>
                  <a:cubicBezTo>
                    <a:pt x="589" y="681"/>
                    <a:pt x="602" y="680"/>
                    <a:pt x="610" y="672"/>
                  </a:cubicBezTo>
                  <a:lnTo>
                    <a:pt x="672" y="611"/>
                  </a:lnTo>
                  <a:cubicBezTo>
                    <a:pt x="680" y="603"/>
                    <a:pt x="681" y="589"/>
                    <a:pt x="675" y="580"/>
                  </a:cubicBezTo>
                  <a:lnTo>
                    <a:pt x="611" y="484"/>
                  </a:lnTo>
                  <a:cubicBezTo>
                    <a:pt x="604" y="475"/>
                    <a:pt x="608" y="466"/>
                    <a:pt x="619" y="464"/>
                  </a:cubicBezTo>
                  <a:lnTo>
                    <a:pt x="731" y="443"/>
                  </a:lnTo>
                  <a:cubicBezTo>
                    <a:pt x="742" y="441"/>
                    <a:pt x="751" y="431"/>
                    <a:pt x="751" y="419"/>
                  </a:cubicBezTo>
                  <a:lnTo>
                    <a:pt x="751" y="332"/>
                  </a:lnTo>
                  <a:cubicBezTo>
                    <a:pt x="751" y="321"/>
                    <a:pt x="742" y="310"/>
                    <a:pt x="731" y="308"/>
                  </a:cubicBezTo>
                  <a:close/>
                </a:path>
              </a:pathLst>
            </a:custGeom>
            <a:grpFill/>
            <a:ln>
              <a:noFill/>
            </a:ln>
            <a:extLst>
              <a:ext uri="{91240B29-F687-4F45-9708-019B960494DF}">
                <a14:hiddenLine w="9525">
                  <a:solidFill>
                    <a:srgbClr val="000000"/>
                  </a:solidFill>
                  <a:round/>
                </a14:hiddenLine>
              </a:ext>
            </a:extLst>
          </p:spPr>
          <p:txBody>
            <a:bodyPr/>
            <a:lstStyle/>
            <a:p>
              <a:pPr>
                <a:defRPr/>
              </a:pPr>
              <a:endParaRPr altLang="en-US" lang="zh-CN">
                <a:latin typeface="+mn-lt"/>
                <a:ea typeface="+mn-ea"/>
              </a:endParaRPr>
            </a:p>
          </p:txBody>
        </p:sp>
      </p:grpSp>
    </p:spTree>
    <p:extLst>
      <p:ext uri="{BB962C8B-B14F-4D97-AF65-F5344CB8AC3E}">
        <p14:creationId val="2323167949"/>
      </p:ext>
    </p:extLst>
  </p:cSld>
  <p:clrMapOvr>
    <a:masterClrMapping/>
  </p:clrMapOvr>
  <p:transition spd="slow">
    <p:push dir="d"/>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p:cTn dur="500" fill="hold" id="7"/>
                                        <p:tgtEl>
                                          <p:spTgt spid="4"/>
                                        </p:tgtEl>
                                        <p:attrNameLst>
                                          <p:attrName>ppt_w</p:attrName>
                                        </p:attrNameLst>
                                      </p:cBhvr>
                                      <p:tavLst>
                                        <p:tav tm="0">
                                          <p:val>
                                            <p:fltVal val="0"/>
                                          </p:val>
                                        </p:tav>
                                        <p:tav tm="100000">
                                          <p:val>
                                            <p:strVal val="#ppt_w"/>
                                          </p:val>
                                        </p:tav>
                                      </p:tavLst>
                                    </p:anim>
                                    <p:anim calcmode="lin" valueType="num">
                                      <p:cBhvr>
                                        <p:cTn dur="500" fill="hold" id="8"/>
                                        <p:tgtEl>
                                          <p:spTgt spid="4"/>
                                        </p:tgtEl>
                                        <p:attrNameLst>
                                          <p:attrName>ppt_h</p:attrName>
                                        </p:attrNameLst>
                                      </p:cBhvr>
                                      <p:tavLst>
                                        <p:tav tm="0">
                                          <p:val>
                                            <p:fltVal val="0"/>
                                          </p:val>
                                        </p:tav>
                                        <p:tav tm="100000">
                                          <p:val>
                                            <p:strVal val="#ppt_h"/>
                                          </p:val>
                                        </p:tav>
                                      </p:tavLst>
                                    </p:anim>
                                    <p:animEffect filter="fade" transition="in">
                                      <p:cBhvr>
                                        <p:cTn dur="500" id="9"/>
                                        <p:tgtEl>
                                          <p:spTgt spid="4"/>
                                        </p:tgtEl>
                                      </p:cBhvr>
                                    </p:animEffect>
                                  </p:childTnLst>
                                </p:cTn>
                              </p:par>
                              <p:par>
                                <p:cTn fill="hold" grpId="0" id="10" nodeType="withEffect" presetClass="entr" presetID="31" presetSubtype="0">
                                  <p:stCondLst>
                                    <p:cond delay="0"/>
                                  </p:stCondLst>
                                  <p:childTnLst>
                                    <p:set>
                                      <p:cBhvr>
                                        <p:cTn dur="1" fill="hold" id="11">
                                          <p:stCondLst>
                                            <p:cond delay="0"/>
                                          </p:stCondLst>
                                        </p:cTn>
                                        <p:tgtEl>
                                          <p:spTgt spid="5"/>
                                        </p:tgtEl>
                                        <p:attrNameLst>
                                          <p:attrName>style.visibility</p:attrName>
                                        </p:attrNameLst>
                                      </p:cBhvr>
                                      <p:to>
                                        <p:strVal val="visible"/>
                                      </p:to>
                                    </p:set>
                                    <p:anim calcmode="lin" valueType="num">
                                      <p:cBhvr>
                                        <p:cTn dur="500" fill="hold" id="12"/>
                                        <p:tgtEl>
                                          <p:spTgt spid="5"/>
                                        </p:tgtEl>
                                        <p:attrNameLst>
                                          <p:attrName>ppt_w</p:attrName>
                                        </p:attrNameLst>
                                      </p:cBhvr>
                                      <p:tavLst>
                                        <p:tav tm="0">
                                          <p:val>
                                            <p:fltVal val="0"/>
                                          </p:val>
                                        </p:tav>
                                        <p:tav tm="100000">
                                          <p:val>
                                            <p:strVal val="#ppt_w"/>
                                          </p:val>
                                        </p:tav>
                                      </p:tavLst>
                                    </p:anim>
                                    <p:anim calcmode="lin" valueType="num">
                                      <p:cBhvr>
                                        <p:cTn dur="500" fill="hold" id="13"/>
                                        <p:tgtEl>
                                          <p:spTgt spid="5"/>
                                        </p:tgtEl>
                                        <p:attrNameLst>
                                          <p:attrName>ppt_h</p:attrName>
                                        </p:attrNameLst>
                                      </p:cBhvr>
                                      <p:tavLst>
                                        <p:tav tm="0">
                                          <p:val>
                                            <p:fltVal val="0"/>
                                          </p:val>
                                        </p:tav>
                                        <p:tav tm="100000">
                                          <p:val>
                                            <p:strVal val="#ppt_h"/>
                                          </p:val>
                                        </p:tav>
                                      </p:tavLst>
                                    </p:anim>
                                    <p:anim calcmode="lin" valueType="num">
                                      <p:cBhvr>
                                        <p:cTn dur="500" fill="hold" id="14"/>
                                        <p:tgtEl>
                                          <p:spTgt spid="5"/>
                                        </p:tgtEl>
                                        <p:attrNameLst>
                                          <p:attrName>style.rotation</p:attrName>
                                        </p:attrNameLst>
                                      </p:cBhvr>
                                      <p:tavLst>
                                        <p:tav tm="0">
                                          <p:val>
                                            <p:fltVal val="90"/>
                                          </p:val>
                                        </p:tav>
                                        <p:tav tm="100000">
                                          <p:val>
                                            <p:fltVal val="0"/>
                                          </p:val>
                                        </p:tav>
                                      </p:tavLst>
                                    </p:anim>
                                    <p:animEffect filter="fade" transition="in">
                                      <p:cBhvr>
                                        <p:cTn dur="500" id="15"/>
                                        <p:tgtEl>
                                          <p:spTgt spid="5"/>
                                        </p:tgtEl>
                                      </p:cBhvr>
                                    </p:animEffect>
                                  </p:childTnLst>
                                </p:cTn>
                              </p:par>
                              <p:par>
                                <p:cTn fill="hold" grpId="0" id="16" nodeType="withEffect" presetClass="entr" presetID="31" presetSubtype="0">
                                  <p:stCondLst>
                                    <p:cond delay="0"/>
                                  </p:stCondLst>
                                  <p:childTnLst>
                                    <p:set>
                                      <p:cBhvr>
                                        <p:cTn dur="1" fill="hold" id="17">
                                          <p:stCondLst>
                                            <p:cond delay="0"/>
                                          </p:stCondLst>
                                        </p:cTn>
                                        <p:tgtEl>
                                          <p:spTgt spid="6"/>
                                        </p:tgtEl>
                                        <p:attrNameLst>
                                          <p:attrName>style.visibility</p:attrName>
                                        </p:attrNameLst>
                                      </p:cBhvr>
                                      <p:to>
                                        <p:strVal val="visible"/>
                                      </p:to>
                                    </p:set>
                                    <p:anim calcmode="lin" valueType="num">
                                      <p:cBhvr>
                                        <p:cTn dur="500" fill="hold" id="18"/>
                                        <p:tgtEl>
                                          <p:spTgt spid="6"/>
                                        </p:tgtEl>
                                        <p:attrNameLst>
                                          <p:attrName>ppt_w</p:attrName>
                                        </p:attrNameLst>
                                      </p:cBhvr>
                                      <p:tavLst>
                                        <p:tav tm="0">
                                          <p:val>
                                            <p:fltVal val="0"/>
                                          </p:val>
                                        </p:tav>
                                        <p:tav tm="100000">
                                          <p:val>
                                            <p:strVal val="#ppt_w"/>
                                          </p:val>
                                        </p:tav>
                                      </p:tavLst>
                                    </p:anim>
                                    <p:anim calcmode="lin" valueType="num">
                                      <p:cBhvr>
                                        <p:cTn dur="500" fill="hold" id="19"/>
                                        <p:tgtEl>
                                          <p:spTgt spid="6"/>
                                        </p:tgtEl>
                                        <p:attrNameLst>
                                          <p:attrName>ppt_h</p:attrName>
                                        </p:attrNameLst>
                                      </p:cBhvr>
                                      <p:tavLst>
                                        <p:tav tm="0">
                                          <p:val>
                                            <p:fltVal val="0"/>
                                          </p:val>
                                        </p:tav>
                                        <p:tav tm="100000">
                                          <p:val>
                                            <p:strVal val="#ppt_h"/>
                                          </p:val>
                                        </p:tav>
                                      </p:tavLst>
                                    </p:anim>
                                    <p:anim calcmode="lin" valueType="num">
                                      <p:cBhvr>
                                        <p:cTn dur="500" fill="hold" id="20"/>
                                        <p:tgtEl>
                                          <p:spTgt spid="6"/>
                                        </p:tgtEl>
                                        <p:attrNameLst>
                                          <p:attrName>style.rotation</p:attrName>
                                        </p:attrNameLst>
                                      </p:cBhvr>
                                      <p:tavLst>
                                        <p:tav tm="0">
                                          <p:val>
                                            <p:fltVal val="90"/>
                                          </p:val>
                                        </p:tav>
                                        <p:tav tm="100000">
                                          <p:val>
                                            <p:fltVal val="0"/>
                                          </p:val>
                                        </p:tav>
                                      </p:tavLst>
                                    </p:anim>
                                    <p:animEffect filter="fade" transition="in">
                                      <p:cBhvr>
                                        <p:cTn dur="500" id="21"/>
                                        <p:tgtEl>
                                          <p:spTgt spid="6"/>
                                        </p:tgtEl>
                                      </p:cBhvr>
                                    </p:animEffect>
                                  </p:childTnLst>
                                </p:cTn>
                              </p:par>
                              <p:par>
                                <p:cTn fill="hold" grpId="0" id="22" nodeType="withEffect" presetClass="entr" presetID="31" presetSubtype="0">
                                  <p:stCondLst>
                                    <p:cond delay="0"/>
                                  </p:stCondLst>
                                  <p:childTnLst>
                                    <p:set>
                                      <p:cBhvr>
                                        <p:cTn dur="1" fill="hold" id="23">
                                          <p:stCondLst>
                                            <p:cond delay="0"/>
                                          </p:stCondLst>
                                        </p:cTn>
                                        <p:tgtEl>
                                          <p:spTgt spid="7"/>
                                        </p:tgtEl>
                                        <p:attrNameLst>
                                          <p:attrName>style.visibility</p:attrName>
                                        </p:attrNameLst>
                                      </p:cBhvr>
                                      <p:to>
                                        <p:strVal val="visible"/>
                                      </p:to>
                                    </p:set>
                                    <p:anim calcmode="lin" valueType="num">
                                      <p:cBhvr>
                                        <p:cTn dur="500" fill="hold" id="24"/>
                                        <p:tgtEl>
                                          <p:spTgt spid="7"/>
                                        </p:tgtEl>
                                        <p:attrNameLst>
                                          <p:attrName>ppt_w</p:attrName>
                                        </p:attrNameLst>
                                      </p:cBhvr>
                                      <p:tavLst>
                                        <p:tav tm="0">
                                          <p:val>
                                            <p:fltVal val="0"/>
                                          </p:val>
                                        </p:tav>
                                        <p:tav tm="100000">
                                          <p:val>
                                            <p:strVal val="#ppt_w"/>
                                          </p:val>
                                        </p:tav>
                                      </p:tavLst>
                                    </p:anim>
                                    <p:anim calcmode="lin" valueType="num">
                                      <p:cBhvr>
                                        <p:cTn dur="500" fill="hold" id="25"/>
                                        <p:tgtEl>
                                          <p:spTgt spid="7"/>
                                        </p:tgtEl>
                                        <p:attrNameLst>
                                          <p:attrName>ppt_h</p:attrName>
                                        </p:attrNameLst>
                                      </p:cBhvr>
                                      <p:tavLst>
                                        <p:tav tm="0">
                                          <p:val>
                                            <p:fltVal val="0"/>
                                          </p:val>
                                        </p:tav>
                                        <p:tav tm="100000">
                                          <p:val>
                                            <p:strVal val="#ppt_h"/>
                                          </p:val>
                                        </p:tav>
                                      </p:tavLst>
                                    </p:anim>
                                    <p:anim calcmode="lin" valueType="num">
                                      <p:cBhvr>
                                        <p:cTn dur="500" fill="hold" id="26"/>
                                        <p:tgtEl>
                                          <p:spTgt spid="7"/>
                                        </p:tgtEl>
                                        <p:attrNameLst>
                                          <p:attrName>style.rotation</p:attrName>
                                        </p:attrNameLst>
                                      </p:cBhvr>
                                      <p:tavLst>
                                        <p:tav tm="0">
                                          <p:val>
                                            <p:fltVal val="90"/>
                                          </p:val>
                                        </p:tav>
                                        <p:tav tm="100000">
                                          <p:val>
                                            <p:fltVal val="0"/>
                                          </p:val>
                                        </p:tav>
                                      </p:tavLst>
                                    </p:anim>
                                    <p:animEffect filter="fade" transition="in">
                                      <p:cBhvr>
                                        <p:cTn dur="500" id="27"/>
                                        <p:tgtEl>
                                          <p:spTgt spid="7"/>
                                        </p:tgtEl>
                                      </p:cBhvr>
                                    </p:animEffect>
                                  </p:childTnLst>
                                </p:cTn>
                              </p:par>
                              <p:par>
                                <p:cTn fill="hold" grpId="0" id="28" nodeType="withEffect" presetClass="entr" presetID="53" presetSubtype="0">
                                  <p:stCondLst>
                                    <p:cond delay="0"/>
                                  </p:stCondLst>
                                  <p:childTnLst>
                                    <p:set>
                                      <p:cBhvr>
                                        <p:cTn dur="1" fill="hold" id="29">
                                          <p:stCondLst>
                                            <p:cond delay="0"/>
                                          </p:stCondLst>
                                        </p:cTn>
                                        <p:tgtEl>
                                          <p:spTgt spid="25"/>
                                        </p:tgtEl>
                                        <p:attrNameLst>
                                          <p:attrName>style.visibility</p:attrName>
                                        </p:attrNameLst>
                                      </p:cBhvr>
                                      <p:to>
                                        <p:strVal val="visible"/>
                                      </p:to>
                                    </p:set>
                                    <p:anim calcmode="lin" valueType="num">
                                      <p:cBhvr>
                                        <p:cTn dur="500" fill="hold" id="30"/>
                                        <p:tgtEl>
                                          <p:spTgt spid="25"/>
                                        </p:tgtEl>
                                        <p:attrNameLst>
                                          <p:attrName>ppt_w</p:attrName>
                                        </p:attrNameLst>
                                      </p:cBhvr>
                                      <p:tavLst>
                                        <p:tav tm="0">
                                          <p:val>
                                            <p:fltVal val="0"/>
                                          </p:val>
                                        </p:tav>
                                        <p:tav tm="100000">
                                          <p:val>
                                            <p:strVal val="#ppt_w"/>
                                          </p:val>
                                        </p:tav>
                                      </p:tavLst>
                                    </p:anim>
                                    <p:anim calcmode="lin" valueType="num">
                                      <p:cBhvr>
                                        <p:cTn dur="500" fill="hold" id="31"/>
                                        <p:tgtEl>
                                          <p:spTgt spid="25"/>
                                        </p:tgtEl>
                                        <p:attrNameLst>
                                          <p:attrName>ppt_h</p:attrName>
                                        </p:attrNameLst>
                                      </p:cBhvr>
                                      <p:tavLst>
                                        <p:tav tm="0">
                                          <p:val>
                                            <p:fltVal val="0"/>
                                          </p:val>
                                        </p:tav>
                                        <p:tav tm="100000">
                                          <p:val>
                                            <p:strVal val="#ppt_h"/>
                                          </p:val>
                                        </p:tav>
                                      </p:tavLst>
                                    </p:anim>
                                    <p:animEffect filter="fade" transition="in">
                                      <p:cBhvr>
                                        <p:cTn dur="500" id="32"/>
                                        <p:tgtEl>
                                          <p:spTgt spid="25"/>
                                        </p:tgtEl>
                                      </p:cBhvr>
                                    </p:animEffect>
                                  </p:childTnLst>
                                </p:cTn>
                              </p:par>
                            </p:childTnLst>
                          </p:cTn>
                        </p:par>
                        <p:par>
                          <p:cTn fill="hold" id="33" nodeType="afterGroup">
                            <p:stCondLst>
                              <p:cond delay="500"/>
                            </p:stCondLst>
                            <p:childTnLst>
                              <p:par>
                                <p:cTn fill="hold" id="34" nodeType="afterEffect" presetClass="entr" presetID="31" presetSubtype="0">
                                  <p:stCondLst>
                                    <p:cond delay="0"/>
                                  </p:stCondLst>
                                  <p:childTnLst>
                                    <p:set>
                                      <p:cBhvr>
                                        <p:cTn dur="1" fill="hold" id="35">
                                          <p:stCondLst>
                                            <p:cond delay="0"/>
                                          </p:stCondLst>
                                        </p:cTn>
                                        <p:tgtEl>
                                          <p:spTgt spid="2"/>
                                        </p:tgtEl>
                                        <p:attrNameLst>
                                          <p:attrName>style.visibility</p:attrName>
                                        </p:attrNameLst>
                                      </p:cBhvr>
                                      <p:to>
                                        <p:strVal val="visible"/>
                                      </p:to>
                                    </p:set>
                                    <p:anim calcmode="lin" valueType="num">
                                      <p:cBhvr>
                                        <p:cTn dur="500" fill="hold" id="36"/>
                                        <p:tgtEl>
                                          <p:spTgt spid="2"/>
                                        </p:tgtEl>
                                        <p:attrNameLst>
                                          <p:attrName>ppt_w</p:attrName>
                                        </p:attrNameLst>
                                      </p:cBhvr>
                                      <p:tavLst>
                                        <p:tav tm="0">
                                          <p:val>
                                            <p:fltVal val="0"/>
                                          </p:val>
                                        </p:tav>
                                        <p:tav tm="100000">
                                          <p:val>
                                            <p:strVal val="#ppt_w"/>
                                          </p:val>
                                        </p:tav>
                                      </p:tavLst>
                                    </p:anim>
                                    <p:anim calcmode="lin" valueType="num">
                                      <p:cBhvr>
                                        <p:cTn dur="500" fill="hold" id="37"/>
                                        <p:tgtEl>
                                          <p:spTgt spid="2"/>
                                        </p:tgtEl>
                                        <p:attrNameLst>
                                          <p:attrName>ppt_h</p:attrName>
                                        </p:attrNameLst>
                                      </p:cBhvr>
                                      <p:tavLst>
                                        <p:tav tm="0">
                                          <p:val>
                                            <p:fltVal val="0"/>
                                          </p:val>
                                        </p:tav>
                                        <p:tav tm="100000">
                                          <p:val>
                                            <p:strVal val="#ppt_h"/>
                                          </p:val>
                                        </p:tav>
                                      </p:tavLst>
                                    </p:anim>
                                    <p:anim calcmode="lin" valueType="num">
                                      <p:cBhvr>
                                        <p:cTn dur="500" fill="hold" id="38"/>
                                        <p:tgtEl>
                                          <p:spTgt spid="2"/>
                                        </p:tgtEl>
                                        <p:attrNameLst>
                                          <p:attrName>style.rotation</p:attrName>
                                        </p:attrNameLst>
                                      </p:cBhvr>
                                      <p:tavLst>
                                        <p:tav tm="0">
                                          <p:val>
                                            <p:fltVal val="90"/>
                                          </p:val>
                                        </p:tav>
                                        <p:tav tm="100000">
                                          <p:val>
                                            <p:fltVal val="0"/>
                                          </p:val>
                                        </p:tav>
                                      </p:tavLst>
                                    </p:anim>
                                    <p:animEffect filter="fade" transition="in">
                                      <p:cBhvr>
                                        <p:cTn dur="500" id="39"/>
                                        <p:tgtEl>
                                          <p:spTgt spid="2"/>
                                        </p:tgtEl>
                                      </p:cBhvr>
                                    </p:animEffect>
                                  </p:childTnLst>
                                </p:cTn>
                              </p:par>
                              <p:par>
                                <p:cTn fill="hold" grpId="0" id="40" nodeType="withEffect" presetClass="entr" presetID="31" presetSubtype="0">
                                  <p:stCondLst>
                                    <p:cond delay="0"/>
                                  </p:stCondLst>
                                  <p:childTnLst>
                                    <p:set>
                                      <p:cBhvr>
                                        <p:cTn dur="1" fill="hold" id="41">
                                          <p:stCondLst>
                                            <p:cond delay="0"/>
                                          </p:stCondLst>
                                        </p:cTn>
                                        <p:tgtEl>
                                          <p:spTgt spid="32"/>
                                        </p:tgtEl>
                                        <p:attrNameLst>
                                          <p:attrName>style.visibility</p:attrName>
                                        </p:attrNameLst>
                                      </p:cBhvr>
                                      <p:to>
                                        <p:strVal val="visible"/>
                                      </p:to>
                                    </p:set>
                                    <p:anim calcmode="lin" valueType="num">
                                      <p:cBhvr>
                                        <p:cTn dur="500" fill="hold" id="42"/>
                                        <p:tgtEl>
                                          <p:spTgt spid="32"/>
                                        </p:tgtEl>
                                        <p:attrNameLst>
                                          <p:attrName>ppt_w</p:attrName>
                                        </p:attrNameLst>
                                      </p:cBhvr>
                                      <p:tavLst>
                                        <p:tav tm="0">
                                          <p:val>
                                            <p:fltVal val="0"/>
                                          </p:val>
                                        </p:tav>
                                        <p:tav tm="100000">
                                          <p:val>
                                            <p:strVal val="#ppt_w"/>
                                          </p:val>
                                        </p:tav>
                                      </p:tavLst>
                                    </p:anim>
                                    <p:anim calcmode="lin" valueType="num">
                                      <p:cBhvr>
                                        <p:cTn dur="500" fill="hold" id="43"/>
                                        <p:tgtEl>
                                          <p:spTgt spid="32"/>
                                        </p:tgtEl>
                                        <p:attrNameLst>
                                          <p:attrName>ppt_h</p:attrName>
                                        </p:attrNameLst>
                                      </p:cBhvr>
                                      <p:tavLst>
                                        <p:tav tm="0">
                                          <p:val>
                                            <p:fltVal val="0"/>
                                          </p:val>
                                        </p:tav>
                                        <p:tav tm="100000">
                                          <p:val>
                                            <p:strVal val="#ppt_h"/>
                                          </p:val>
                                        </p:tav>
                                      </p:tavLst>
                                    </p:anim>
                                    <p:anim calcmode="lin" valueType="num">
                                      <p:cBhvr>
                                        <p:cTn dur="500" fill="hold" id="44"/>
                                        <p:tgtEl>
                                          <p:spTgt spid="32"/>
                                        </p:tgtEl>
                                        <p:attrNameLst>
                                          <p:attrName>style.rotation</p:attrName>
                                        </p:attrNameLst>
                                      </p:cBhvr>
                                      <p:tavLst>
                                        <p:tav tm="0">
                                          <p:val>
                                            <p:fltVal val="90"/>
                                          </p:val>
                                        </p:tav>
                                        <p:tav tm="100000">
                                          <p:val>
                                            <p:fltVal val="0"/>
                                          </p:val>
                                        </p:tav>
                                      </p:tavLst>
                                    </p:anim>
                                    <p:animEffect filter="fade" transition="in">
                                      <p:cBhvr>
                                        <p:cTn dur="500" id="45"/>
                                        <p:tgtEl>
                                          <p:spTgt spid="32"/>
                                        </p:tgtEl>
                                      </p:cBhvr>
                                    </p:animEffect>
                                  </p:childTnLst>
                                </p:cTn>
                              </p:par>
                              <p:par>
                                <p:cTn fill="hold" grpId="0" id="46" nodeType="withEffect" presetClass="entr" presetID="31" presetSubtype="0">
                                  <p:stCondLst>
                                    <p:cond delay="0"/>
                                  </p:stCondLst>
                                  <p:childTnLst>
                                    <p:set>
                                      <p:cBhvr>
                                        <p:cTn dur="1" fill="hold" id="47">
                                          <p:stCondLst>
                                            <p:cond delay="0"/>
                                          </p:stCondLst>
                                        </p:cTn>
                                        <p:tgtEl>
                                          <p:spTgt spid="33"/>
                                        </p:tgtEl>
                                        <p:attrNameLst>
                                          <p:attrName>style.visibility</p:attrName>
                                        </p:attrNameLst>
                                      </p:cBhvr>
                                      <p:to>
                                        <p:strVal val="visible"/>
                                      </p:to>
                                    </p:set>
                                    <p:anim calcmode="lin" valueType="num">
                                      <p:cBhvr>
                                        <p:cTn dur="500" fill="hold" id="48"/>
                                        <p:tgtEl>
                                          <p:spTgt spid="33"/>
                                        </p:tgtEl>
                                        <p:attrNameLst>
                                          <p:attrName>ppt_w</p:attrName>
                                        </p:attrNameLst>
                                      </p:cBhvr>
                                      <p:tavLst>
                                        <p:tav tm="0">
                                          <p:val>
                                            <p:fltVal val="0"/>
                                          </p:val>
                                        </p:tav>
                                        <p:tav tm="100000">
                                          <p:val>
                                            <p:strVal val="#ppt_w"/>
                                          </p:val>
                                        </p:tav>
                                      </p:tavLst>
                                    </p:anim>
                                    <p:anim calcmode="lin" valueType="num">
                                      <p:cBhvr>
                                        <p:cTn dur="500" fill="hold" id="49"/>
                                        <p:tgtEl>
                                          <p:spTgt spid="33"/>
                                        </p:tgtEl>
                                        <p:attrNameLst>
                                          <p:attrName>ppt_h</p:attrName>
                                        </p:attrNameLst>
                                      </p:cBhvr>
                                      <p:tavLst>
                                        <p:tav tm="0">
                                          <p:val>
                                            <p:fltVal val="0"/>
                                          </p:val>
                                        </p:tav>
                                        <p:tav tm="100000">
                                          <p:val>
                                            <p:strVal val="#ppt_h"/>
                                          </p:val>
                                        </p:tav>
                                      </p:tavLst>
                                    </p:anim>
                                    <p:anim calcmode="lin" valueType="num">
                                      <p:cBhvr>
                                        <p:cTn dur="500" fill="hold" id="50"/>
                                        <p:tgtEl>
                                          <p:spTgt spid="33"/>
                                        </p:tgtEl>
                                        <p:attrNameLst>
                                          <p:attrName>style.rotation</p:attrName>
                                        </p:attrNameLst>
                                      </p:cBhvr>
                                      <p:tavLst>
                                        <p:tav tm="0">
                                          <p:val>
                                            <p:fltVal val="90"/>
                                          </p:val>
                                        </p:tav>
                                        <p:tav tm="100000">
                                          <p:val>
                                            <p:fltVal val="0"/>
                                          </p:val>
                                        </p:tav>
                                      </p:tavLst>
                                    </p:anim>
                                    <p:animEffect filter="fade" transition="in">
                                      <p:cBhvr>
                                        <p:cTn dur="500" id="51"/>
                                        <p:tgtEl>
                                          <p:spTgt spid="33"/>
                                        </p:tgtEl>
                                      </p:cBhvr>
                                    </p:animEffect>
                                  </p:childTnLst>
                                </p:cTn>
                              </p:par>
                              <p:par>
                                <p:cTn fill="hold" grpId="0" id="52" nodeType="withEffect" presetClass="entr" presetID="53" presetSubtype="0">
                                  <p:stCondLst>
                                    <p:cond delay="0"/>
                                  </p:stCondLst>
                                  <p:childTnLst>
                                    <p:set>
                                      <p:cBhvr>
                                        <p:cTn dur="1" fill="hold" id="53">
                                          <p:stCondLst>
                                            <p:cond delay="0"/>
                                          </p:stCondLst>
                                        </p:cTn>
                                        <p:tgtEl>
                                          <p:spTgt spid="37"/>
                                        </p:tgtEl>
                                        <p:attrNameLst>
                                          <p:attrName>style.visibility</p:attrName>
                                        </p:attrNameLst>
                                      </p:cBhvr>
                                      <p:to>
                                        <p:strVal val="visible"/>
                                      </p:to>
                                    </p:set>
                                    <p:anim calcmode="lin" valueType="num">
                                      <p:cBhvr>
                                        <p:cTn dur="500" fill="hold" id="54"/>
                                        <p:tgtEl>
                                          <p:spTgt spid="37"/>
                                        </p:tgtEl>
                                        <p:attrNameLst>
                                          <p:attrName>ppt_w</p:attrName>
                                        </p:attrNameLst>
                                      </p:cBhvr>
                                      <p:tavLst>
                                        <p:tav tm="0">
                                          <p:val>
                                            <p:fltVal val="0"/>
                                          </p:val>
                                        </p:tav>
                                        <p:tav tm="100000">
                                          <p:val>
                                            <p:strVal val="#ppt_w"/>
                                          </p:val>
                                        </p:tav>
                                      </p:tavLst>
                                    </p:anim>
                                    <p:anim calcmode="lin" valueType="num">
                                      <p:cBhvr>
                                        <p:cTn dur="500" fill="hold" id="55"/>
                                        <p:tgtEl>
                                          <p:spTgt spid="37"/>
                                        </p:tgtEl>
                                        <p:attrNameLst>
                                          <p:attrName>ppt_h</p:attrName>
                                        </p:attrNameLst>
                                      </p:cBhvr>
                                      <p:tavLst>
                                        <p:tav tm="0">
                                          <p:val>
                                            <p:fltVal val="0"/>
                                          </p:val>
                                        </p:tav>
                                        <p:tav tm="100000">
                                          <p:val>
                                            <p:strVal val="#ppt_h"/>
                                          </p:val>
                                        </p:tav>
                                      </p:tavLst>
                                    </p:anim>
                                    <p:animEffect filter="fade" transition="in">
                                      <p:cBhvr>
                                        <p:cTn dur="500" id="56"/>
                                        <p:tgtEl>
                                          <p:spTgt spid="37"/>
                                        </p:tgtEl>
                                      </p:cBhvr>
                                    </p:animEffect>
                                  </p:childTnLst>
                                </p:cTn>
                              </p:par>
                            </p:childTnLst>
                          </p:cTn>
                        </p:par>
                        <p:par>
                          <p:cTn fill="hold" id="57" nodeType="afterGroup">
                            <p:stCondLst>
                              <p:cond delay="1000"/>
                            </p:stCondLst>
                            <p:childTnLst>
                              <p:par>
                                <p:cTn fill="hold" id="58" nodeType="afterEffect" presetClass="entr" presetID="31" presetSubtype="0">
                                  <p:stCondLst>
                                    <p:cond delay="0"/>
                                  </p:stCondLst>
                                  <p:childTnLst>
                                    <p:set>
                                      <p:cBhvr>
                                        <p:cTn dur="1" fill="hold" id="59">
                                          <p:stCondLst>
                                            <p:cond delay="0"/>
                                          </p:stCondLst>
                                        </p:cTn>
                                        <p:tgtEl>
                                          <p:spTgt spid="3"/>
                                        </p:tgtEl>
                                        <p:attrNameLst>
                                          <p:attrName>style.visibility</p:attrName>
                                        </p:attrNameLst>
                                      </p:cBhvr>
                                      <p:to>
                                        <p:strVal val="visible"/>
                                      </p:to>
                                    </p:set>
                                    <p:anim calcmode="lin" valueType="num">
                                      <p:cBhvr>
                                        <p:cTn dur="500" fill="hold" id="60"/>
                                        <p:tgtEl>
                                          <p:spTgt spid="3"/>
                                        </p:tgtEl>
                                        <p:attrNameLst>
                                          <p:attrName>ppt_w</p:attrName>
                                        </p:attrNameLst>
                                      </p:cBhvr>
                                      <p:tavLst>
                                        <p:tav tm="0">
                                          <p:val>
                                            <p:fltVal val="0"/>
                                          </p:val>
                                        </p:tav>
                                        <p:tav tm="100000">
                                          <p:val>
                                            <p:strVal val="#ppt_w"/>
                                          </p:val>
                                        </p:tav>
                                      </p:tavLst>
                                    </p:anim>
                                    <p:anim calcmode="lin" valueType="num">
                                      <p:cBhvr>
                                        <p:cTn dur="500" fill="hold" id="61"/>
                                        <p:tgtEl>
                                          <p:spTgt spid="3"/>
                                        </p:tgtEl>
                                        <p:attrNameLst>
                                          <p:attrName>ppt_h</p:attrName>
                                        </p:attrNameLst>
                                      </p:cBhvr>
                                      <p:tavLst>
                                        <p:tav tm="0">
                                          <p:val>
                                            <p:fltVal val="0"/>
                                          </p:val>
                                        </p:tav>
                                        <p:tav tm="100000">
                                          <p:val>
                                            <p:strVal val="#ppt_h"/>
                                          </p:val>
                                        </p:tav>
                                      </p:tavLst>
                                    </p:anim>
                                    <p:anim calcmode="lin" valueType="num">
                                      <p:cBhvr>
                                        <p:cTn dur="500" fill="hold" id="62"/>
                                        <p:tgtEl>
                                          <p:spTgt spid="3"/>
                                        </p:tgtEl>
                                        <p:attrNameLst>
                                          <p:attrName>style.rotation</p:attrName>
                                        </p:attrNameLst>
                                      </p:cBhvr>
                                      <p:tavLst>
                                        <p:tav tm="0">
                                          <p:val>
                                            <p:fltVal val="90"/>
                                          </p:val>
                                        </p:tav>
                                        <p:tav tm="100000">
                                          <p:val>
                                            <p:fltVal val="0"/>
                                          </p:val>
                                        </p:tav>
                                      </p:tavLst>
                                    </p:anim>
                                    <p:animEffect filter="fade" transition="in">
                                      <p:cBhvr>
                                        <p:cTn dur="500" id="63"/>
                                        <p:tgtEl>
                                          <p:spTgt spid="3"/>
                                        </p:tgtEl>
                                      </p:cBhvr>
                                    </p:animEffect>
                                  </p:childTnLst>
                                </p:cTn>
                              </p:par>
                              <p:par>
                                <p:cTn fill="hold" grpId="0" id="64" nodeType="withEffect" presetClass="entr" presetID="31" presetSubtype="0">
                                  <p:stCondLst>
                                    <p:cond delay="0"/>
                                  </p:stCondLst>
                                  <p:childTnLst>
                                    <p:set>
                                      <p:cBhvr>
                                        <p:cTn dur="1" fill="hold" id="65">
                                          <p:stCondLst>
                                            <p:cond delay="0"/>
                                          </p:stCondLst>
                                        </p:cTn>
                                        <p:tgtEl>
                                          <p:spTgt spid="38"/>
                                        </p:tgtEl>
                                        <p:attrNameLst>
                                          <p:attrName>style.visibility</p:attrName>
                                        </p:attrNameLst>
                                      </p:cBhvr>
                                      <p:to>
                                        <p:strVal val="visible"/>
                                      </p:to>
                                    </p:set>
                                    <p:anim calcmode="lin" valueType="num">
                                      <p:cBhvr>
                                        <p:cTn dur="500" fill="hold" id="66"/>
                                        <p:tgtEl>
                                          <p:spTgt spid="38"/>
                                        </p:tgtEl>
                                        <p:attrNameLst>
                                          <p:attrName>ppt_w</p:attrName>
                                        </p:attrNameLst>
                                      </p:cBhvr>
                                      <p:tavLst>
                                        <p:tav tm="0">
                                          <p:val>
                                            <p:fltVal val="0"/>
                                          </p:val>
                                        </p:tav>
                                        <p:tav tm="100000">
                                          <p:val>
                                            <p:strVal val="#ppt_w"/>
                                          </p:val>
                                        </p:tav>
                                      </p:tavLst>
                                    </p:anim>
                                    <p:anim calcmode="lin" valueType="num">
                                      <p:cBhvr>
                                        <p:cTn dur="500" fill="hold" id="67"/>
                                        <p:tgtEl>
                                          <p:spTgt spid="38"/>
                                        </p:tgtEl>
                                        <p:attrNameLst>
                                          <p:attrName>ppt_h</p:attrName>
                                        </p:attrNameLst>
                                      </p:cBhvr>
                                      <p:tavLst>
                                        <p:tav tm="0">
                                          <p:val>
                                            <p:fltVal val="0"/>
                                          </p:val>
                                        </p:tav>
                                        <p:tav tm="100000">
                                          <p:val>
                                            <p:strVal val="#ppt_h"/>
                                          </p:val>
                                        </p:tav>
                                      </p:tavLst>
                                    </p:anim>
                                    <p:anim calcmode="lin" valueType="num">
                                      <p:cBhvr>
                                        <p:cTn dur="500" fill="hold" id="68"/>
                                        <p:tgtEl>
                                          <p:spTgt spid="38"/>
                                        </p:tgtEl>
                                        <p:attrNameLst>
                                          <p:attrName>style.rotation</p:attrName>
                                        </p:attrNameLst>
                                      </p:cBhvr>
                                      <p:tavLst>
                                        <p:tav tm="0">
                                          <p:val>
                                            <p:fltVal val="90"/>
                                          </p:val>
                                        </p:tav>
                                        <p:tav tm="100000">
                                          <p:val>
                                            <p:fltVal val="0"/>
                                          </p:val>
                                        </p:tav>
                                      </p:tavLst>
                                    </p:anim>
                                    <p:animEffect filter="fade" transition="in">
                                      <p:cBhvr>
                                        <p:cTn dur="500" id="69"/>
                                        <p:tgtEl>
                                          <p:spTgt spid="38"/>
                                        </p:tgtEl>
                                      </p:cBhvr>
                                    </p:animEffect>
                                  </p:childTnLst>
                                </p:cTn>
                              </p:par>
                              <p:par>
                                <p:cTn fill="hold" grpId="0" id="70" nodeType="withEffect" presetClass="entr" presetID="31" presetSubtype="0">
                                  <p:stCondLst>
                                    <p:cond delay="0"/>
                                  </p:stCondLst>
                                  <p:childTnLst>
                                    <p:set>
                                      <p:cBhvr>
                                        <p:cTn dur="1" fill="hold" id="71">
                                          <p:stCondLst>
                                            <p:cond delay="0"/>
                                          </p:stCondLst>
                                        </p:cTn>
                                        <p:tgtEl>
                                          <p:spTgt spid="39"/>
                                        </p:tgtEl>
                                        <p:attrNameLst>
                                          <p:attrName>style.visibility</p:attrName>
                                        </p:attrNameLst>
                                      </p:cBhvr>
                                      <p:to>
                                        <p:strVal val="visible"/>
                                      </p:to>
                                    </p:set>
                                    <p:anim calcmode="lin" valueType="num">
                                      <p:cBhvr>
                                        <p:cTn dur="500" fill="hold" id="72"/>
                                        <p:tgtEl>
                                          <p:spTgt spid="39"/>
                                        </p:tgtEl>
                                        <p:attrNameLst>
                                          <p:attrName>ppt_w</p:attrName>
                                        </p:attrNameLst>
                                      </p:cBhvr>
                                      <p:tavLst>
                                        <p:tav tm="0">
                                          <p:val>
                                            <p:fltVal val="0"/>
                                          </p:val>
                                        </p:tav>
                                        <p:tav tm="100000">
                                          <p:val>
                                            <p:strVal val="#ppt_w"/>
                                          </p:val>
                                        </p:tav>
                                      </p:tavLst>
                                    </p:anim>
                                    <p:anim calcmode="lin" valueType="num">
                                      <p:cBhvr>
                                        <p:cTn dur="500" fill="hold" id="73"/>
                                        <p:tgtEl>
                                          <p:spTgt spid="39"/>
                                        </p:tgtEl>
                                        <p:attrNameLst>
                                          <p:attrName>ppt_h</p:attrName>
                                        </p:attrNameLst>
                                      </p:cBhvr>
                                      <p:tavLst>
                                        <p:tav tm="0">
                                          <p:val>
                                            <p:fltVal val="0"/>
                                          </p:val>
                                        </p:tav>
                                        <p:tav tm="100000">
                                          <p:val>
                                            <p:strVal val="#ppt_h"/>
                                          </p:val>
                                        </p:tav>
                                      </p:tavLst>
                                    </p:anim>
                                    <p:anim calcmode="lin" valueType="num">
                                      <p:cBhvr>
                                        <p:cTn dur="500" fill="hold" id="74"/>
                                        <p:tgtEl>
                                          <p:spTgt spid="39"/>
                                        </p:tgtEl>
                                        <p:attrNameLst>
                                          <p:attrName>style.rotation</p:attrName>
                                        </p:attrNameLst>
                                      </p:cBhvr>
                                      <p:tavLst>
                                        <p:tav tm="0">
                                          <p:val>
                                            <p:fltVal val="90"/>
                                          </p:val>
                                        </p:tav>
                                        <p:tav tm="100000">
                                          <p:val>
                                            <p:fltVal val="0"/>
                                          </p:val>
                                        </p:tav>
                                      </p:tavLst>
                                    </p:anim>
                                    <p:animEffect filter="fade" transition="in">
                                      <p:cBhvr>
                                        <p:cTn dur="500" id="75"/>
                                        <p:tgtEl>
                                          <p:spTgt spid="3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7"/>
      <p:bldP grpId="0" spid="25"/>
      <p:bldP grpId="0" spid="32"/>
      <p:bldP grpId="0" spid="33"/>
      <p:bldP grpId="0" spid="37"/>
      <p:bldP grpId="0" spid="38"/>
      <p:bldP grpId="0" spid="39"/>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58" name="TextBox 157"/>
          <p:cNvSpPr txBox="1"/>
          <p:nvPr/>
        </p:nvSpPr>
        <p:spPr>
          <a:xfrm>
            <a:off x="6642519" y="1166500"/>
            <a:ext cx="1051560" cy="251460"/>
          </a:xfrm>
          <a:prstGeom prst="rect">
            <a:avLst/>
          </a:prstGeom>
          <a:noFill/>
        </p:spPr>
        <p:txBody>
          <a:bodyPr bIns="34290" lIns="68580" rIns="68580" rtlCol="0" tIns="34290" wrap="none">
            <a:spAutoFit/>
          </a:bodyPr>
          <a:lstStyle/>
          <a:p>
            <a:r>
              <a:rPr altLang="en-US" lang="zh-CN" sz="1200">
                <a:solidFill>
                  <a:schemeClr val="tx1">
                    <a:lumMod val="75000"/>
                    <a:lumOff val="25000"/>
                  </a:schemeClr>
                </a:solidFill>
                <a:latin charset="-122" pitchFamily="34" typeface="微软雅黑"/>
                <a:ea charset="-122" pitchFamily="34" typeface="微软雅黑"/>
              </a:rPr>
              <a:t>点击添加文本</a:t>
            </a:r>
          </a:p>
        </p:txBody>
      </p:sp>
      <p:sp>
        <p:nvSpPr>
          <p:cNvPr id="159" name="Rectangle 460"/>
          <p:cNvSpPr/>
          <p:nvPr/>
        </p:nvSpPr>
        <p:spPr>
          <a:xfrm>
            <a:off x="4084006" y="1470301"/>
            <a:ext cx="3656346" cy="342900"/>
          </a:xfrm>
          <a:prstGeom prst="rect">
            <a:avLst/>
          </a:prstGeom>
        </p:spPr>
        <p:txBody>
          <a:bodyPr bIns="34290" lIns="68580" rIns="68580" tIns="34290" wrap="square">
            <a:spAutoFit/>
          </a:bodyPr>
          <a:lstStyle/>
          <a:p>
            <a:pPr algn="r"/>
            <a:r>
              <a:rPr altLang="en-US" lang="zh-CN" sz="900">
                <a:solidFill>
                  <a:schemeClr val="tx1">
                    <a:lumMod val="50000"/>
                    <a:lumOff val="50000"/>
                  </a:schemeClr>
                </a:solidFill>
                <a:latin charset="-122" pitchFamily="34" typeface="微软雅黑"/>
                <a:ea charset="-122" pitchFamily="34" typeface="微软雅黑"/>
              </a:rPr>
              <a:t>点击输入简要文本内容，文字内容需概况精炼的说明该分项内容</a:t>
            </a:r>
          </a:p>
          <a:p>
            <a:pPr algn="r"/>
            <a:r>
              <a:rPr altLang="en-US" lang="zh-CN" sz="900">
                <a:solidFill>
                  <a:schemeClr val="tx1">
                    <a:lumMod val="50000"/>
                    <a:lumOff val="50000"/>
                  </a:schemeClr>
                </a:solidFill>
                <a:latin charset="-122" pitchFamily="34" typeface="微软雅黑"/>
                <a:ea charset="-122" pitchFamily="34" typeface="微软雅黑"/>
              </a:rPr>
              <a:t>点击输入简要文本内容，文字内容需概况精炼的说明该分项内容</a:t>
            </a:r>
          </a:p>
        </p:txBody>
      </p:sp>
      <p:grpSp>
        <p:nvGrpSpPr>
          <p:cNvPr id="2" name="组合 1"/>
          <p:cNvGrpSpPr/>
          <p:nvPr/>
        </p:nvGrpSpPr>
        <p:grpSpPr>
          <a:xfrm>
            <a:off x="0" y="1197143"/>
            <a:ext cx="3651646" cy="3268085"/>
            <a:chOff x="0" y="1196774"/>
            <a:chExt cx="3651646" cy="3267076"/>
          </a:xfrm>
        </p:grpSpPr>
        <p:sp>
          <p:nvSpPr>
            <p:cNvPr id="160" name="Freeform 6"/>
            <p:cNvSpPr/>
            <p:nvPr/>
          </p:nvSpPr>
          <p:spPr bwMode="auto">
            <a:xfrm>
              <a:off x="1090613" y="2813644"/>
              <a:ext cx="659606" cy="288131"/>
            </a:xfrm>
            <a:custGeom>
              <a:gdLst>
                <a:gd fmla="*/ 54 w 256" name="T0"/>
                <a:gd fmla="*/ 107 h 112" name="T1"/>
                <a:gd fmla="*/ 70 w 256" name="T2"/>
                <a:gd fmla="*/ 108 h 112" name="T3"/>
                <a:gd fmla="*/ 143 w 256" name="T4"/>
                <a:gd fmla="*/ 80 h 112" name="T5"/>
                <a:gd fmla="*/ 239 w 256" name="T6"/>
                <a:gd fmla="*/ 65 h 112" name="T7"/>
                <a:gd fmla="*/ 239 w 256" name="T8"/>
                <a:gd fmla="*/ 63 h 112" name="T9"/>
                <a:gd fmla="*/ 256 w 256" name="T10"/>
                <a:gd fmla="*/ 52 h 112" name="T11"/>
                <a:gd fmla="*/ 252 w 256" name="T12"/>
                <a:gd fmla="*/ 0 h 112" name="T13"/>
                <a:gd fmla="*/ 0 w 256" name="T14"/>
                <a:gd fmla="*/ 22 h 112" name="T15"/>
                <a:gd fmla="*/ 37 w 256" name="T16"/>
                <a:gd fmla="*/ 112 h 112" name="T17"/>
                <a:gd fmla="*/ 54 w 256" name="T18"/>
                <a:gd fmla="*/ 107 h 11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12" w="256">
                  <a:moveTo>
                    <a:pt x="54" y="107"/>
                  </a:moveTo>
                  <a:cubicBezTo>
                    <a:pt x="60" y="105"/>
                    <a:pt x="65" y="106"/>
                    <a:pt x="70" y="108"/>
                  </a:cubicBezTo>
                  <a:cubicBezTo>
                    <a:pt x="143" y="80"/>
                    <a:pt x="143" y="80"/>
                    <a:pt x="143" y="80"/>
                  </a:cubicBezTo>
                  <a:cubicBezTo>
                    <a:pt x="239" y="65"/>
                    <a:pt x="239" y="65"/>
                    <a:pt x="239" y="65"/>
                  </a:cubicBezTo>
                  <a:cubicBezTo>
                    <a:pt x="239" y="64"/>
                    <a:pt x="239" y="64"/>
                    <a:pt x="239" y="63"/>
                  </a:cubicBezTo>
                  <a:cubicBezTo>
                    <a:pt x="256" y="52"/>
                    <a:pt x="256" y="52"/>
                    <a:pt x="256" y="52"/>
                  </a:cubicBezTo>
                  <a:cubicBezTo>
                    <a:pt x="252" y="0"/>
                    <a:pt x="252" y="0"/>
                    <a:pt x="252" y="0"/>
                  </a:cubicBezTo>
                  <a:cubicBezTo>
                    <a:pt x="0" y="22"/>
                    <a:pt x="0" y="22"/>
                    <a:pt x="0" y="22"/>
                  </a:cubicBezTo>
                  <a:cubicBezTo>
                    <a:pt x="37" y="112"/>
                    <a:pt x="37" y="112"/>
                    <a:pt x="37" y="112"/>
                  </a:cubicBezTo>
                  <a:lnTo>
                    <a:pt x="54" y="107"/>
                  </a:lnTo>
                  <a:close/>
                </a:path>
              </a:pathLst>
            </a:custGeom>
            <a:solidFill>
              <a:schemeClr val="accent2"/>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161" name="Freeform 7"/>
            <p:cNvSpPr/>
            <p:nvPr/>
          </p:nvSpPr>
          <p:spPr bwMode="auto">
            <a:xfrm>
              <a:off x="1668066" y="3879253"/>
              <a:ext cx="392906" cy="285750"/>
            </a:xfrm>
            <a:custGeom>
              <a:gdLst>
                <a:gd fmla="*/ 135 w 153" name="T0"/>
                <a:gd fmla="*/ 0 h 111" name="T1"/>
                <a:gd fmla="*/ 72 w 153" name="T2"/>
                <a:gd fmla="*/ 46 h 111" name="T3"/>
                <a:gd fmla="*/ 71 w 153" name="T4"/>
                <a:gd fmla="*/ 47 h 111" name="T5"/>
                <a:gd fmla="*/ 39 w 153" name="T6"/>
                <a:gd fmla="*/ 57 h 111" name="T7"/>
                <a:gd fmla="*/ 33 w 153" name="T8"/>
                <a:gd fmla="*/ 57 h 111" name="T9"/>
                <a:gd fmla="*/ 0 w 153" name="T10"/>
                <a:gd fmla="*/ 58 h 111" name="T11"/>
                <a:gd fmla="*/ 8 w 153" name="T12"/>
                <a:gd fmla="*/ 79 h 111" name="T13"/>
                <a:gd fmla="*/ 60 w 153" name="T14"/>
                <a:gd fmla="*/ 104 h 111" name="T15"/>
                <a:gd fmla="*/ 105 w 153" name="T16"/>
                <a:gd fmla="*/ 90 h 111" name="T17"/>
                <a:gd fmla="*/ 141 w 153" name="T18"/>
                <a:gd fmla="*/ 15 h 111" name="T19"/>
                <a:gd fmla="*/ 135 w 153" name="T20"/>
                <a:gd fmla="*/ 0 h 111"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10" w="153">
                  <a:moveTo>
                    <a:pt x="135" y="0"/>
                  </a:moveTo>
                  <a:cubicBezTo>
                    <a:pt x="72" y="46"/>
                    <a:pt x="72" y="46"/>
                    <a:pt x="72" y="46"/>
                  </a:cubicBezTo>
                  <a:cubicBezTo>
                    <a:pt x="71" y="47"/>
                    <a:pt x="71" y="47"/>
                    <a:pt x="71" y="47"/>
                  </a:cubicBezTo>
                  <a:cubicBezTo>
                    <a:pt x="61" y="52"/>
                    <a:pt x="50" y="55"/>
                    <a:pt x="39" y="57"/>
                  </a:cubicBezTo>
                  <a:cubicBezTo>
                    <a:pt x="37" y="57"/>
                    <a:pt x="35" y="57"/>
                    <a:pt x="33" y="57"/>
                  </a:cubicBezTo>
                  <a:cubicBezTo>
                    <a:pt x="0" y="58"/>
                    <a:pt x="0" y="58"/>
                    <a:pt x="0" y="58"/>
                  </a:cubicBezTo>
                  <a:cubicBezTo>
                    <a:pt x="8" y="79"/>
                    <a:pt x="8" y="79"/>
                    <a:pt x="8" y="79"/>
                  </a:cubicBezTo>
                  <a:cubicBezTo>
                    <a:pt x="16" y="100"/>
                    <a:pt x="39" y="111"/>
                    <a:pt x="60" y="104"/>
                  </a:cubicBezTo>
                  <a:cubicBezTo>
                    <a:pt x="105" y="90"/>
                    <a:pt x="105" y="90"/>
                    <a:pt x="105" y="90"/>
                  </a:cubicBezTo>
                  <a:cubicBezTo>
                    <a:pt x="136" y="80"/>
                    <a:pt x="153" y="46"/>
                    <a:pt x="141" y="15"/>
                  </a:cubicBezTo>
                  <a:cubicBezTo>
                    <a:pt x="139" y="10"/>
                    <a:pt x="137" y="5"/>
                    <a:pt x="135" y="0"/>
                  </a:cubicBezTo>
                  <a:close/>
                </a:path>
              </a:pathLst>
            </a:custGeom>
            <a:solidFill>
              <a:schemeClr val="accent2"/>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162" name="Freeform 8"/>
            <p:cNvSpPr/>
            <p:nvPr/>
          </p:nvSpPr>
          <p:spPr bwMode="auto">
            <a:xfrm>
              <a:off x="594122" y="2962472"/>
              <a:ext cx="1488281" cy="1069181"/>
            </a:xfrm>
            <a:custGeom>
              <a:gdLst>
                <a:gd fmla="*/ 338 w 578" name="T0"/>
                <a:gd fmla="*/ 30 h 415" name="T1"/>
                <a:gd fmla="*/ 229 w 578" name="T2"/>
                <a:gd fmla="*/ 72 h 415" name="T3"/>
                <a:gd fmla="*/ 195 w 578" name="T4"/>
                <a:gd fmla="*/ 94 h 415" name="T5"/>
                <a:gd fmla="*/ 156 w 578" name="T6"/>
                <a:gd fmla="*/ 131 h 415" name="T7"/>
                <a:gd fmla="*/ 0 w 578" name="T8"/>
                <a:gd fmla="*/ 173 h 415" name="T9"/>
                <a:gd fmla="*/ 76 w 578" name="T10"/>
                <a:gd fmla="*/ 415 h 415" name="T11"/>
                <a:gd fmla="*/ 234 w 578" name="T12"/>
                <a:gd fmla="*/ 388 h 415" name="T13"/>
                <a:gd fmla="*/ 317 w 578" name="T14"/>
                <a:gd fmla="*/ 406 h 415" name="T15"/>
                <a:gd fmla="*/ 350 w 578" name="T16"/>
                <a:gd fmla="*/ 409 h 415" name="T17"/>
                <a:gd fmla="*/ 450 w 578" name="T18"/>
                <a:gd fmla="*/ 405 h 415" name="T19"/>
                <a:gd fmla="*/ 484 w 578" name="T20"/>
                <a:gd fmla="*/ 396 h 415" name="T21"/>
                <a:gd fmla="*/ 558 w 578" name="T22"/>
                <a:gd fmla="*/ 341 h 415" name="T23"/>
                <a:gd fmla="*/ 574 w 578" name="T24"/>
                <a:gd fmla="*/ 314 h 415" name="T25"/>
                <a:gd fmla="*/ 574 w 578" name="T26"/>
                <a:gd fmla="*/ 295 h 415" name="T27"/>
                <a:gd fmla="*/ 552 w 578" name="T28"/>
                <a:gd fmla="*/ 268 h 415" name="T29"/>
                <a:gd fmla="*/ 552 w 578" name="T30"/>
                <a:gd fmla="*/ 268 h 415" name="T31"/>
                <a:gd fmla="*/ 552 w 578" name="T32"/>
                <a:gd fmla="*/ 266 h 415" name="T33"/>
                <a:gd fmla="*/ 560 w 578" name="T34"/>
                <a:gd fmla="*/ 263 h 415" name="T35"/>
                <a:gd fmla="*/ 578 w 578" name="T36"/>
                <a:gd fmla="*/ 236 h 415" name="T37"/>
                <a:gd fmla="*/ 575 w 578" name="T38"/>
                <a:gd fmla="*/ 210 h 415" name="T39"/>
                <a:gd fmla="*/ 554 w 578" name="T40"/>
                <a:gd fmla="*/ 180 h 415" name="T41"/>
                <a:gd fmla="*/ 544 w 578" name="T42"/>
                <a:gd fmla="*/ 178 h 415" name="T43"/>
                <a:gd fmla="*/ 544 w 578" name="T44"/>
                <a:gd fmla="*/ 175 h 415" name="T45"/>
                <a:gd fmla="*/ 555 w 578" name="T46"/>
                <a:gd fmla="*/ 173 h 415" name="T47"/>
                <a:gd fmla="*/ 568 w 578" name="T48"/>
                <a:gd fmla="*/ 143 h 415" name="T49"/>
                <a:gd fmla="*/ 566 w 578" name="T50"/>
                <a:gd fmla="*/ 122 h 415" name="T51"/>
                <a:gd fmla="*/ 527 w 578" name="T52"/>
                <a:gd fmla="*/ 100 h 415" name="T53"/>
                <a:gd fmla="*/ 520 w 578" name="T54"/>
                <a:gd fmla="*/ 99 h 415" name="T55"/>
                <a:gd fmla="*/ 520 w 578" name="T56"/>
                <a:gd fmla="*/ 97 h 415" name="T57"/>
                <a:gd fmla="*/ 538 w 578" name="T58"/>
                <a:gd fmla="*/ 89 h 415" name="T59"/>
                <a:gd fmla="*/ 554 w 578" name="T60"/>
                <a:gd fmla="*/ 57 h 415" name="T61"/>
                <a:gd fmla="*/ 549 w 578" name="T62"/>
                <a:gd fmla="*/ 26 h 415" name="T63"/>
                <a:gd fmla="*/ 516 w 578" name="T64"/>
                <a:gd fmla="*/ 2 h 415" name="T65"/>
                <a:gd fmla="*/ 338 w 578" name="T66"/>
                <a:gd fmla="*/ 30 h 415"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415" w="578">
                  <a:moveTo>
                    <a:pt x="338" y="30"/>
                  </a:moveTo>
                  <a:cubicBezTo>
                    <a:pt x="229" y="72"/>
                    <a:pt x="229" y="72"/>
                    <a:pt x="229" y="72"/>
                  </a:cubicBezTo>
                  <a:cubicBezTo>
                    <a:pt x="216" y="77"/>
                    <a:pt x="204" y="84"/>
                    <a:pt x="195" y="94"/>
                  </a:cubicBezTo>
                  <a:cubicBezTo>
                    <a:pt x="156" y="131"/>
                    <a:pt x="156" y="131"/>
                    <a:pt x="156" y="131"/>
                  </a:cubicBezTo>
                  <a:cubicBezTo>
                    <a:pt x="0" y="173"/>
                    <a:pt x="0" y="173"/>
                    <a:pt x="0" y="173"/>
                  </a:cubicBezTo>
                  <a:cubicBezTo>
                    <a:pt x="76" y="415"/>
                    <a:pt x="76" y="415"/>
                    <a:pt x="76" y="415"/>
                  </a:cubicBezTo>
                  <a:cubicBezTo>
                    <a:pt x="234" y="388"/>
                    <a:pt x="234" y="388"/>
                    <a:pt x="234" y="388"/>
                  </a:cubicBezTo>
                  <a:cubicBezTo>
                    <a:pt x="317" y="406"/>
                    <a:pt x="317" y="406"/>
                    <a:pt x="317" y="406"/>
                  </a:cubicBezTo>
                  <a:cubicBezTo>
                    <a:pt x="328" y="409"/>
                    <a:pt x="339" y="409"/>
                    <a:pt x="350" y="409"/>
                  </a:cubicBezTo>
                  <a:cubicBezTo>
                    <a:pt x="450" y="405"/>
                    <a:pt x="450" y="405"/>
                    <a:pt x="450" y="405"/>
                  </a:cubicBezTo>
                  <a:cubicBezTo>
                    <a:pt x="462" y="404"/>
                    <a:pt x="474" y="401"/>
                    <a:pt x="484" y="396"/>
                  </a:cubicBezTo>
                  <a:cubicBezTo>
                    <a:pt x="558" y="341"/>
                    <a:pt x="558" y="341"/>
                    <a:pt x="558" y="341"/>
                  </a:cubicBezTo>
                  <a:cubicBezTo>
                    <a:pt x="569" y="336"/>
                    <a:pt x="575" y="325"/>
                    <a:pt x="574" y="314"/>
                  </a:cubicBezTo>
                  <a:cubicBezTo>
                    <a:pt x="574" y="295"/>
                    <a:pt x="574" y="295"/>
                    <a:pt x="574" y="295"/>
                  </a:cubicBezTo>
                  <a:cubicBezTo>
                    <a:pt x="573" y="283"/>
                    <a:pt x="564" y="272"/>
                    <a:pt x="552" y="268"/>
                  </a:cubicBezTo>
                  <a:cubicBezTo>
                    <a:pt x="552" y="268"/>
                    <a:pt x="552" y="268"/>
                    <a:pt x="552" y="268"/>
                  </a:cubicBezTo>
                  <a:cubicBezTo>
                    <a:pt x="551" y="268"/>
                    <a:pt x="551" y="266"/>
                    <a:pt x="552" y="266"/>
                  </a:cubicBezTo>
                  <a:cubicBezTo>
                    <a:pt x="560" y="263"/>
                    <a:pt x="560" y="263"/>
                    <a:pt x="560" y="263"/>
                  </a:cubicBezTo>
                  <a:cubicBezTo>
                    <a:pt x="572" y="259"/>
                    <a:pt x="578" y="249"/>
                    <a:pt x="578" y="236"/>
                  </a:cubicBezTo>
                  <a:cubicBezTo>
                    <a:pt x="575" y="210"/>
                    <a:pt x="575" y="210"/>
                    <a:pt x="575" y="210"/>
                  </a:cubicBezTo>
                  <a:cubicBezTo>
                    <a:pt x="574" y="197"/>
                    <a:pt x="566" y="184"/>
                    <a:pt x="554" y="180"/>
                  </a:cubicBezTo>
                  <a:cubicBezTo>
                    <a:pt x="544" y="178"/>
                    <a:pt x="544" y="178"/>
                    <a:pt x="544" y="178"/>
                  </a:cubicBezTo>
                  <a:cubicBezTo>
                    <a:pt x="542" y="177"/>
                    <a:pt x="542" y="175"/>
                    <a:pt x="544" y="175"/>
                  </a:cubicBezTo>
                  <a:cubicBezTo>
                    <a:pt x="555" y="173"/>
                    <a:pt x="555" y="173"/>
                    <a:pt x="555" y="173"/>
                  </a:cubicBezTo>
                  <a:cubicBezTo>
                    <a:pt x="570" y="170"/>
                    <a:pt x="570" y="158"/>
                    <a:pt x="568" y="143"/>
                  </a:cubicBezTo>
                  <a:cubicBezTo>
                    <a:pt x="566" y="122"/>
                    <a:pt x="566" y="122"/>
                    <a:pt x="566" y="122"/>
                  </a:cubicBezTo>
                  <a:cubicBezTo>
                    <a:pt x="560" y="99"/>
                    <a:pt x="541" y="100"/>
                    <a:pt x="527" y="100"/>
                  </a:cubicBezTo>
                  <a:cubicBezTo>
                    <a:pt x="520" y="99"/>
                    <a:pt x="520" y="99"/>
                    <a:pt x="520" y="99"/>
                  </a:cubicBezTo>
                  <a:cubicBezTo>
                    <a:pt x="519" y="99"/>
                    <a:pt x="519" y="97"/>
                    <a:pt x="520" y="97"/>
                  </a:cubicBezTo>
                  <a:cubicBezTo>
                    <a:pt x="538" y="89"/>
                    <a:pt x="538" y="89"/>
                    <a:pt x="538" y="89"/>
                  </a:cubicBezTo>
                  <a:cubicBezTo>
                    <a:pt x="550" y="83"/>
                    <a:pt x="557" y="70"/>
                    <a:pt x="554" y="57"/>
                  </a:cubicBezTo>
                  <a:cubicBezTo>
                    <a:pt x="549" y="26"/>
                    <a:pt x="549" y="26"/>
                    <a:pt x="549" y="26"/>
                  </a:cubicBezTo>
                  <a:cubicBezTo>
                    <a:pt x="546" y="10"/>
                    <a:pt x="531" y="0"/>
                    <a:pt x="516" y="2"/>
                  </a:cubicBezTo>
                  <a:lnTo>
                    <a:pt x="338" y="30"/>
                  </a:lnTo>
                  <a:close/>
                </a:path>
              </a:pathLst>
            </a:custGeom>
            <a:solidFill>
              <a:schemeClr val="accent1"/>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163" name="Freeform 9"/>
            <p:cNvSpPr/>
            <p:nvPr/>
          </p:nvSpPr>
          <p:spPr bwMode="auto">
            <a:xfrm>
              <a:off x="0" y="3251794"/>
              <a:ext cx="1014413" cy="1212056"/>
            </a:xfrm>
            <a:custGeom>
              <a:gdLst>
                <a:gd fmla="*/ 0 w 394" name="T0"/>
                <a:gd fmla="*/ 85 h 471" name="T1"/>
                <a:gd fmla="*/ 0 w 394" name="T2"/>
                <a:gd fmla="*/ 471 h 471" name="T3"/>
                <a:gd fmla="*/ 377 w 394" name="T4"/>
                <a:gd fmla="*/ 346 h 471" name="T5"/>
                <a:gd fmla="*/ 391 w 394" name="T6"/>
                <a:gd fmla="*/ 322 h 471" name="T7"/>
                <a:gd fmla="*/ 310 w 394" name="T8"/>
                <a:gd fmla="*/ 0 h 471" name="T9"/>
                <a:gd fmla="*/ 0 w 394" name="T10"/>
                <a:gd fmla="*/ 85 h 471" name="T11"/>
              </a:gdLst>
              <a:cxnLst>
                <a:cxn ang="0">
                  <a:pos x="T0" y="T1"/>
                </a:cxn>
                <a:cxn ang="0">
                  <a:pos x="T2" y="T3"/>
                </a:cxn>
                <a:cxn ang="0">
                  <a:pos x="T4" y="T5"/>
                </a:cxn>
                <a:cxn ang="0">
                  <a:pos x="T6" y="T7"/>
                </a:cxn>
                <a:cxn ang="0">
                  <a:pos x="T8" y="T9"/>
                </a:cxn>
                <a:cxn ang="0">
                  <a:pos x="T10" y="T11"/>
                </a:cxn>
              </a:cxnLst>
              <a:rect b="b" l="0" r="r" t="0"/>
              <a:pathLst>
                <a:path h="471" w="394">
                  <a:moveTo>
                    <a:pt x="0" y="85"/>
                  </a:moveTo>
                  <a:cubicBezTo>
                    <a:pt x="0" y="471"/>
                    <a:pt x="0" y="471"/>
                    <a:pt x="0" y="471"/>
                  </a:cubicBezTo>
                  <a:cubicBezTo>
                    <a:pt x="377" y="346"/>
                    <a:pt x="377" y="346"/>
                    <a:pt x="377" y="346"/>
                  </a:cubicBezTo>
                  <a:cubicBezTo>
                    <a:pt x="388" y="343"/>
                    <a:pt x="394" y="332"/>
                    <a:pt x="391" y="322"/>
                  </a:cubicBezTo>
                  <a:cubicBezTo>
                    <a:pt x="310" y="0"/>
                    <a:pt x="310" y="0"/>
                    <a:pt x="310" y="0"/>
                  </a:cubicBezTo>
                  <a:lnTo>
                    <a:pt x="0" y="85"/>
                  </a:lnTo>
                  <a:close/>
                </a:path>
              </a:pathLst>
            </a:custGeom>
            <a:solidFill>
              <a:schemeClr val="accent1"/>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164" name="Freeform 10"/>
            <p:cNvSpPr/>
            <p:nvPr/>
          </p:nvSpPr>
          <p:spPr bwMode="auto">
            <a:xfrm>
              <a:off x="802482" y="3241078"/>
              <a:ext cx="334565" cy="841772"/>
            </a:xfrm>
            <a:custGeom>
              <a:gdLst>
                <a:gd fmla="*/ 80 w 130" name="T0"/>
                <a:gd fmla="*/ 327 h 327" name="T1"/>
                <a:gd fmla="*/ 107 w 130" name="T2"/>
                <a:gd fmla="*/ 322 h 327" name="T3"/>
                <a:gd fmla="*/ 127 w 130" name="T4"/>
                <a:gd fmla="*/ 292 h 327" name="T5"/>
                <a:gd fmla="*/ 58 w 130" name="T6"/>
                <a:gd fmla="*/ 18 h 327" name="T7"/>
                <a:gd fmla="*/ 33 w 130" name="T8"/>
                <a:gd fmla="*/ 3 h 327" name="T9"/>
                <a:gd fmla="*/ 0 w 130" name="T10"/>
                <a:gd fmla="*/ 10 h 327" name="T11"/>
                <a:gd fmla="*/ 80 w 130" name="T12"/>
                <a:gd fmla="*/ 327 h 327" name="T13"/>
              </a:gdLst>
              <a:cxnLst>
                <a:cxn ang="0">
                  <a:pos x="T0" y="T1"/>
                </a:cxn>
                <a:cxn ang="0">
                  <a:pos x="T2" y="T3"/>
                </a:cxn>
                <a:cxn ang="0">
                  <a:pos x="T4" y="T5"/>
                </a:cxn>
                <a:cxn ang="0">
                  <a:pos x="T6" y="T7"/>
                </a:cxn>
                <a:cxn ang="0">
                  <a:pos x="T8" y="T9"/>
                </a:cxn>
                <a:cxn ang="0">
                  <a:pos x="T10" y="T11"/>
                </a:cxn>
                <a:cxn ang="0">
                  <a:pos x="T12" y="T13"/>
                </a:cxn>
              </a:cxnLst>
              <a:rect b="b" l="0" r="r" t="0"/>
              <a:pathLst>
                <a:path h="327" w="130">
                  <a:moveTo>
                    <a:pt x="80" y="327"/>
                  </a:moveTo>
                  <a:cubicBezTo>
                    <a:pt x="107" y="322"/>
                    <a:pt x="107" y="322"/>
                    <a:pt x="107" y="322"/>
                  </a:cubicBezTo>
                  <a:cubicBezTo>
                    <a:pt x="121" y="320"/>
                    <a:pt x="130" y="306"/>
                    <a:pt x="127" y="292"/>
                  </a:cubicBezTo>
                  <a:cubicBezTo>
                    <a:pt x="58" y="18"/>
                    <a:pt x="58" y="18"/>
                    <a:pt x="58" y="18"/>
                  </a:cubicBezTo>
                  <a:cubicBezTo>
                    <a:pt x="56" y="7"/>
                    <a:pt x="44" y="0"/>
                    <a:pt x="33" y="3"/>
                  </a:cubicBezTo>
                  <a:cubicBezTo>
                    <a:pt x="0" y="10"/>
                    <a:pt x="0" y="10"/>
                    <a:pt x="0" y="10"/>
                  </a:cubicBezTo>
                  <a:lnTo>
                    <a:pt x="80" y="327"/>
                  </a:lnTo>
                  <a:close/>
                </a:path>
              </a:pathLst>
            </a:custGeom>
            <a:solidFill>
              <a:schemeClr val="accent1"/>
            </a:solidFill>
            <a:ln>
              <a:solidFill>
                <a:schemeClr val="accent1"/>
              </a:solid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165" name="Freeform 11"/>
            <p:cNvSpPr/>
            <p:nvPr/>
          </p:nvSpPr>
          <p:spPr bwMode="auto">
            <a:xfrm>
              <a:off x="851297" y="3287512"/>
              <a:ext cx="239315" cy="748904"/>
            </a:xfrm>
            <a:custGeom>
              <a:gdLst>
                <a:gd fmla="*/ 0 w 93" name="T0"/>
                <a:gd fmla="*/ 4 h 291" name="T1"/>
                <a:gd fmla="*/ 18 w 93" name="T2"/>
                <a:gd fmla="*/ 0 h 291" name="T3"/>
                <a:gd fmla="*/ 18 w 93" name="T4"/>
                <a:gd fmla="*/ 0 h 291" name="T5"/>
                <a:gd fmla="*/ 24 w 93" name="T6"/>
                <a:gd fmla="*/ 4 h 291" name="T7"/>
                <a:gd fmla="*/ 92 w 93" name="T8"/>
                <a:gd fmla="*/ 277 h 291" name="T9"/>
                <a:gd fmla="*/ 91 w 93" name="T10"/>
                <a:gd fmla="*/ 284 h 291" name="T11"/>
                <a:gd fmla="*/ 85 w 93" name="T12"/>
                <a:gd fmla="*/ 288 h 291" name="T13"/>
                <a:gd fmla="*/ 73 w 93" name="T14"/>
                <a:gd fmla="*/ 291 h 291" name="T15"/>
                <a:gd fmla="*/ 0 w 93" name="T16"/>
                <a:gd fmla="*/ 4 h 29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91" w="93">
                  <a:moveTo>
                    <a:pt x="0" y="4"/>
                  </a:moveTo>
                  <a:cubicBezTo>
                    <a:pt x="18" y="0"/>
                    <a:pt x="18" y="0"/>
                    <a:pt x="18" y="0"/>
                  </a:cubicBezTo>
                  <a:cubicBezTo>
                    <a:pt x="18" y="0"/>
                    <a:pt x="18" y="0"/>
                    <a:pt x="18" y="0"/>
                  </a:cubicBezTo>
                  <a:cubicBezTo>
                    <a:pt x="21" y="0"/>
                    <a:pt x="23" y="2"/>
                    <a:pt x="24" y="4"/>
                  </a:cubicBezTo>
                  <a:cubicBezTo>
                    <a:pt x="92" y="277"/>
                    <a:pt x="92" y="277"/>
                    <a:pt x="92" y="277"/>
                  </a:cubicBezTo>
                  <a:cubicBezTo>
                    <a:pt x="93" y="281"/>
                    <a:pt x="92" y="283"/>
                    <a:pt x="91" y="284"/>
                  </a:cubicBezTo>
                  <a:cubicBezTo>
                    <a:pt x="90" y="286"/>
                    <a:pt x="88" y="288"/>
                    <a:pt x="85" y="288"/>
                  </a:cubicBezTo>
                  <a:cubicBezTo>
                    <a:pt x="73" y="291"/>
                    <a:pt x="73" y="291"/>
                    <a:pt x="73" y="291"/>
                  </a:cubicBezTo>
                  <a:lnTo>
                    <a:pt x="0" y="4"/>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166" name="Freeform 12"/>
            <p:cNvSpPr/>
            <p:nvPr/>
          </p:nvSpPr>
          <p:spPr bwMode="auto">
            <a:xfrm>
              <a:off x="1566863" y="1904006"/>
              <a:ext cx="113109" cy="209550"/>
            </a:xfrm>
            <a:custGeom>
              <a:gdLst>
                <a:gd fmla="*/ 0 w 44" name="T0"/>
                <a:gd fmla="*/ 1 h 81" name="T1"/>
                <a:gd fmla="*/ 9 w 44" name="T2"/>
                <a:gd fmla="*/ 81 h 81" name="T3"/>
                <a:gd fmla="*/ 41 w 44" name="T4"/>
                <a:gd fmla="*/ 37 h 81" name="T5"/>
                <a:gd fmla="*/ 0 w 44" name="T6"/>
                <a:gd fmla="*/ 1 h 81" name="T7"/>
              </a:gdLst>
              <a:cxnLst>
                <a:cxn ang="0">
                  <a:pos x="T0" y="T1"/>
                </a:cxn>
                <a:cxn ang="0">
                  <a:pos x="T2" y="T3"/>
                </a:cxn>
                <a:cxn ang="0">
                  <a:pos x="T4" y="T5"/>
                </a:cxn>
                <a:cxn ang="0">
                  <a:pos x="T6" y="T7"/>
                </a:cxn>
              </a:cxnLst>
              <a:rect b="b" l="0" r="r" t="0"/>
              <a:pathLst>
                <a:path h="81" w="44">
                  <a:moveTo>
                    <a:pt x="0" y="1"/>
                  </a:moveTo>
                  <a:cubicBezTo>
                    <a:pt x="9" y="81"/>
                    <a:pt x="9" y="81"/>
                    <a:pt x="9" y="81"/>
                  </a:cubicBezTo>
                  <a:cubicBezTo>
                    <a:pt x="30" y="77"/>
                    <a:pt x="44" y="58"/>
                    <a:pt x="41" y="37"/>
                  </a:cubicBezTo>
                  <a:cubicBezTo>
                    <a:pt x="39" y="16"/>
                    <a:pt x="20" y="0"/>
                    <a:pt x="0" y="1"/>
                  </a:cubicBezTo>
                  <a:close/>
                </a:path>
              </a:pathLst>
            </a:custGeom>
            <a:solidFill>
              <a:schemeClr val="accent4"/>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167" name="Freeform 13"/>
            <p:cNvSpPr/>
            <p:nvPr/>
          </p:nvSpPr>
          <p:spPr bwMode="auto">
            <a:xfrm>
              <a:off x="1462087" y="1909959"/>
              <a:ext cx="100013" cy="110729"/>
            </a:xfrm>
            <a:custGeom>
              <a:gdLst>
                <a:gd fmla="*/ 39 w 39" name="T0"/>
                <a:gd fmla="*/ 38 h 43" name="T1"/>
                <a:gd fmla="*/ 34 w 39" name="T2"/>
                <a:gd fmla="*/ 0 h 43" name="T3"/>
                <a:gd fmla="*/ 2 w 39" name="T4"/>
                <a:gd fmla="*/ 43 h 43" name="T5"/>
                <a:gd fmla="*/ 39 w 39" name="T6"/>
                <a:gd fmla="*/ 38 h 43" name="T7"/>
              </a:gdLst>
              <a:cxnLst>
                <a:cxn ang="0">
                  <a:pos x="T0" y="T1"/>
                </a:cxn>
                <a:cxn ang="0">
                  <a:pos x="T2" y="T3"/>
                </a:cxn>
                <a:cxn ang="0">
                  <a:pos x="T4" y="T5"/>
                </a:cxn>
                <a:cxn ang="0">
                  <a:pos x="T6" y="T7"/>
                </a:cxn>
              </a:cxnLst>
              <a:rect b="b" l="0" r="r" t="0"/>
              <a:pathLst>
                <a:path h="43" w="39">
                  <a:moveTo>
                    <a:pt x="39" y="38"/>
                  </a:moveTo>
                  <a:cubicBezTo>
                    <a:pt x="34" y="0"/>
                    <a:pt x="34" y="0"/>
                    <a:pt x="34" y="0"/>
                  </a:cubicBezTo>
                  <a:cubicBezTo>
                    <a:pt x="14" y="4"/>
                    <a:pt x="0" y="22"/>
                    <a:pt x="2" y="43"/>
                  </a:cubicBezTo>
                  <a:lnTo>
                    <a:pt x="39" y="38"/>
                  </a:lnTo>
                  <a:close/>
                </a:path>
              </a:pathLst>
            </a:custGeom>
            <a:solidFill>
              <a:schemeClr val="accent4"/>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168" name="Freeform 14"/>
            <p:cNvSpPr/>
            <p:nvPr/>
          </p:nvSpPr>
          <p:spPr bwMode="auto">
            <a:xfrm>
              <a:off x="1469232" y="2025450"/>
              <a:ext cx="105965" cy="92869"/>
            </a:xfrm>
            <a:custGeom>
              <a:gdLst>
                <a:gd fmla="*/ 0 w 41" name="T0"/>
                <a:gd fmla="*/ 5 h 36" name="T1"/>
                <a:gd fmla="*/ 41 w 41" name="T2"/>
                <a:gd fmla="*/ 35 h 36" name="T3"/>
                <a:gd fmla="*/ 36 w 41" name="T4"/>
                <a:gd fmla="*/ 0 h 36" name="T5"/>
                <a:gd fmla="*/ 0 w 41" name="T6"/>
                <a:gd fmla="*/ 5 h 36" name="T7"/>
              </a:gdLst>
              <a:cxnLst>
                <a:cxn ang="0">
                  <a:pos x="T0" y="T1"/>
                </a:cxn>
                <a:cxn ang="0">
                  <a:pos x="T2" y="T3"/>
                </a:cxn>
                <a:cxn ang="0">
                  <a:pos x="T4" y="T5"/>
                </a:cxn>
                <a:cxn ang="0">
                  <a:pos x="T6" y="T7"/>
                </a:cxn>
              </a:cxnLst>
              <a:rect b="b" l="0" r="r" t="0"/>
              <a:pathLst>
                <a:path h="36" w="41">
                  <a:moveTo>
                    <a:pt x="0" y="5"/>
                  </a:moveTo>
                  <a:cubicBezTo>
                    <a:pt x="5" y="23"/>
                    <a:pt x="22" y="36"/>
                    <a:pt x="41" y="35"/>
                  </a:cubicBezTo>
                  <a:cubicBezTo>
                    <a:pt x="36" y="0"/>
                    <a:pt x="36" y="0"/>
                    <a:pt x="36" y="0"/>
                  </a:cubicBezTo>
                  <a:lnTo>
                    <a:pt x="0" y="5"/>
                  </a:lnTo>
                  <a:close/>
                </a:path>
              </a:pathLst>
            </a:custGeom>
            <a:solidFill>
              <a:schemeClr val="accent4"/>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169" name="Freeform 15"/>
            <p:cNvSpPr/>
            <p:nvPr/>
          </p:nvSpPr>
          <p:spPr bwMode="auto">
            <a:xfrm>
              <a:off x="3227784" y="2713631"/>
              <a:ext cx="113109" cy="205979"/>
            </a:xfrm>
            <a:custGeom>
              <a:gdLst>
                <a:gd fmla="*/ 0 w 44" name="T0"/>
                <a:gd fmla="*/ 1 h 80" name="T1"/>
                <a:gd fmla="*/ 10 w 44" name="T2"/>
                <a:gd fmla="*/ 80 h 80" name="T3"/>
                <a:gd fmla="*/ 41 w 44" name="T4"/>
                <a:gd fmla="*/ 36 h 80" name="T5"/>
                <a:gd fmla="*/ 0 w 44" name="T6"/>
                <a:gd fmla="*/ 1 h 80" name="T7"/>
              </a:gdLst>
              <a:cxnLst>
                <a:cxn ang="0">
                  <a:pos x="T0" y="T1"/>
                </a:cxn>
                <a:cxn ang="0">
                  <a:pos x="T2" y="T3"/>
                </a:cxn>
                <a:cxn ang="0">
                  <a:pos x="T4" y="T5"/>
                </a:cxn>
                <a:cxn ang="0">
                  <a:pos x="T6" y="T7"/>
                </a:cxn>
              </a:cxnLst>
              <a:rect b="b" l="0" r="r" t="0"/>
              <a:pathLst>
                <a:path h="80" w="44">
                  <a:moveTo>
                    <a:pt x="0" y="1"/>
                  </a:moveTo>
                  <a:cubicBezTo>
                    <a:pt x="10" y="80"/>
                    <a:pt x="10" y="80"/>
                    <a:pt x="10" y="80"/>
                  </a:cubicBezTo>
                  <a:cubicBezTo>
                    <a:pt x="30" y="76"/>
                    <a:pt x="44" y="57"/>
                    <a:pt x="41" y="36"/>
                  </a:cubicBezTo>
                  <a:cubicBezTo>
                    <a:pt x="39" y="15"/>
                    <a:pt x="21" y="0"/>
                    <a:pt x="0" y="1"/>
                  </a:cubicBezTo>
                  <a:close/>
                </a:path>
              </a:pathLst>
            </a:custGeom>
            <a:solidFill>
              <a:schemeClr val="accent3"/>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170" name="Freeform 16"/>
            <p:cNvSpPr/>
            <p:nvPr/>
          </p:nvSpPr>
          <p:spPr bwMode="auto">
            <a:xfrm>
              <a:off x="3121818" y="2716012"/>
              <a:ext cx="100013" cy="110729"/>
            </a:xfrm>
            <a:custGeom>
              <a:gdLst>
                <a:gd fmla="*/ 39 w 39" name="T0"/>
                <a:gd fmla="*/ 39 h 43" name="T1"/>
                <a:gd fmla="*/ 34 w 39" name="T2"/>
                <a:gd fmla="*/ 0 h 43" name="T3"/>
                <a:gd fmla="*/ 2 w 39" name="T4"/>
                <a:gd fmla="*/ 43 h 43" name="T5"/>
                <a:gd fmla="*/ 39 w 39" name="T6"/>
                <a:gd fmla="*/ 39 h 43" name="T7"/>
              </a:gdLst>
              <a:cxnLst>
                <a:cxn ang="0">
                  <a:pos x="T0" y="T1"/>
                </a:cxn>
                <a:cxn ang="0">
                  <a:pos x="T2" y="T3"/>
                </a:cxn>
                <a:cxn ang="0">
                  <a:pos x="T4" y="T5"/>
                </a:cxn>
                <a:cxn ang="0">
                  <a:pos x="T6" y="T7"/>
                </a:cxn>
              </a:cxnLst>
              <a:rect b="b" l="0" r="r" t="0"/>
              <a:pathLst>
                <a:path h="43" w="39">
                  <a:moveTo>
                    <a:pt x="39" y="39"/>
                  </a:moveTo>
                  <a:cubicBezTo>
                    <a:pt x="34" y="0"/>
                    <a:pt x="34" y="0"/>
                    <a:pt x="34" y="0"/>
                  </a:cubicBezTo>
                  <a:cubicBezTo>
                    <a:pt x="14" y="5"/>
                    <a:pt x="0" y="23"/>
                    <a:pt x="2" y="43"/>
                  </a:cubicBezTo>
                  <a:lnTo>
                    <a:pt x="39" y="39"/>
                  </a:lnTo>
                  <a:close/>
                </a:path>
              </a:pathLst>
            </a:custGeom>
            <a:solidFill>
              <a:schemeClr val="accent3"/>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171" name="Freeform 17"/>
            <p:cNvSpPr/>
            <p:nvPr/>
          </p:nvSpPr>
          <p:spPr bwMode="auto">
            <a:xfrm>
              <a:off x="3128962" y="2833884"/>
              <a:ext cx="105965" cy="90488"/>
            </a:xfrm>
            <a:custGeom>
              <a:gdLst>
                <a:gd fmla="*/ 0 w 41" name="T0"/>
                <a:gd fmla="*/ 4 h 35" name="T1"/>
                <a:gd fmla="*/ 41 w 41" name="T2"/>
                <a:gd fmla="*/ 34 h 35" name="T3"/>
                <a:gd fmla="*/ 37 w 41" name="T4"/>
                <a:gd fmla="*/ 0 h 35" name="T5"/>
                <a:gd fmla="*/ 0 w 41" name="T6"/>
                <a:gd fmla="*/ 4 h 35" name="T7"/>
              </a:gdLst>
              <a:cxnLst>
                <a:cxn ang="0">
                  <a:pos x="T0" y="T1"/>
                </a:cxn>
                <a:cxn ang="0">
                  <a:pos x="T2" y="T3"/>
                </a:cxn>
                <a:cxn ang="0">
                  <a:pos x="T4" y="T5"/>
                </a:cxn>
                <a:cxn ang="0">
                  <a:pos x="T6" y="T7"/>
                </a:cxn>
              </a:cxnLst>
              <a:rect b="b" l="0" r="r" t="0"/>
              <a:pathLst>
                <a:path h="35" w="41">
                  <a:moveTo>
                    <a:pt x="0" y="4"/>
                  </a:moveTo>
                  <a:cubicBezTo>
                    <a:pt x="5" y="22"/>
                    <a:pt x="22" y="35"/>
                    <a:pt x="41" y="34"/>
                  </a:cubicBezTo>
                  <a:cubicBezTo>
                    <a:pt x="37" y="0"/>
                    <a:pt x="37" y="0"/>
                    <a:pt x="37" y="0"/>
                  </a:cubicBezTo>
                  <a:lnTo>
                    <a:pt x="0" y="4"/>
                  </a:lnTo>
                  <a:close/>
                </a:path>
              </a:pathLst>
            </a:custGeom>
            <a:solidFill>
              <a:schemeClr val="accent3"/>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172" name="Freeform 18"/>
            <p:cNvSpPr/>
            <p:nvPr/>
          </p:nvSpPr>
          <p:spPr bwMode="auto">
            <a:xfrm>
              <a:off x="979885" y="2713631"/>
              <a:ext cx="50006" cy="91679"/>
            </a:xfrm>
            <a:custGeom>
              <a:gdLst>
                <a:gd fmla="*/ 19 w 19" name="T0"/>
                <a:gd fmla="*/ 30 h 36" name="T1"/>
                <a:gd fmla="*/ 14 w 19" name="T2"/>
                <a:gd fmla="*/ 35 h 36" name="T3"/>
                <a:gd fmla="*/ 9 w 19" name="T4"/>
                <a:gd fmla="*/ 36 h 36" name="T5"/>
                <a:gd fmla="*/ 3 w 19" name="T6"/>
                <a:gd fmla="*/ 32 h 36" name="T7"/>
                <a:gd fmla="*/ 0 w 19" name="T8"/>
                <a:gd fmla="*/ 6 h 36" name="T9"/>
                <a:gd fmla="*/ 5 w 19" name="T10"/>
                <a:gd fmla="*/ 1 h 36" name="T11"/>
                <a:gd fmla="*/ 10 w 19" name="T12"/>
                <a:gd fmla="*/ 0 h 36" name="T13"/>
                <a:gd fmla="*/ 15 w 19" name="T14"/>
                <a:gd fmla="*/ 4 h 36" name="T15"/>
                <a:gd fmla="*/ 19 w 19" name="T16"/>
                <a:gd fmla="*/ 30 h 3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6" w="19">
                  <a:moveTo>
                    <a:pt x="19" y="30"/>
                  </a:moveTo>
                  <a:cubicBezTo>
                    <a:pt x="19" y="32"/>
                    <a:pt x="17" y="35"/>
                    <a:pt x="14" y="35"/>
                  </a:cubicBezTo>
                  <a:cubicBezTo>
                    <a:pt x="9" y="36"/>
                    <a:pt x="9" y="36"/>
                    <a:pt x="9" y="36"/>
                  </a:cubicBezTo>
                  <a:cubicBezTo>
                    <a:pt x="6" y="36"/>
                    <a:pt x="4" y="34"/>
                    <a:pt x="3" y="32"/>
                  </a:cubicBezTo>
                  <a:cubicBezTo>
                    <a:pt x="0" y="6"/>
                    <a:pt x="0" y="6"/>
                    <a:pt x="0" y="6"/>
                  </a:cubicBezTo>
                  <a:cubicBezTo>
                    <a:pt x="0" y="4"/>
                    <a:pt x="2" y="1"/>
                    <a:pt x="5" y="1"/>
                  </a:cubicBezTo>
                  <a:cubicBezTo>
                    <a:pt x="10" y="0"/>
                    <a:pt x="10" y="0"/>
                    <a:pt x="10" y="0"/>
                  </a:cubicBezTo>
                  <a:cubicBezTo>
                    <a:pt x="13" y="0"/>
                    <a:pt x="15" y="2"/>
                    <a:pt x="15" y="4"/>
                  </a:cubicBezTo>
                  <a:lnTo>
                    <a:pt x="19" y="30"/>
                  </a:lnTo>
                  <a:close/>
                </a:path>
              </a:pathLst>
            </a:custGeom>
            <a:solidFill>
              <a:schemeClr val="accent1"/>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173" name="Freeform 19"/>
            <p:cNvSpPr/>
            <p:nvPr/>
          </p:nvSpPr>
          <p:spPr bwMode="auto">
            <a:xfrm>
              <a:off x="1032271" y="2679103"/>
              <a:ext cx="51197" cy="121444"/>
            </a:xfrm>
            <a:custGeom>
              <a:gdLst>
                <a:gd fmla="*/ 20 w 20" name="T0"/>
                <a:gd fmla="*/ 40 h 47" name="T1"/>
                <a:gd fmla="*/ 16 w 20" name="T2"/>
                <a:gd fmla="*/ 46 h 47" name="T3"/>
                <a:gd fmla="*/ 10 w 20" name="T4"/>
                <a:gd fmla="*/ 46 h 47" name="T5"/>
                <a:gd fmla="*/ 5 w 20" name="T6"/>
                <a:gd fmla="*/ 42 h 47" name="T7"/>
                <a:gd fmla="*/ 0 w 20" name="T8"/>
                <a:gd fmla="*/ 7 h 47" name="T9"/>
                <a:gd fmla="*/ 5 w 20" name="T10"/>
                <a:gd fmla="*/ 1 h 47" name="T11"/>
                <a:gd fmla="*/ 10 w 20" name="T12"/>
                <a:gd fmla="*/ 1 h 47" name="T13"/>
                <a:gd fmla="*/ 16 w 20" name="T14"/>
                <a:gd fmla="*/ 5 h 47" name="T15"/>
                <a:gd fmla="*/ 20 w 20" name="T16"/>
                <a:gd fmla="*/ 40 h 4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7" w="20">
                  <a:moveTo>
                    <a:pt x="20" y="40"/>
                  </a:moveTo>
                  <a:cubicBezTo>
                    <a:pt x="20" y="43"/>
                    <a:pt x="18" y="45"/>
                    <a:pt x="16" y="46"/>
                  </a:cubicBezTo>
                  <a:cubicBezTo>
                    <a:pt x="10" y="46"/>
                    <a:pt x="10" y="46"/>
                    <a:pt x="10" y="46"/>
                  </a:cubicBezTo>
                  <a:cubicBezTo>
                    <a:pt x="8" y="47"/>
                    <a:pt x="5" y="45"/>
                    <a:pt x="5" y="42"/>
                  </a:cubicBezTo>
                  <a:cubicBezTo>
                    <a:pt x="0" y="7"/>
                    <a:pt x="0" y="7"/>
                    <a:pt x="0" y="7"/>
                  </a:cubicBezTo>
                  <a:cubicBezTo>
                    <a:pt x="0" y="4"/>
                    <a:pt x="2" y="2"/>
                    <a:pt x="5" y="1"/>
                  </a:cubicBezTo>
                  <a:cubicBezTo>
                    <a:pt x="10" y="1"/>
                    <a:pt x="10" y="1"/>
                    <a:pt x="10" y="1"/>
                  </a:cubicBezTo>
                  <a:cubicBezTo>
                    <a:pt x="13" y="0"/>
                    <a:pt x="15" y="2"/>
                    <a:pt x="16" y="5"/>
                  </a:cubicBezTo>
                  <a:lnTo>
                    <a:pt x="20" y="40"/>
                  </a:lnTo>
                  <a:close/>
                </a:path>
              </a:pathLst>
            </a:custGeom>
            <a:solidFill>
              <a:schemeClr val="accent1"/>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174" name="Freeform 20"/>
            <p:cNvSpPr/>
            <p:nvPr/>
          </p:nvSpPr>
          <p:spPr bwMode="auto">
            <a:xfrm>
              <a:off x="1083469" y="2641003"/>
              <a:ext cx="55959" cy="152400"/>
            </a:xfrm>
            <a:custGeom>
              <a:gdLst>
                <a:gd fmla="*/ 22 w 22" name="T0"/>
                <a:gd fmla="*/ 52 h 59" name="T1"/>
                <a:gd fmla="*/ 17 w 22" name="T2"/>
                <a:gd fmla="*/ 58 h 59" name="T3"/>
                <a:gd fmla="*/ 12 w 22" name="T4"/>
                <a:gd fmla="*/ 59 h 59" name="T5"/>
                <a:gd fmla="*/ 6 w 22" name="T6"/>
                <a:gd fmla="*/ 54 h 59" name="T7"/>
                <a:gd fmla="*/ 1 w 22" name="T8"/>
                <a:gd fmla="*/ 7 h 59" name="T9"/>
                <a:gd fmla="*/ 5 w 22" name="T10"/>
                <a:gd fmla="*/ 1 h 59" name="T11"/>
                <a:gd fmla="*/ 10 w 22" name="T12"/>
                <a:gd fmla="*/ 0 h 59" name="T13"/>
                <a:gd fmla="*/ 16 w 22" name="T14"/>
                <a:gd fmla="*/ 5 h 59" name="T15"/>
                <a:gd fmla="*/ 22 w 22" name="T16"/>
                <a:gd fmla="*/ 52 h 5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9" w="22">
                  <a:moveTo>
                    <a:pt x="22" y="52"/>
                  </a:moveTo>
                  <a:cubicBezTo>
                    <a:pt x="22" y="55"/>
                    <a:pt x="20" y="58"/>
                    <a:pt x="17" y="58"/>
                  </a:cubicBezTo>
                  <a:cubicBezTo>
                    <a:pt x="12" y="59"/>
                    <a:pt x="12" y="59"/>
                    <a:pt x="12" y="59"/>
                  </a:cubicBezTo>
                  <a:cubicBezTo>
                    <a:pt x="9" y="59"/>
                    <a:pt x="7" y="57"/>
                    <a:pt x="6" y="54"/>
                  </a:cubicBezTo>
                  <a:cubicBezTo>
                    <a:pt x="1" y="7"/>
                    <a:pt x="1" y="7"/>
                    <a:pt x="1" y="7"/>
                  </a:cubicBezTo>
                  <a:cubicBezTo>
                    <a:pt x="0" y="4"/>
                    <a:pt x="2" y="1"/>
                    <a:pt x="5" y="1"/>
                  </a:cubicBezTo>
                  <a:cubicBezTo>
                    <a:pt x="10" y="0"/>
                    <a:pt x="10" y="0"/>
                    <a:pt x="10" y="0"/>
                  </a:cubicBezTo>
                  <a:cubicBezTo>
                    <a:pt x="13" y="0"/>
                    <a:pt x="15" y="2"/>
                    <a:pt x="16" y="5"/>
                  </a:cubicBezTo>
                  <a:lnTo>
                    <a:pt x="22" y="52"/>
                  </a:lnTo>
                  <a:close/>
                </a:path>
              </a:pathLst>
            </a:custGeom>
            <a:solidFill>
              <a:schemeClr val="accent1"/>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175" name="Freeform 21"/>
            <p:cNvSpPr/>
            <p:nvPr/>
          </p:nvSpPr>
          <p:spPr bwMode="auto">
            <a:xfrm>
              <a:off x="983456" y="2798165"/>
              <a:ext cx="223838" cy="61913"/>
            </a:xfrm>
            <a:custGeom>
              <a:gdLst>
                <a:gd fmla="*/ 7 w 87" name="T0"/>
                <a:gd fmla="*/ 23 h 24" name="T1"/>
                <a:gd fmla="*/ 1 w 87" name="T2"/>
                <a:gd fmla="*/ 19 h 24" name="T3"/>
                <a:gd fmla="*/ 1 w 87" name="T4"/>
                <a:gd fmla="*/ 15 h 24" name="T5"/>
                <a:gd fmla="*/ 5 w 87" name="T6"/>
                <a:gd fmla="*/ 9 h 24" name="T7"/>
                <a:gd fmla="*/ 81 w 87" name="T8"/>
                <a:gd fmla="*/ 0 h 24" name="T9"/>
                <a:gd fmla="*/ 86 w 87" name="T10"/>
                <a:gd fmla="*/ 4 h 24" name="T11"/>
                <a:gd fmla="*/ 87 w 87" name="T12"/>
                <a:gd fmla="*/ 9 h 24" name="T13"/>
                <a:gd fmla="*/ 83 w 87" name="T14"/>
                <a:gd fmla="*/ 14 h 24" name="T15"/>
                <a:gd fmla="*/ 7 w 87" name="T16"/>
                <a:gd fmla="*/ 23 h 2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4" w="87">
                  <a:moveTo>
                    <a:pt x="7" y="23"/>
                  </a:moveTo>
                  <a:cubicBezTo>
                    <a:pt x="4" y="24"/>
                    <a:pt x="1" y="22"/>
                    <a:pt x="1" y="19"/>
                  </a:cubicBezTo>
                  <a:cubicBezTo>
                    <a:pt x="1" y="15"/>
                    <a:pt x="1" y="15"/>
                    <a:pt x="1" y="15"/>
                  </a:cubicBezTo>
                  <a:cubicBezTo>
                    <a:pt x="0" y="12"/>
                    <a:pt x="2" y="10"/>
                    <a:pt x="5" y="9"/>
                  </a:cubicBezTo>
                  <a:cubicBezTo>
                    <a:pt x="81" y="0"/>
                    <a:pt x="81" y="0"/>
                    <a:pt x="81" y="0"/>
                  </a:cubicBezTo>
                  <a:cubicBezTo>
                    <a:pt x="84" y="0"/>
                    <a:pt x="86" y="2"/>
                    <a:pt x="86" y="4"/>
                  </a:cubicBezTo>
                  <a:cubicBezTo>
                    <a:pt x="87" y="9"/>
                    <a:pt x="87" y="9"/>
                    <a:pt x="87" y="9"/>
                  </a:cubicBezTo>
                  <a:cubicBezTo>
                    <a:pt x="87" y="11"/>
                    <a:pt x="85" y="14"/>
                    <a:pt x="83" y="14"/>
                  </a:cubicBezTo>
                  <a:lnTo>
                    <a:pt x="7" y="23"/>
                  </a:lnTo>
                  <a:close/>
                </a:path>
              </a:pathLst>
            </a:custGeom>
            <a:solidFill>
              <a:schemeClr val="accent1"/>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176" name="Freeform 22"/>
            <p:cNvSpPr/>
            <p:nvPr/>
          </p:nvSpPr>
          <p:spPr bwMode="auto">
            <a:xfrm>
              <a:off x="1139428" y="2667197"/>
              <a:ext cx="52388" cy="117872"/>
            </a:xfrm>
            <a:custGeom>
              <a:gdLst>
                <a:gd fmla="*/ 20 w 20" name="T0"/>
                <a:gd fmla="*/ 40 h 46" name="T1"/>
                <a:gd fmla="*/ 15 w 20" name="T2"/>
                <a:gd fmla="*/ 45 h 46" name="T3"/>
                <a:gd fmla="*/ 10 w 20" name="T4"/>
                <a:gd fmla="*/ 46 h 46" name="T5"/>
                <a:gd fmla="*/ 5 w 20" name="T6"/>
                <a:gd fmla="*/ 42 h 46" name="T7"/>
                <a:gd fmla="*/ 0 w 20" name="T8"/>
                <a:gd fmla="*/ 7 h 46" name="T9"/>
                <a:gd fmla="*/ 5 w 20" name="T10"/>
                <a:gd fmla="*/ 1 h 46" name="T11"/>
                <a:gd fmla="*/ 10 w 20" name="T12"/>
                <a:gd fmla="*/ 1 h 46" name="T13"/>
                <a:gd fmla="*/ 15 w 20" name="T14"/>
                <a:gd fmla="*/ 5 h 46" name="T15"/>
                <a:gd fmla="*/ 20 w 20" name="T16"/>
                <a:gd fmla="*/ 40 h 4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6" w="20">
                  <a:moveTo>
                    <a:pt x="20" y="40"/>
                  </a:moveTo>
                  <a:cubicBezTo>
                    <a:pt x="20" y="43"/>
                    <a:pt x="18" y="45"/>
                    <a:pt x="15" y="45"/>
                  </a:cubicBezTo>
                  <a:cubicBezTo>
                    <a:pt x="10" y="46"/>
                    <a:pt x="10" y="46"/>
                    <a:pt x="10" y="46"/>
                  </a:cubicBezTo>
                  <a:cubicBezTo>
                    <a:pt x="7" y="46"/>
                    <a:pt x="5" y="45"/>
                    <a:pt x="5" y="42"/>
                  </a:cubicBezTo>
                  <a:cubicBezTo>
                    <a:pt x="0" y="7"/>
                    <a:pt x="0" y="7"/>
                    <a:pt x="0" y="7"/>
                  </a:cubicBezTo>
                  <a:cubicBezTo>
                    <a:pt x="0" y="4"/>
                    <a:pt x="2" y="2"/>
                    <a:pt x="5" y="1"/>
                  </a:cubicBezTo>
                  <a:cubicBezTo>
                    <a:pt x="10" y="1"/>
                    <a:pt x="10" y="1"/>
                    <a:pt x="10" y="1"/>
                  </a:cubicBezTo>
                  <a:cubicBezTo>
                    <a:pt x="13" y="0"/>
                    <a:pt x="15" y="2"/>
                    <a:pt x="15" y="5"/>
                  </a:cubicBezTo>
                  <a:lnTo>
                    <a:pt x="20" y="40"/>
                  </a:lnTo>
                  <a:close/>
                </a:path>
              </a:pathLst>
            </a:custGeom>
            <a:solidFill>
              <a:schemeClr val="accent1"/>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177" name="Freeform 23"/>
            <p:cNvSpPr/>
            <p:nvPr/>
          </p:nvSpPr>
          <p:spPr bwMode="auto">
            <a:xfrm>
              <a:off x="3323035" y="1682550"/>
              <a:ext cx="48815" cy="92869"/>
            </a:xfrm>
            <a:custGeom>
              <a:gdLst>
                <a:gd fmla="*/ 18 w 19" name="T0"/>
                <a:gd fmla="*/ 29 h 36" name="T1"/>
                <a:gd fmla="*/ 14 w 19" name="T2"/>
                <a:gd fmla="*/ 35 h 36" name="T3"/>
                <a:gd fmla="*/ 9 w 19" name="T4"/>
                <a:gd fmla="*/ 36 h 36" name="T5"/>
                <a:gd fmla="*/ 3 w 19" name="T6"/>
                <a:gd fmla="*/ 31 h 36" name="T7"/>
                <a:gd fmla="*/ 0 w 19" name="T8"/>
                <a:gd fmla="*/ 6 h 36" name="T9"/>
                <a:gd fmla="*/ 5 w 19" name="T10"/>
                <a:gd fmla="*/ 1 h 36" name="T11"/>
                <a:gd fmla="*/ 10 w 19" name="T12"/>
                <a:gd fmla="*/ 0 h 36" name="T13"/>
                <a:gd fmla="*/ 15 w 19" name="T14"/>
                <a:gd fmla="*/ 4 h 36" name="T15"/>
                <a:gd fmla="*/ 18 w 19" name="T16"/>
                <a:gd fmla="*/ 29 h 3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6" w="19">
                  <a:moveTo>
                    <a:pt x="18" y="29"/>
                  </a:moveTo>
                  <a:cubicBezTo>
                    <a:pt x="19" y="32"/>
                    <a:pt x="17" y="35"/>
                    <a:pt x="14" y="35"/>
                  </a:cubicBezTo>
                  <a:cubicBezTo>
                    <a:pt x="9" y="36"/>
                    <a:pt x="9" y="36"/>
                    <a:pt x="9" y="36"/>
                  </a:cubicBezTo>
                  <a:cubicBezTo>
                    <a:pt x="6" y="36"/>
                    <a:pt x="4" y="34"/>
                    <a:pt x="3" y="31"/>
                  </a:cubicBezTo>
                  <a:cubicBezTo>
                    <a:pt x="0" y="6"/>
                    <a:pt x="0" y="6"/>
                    <a:pt x="0" y="6"/>
                  </a:cubicBezTo>
                  <a:cubicBezTo>
                    <a:pt x="0" y="3"/>
                    <a:pt x="2" y="1"/>
                    <a:pt x="5" y="1"/>
                  </a:cubicBezTo>
                  <a:cubicBezTo>
                    <a:pt x="10" y="0"/>
                    <a:pt x="10" y="0"/>
                    <a:pt x="10" y="0"/>
                  </a:cubicBezTo>
                  <a:cubicBezTo>
                    <a:pt x="12" y="0"/>
                    <a:pt x="15" y="1"/>
                    <a:pt x="15" y="4"/>
                  </a:cubicBezTo>
                  <a:lnTo>
                    <a:pt x="18" y="29"/>
                  </a:lnTo>
                  <a:close/>
                </a:path>
              </a:pathLst>
            </a:custGeom>
            <a:solidFill>
              <a:schemeClr val="accent4"/>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178" name="Freeform 24"/>
            <p:cNvSpPr/>
            <p:nvPr/>
          </p:nvSpPr>
          <p:spPr bwMode="auto">
            <a:xfrm>
              <a:off x="3374230" y="1649212"/>
              <a:ext cx="51197" cy="119063"/>
            </a:xfrm>
            <a:custGeom>
              <a:gdLst>
                <a:gd fmla="*/ 20 w 20" name="T0"/>
                <a:gd fmla="*/ 40 h 46" name="T1"/>
                <a:gd fmla="*/ 15 w 20" name="T2"/>
                <a:gd fmla="*/ 45 h 46" name="T3"/>
                <a:gd fmla="*/ 10 w 20" name="T4"/>
                <a:gd fmla="*/ 46 h 46" name="T5"/>
                <a:gd fmla="*/ 5 w 20" name="T6"/>
                <a:gd fmla="*/ 42 h 46" name="T7"/>
                <a:gd fmla="*/ 0 w 20" name="T8"/>
                <a:gd fmla="*/ 7 h 46" name="T9"/>
                <a:gd fmla="*/ 5 w 20" name="T10"/>
                <a:gd fmla="*/ 1 h 46" name="T11"/>
                <a:gd fmla="*/ 10 w 20" name="T12"/>
                <a:gd fmla="*/ 0 h 46" name="T13"/>
                <a:gd fmla="*/ 15 w 20" name="T14"/>
                <a:gd fmla="*/ 5 h 46" name="T15"/>
                <a:gd fmla="*/ 20 w 20" name="T16"/>
                <a:gd fmla="*/ 40 h 4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6" w="20">
                  <a:moveTo>
                    <a:pt x="20" y="40"/>
                  </a:moveTo>
                  <a:cubicBezTo>
                    <a:pt x="20" y="43"/>
                    <a:pt x="18" y="45"/>
                    <a:pt x="15" y="45"/>
                  </a:cubicBezTo>
                  <a:cubicBezTo>
                    <a:pt x="10" y="46"/>
                    <a:pt x="10" y="46"/>
                    <a:pt x="10" y="46"/>
                  </a:cubicBezTo>
                  <a:cubicBezTo>
                    <a:pt x="7" y="46"/>
                    <a:pt x="5" y="44"/>
                    <a:pt x="5" y="42"/>
                  </a:cubicBezTo>
                  <a:cubicBezTo>
                    <a:pt x="0" y="7"/>
                    <a:pt x="0" y="7"/>
                    <a:pt x="0" y="7"/>
                  </a:cubicBezTo>
                  <a:cubicBezTo>
                    <a:pt x="0" y="4"/>
                    <a:pt x="2" y="1"/>
                    <a:pt x="5" y="1"/>
                  </a:cubicBezTo>
                  <a:cubicBezTo>
                    <a:pt x="10" y="0"/>
                    <a:pt x="10" y="0"/>
                    <a:pt x="10" y="0"/>
                  </a:cubicBezTo>
                  <a:cubicBezTo>
                    <a:pt x="13" y="0"/>
                    <a:pt x="15" y="2"/>
                    <a:pt x="15" y="5"/>
                  </a:cubicBezTo>
                  <a:lnTo>
                    <a:pt x="20" y="40"/>
                  </a:lnTo>
                  <a:close/>
                </a:path>
              </a:pathLst>
            </a:custGeom>
            <a:solidFill>
              <a:schemeClr val="accent4"/>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179" name="Freeform 25"/>
            <p:cNvSpPr/>
            <p:nvPr/>
          </p:nvSpPr>
          <p:spPr bwMode="auto">
            <a:xfrm>
              <a:off x="3425428" y="1611113"/>
              <a:ext cx="57150" cy="151210"/>
            </a:xfrm>
            <a:custGeom>
              <a:gdLst>
                <a:gd fmla="*/ 21 w 22" name="T0"/>
                <a:gd fmla="*/ 52 h 59" name="T1"/>
                <a:gd fmla="*/ 17 w 22" name="T2"/>
                <a:gd fmla="*/ 58 h 59" name="T3"/>
                <a:gd fmla="*/ 12 w 22" name="T4"/>
                <a:gd fmla="*/ 58 h 59" name="T5"/>
                <a:gd fmla="*/ 6 w 22" name="T6"/>
                <a:gd fmla="*/ 54 h 59" name="T7"/>
                <a:gd fmla="*/ 0 w 22" name="T8"/>
                <a:gd fmla="*/ 6 h 59" name="T9"/>
                <a:gd fmla="*/ 5 w 22" name="T10"/>
                <a:gd fmla="*/ 1 h 59" name="T11"/>
                <a:gd fmla="*/ 10 w 22" name="T12"/>
                <a:gd fmla="*/ 0 h 59" name="T13"/>
                <a:gd fmla="*/ 16 w 22" name="T14"/>
                <a:gd fmla="*/ 4 h 59" name="T15"/>
                <a:gd fmla="*/ 21 w 22" name="T16"/>
                <a:gd fmla="*/ 52 h 5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9" w="22">
                  <a:moveTo>
                    <a:pt x="21" y="52"/>
                  </a:moveTo>
                  <a:cubicBezTo>
                    <a:pt x="22" y="55"/>
                    <a:pt x="20" y="57"/>
                    <a:pt x="17" y="58"/>
                  </a:cubicBezTo>
                  <a:cubicBezTo>
                    <a:pt x="12" y="58"/>
                    <a:pt x="12" y="58"/>
                    <a:pt x="12" y="58"/>
                  </a:cubicBezTo>
                  <a:cubicBezTo>
                    <a:pt x="9" y="59"/>
                    <a:pt x="7" y="57"/>
                    <a:pt x="6" y="54"/>
                  </a:cubicBezTo>
                  <a:cubicBezTo>
                    <a:pt x="0" y="6"/>
                    <a:pt x="0" y="6"/>
                    <a:pt x="0" y="6"/>
                  </a:cubicBezTo>
                  <a:cubicBezTo>
                    <a:pt x="0" y="4"/>
                    <a:pt x="2" y="1"/>
                    <a:pt x="5" y="1"/>
                  </a:cubicBezTo>
                  <a:cubicBezTo>
                    <a:pt x="10" y="0"/>
                    <a:pt x="10" y="0"/>
                    <a:pt x="10" y="0"/>
                  </a:cubicBezTo>
                  <a:cubicBezTo>
                    <a:pt x="13" y="0"/>
                    <a:pt x="15" y="2"/>
                    <a:pt x="16" y="4"/>
                  </a:cubicBezTo>
                  <a:lnTo>
                    <a:pt x="21" y="52"/>
                  </a:lnTo>
                  <a:close/>
                </a:path>
              </a:pathLst>
            </a:custGeom>
            <a:solidFill>
              <a:schemeClr val="accent4"/>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180" name="Freeform 26"/>
            <p:cNvSpPr/>
            <p:nvPr/>
          </p:nvSpPr>
          <p:spPr bwMode="auto">
            <a:xfrm>
              <a:off x="3325415" y="1765894"/>
              <a:ext cx="223838" cy="64294"/>
            </a:xfrm>
            <a:custGeom>
              <a:gdLst>
                <a:gd fmla="*/ 6 w 87" name="T0"/>
                <a:gd fmla="*/ 24 h 25" name="T1"/>
                <a:gd fmla="*/ 1 w 87" name="T2"/>
                <a:gd fmla="*/ 20 h 25" name="T3"/>
                <a:gd fmla="*/ 0 w 87" name="T4"/>
                <a:gd fmla="*/ 16 h 25" name="T5"/>
                <a:gd fmla="*/ 5 w 87" name="T6"/>
                <a:gd fmla="*/ 10 h 25" name="T7"/>
                <a:gd fmla="*/ 81 w 87" name="T8"/>
                <a:gd fmla="*/ 1 h 25" name="T9"/>
                <a:gd fmla="*/ 86 w 87" name="T10"/>
                <a:gd fmla="*/ 5 h 25" name="T11"/>
                <a:gd fmla="*/ 87 w 87" name="T12"/>
                <a:gd fmla="*/ 9 h 25" name="T13"/>
                <a:gd fmla="*/ 82 w 87" name="T14"/>
                <a:gd fmla="*/ 15 h 25" name="T15"/>
                <a:gd fmla="*/ 6 w 87" name="T16"/>
                <a:gd fmla="*/ 24 h 2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5" w="87">
                  <a:moveTo>
                    <a:pt x="6" y="24"/>
                  </a:moveTo>
                  <a:cubicBezTo>
                    <a:pt x="4" y="25"/>
                    <a:pt x="1" y="23"/>
                    <a:pt x="1" y="20"/>
                  </a:cubicBezTo>
                  <a:cubicBezTo>
                    <a:pt x="0" y="16"/>
                    <a:pt x="0" y="16"/>
                    <a:pt x="0" y="16"/>
                  </a:cubicBezTo>
                  <a:cubicBezTo>
                    <a:pt x="0" y="13"/>
                    <a:pt x="2" y="10"/>
                    <a:pt x="5" y="10"/>
                  </a:cubicBezTo>
                  <a:cubicBezTo>
                    <a:pt x="81" y="1"/>
                    <a:pt x="81" y="1"/>
                    <a:pt x="81" y="1"/>
                  </a:cubicBezTo>
                  <a:cubicBezTo>
                    <a:pt x="83" y="0"/>
                    <a:pt x="86" y="2"/>
                    <a:pt x="86" y="5"/>
                  </a:cubicBezTo>
                  <a:cubicBezTo>
                    <a:pt x="87" y="9"/>
                    <a:pt x="87" y="9"/>
                    <a:pt x="87" y="9"/>
                  </a:cubicBezTo>
                  <a:cubicBezTo>
                    <a:pt x="87" y="12"/>
                    <a:pt x="85" y="14"/>
                    <a:pt x="82" y="15"/>
                  </a:cubicBezTo>
                  <a:lnTo>
                    <a:pt x="6" y="24"/>
                  </a:lnTo>
                  <a:close/>
                </a:path>
              </a:pathLst>
            </a:custGeom>
            <a:solidFill>
              <a:schemeClr val="accent4"/>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181" name="Freeform 27"/>
            <p:cNvSpPr/>
            <p:nvPr/>
          </p:nvSpPr>
          <p:spPr bwMode="auto">
            <a:xfrm>
              <a:off x="3482578" y="1636115"/>
              <a:ext cx="51197" cy="119063"/>
            </a:xfrm>
            <a:custGeom>
              <a:gdLst>
                <a:gd fmla="*/ 20 w 20" name="T0"/>
                <a:gd fmla="*/ 40 h 46" name="T1"/>
                <a:gd fmla="*/ 15 w 20" name="T2"/>
                <a:gd fmla="*/ 45 h 46" name="T3"/>
                <a:gd fmla="*/ 10 w 20" name="T4"/>
                <a:gd fmla="*/ 46 h 46" name="T5"/>
                <a:gd fmla="*/ 4 w 20" name="T6"/>
                <a:gd fmla="*/ 42 h 46" name="T7"/>
                <a:gd fmla="*/ 0 w 20" name="T8"/>
                <a:gd fmla="*/ 6 h 46" name="T9"/>
                <a:gd fmla="*/ 4 w 20" name="T10"/>
                <a:gd fmla="*/ 1 h 46" name="T11"/>
                <a:gd fmla="*/ 10 w 20" name="T12"/>
                <a:gd fmla="*/ 0 h 46" name="T13"/>
                <a:gd fmla="*/ 15 w 20" name="T14"/>
                <a:gd fmla="*/ 5 h 46" name="T15"/>
                <a:gd fmla="*/ 20 w 20" name="T16"/>
                <a:gd fmla="*/ 40 h 4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6" w="20">
                  <a:moveTo>
                    <a:pt x="20" y="40"/>
                  </a:moveTo>
                  <a:cubicBezTo>
                    <a:pt x="20" y="42"/>
                    <a:pt x="18" y="45"/>
                    <a:pt x="15" y="45"/>
                  </a:cubicBezTo>
                  <a:cubicBezTo>
                    <a:pt x="10" y="46"/>
                    <a:pt x="10" y="46"/>
                    <a:pt x="10" y="46"/>
                  </a:cubicBezTo>
                  <a:cubicBezTo>
                    <a:pt x="7" y="46"/>
                    <a:pt x="5" y="44"/>
                    <a:pt x="4" y="42"/>
                  </a:cubicBezTo>
                  <a:cubicBezTo>
                    <a:pt x="0" y="6"/>
                    <a:pt x="0" y="6"/>
                    <a:pt x="0" y="6"/>
                  </a:cubicBezTo>
                  <a:cubicBezTo>
                    <a:pt x="0" y="4"/>
                    <a:pt x="2" y="1"/>
                    <a:pt x="4" y="1"/>
                  </a:cubicBezTo>
                  <a:cubicBezTo>
                    <a:pt x="10" y="0"/>
                    <a:pt x="10" y="0"/>
                    <a:pt x="10" y="0"/>
                  </a:cubicBezTo>
                  <a:cubicBezTo>
                    <a:pt x="12" y="0"/>
                    <a:pt x="15" y="2"/>
                    <a:pt x="15" y="5"/>
                  </a:cubicBezTo>
                  <a:lnTo>
                    <a:pt x="20" y="40"/>
                  </a:lnTo>
                  <a:close/>
                </a:path>
              </a:pathLst>
            </a:custGeom>
            <a:solidFill>
              <a:schemeClr val="accent4"/>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182" name="Freeform 28"/>
            <p:cNvSpPr/>
            <p:nvPr/>
          </p:nvSpPr>
          <p:spPr bwMode="auto">
            <a:xfrm>
              <a:off x="534590" y="2182613"/>
              <a:ext cx="41672" cy="57150"/>
            </a:xfrm>
            <a:custGeom>
              <a:gdLst>
                <a:gd fmla="*/ 16 w 16" name="T0"/>
                <a:gd fmla="*/ 16 h 22" name="T1"/>
                <a:gd fmla="*/ 12 w 16" name="T2"/>
                <a:gd fmla="*/ 21 h 22" name="T3"/>
                <a:gd fmla="*/ 7 w 16" name="T4"/>
                <a:gd fmla="*/ 22 h 22" name="T5"/>
                <a:gd fmla="*/ 1 w 16" name="T6"/>
                <a:gd fmla="*/ 18 h 22" name="T7"/>
                <a:gd fmla="*/ 0 w 16" name="T8"/>
                <a:gd fmla="*/ 6 h 22" name="T9"/>
                <a:gd fmla="*/ 4 w 16" name="T10"/>
                <a:gd fmla="*/ 1 h 22" name="T11"/>
                <a:gd fmla="*/ 9 w 16" name="T12"/>
                <a:gd fmla="*/ 0 h 22" name="T13"/>
                <a:gd fmla="*/ 15 w 16" name="T14"/>
                <a:gd fmla="*/ 4 h 22" name="T15"/>
                <a:gd fmla="*/ 16 w 16" name="T16"/>
                <a:gd fmla="*/ 16 h 2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2" w="16">
                  <a:moveTo>
                    <a:pt x="16" y="16"/>
                  </a:moveTo>
                  <a:cubicBezTo>
                    <a:pt x="16" y="18"/>
                    <a:pt x="14" y="21"/>
                    <a:pt x="12" y="21"/>
                  </a:cubicBezTo>
                  <a:cubicBezTo>
                    <a:pt x="7" y="22"/>
                    <a:pt x="7" y="22"/>
                    <a:pt x="7" y="22"/>
                  </a:cubicBezTo>
                  <a:cubicBezTo>
                    <a:pt x="4" y="22"/>
                    <a:pt x="2" y="20"/>
                    <a:pt x="1" y="18"/>
                  </a:cubicBezTo>
                  <a:cubicBezTo>
                    <a:pt x="0" y="6"/>
                    <a:pt x="0" y="6"/>
                    <a:pt x="0" y="6"/>
                  </a:cubicBezTo>
                  <a:cubicBezTo>
                    <a:pt x="0" y="3"/>
                    <a:pt x="1" y="1"/>
                    <a:pt x="4" y="1"/>
                  </a:cubicBezTo>
                  <a:cubicBezTo>
                    <a:pt x="9" y="0"/>
                    <a:pt x="9" y="0"/>
                    <a:pt x="9" y="0"/>
                  </a:cubicBezTo>
                  <a:cubicBezTo>
                    <a:pt x="12" y="0"/>
                    <a:pt x="14" y="1"/>
                    <a:pt x="15" y="4"/>
                  </a:cubicBezTo>
                  <a:lnTo>
                    <a:pt x="16" y="16"/>
                  </a:lnTo>
                  <a:close/>
                </a:path>
              </a:pathLst>
            </a:custGeom>
            <a:solidFill>
              <a:schemeClr val="accent3"/>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183" name="Freeform 29"/>
            <p:cNvSpPr/>
            <p:nvPr/>
          </p:nvSpPr>
          <p:spPr bwMode="auto">
            <a:xfrm>
              <a:off x="584597" y="2144513"/>
              <a:ext cx="45244" cy="86916"/>
            </a:xfrm>
            <a:custGeom>
              <a:gdLst>
                <a:gd fmla="*/ 18 w 18" name="T0"/>
                <a:gd fmla="*/ 28 h 34" name="T1"/>
                <a:gd fmla="*/ 14 w 18" name="T2"/>
                <a:gd fmla="*/ 34 h 34" name="T3"/>
                <a:gd fmla="*/ 9 w 18" name="T4"/>
                <a:gd fmla="*/ 34 h 34" name="T5"/>
                <a:gd fmla="*/ 3 w 18" name="T6"/>
                <a:gd fmla="*/ 30 h 34" name="T7"/>
                <a:gd fmla="*/ 0 w 18" name="T8"/>
                <a:gd fmla="*/ 7 h 34" name="T9"/>
                <a:gd fmla="*/ 5 w 18" name="T10"/>
                <a:gd fmla="*/ 1 h 34" name="T11"/>
                <a:gd fmla="*/ 10 w 18" name="T12"/>
                <a:gd fmla="*/ 1 h 34" name="T13"/>
                <a:gd fmla="*/ 15 w 18" name="T14"/>
                <a:gd fmla="*/ 5 h 34" name="T15"/>
                <a:gd fmla="*/ 18 w 18" name="T16"/>
                <a:gd fmla="*/ 28 h 3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4" w="18">
                  <a:moveTo>
                    <a:pt x="18" y="28"/>
                  </a:moveTo>
                  <a:cubicBezTo>
                    <a:pt x="18" y="31"/>
                    <a:pt x="16" y="33"/>
                    <a:pt x="14" y="34"/>
                  </a:cubicBezTo>
                  <a:cubicBezTo>
                    <a:pt x="9" y="34"/>
                    <a:pt x="9" y="34"/>
                    <a:pt x="9" y="34"/>
                  </a:cubicBezTo>
                  <a:cubicBezTo>
                    <a:pt x="6" y="34"/>
                    <a:pt x="4" y="33"/>
                    <a:pt x="3" y="30"/>
                  </a:cubicBezTo>
                  <a:cubicBezTo>
                    <a:pt x="0" y="7"/>
                    <a:pt x="0" y="7"/>
                    <a:pt x="0" y="7"/>
                  </a:cubicBezTo>
                  <a:cubicBezTo>
                    <a:pt x="0" y="4"/>
                    <a:pt x="2" y="2"/>
                    <a:pt x="5" y="1"/>
                  </a:cubicBezTo>
                  <a:cubicBezTo>
                    <a:pt x="10" y="1"/>
                    <a:pt x="10" y="1"/>
                    <a:pt x="10" y="1"/>
                  </a:cubicBezTo>
                  <a:cubicBezTo>
                    <a:pt x="12" y="0"/>
                    <a:pt x="15" y="2"/>
                    <a:pt x="15" y="5"/>
                  </a:cubicBezTo>
                  <a:lnTo>
                    <a:pt x="18" y="28"/>
                  </a:lnTo>
                  <a:close/>
                </a:path>
              </a:pathLst>
            </a:custGeom>
            <a:solidFill>
              <a:schemeClr val="accent3"/>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184" name="Freeform 30"/>
            <p:cNvSpPr/>
            <p:nvPr/>
          </p:nvSpPr>
          <p:spPr bwMode="auto">
            <a:xfrm>
              <a:off x="629840" y="2109985"/>
              <a:ext cx="52388" cy="116681"/>
            </a:xfrm>
            <a:custGeom>
              <a:gdLst>
                <a:gd fmla="*/ 19 w 20" name="T0"/>
                <a:gd fmla="*/ 39 h 45" name="T1"/>
                <a:gd fmla="*/ 15 w 20" name="T2"/>
                <a:gd fmla="*/ 44 h 45" name="T3"/>
                <a:gd fmla="*/ 10 w 20" name="T4"/>
                <a:gd fmla="*/ 45 h 45" name="T5"/>
                <a:gd fmla="*/ 5 w 20" name="T6"/>
                <a:gd fmla="*/ 41 h 45" name="T7"/>
                <a:gd fmla="*/ 1 w 20" name="T8"/>
                <a:gd fmla="*/ 7 h 45" name="T9"/>
                <a:gd fmla="*/ 5 w 20" name="T10"/>
                <a:gd fmla="*/ 1 h 45" name="T11"/>
                <a:gd fmla="*/ 10 w 20" name="T12"/>
                <a:gd fmla="*/ 1 h 45" name="T13"/>
                <a:gd fmla="*/ 15 w 20" name="T14"/>
                <a:gd fmla="*/ 5 h 45" name="T15"/>
                <a:gd fmla="*/ 19 w 20" name="T16"/>
                <a:gd fmla="*/ 39 h 4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5" w="20">
                  <a:moveTo>
                    <a:pt x="19" y="39"/>
                  </a:moveTo>
                  <a:cubicBezTo>
                    <a:pt x="20" y="41"/>
                    <a:pt x="18" y="44"/>
                    <a:pt x="15" y="44"/>
                  </a:cubicBezTo>
                  <a:cubicBezTo>
                    <a:pt x="10" y="45"/>
                    <a:pt x="10" y="45"/>
                    <a:pt x="10" y="45"/>
                  </a:cubicBezTo>
                  <a:cubicBezTo>
                    <a:pt x="8" y="45"/>
                    <a:pt x="5" y="43"/>
                    <a:pt x="5" y="41"/>
                  </a:cubicBezTo>
                  <a:cubicBezTo>
                    <a:pt x="1" y="7"/>
                    <a:pt x="1" y="7"/>
                    <a:pt x="1" y="7"/>
                  </a:cubicBezTo>
                  <a:cubicBezTo>
                    <a:pt x="0" y="4"/>
                    <a:pt x="2" y="2"/>
                    <a:pt x="5" y="1"/>
                  </a:cubicBezTo>
                  <a:cubicBezTo>
                    <a:pt x="10" y="1"/>
                    <a:pt x="10" y="1"/>
                    <a:pt x="10" y="1"/>
                  </a:cubicBezTo>
                  <a:cubicBezTo>
                    <a:pt x="13" y="0"/>
                    <a:pt x="15" y="2"/>
                    <a:pt x="15" y="5"/>
                  </a:cubicBezTo>
                  <a:lnTo>
                    <a:pt x="19" y="39"/>
                  </a:lnTo>
                  <a:close/>
                </a:path>
              </a:pathLst>
            </a:custGeom>
            <a:solidFill>
              <a:schemeClr val="accent3"/>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185" name="Freeform 31"/>
            <p:cNvSpPr/>
            <p:nvPr/>
          </p:nvSpPr>
          <p:spPr bwMode="auto">
            <a:xfrm>
              <a:off x="527447" y="2074266"/>
              <a:ext cx="110728" cy="97631"/>
            </a:xfrm>
            <a:custGeom>
              <a:gdLst>
                <a:gd fmla="*/ 2 w 43" name="T0"/>
                <a:gd fmla="*/ 38 h 38" name="T1"/>
                <a:gd fmla="*/ 1 w 43" name="T2"/>
                <a:gd fmla="*/ 38 h 38" name="T3"/>
                <a:gd fmla="*/ 0 w 43" name="T4"/>
                <a:gd fmla="*/ 35 h 38" name="T5"/>
                <a:gd fmla="*/ 13 w 43" name="T6"/>
                <a:gd fmla="*/ 19 h 38" name="T7"/>
                <a:gd fmla="*/ 14 w 43" name="T8"/>
                <a:gd fmla="*/ 18 h 38" name="T9"/>
                <a:gd fmla="*/ 26 w 43" name="T10"/>
                <a:gd fmla="*/ 17 h 38" name="T11"/>
                <a:gd fmla="*/ 39 w 43" name="T12"/>
                <a:gd fmla="*/ 1 h 38" name="T13"/>
                <a:gd fmla="*/ 42 w 43" name="T14"/>
                <a:gd fmla="*/ 1 h 38" name="T15"/>
                <a:gd fmla="*/ 42 w 43" name="T16"/>
                <a:gd fmla="*/ 4 h 38" name="T17"/>
                <a:gd fmla="*/ 29 w 43" name="T18"/>
                <a:gd fmla="*/ 20 h 38" name="T19"/>
                <a:gd fmla="*/ 28 w 43" name="T20"/>
                <a:gd fmla="*/ 21 h 38" name="T21"/>
                <a:gd fmla="*/ 15 w 43" name="T22"/>
                <a:gd fmla="*/ 22 h 38" name="T23"/>
                <a:gd fmla="*/ 3 w 43" name="T24"/>
                <a:gd fmla="*/ 37 h 38" name="T25"/>
                <a:gd fmla="*/ 2 w 43" name="T26"/>
                <a:gd fmla="*/ 38 h 38"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38" w="43">
                  <a:moveTo>
                    <a:pt x="2" y="38"/>
                  </a:moveTo>
                  <a:cubicBezTo>
                    <a:pt x="2" y="38"/>
                    <a:pt x="1" y="38"/>
                    <a:pt x="1" y="38"/>
                  </a:cubicBezTo>
                  <a:cubicBezTo>
                    <a:pt x="0" y="37"/>
                    <a:pt x="0" y="36"/>
                    <a:pt x="0" y="35"/>
                  </a:cubicBezTo>
                  <a:cubicBezTo>
                    <a:pt x="13" y="19"/>
                    <a:pt x="13" y="19"/>
                    <a:pt x="13" y="19"/>
                  </a:cubicBezTo>
                  <a:cubicBezTo>
                    <a:pt x="13" y="19"/>
                    <a:pt x="14" y="18"/>
                    <a:pt x="14" y="18"/>
                  </a:cubicBezTo>
                  <a:cubicBezTo>
                    <a:pt x="26" y="17"/>
                    <a:pt x="26" y="17"/>
                    <a:pt x="26" y="17"/>
                  </a:cubicBezTo>
                  <a:cubicBezTo>
                    <a:pt x="39" y="1"/>
                    <a:pt x="39" y="1"/>
                    <a:pt x="39" y="1"/>
                  </a:cubicBezTo>
                  <a:cubicBezTo>
                    <a:pt x="40" y="0"/>
                    <a:pt x="41" y="0"/>
                    <a:pt x="42" y="1"/>
                  </a:cubicBezTo>
                  <a:cubicBezTo>
                    <a:pt x="43" y="2"/>
                    <a:pt x="43" y="3"/>
                    <a:pt x="42" y="4"/>
                  </a:cubicBezTo>
                  <a:cubicBezTo>
                    <a:pt x="29" y="20"/>
                    <a:pt x="29" y="20"/>
                    <a:pt x="29" y="20"/>
                  </a:cubicBezTo>
                  <a:cubicBezTo>
                    <a:pt x="29" y="20"/>
                    <a:pt x="28" y="21"/>
                    <a:pt x="28" y="21"/>
                  </a:cubicBezTo>
                  <a:cubicBezTo>
                    <a:pt x="15" y="22"/>
                    <a:pt x="15" y="22"/>
                    <a:pt x="15" y="22"/>
                  </a:cubicBezTo>
                  <a:cubicBezTo>
                    <a:pt x="3" y="37"/>
                    <a:pt x="3" y="37"/>
                    <a:pt x="3" y="37"/>
                  </a:cubicBezTo>
                  <a:cubicBezTo>
                    <a:pt x="3" y="38"/>
                    <a:pt x="3" y="38"/>
                    <a:pt x="2" y="38"/>
                  </a:cubicBezTo>
                  <a:close/>
                </a:path>
              </a:pathLst>
            </a:custGeom>
            <a:solidFill>
              <a:schemeClr val="accent3"/>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186" name="Freeform 32"/>
            <p:cNvSpPr>
              <a:spLocks noEditPoints="1"/>
            </p:cNvSpPr>
            <p:nvPr/>
          </p:nvSpPr>
          <p:spPr bwMode="auto">
            <a:xfrm>
              <a:off x="467916" y="2087363"/>
              <a:ext cx="239315" cy="208360"/>
            </a:xfrm>
            <a:custGeom>
              <a:gdLst>
                <a:gd fmla="*/ 86 w 93" name="T0"/>
                <a:gd fmla="*/ 59 h 81" name="T1"/>
                <a:gd fmla="*/ 23 w 93" name="T2"/>
                <a:gd fmla="*/ 66 h 81" name="T3"/>
                <a:gd fmla="*/ 15 w 93" name="T4"/>
                <a:gd fmla="*/ 4 h 81" name="T5"/>
                <a:gd fmla="*/ 10 w 93" name="T6"/>
                <a:gd fmla="*/ 0 h 81" name="T7"/>
                <a:gd fmla="*/ 5 w 93" name="T8"/>
                <a:gd fmla="*/ 1 h 81" name="T9"/>
                <a:gd fmla="*/ 1 w 93" name="T10"/>
                <a:gd fmla="*/ 6 h 81" name="T11"/>
                <a:gd fmla="*/ 9 w 93" name="T12"/>
                <a:gd fmla="*/ 73 h 81" name="T13"/>
                <a:gd fmla="*/ 9 w 93" name="T14"/>
                <a:gd fmla="*/ 77 h 81" name="T15"/>
                <a:gd fmla="*/ 10 w 93" name="T16"/>
                <a:gd fmla="*/ 79 h 81" name="T17"/>
                <a:gd fmla="*/ 15 w 93" name="T18"/>
                <a:gd fmla="*/ 81 h 81" name="T19"/>
                <a:gd fmla="*/ 15 w 93" name="T20"/>
                <a:gd fmla="*/ 81 h 81" name="T21"/>
                <a:gd fmla="*/ 20 w 93" name="T22"/>
                <a:gd fmla="*/ 81 h 81" name="T23"/>
                <a:gd fmla="*/ 88 w 93" name="T24"/>
                <a:gd fmla="*/ 72 h 81" name="T25"/>
                <a:gd fmla="*/ 92 w 93" name="T26"/>
                <a:gd fmla="*/ 67 h 81" name="T27"/>
                <a:gd fmla="*/ 92 w 93" name="T28"/>
                <a:gd fmla="*/ 63 h 81" name="T29"/>
                <a:gd fmla="*/ 86 w 93" name="T30"/>
                <a:gd fmla="*/ 59 h 81" name="T31"/>
                <a:gd fmla="*/ 9 w 93" name="T32"/>
                <a:gd fmla="*/ 9 h 81" name="T33"/>
                <a:gd fmla="*/ 12 w 93" name="T34"/>
                <a:gd fmla="*/ 12 h 81" name="T35"/>
                <a:gd fmla="*/ 9 w 93" name="T36"/>
                <a:gd fmla="*/ 16 h 81" name="T37"/>
                <a:gd fmla="*/ 6 w 93" name="T38"/>
                <a:gd fmla="*/ 13 h 81" name="T39"/>
                <a:gd fmla="*/ 9 w 93" name="T40"/>
                <a:gd fmla="*/ 9 h 81" name="T41"/>
                <a:gd fmla="*/ 11 w 93" name="T42"/>
                <a:gd fmla="*/ 31 h 81" name="T43"/>
                <a:gd fmla="*/ 15 w 93" name="T44"/>
                <a:gd fmla="*/ 34 h 81" name="T45"/>
                <a:gd fmla="*/ 12 w 93" name="T46"/>
                <a:gd fmla="*/ 38 h 81" name="T47"/>
                <a:gd fmla="*/ 8 w 93" name="T48"/>
                <a:gd fmla="*/ 35 h 81" name="T49"/>
                <a:gd fmla="*/ 11 w 93" name="T50"/>
                <a:gd fmla="*/ 31 h 81" name="T51"/>
                <a:gd fmla="*/ 14 w 93" name="T52"/>
                <a:gd fmla="*/ 53 h 81" name="T53"/>
                <a:gd fmla="*/ 18 w 93" name="T54"/>
                <a:gd fmla="*/ 56 h 81" name="T55"/>
                <a:gd fmla="*/ 15 w 93" name="T56"/>
                <a:gd fmla="*/ 60 h 81" name="T57"/>
                <a:gd fmla="*/ 11 w 93" name="T58"/>
                <a:gd fmla="*/ 57 h 81" name="T59"/>
                <a:gd fmla="*/ 14 w 93" name="T60"/>
                <a:gd fmla="*/ 53 h 81"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81" w="93">
                  <a:moveTo>
                    <a:pt x="86" y="59"/>
                  </a:moveTo>
                  <a:cubicBezTo>
                    <a:pt x="23" y="66"/>
                    <a:pt x="23" y="66"/>
                    <a:pt x="23" y="66"/>
                  </a:cubicBezTo>
                  <a:cubicBezTo>
                    <a:pt x="15" y="4"/>
                    <a:pt x="15" y="4"/>
                    <a:pt x="15" y="4"/>
                  </a:cubicBezTo>
                  <a:cubicBezTo>
                    <a:pt x="15" y="2"/>
                    <a:pt x="13" y="0"/>
                    <a:pt x="10" y="0"/>
                  </a:cubicBezTo>
                  <a:cubicBezTo>
                    <a:pt x="5" y="1"/>
                    <a:pt x="5" y="1"/>
                    <a:pt x="5" y="1"/>
                  </a:cubicBezTo>
                  <a:cubicBezTo>
                    <a:pt x="2" y="1"/>
                    <a:pt x="0" y="4"/>
                    <a:pt x="1" y="6"/>
                  </a:cubicBezTo>
                  <a:cubicBezTo>
                    <a:pt x="9" y="73"/>
                    <a:pt x="9" y="73"/>
                    <a:pt x="9" y="73"/>
                  </a:cubicBezTo>
                  <a:cubicBezTo>
                    <a:pt x="9" y="77"/>
                    <a:pt x="9" y="77"/>
                    <a:pt x="9" y="77"/>
                  </a:cubicBezTo>
                  <a:cubicBezTo>
                    <a:pt x="10" y="78"/>
                    <a:pt x="10" y="78"/>
                    <a:pt x="10" y="79"/>
                  </a:cubicBezTo>
                  <a:cubicBezTo>
                    <a:pt x="11" y="80"/>
                    <a:pt x="13" y="81"/>
                    <a:pt x="15" y="81"/>
                  </a:cubicBezTo>
                  <a:cubicBezTo>
                    <a:pt x="15" y="81"/>
                    <a:pt x="15" y="81"/>
                    <a:pt x="15" y="81"/>
                  </a:cubicBezTo>
                  <a:cubicBezTo>
                    <a:pt x="20" y="81"/>
                    <a:pt x="20" y="81"/>
                    <a:pt x="20" y="81"/>
                  </a:cubicBezTo>
                  <a:cubicBezTo>
                    <a:pt x="88" y="72"/>
                    <a:pt x="88" y="72"/>
                    <a:pt x="88" y="72"/>
                  </a:cubicBezTo>
                  <a:cubicBezTo>
                    <a:pt x="91" y="72"/>
                    <a:pt x="93" y="69"/>
                    <a:pt x="92" y="67"/>
                  </a:cubicBezTo>
                  <a:cubicBezTo>
                    <a:pt x="92" y="63"/>
                    <a:pt x="92" y="63"/>
                    <a:pt x="92" y="63"/>
                  </a:cubicBezTo>
                  <a:cubicBezTo>
                    <a:pt x="91" y="60"/>
                    <a:pt x="89" y="58"/>
                    <a:pt x="86" y="59"/>
                  </a:cubicBezTo>
                  <a:close/>
                  <a:moveTo>
                    <a:pt x="9" y="9"/>
                  </a:moveTo>
                  <a:cubicBezTo>
                    <a:pt x="11" y="9"/>
                    <a:pt x="12" y="11"/>
                    <a:pt x="12" y="12"/>
                  </a:cubicBezTo>
                  <a:cubicBezTo>
                    <a:pt x="13" y="14"/>
                    <a:pt x="11" y="16"/>
                    <a:pt x="9" y="16"/>
                  </a:cubicBezTo>
                  <a:cubicBezTo>
                    <a:pt x="7" y="17"/>
                    <a:pt x="6" y="15"/>
                    <a:pt x="6" y="13"/>
                  </a:cubicBezTo>
                  <a:cubicBezTo>
                    <a:pt x="5" y="11"/>
                    <a:pt x="7" y="10"/>
                    <a:pt x="9" y="9"/>
                  </a:cubicBezTo>
                  <a:close/>
                  <a:moveTo>
                    <a:pt x="11" y="31"/>
                  </a:moveTo>
                  <a:cubicBezTo>
                    <a:pt x="13" y="31"/>
                    <a:pt x="15" y="32"/>
                    <a:pt x="15" y="34"/>
                  </a:cubicBezTo>
                  <a:cubicBezTo>
                    <a:pt x="15" y="36"/>
                    <a:pt x="14" y="38"/>
                    <a:pt x="12" y="38"/>
                  </a:cubicBezTo>
                  <a:cubicBezTo>
                    <a:pt x="10" y="39"/>
                    <a:pt x="8" y="37"/>
                    <a:pt x="8" y="35"/>
                  </a:cubicBezTo>
                  <a:cubicBezTo>
                    <a:pt x="8" y="33"/>
                    <a:pt x="9" y="32"/>
                    <a:pt x="11" y="31"/>
                  </a:cubicBezTo>
                  <a:close/>
                  <a:moveTo>
                    <a:pt x="14" y="53"/>
                  </a:moveTo>
                  <a:cubicBezTo>
                    <a:pt x="16" y="53"/>
                    <a:pt x="18" y="54"/>
                    <a:pt x="18" y="56"/>
                  </a:cubicBezTo>
                  <a:cubicBezTo>
                    <a:pt x="18" y="58"/>
                    <a:pt x="17" y="60"/>
                    <a:pt x="15" y="60"/>
                  </a:cubicBezTo>
                  <a:cubicBezTo>
                    <a:pt x="13" y="60"/>
                    <a:pt x="11" y="59"/>
                    <a:pt x="11" y="57"/>
                  </a:cubicBezTo>
                  <a:cubicBezTo>
                    <a:pt x="11" y="55"/>
                    <a:pt x="12" y="53"/>
                    <a:pt x="14" y="53"/>
                  </a:cubicBezTo>
                  <a:close/>
                </a:path>
              </a:pathLst>
            </a:custGeom>
            <a:solidFill>
              <a:schemeClr val="accent3"/>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187" name="Freeform 33"/>
            <p:cNvSpPr/>
            <p:nvPr/>
          </p:nvSpPr>
          <p:spPr bwMode="auto">
            <a:xfrm>
              <a:off x="2094309" y="2164753"/>
              <a:ext cx="44053" cy="55960"/>
            </a:xfrm>
            <a:custGeom>
              <a:gdLst>
                <a:gd fmla="*/ 17 w 17" name="T0"/>
                <a:gd fmla="*/ 16 h 22" name="T1"/>
                <a:gd fmla="*/ 12 w 17" name="T2"/>
                <a:gd fmla="*/ 21 h 22" name="T3"/>
                <a:gd fmla="*/ 7 w 17" name="T4"/>
                <a:gd fmla="*/ 22 h 22" name="T5"/>
                <a:gd fmla="*/ 2 w 17" name="T6"/>
                <a:gd fmla="*/ 18 h 22" name="T7"/>
                <a:gd fmla="*/ 1 w 17" name="T8"/>
                <a:gd fmla="*/ 6 h 22" name="T9"/>
                <a:gd fmla="*/ 5 w 17" name="T10"/>
                <a:gd fmla="*/ 1 h 22" name="T11"/>
                <a:gd fmla="*/ 10 w 17" name="T12"/>
                <a:gd fmla="*/ 0 h 22" name="T13"/>
                <a:gd fmla="*/ 15 w 17" name="T14"/>
                <a:gd fmla="*/ 4 h 22" name="T15"/>
                <a:gd fmla="*/ 17 w 17" name="T16"/>
                <a:gd fmla="*/ 16 h 2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2" w="17">
                  <a:moveTo>
                    <a:pt x="17" y="16"/>
                  </a:moveTo>
                  <a:cubicBezTo>
                    <a:pt x="17" y="19"/>
                    <a:pt x="15" y="21"/>
                    <a:pt x="12" y="21"/>
                  </a:cubicBezTo>
                  <a:cubicBezTo>
                    <a:pt x="7" y="22"/>
                    <a:pt x="7" y="22"/>
                    <a:pt x="7" y="22"/>
                  </a:cubicBezTo>
                  <a:cubicBezTo>
                    <a:pt x="5" y="22"/>
                    <a:pt x="2" y="21"/>
                    <a:pt x="2" y="18"/>
                  </a:cubicBezTo>
                  <a:cubicBezTo>
                    <a:pt x="1" y="6"/>
                    <a:pt x="1" y="6"/>
                    <a:pt x="1" y="6"/>
                  </a:cubicBezTo>
                  <a:cubicBezTo>
                    <a:pt x="0" y="4"/>
                    <a:pt x="2" y="1"/>
                    <a:pt x="5" y="1"/>
                  </a:cubicBezTo>
                  <a:cubicBezTo>
                    <a:pt x="10" y="0"/>
                    <a:pt x="10" y="0"/>
                    <a:pt x="10" y="0"/>
                  </a:cubicBezTo>
                  <a:cubicBezTo>
                    <a:pt x="12" y="0"/>
                    <a:pt x="15" y="2"/>
                    <a:pt x="15" y="4"/>
                  </a:cubicBezTo>
                  <a:lnTo>
                    <a:pt x="17" y="16"/>
                  </a:lnTo>
                  <a:close/>
                </a:path>
              </a:pathLst>
            </a:custGeom>
            <a:solidFill>
              <a:schemeClr val="accent2"/>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188" name="Freeform 34"/>
            <p:cNvSpPr/>
            <p:nvPr/>
          </p:nvSpPr>
          <p:spPr bwMode="auto">
            <a:xfrm>
              <a:off x="2146697" y="2129034"/>
              <a:ext cx="46434" cy="86916"/>
            </a:xfrm>
            <a:custGeom>
              <a:gdLst>
                <a:gd fmla="*/ 18 w 18" name="T0"/>
                <a:gd fmla="*/ 27 h 34" name="T1"/>
                <a:gd fmla="*/ 13 w 18" name="T2"/>
                <a:gd fmla="*/ 33 h 34" name="T3"/>
                <a:gd fmla="*/ 8 w 18" name="T4"/>
                <a:gd fmla="*/ 33 h 34" name="T5"/>
                <a:gd fmla="*/ 3 w 18" name="T6"/>
                <a:gd fmla="*/ 29 h 34" name="T7"/>
                <a:gd fmla="*/ 0 w 18" name="T8"/>
                <a:gd fmla="*/ 6 h 34" name="T9"/>
                <a:gd fmla="*/ 4 w 18" name="T10"/>
                <a:gd fmla="*/ 1 h 34" name="T11"/>
                <a:gd fmla="*/ 9 w 18" name="T12"/>
                <a:gd fmla="*/ 0 h 34" name="T13"/>
                <a:gd fmla="*/ 15 w 18" name="T14"/>
                <a:gd fmla="*/ 4 h 34" name="T15"/>
                <a:gd fmla="*/ 18 w 18" name="T16"/>
                <a:gd fmla="*/ 27 h 3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4" w="18">
                  <a:moveTo>
                    <a:pt x="18" y="27"/>
                  </a:moveTo>
                  <a:cubicBezTo>
                    <a:pt x="18" y="30"/>
                    <a:pt x="16" y="33"/>
                    <a:pt x="13" y="33"/>
                  </a:cubicBezTo>
                  <a:cubicBezTo>
                    <a:pt x="8" y="33"/>
                    <a:pt x="8" y="33"/>
                    <a:pt x="8" y="33"/>
                  </a:cubicBezTo>
                  <a:cubicBezTo>
                    <a:pt x="6" y="34"/>
                    <a:pt x="3" y="32"/>
                    <a:pt x="3" y="29"/>
                  </a:cubicBezTo>
                  <a:cubicBezTo>
                    <a:pt x="0" y="6"/>
                    <a:pt x="0" y="6"/>
                    <a:pt x="0" y="6"/>
                  </a:cubicBezTo>
                  <a:cubicBezTo>
                    <a:pt x="0" y="3"/>
                    <a:pt x="2" y="1"/>
                    <a:pt x="4" y="1"/>
                  </a:cubicBezTo>
                  <a:cubicBezTo>
                    <a:pt x="9" y="0"/>
                    <a:pt x="9" y="0"/>
                    <a:pt x="9" y="0"/>
                  </a:cubicBezTo>
                  <a:cubicBezTo>
                    <a:pt x="12" y="0"/>
                    <a:pt x="14" y="2"/>
                    <a:pt x="15" y="4"/>
                  </a:cubicBezTo>
                  <a:lnTo>
                    <a:pt x="18" y="27"/>
                  </a:lnTo>
                  <a:close/>
                </a:path>
              </a:pathLst>
            </a:custGeom>
            <a:solidFill>
              <a:schemeClr val="accent2"/>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189" name="Freeform 35"/>
            <p:cNvSpPr/>
            <p:nvPr/>
          </p:nvSpPr>
          <p:spPr bwMode="auto">
            <a:xfrm>
              <a:off x="2193131" y="2094506"/>
              <a:ext cx="48815" cy="114300"/>
            </a:xfrm>
            <a:custGeom>
              <a:gdLst>
                <a:gd fmla="*/ 19 w 19" name="T0"/>
                <a:gd fmla="*/ 38 h 44" name="T1"/>
                <a:gd fmla="*/ 15 w 19" name="T2"/>
                <a:gd fmla="*/ 43 h 44" name="T3"/>
                <a:gd fmla="*/ 10 w 19" name="T4"/>
                <a:gd fmla="*/ 44 h 44" name="T5"/>
                <a:gd fmla="*/ 4 w 19" name="T6"/>
                <a:gd fmla="*/ 40 h 44" name="T7"/>
                <a:gd fmla="*/ 0 w 19" name="T8"/>
                <a:gd fmla="*/ 6 h 44" name="T9"/>
                <a:gd fmla="*/ 4 w 19" name="T10"/>
                <a:gd fmla="*/ 1 h 44" name="T11"/>
                <a:gd fmla="*/ 9 w 19" name="T12"/>
                <a:gd fmla="*/ 0 h 44" name="T13"/>
                <a:gd fmla="*/ 15 w 19" name="T14"/>
                <a:gd fmla="*/ 4 h 44" name="T15"/>
                <a:gd fmla="*/ 19 w 19" name="T16"/>
                <a:gd fmla="*/ 38 h 4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4" w="19">
                  <a:moveTo>
                    <a:pt x="19" y="38"/>
                  </a:moveTo>
                  <a:cubicBezTo>
                    <a:pt x="19" y="41"/>
                    <a:pt x="17" y="43"/>
                    <a:pt x="15" y="43"/>
                  </a:cubicBezTo>
                  <a:cubicBezTo>
                    <a:pt x="10" y="44"/>
                    <a:pt x="10" y="44"/>
                    <a:pt x="10" y="44"/>
                  </a:cubicBezTo>
                  <a:cubicBezTo>
                    <a:pt x="7" y="44"/>
                    <a:pt x="5" y="43"/>
                    <a:pt x="4" y="40"/>
                  </a:cubicBezTo>
                  <a:cubicBezTo>
                    <a:pt x="0" y="6"/>
                    <a:pt x="0" y="6"/>
                    <a:pt x="0" y="6"/>
                  </a:cubicBezTo>
                  <a:cubicBezTo>
                    <a:pt x="0" y="3"/>
                    <a:pt x="2" y="1"/>
                    <a:pt x="4" y="1"/>
                  </a:cubicBezTo>
                  <a:cubicBezTo>
                    <a:pt x="9" y="0"/>
                    <a:pt x="9" y="0"/>
                    <a:pt x="9" y="0"/>
                  </a:cubicBezTo>
                  <a:cubicBezTo>
                    <a:pt x="12" y="0"/>
                    <a:pt x="14" y="2"/>
                    <a:pt x="15" y="4"/>
                  </a:cubicBezTo>
                  <a:lnTo>
                    <a:pt x="19" y="38"/>
                  </a:lnTo>
                  <a:close/>
                </a:path>
              </a:pathLst>
            </a:custGeom>
            <a:solidFill>
              <a:schemeClr val="accent2"/>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190" name="Freeform 36"/>
            <p:cNvSpPr/>
            <p:nvPr/>
          </p:nvSpPr>
          <p:spPr bwMode="auto">
            <a:xfrm>
              <a:off x="2087165" y="2056407"/>
              <a:ext cx="113109" cy="97631"/>
            </a:xfrm>
            <a:custGeom>
              <a:gdLst>
                <a:gd fmla="*/ 3 w 44" name="T0"/>
                <a:gd fmla="*/ 38 h 38" name="T1"/>
                <a:gd fmla="*/ 1 w 44" name="T2"/>
                <a:gd fmla="*/ 38 h 38" name="T3"/>
                <a:gd fmla="*/ 1 w 44" name="T4"/>
                <a:gd fmla="*/ 35 h 38" name="T5"/>
                <a:gd fmla="*/ 13 w 44" name="T6"/>
                <a:gd fmla="*/ 19 h 38" name="T7"/>
                <a:gd fmla="*/ 15 w 44" name="T8"/>
                <a:gd fmla="*/ 19 h 38" name="T9"/>
                <a:gd fmla="*/ 27 w 44" name="T10"/>
                <a:gd fmla="*/ 17 h 38" name="T11"/>
                <a:gd fmla="*/ 40 w 44" name="T12"/>
                <a:gd fmla="*/ 1 h 38" name="T13"/>
                <a:gd fmla="*/ 43 w 44" name="T14"/>
                <a:gd fmla="*/ 1 h 38" name="T15"/>
                <a:gd fmla="*/ 43 w 44" name="T16"/>
                <a:gd fmla="*/ 4 h 38" name="T17"/>
                <a:gd fmla="*/ 29 w 44" name="T18"/>
                <a:gd fmla="*/ 20 h 38" name="T19"/>
                <a:gd fmla="*/ 28 w 44" name="T20"/>
                <a:gd fmla="*/ 21 h 38" name="T21"/>
                <a:gd fmla="*/ 16 w 44" name="T22"/>
                <a:gd fmla="*/ 22 h 38" name="T23"/>
                <a:gd fmla="*/ 4 w 44" name="T24"/>
                <a:gd fmla="*/ 38 h 38" name="T25"/>
                <a:gd fmla="*/ 3 w 44" name="T26"/>
                <a:gd fmla="*/ 38 h 38"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38" w="44">
                  <a:moveTo>
                    <a:pt x="3" y="38"/>
                  </a:moveTo>
                  <a:cubicBezTo>
                    <a:pt x="2" y="38"/>
                    <a:pt x="2" y="38"/>
                    <a:pt x="1" y="38"/>
                  </a:cubicBezTo>
                  <a:cubicBezTo>
                    <a:pt x="0" y="37"/>
                    <a:pt x="0" y="36"/>
                    <a:pt x="1" y="35"/>
                  </a:cubicBezTo>
                  <a:cubicBezTo>
                    <a:pt x="13" y="19"/>
                    <a:pt x="13" y="19"/>
                    <a:pt x="13" y="19"/>
                  </a:cubicBezTo>
                  <a:cubicBezTo>
                    <a:pt x="14" y="19"/>
                    <a:pt x="14" y="19"/>
                    <a:pt x="15" y="19"/>
                  </a:cubicBezTo>
                  <a:cubicBezTo>
                    <a:pt x="27" y="17"/>
                    <a:pt x="27" y="17"/>
                    <a:pt x="27" y="17"/>
                  </a:cubicBezTo>
                  <a:cubicBezTo>
                    <a:pt x="40" y="1"/>
                    <a:pt x="40" y="1"/>
                    <a:pt x="40" y="1"/>
                  </a:cubicBezTo>
                  <a:cubicBezTo>
                    <a:pt x="41" y="1"/>
                    <a:pt x="42" y="0"/>
                    <a:pt x="43" y="1"/>
                  </a:cubicBezTo>
                  <a:cubicBezTo>
                    <a:pt x="44" y="2"/>
                    <a:pt x="44" y="3"/>
                    <a:pt x="43" y="4"/>
                  </a:cubicBezTo>
                  <a:cubicBezTo>
                    <a:pt x="29" y="20"/>
                    <a:pt x="29" y="20"/>
                    <a:pt x="29" y="20"/>
                  </a:cubicBezTo>
                  <a:cubicBezTo>
                    <a:pt x="29" y="21"/>
                    <a:pt x="29" y="21"/>
                    <a:pt x="28" y="21"/>
                  </a:cubicBezTo>
                  <a:cubicBezTo>
                    <a:pt x="16" y="22"/>
                    <a:pt x="16" y="22"/>
                    <a:pt x="16" y="22"/>
                  </a:cubicBezTo>
                  <a:cubicBezTo>
                    <a:pt x="4" y="38"/>
                    <a:pt x="4" y="38"/>
                    <a:pt x="4" y="38"/>
                  </a:cubicBezTo>
                  <a:cubicBezTo>
                    <a:pt x="4" y="38"/>
                    <a:pt x="3" y="38"/>
                    <a:pt x="3" y="38"/>
                  </a:cubicBezTo>
                  <a:close/>
                </a:path>
              </a:pathLst>
            </a:custGeom>
            <a:solidFill>
              <a:schemeClr val="accent2"/>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191" name="Freeform 37"/>
            <p:cNvSpPr>
              <a:spLocks noEditPoints="1"/>
            </p:cNvSpPr>
            <p:nvPr/>
          </p:nvSpPr>
          <p:spPr bwMode="auto">
            <a:xfrm>
              <a:off x="2030015" y="2069503"/>
              <a:ext cx="236934" cy="210741"/>
            </a:xfrm>
            <a:custGeom>
              <a:gdLst>
                <a:gd fmla="*/ 86 w 92" name="T0"/>
                <a:gd fmla="*/ 59 h 82" name="T1"/>
                <a:gd fmla="*/ 23 w 92" name="T2"/>
                <a:gd fmla="*/ 67 h 82" name="T3"/>
                <a:gd fmla="*/ 15 w 92" name="T4"/>
                <a:gd fmla="*/ 5 h 82" name="T5"/>
                <a:gd fmla="*/ 10 w 92" name="T6"/>
                <a:gd fmla="*/ 0 h 82" name="T7"/>
                <a:gd fmla="*/ 4 w 92" name="T8"/>
                <a:gd fmla="*/ 1 h 82" name="T9"/>
                <a:gd fmla="*/ 0 w 92" name="T10"/>
                <a:gd fmla="*/ 6 h 82" name="T11"/>
                <a:gd fmla="*/ 9 w 92" name="T12"/>
                <a:gd fmla="*/ 73 h 82" name="T13"/>
                <a:gd fmla="*/ 9 w 92" name="T14"/>
                <a:gd fmla="*/ 77 h 82" name="T15"/>
                <a:gd fmla="*/ 10 w 92" name="T16"/>
                <a:gd fmla="*/ 79 h 82" name="T17"/>
                <a:gd fmla="*/ 14 w 92" name="T18"/>
                <a:gd fmla="*/ 82 h 82" name="T19"/>
                <a:gd fmla="*/ 14 w 92" name="T20"/>
                <a:gd fmla="*/ 82 h 82" name="T21"/>
                <a:gd fmla="*/ 19 w 92" name="T22"/>
                <a:gd fmla="*/ 81 h 82" name="T23"/>
                <a:gd fmla="*/ 88 w 92" name="T24"/>
                <a:gd fmla="*/ 72 h 82" name="T25"/>
                <a:gd fmla="*/ 92 w 92" name="T26"/>
                <a:gd fmla="*/ 67 h 82" name="T27"/>
                <a:gd fmla="*/ 91 w 92" name="T28"/>
                <a:gd fmla="*/ 63 h 82" name="T29"/>
                <a:gd fmla="*/ 86 w 92" name="T30"/>
                <a:gd fmla="*/ 59 h 82" name="T31"/>
                <a:gd fmla="*/ 8 w 92" name="T32"/>
                <a:gd fmla="*/ 10 h 82" name="T33"/>
                <a:gd fmla="*/ 12 w 92" name="T34"/>
                <a:gd fmla="*/ 13 h 82" name="T35"/>
                <a:gd fmla="*/ 9 w 92" name="T36"/>
                <a:gd fmla="*/ 17 h 82" name="T37"/>
                <a:gd fmla="*/ 5 w 92" name="T38"/>
                <a:gd fmla="*/ 14 h 82" name="T39"/>
                <a:gd fmla="*/ 8 w 92" name="T40"/>
                <a:gd fmla="*/ 10 h 82" name="T41"/>
                <a:gd fmla="*/ 11 w 92" name="T42"/>
                <a:gd fmla="*/ 32 h 82" name="T43"/>
                <a:gd fmla="*/ 15 w 92" name="T44"/>
                <a:gd fmla="*/ 35 h 82" name="T45"/>
                <a:gd fmla="*/ 12 w 92" name="T46"/>
                <a:gd fmla="*/ 39 h 82" name="T47"/>
                <a:gd fmla="*/ 8 w 92" name="T48"/>
                <a:gd fmla="*/ 36 h 82" name="T49"/>
                <a:gd fmla="*/ 11 w 92" name="T50"/>
                <a:gd fmla="*/ 32 h 82" name="T51"/>
                <a:gd fmla="*/ 14 w 92" name="T52"/>
                <a:gd fmla="*/ 54 h 82" name="T53"/>
                <a:gd fmla="*/ 17 w 92" name="T54"/>
                <a:gd fmla="*/ 57 h 82" name="T55"/>
                <a:gd fmla="*/ 14 w 92" name="T56"/>
                <a:gd fmla="*/ 61 h 82" name="T57"/>
                <a:gd fmla="*/ 10 w 92" name="T58"/>
                <a:gd fmla="*/ 57 h 82" name="T59"/>
                <a:gd fmla="*/ 14 w 92" name="T60"/>
                <a:gd fmla="*/ 54 h 82"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82" w="92">
                  <a:moveTo>
                    <a:pt x="86" y="59"/>
                  </a:moveTo>
                  <a:cubicBezTo>
                    <a:pt x="23" y="67"/>
                    <a:pt x="23" y="67"/>
                    <a:pt x="23" y="67"/>
                  </a:cubicBezTo>
                  <a:cubicBezTo>
                    <a:pt x="15" y="5"/>
                    <a:pt x="15" y="5"/>
                    <a:pt x="15" y="5"/>
                  </a:cubicBezTo>
                  <a:cubicBezTo>
                    <a:pt x="15" y="2"/>
                    <a:pt x="12" y="0"/>
                    <a:pt x="10" y="0"/>
                  </a:cubicBezTo>
                  <a:cubicBezTo>
                    <a:pt x="4" y="1"/>
                    <a:pt x="4" y="1"/>
                    <a:pt x="4" y="1"/>
                  </a:cubicBezTo>
                  <a:cubicBezTo>
                    <a:pt x="2" y="1"/>
                    <a:pt x="0" y="4"/>
                    <a:pt x="0" y="6"/>
                  </a:cubicBezTo>
                  <a:cubicBezTo>
                    <a:pt x="9" y="73"/>
                    <a:pt x="9" y="73"/>
                    <a:pt x="9" y="73"/>
                  </a:cubicBezTo>
                  <a:cubicBezTo>
                    <a:pt x="9" y="77"/>
                    <a:pt x="9" y="77"/>
                    <a:pt x="9" y="77"/>
                  </a:cubicBezTo>
                  <a:cubicBezTo>
                    <a:pt x="9" y="78"/>
                    <a:pt x="9" y="79"/>
                    <a:pt x="10" y="79"/>
                  </a:cubicBezTo>
                  <a:cubicBezTo>
                    <a:pt x="11" y="81"/>
                    <a:pt x="12" y="82"/>
                    <a:pt x="14" y="82"/>
                  </a:cubicBezTo>
                  <a:cubicBezTo>
                    <a:pt x="14" y="82"/>
                    <a:pt x="14" y="82"/>
                    <a:pt x="14" y="82"/>
                  </a:cubicBezTo>
                  <a:cubicBezTo>
                    <a:pt x="19" y="81"/>
                    <a:pt x="19" y="81"/>
                    <a:pt x="19" y="81"/>
                  </a:cubicBezTo>
                  <a:cubicBezTo>
                    <a:pt x="88" y="72"/>
                    <a:pt x="88" y="72"/>
                    <a:pt x="88" y="72"/>
                  </a:cubicBezTo>
                  <a:cubicBezTo>
                    <a:pt x="90" y="72"/>
                    <a:pt x="92" y="70"/>
                    <a:pt x="92" y="67"/>
                  </a:cubicBezTo>
                  <a:cubicBezTo>
                    <a:pt x="91" y="63"/>
                    <a:pt x="91" y="63"/>
                    <a:pt x="91" y="63"/>
                  </a:cubicBezTo>
                  <a:cubicBezTo>
                    <a:pt x="91" y="60"/>
                    <a:pt x="89" y="59"/>
                    <a:pt x="86" y="59"/>
                  </a:cubicBezTo>
                  <a:close/>
                  <a:moveTo>
                    <a:pt x="8" y="10"/>
                  </a:moveTo>
                  <a:cubicBezTo>
                    <a:pt x="10" y="9"/>
                    <a:pt x="12" y="11"/>
                    <a:pt x="12" y="13"/>
                  </a:cubicBezTo>
                  <a:cubicBezTo>
                    <a:pt x="12" y="15"/>
                    <a:pt x="11" y="16"/>
                    <a:pt x="9" y="17"/>
                  </a:cubicBezTo>
                  <a:cubicBezTo>
                    <a:pt x="7" y="17"/>
                    <a:pt x="5" y="16"/>
                    <a:pt x="5" y="14"/>
                  </a:cubicBezTo>
                  <a:cubicBezTo>
                    <a:pt x="5" y="12"/>
                    <a:pt x="6" y="10"/>
                    <a:pt x="8" y="10"/>
                  </a:cubicBezTo>
                  <a:close/>
                  <a:moveTo>
                    <a:pt x="11" y="32"/>
                  </a:moveTo>
                  <a:cubicBezTo>
                    <a:pt x="13" y="31"/>
                    <a:pt x="15" y="33"/>
                    <a:pt x="15" y="35"/>
                  </a:cubicBezTo>
                  <a:cubicBezTo>
                    <a:pt x="15" y="37"/>
                    <a:pt x="14" y="38"/>
                    <a:pt x="12" y="39"/>
                  </a:cubicBezTo>
                  <a:cubicBezTo>
                    <a:pt x="10" y="39"/>
                    <a:pt x="8" y="37"/>
                    <a:pt x="8" y="36"/>
                  </a:cubicBezTo>
                  <a:cubicBezTo>
                    <a:pt x="8" y="34"/>
                    <a:pt x="9" y="32"/>
                    <a:pt x="11" y="32"/>
                  </a:cubicBezTo>
                  <a:close/>
                  <a:moveTo>
                    <a:pt x="14" y="54"/>
                  </a:moveTo>
                  <a:cubicBezTo>
                    <a:pt x="15" y="53"/>
                    <a:pt x="17" y="55"/>
                    <a:pt x="17" y="57"/>
                  </a:cubicBezTo>
                  <a:cubicBezTo>
                    <a:pt x="18" y="59"/>
                    <a:pt x="16" y="60"/>
                    <a:pt x="14" y="61"/>
                  </a:cubicBezTo>
                  <a:cubicBezTo>
                    <a:pt x="12" y="61"/>
                    <a:pt x="11" y="59"/>
                    <a:pt x="10" y="57"/>
                  </a:cubicBezTo>
                  <a:cubicBezTo>
                    <a:pt x="10" y="56"/>
                    <a:pt x="12" y="54"/>
                    <a:pt x="14" y="54"/>
                  </a:cubicBezTo>
                  <a:close/>
                </a:path>
              </a:pathLst>
            </a:custGeom>
            <a:solidFill>
              <a:schemeClr val="accent2"/>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192" name="Freeform 38"/>
            <p:cNvSpPr/>
            <p:nvPr/>
          </p:nvSpPr>
          <p:spPr bwMode="auto">
            <a:xfrm>
              <a:off x="2869406" y="1987350"/>
              <a:ext cx="44053" cy="55960"/>
            </a:xfrm>
            <a:custGeom>
              <a:gdLst>
                <a:gd fmla="*/ 17 w 17" name="T0"/>
                <a:gd fmla="*/ 16 h 22" name="T1"/>
                <a:gd fmla="*/ 12 w 17" name="T2"/>
                <a:gd fmla="*/ 21 h 22" name="T3"/>
                <a:gd fmla="*/ 7 w 17" name="T4"/>
                <a:gd fmla="*/ 22 h 22" name="T5"/>
                <a:gd fmla="*/ 2 w 17" name="T6"/>
                <a:gd fmla="*/ 18 h 22" name="T7"/>
                <a:gd fmla="*/ 1 w 17" name="T8"/>
                <a:gd fmla="*/ 6 h 22" name="T9"/>
                <a:gd fmla="*/ 5 w 17" name="T10"/>
                <a:gd fmla="*/ 1 h 22" name="T11"/>
                <a:gd fmla="*/ 10 w 17" name="T12"/>
                <a:gd fmla="*/ 0 h 22" name="T13"/>
                <a:gd fmla="*/ 15 w 17" name="T14"/>
                <a:gd fmla="*/ 4 h 22" name="T15"/>
                <a:gd fmla="*/ 17 w 17" name="T16"/>
                <a:gd fmla="*/ 16 h 2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2" w="17">
                  <a:moveTo>
                    <a:pt x="17" y="16"/>
                  </a:moveTo>
                  <a:cubicBezTo>
                    <a:pt x="17" y="19"/>
                    <a:pt x="15" y="21"/>
                    <a:pt x="12" y="21"/>
                  </a:cubicBezTo>
                  <a:cubicBezTo>
                    <a:pt x="7" y="22"/>
                    <a:pt x="7" y="22"/>
                    <a:pt x="7" y="22"/>
                  </a:cubicBezTo>
                  <a:cubicBezTo>
                    <a:pt x="5" y="22"/>
                    <a:pt x="2" y="20"/>
                    <a:pt x="2" y="18"/>
                  </a:cubicBezTo>
                  <a:cubicBezTo>
                    <a:pt x="1" y="6"/>
                    <a:pt x="1" y="6"/>
                    <a:pt x="1" y="6"/>
                  </a:cubicBezTo>
                  <a:cubicBezTo>
                    <a:pt x="0" y="3"/>
                    <a:pt x="2" y="1"/>
                    <a:pt x="5" y="1"/>
                  </a:cubicBezTo>
                  <a:cubicBezTo>
                    <a:pt x="10" y="0"/>
                    <a:pt x="10" y="0"/>
                    <a:pt x="10" y="0"/>
                  </a:cubicBezTo>
                  <a:cubicBezTo>
                    <a:pt x="12" y="0"/>
                    <a:pt x="15" y="2"/>
                    <a:pt x="15" y="4"/>
                  </a:cubicBezTo>
                  <a:lnTo>
                    <a:pt x="17" y="16"/>
                  </a:lnTo>
                  <a:close/>
                </a:path>
              </a:pathLst>
            </a:custGeom>
            <a:solidFill>
              <a:schemeClr val="accent2"/>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193" name="Freeform 39"/>
            <p:cNvSpPr/>
            <p:nvPr/>
          </p:nvSpPr>
          <p:spPr bwMode="auto">
            <a:xfrm>
              <a:off x="2920603" y="1950441"/>
              <a:ext cx="46434" cy="88106"/>
            </a:xfrm>
            <a:custGeom>
              <a:gdLst>
                <a:gd fmla="*/ 18 w 18" name="T0"/>
                <a:gd fmla="*/ 27 h 34" name="T1"/>
                <a:gd fmla="*/ 13 w 18" name="T2"/>
                <a:gd fmla="*/ 33 h 34" name="T3"/>
                <a:gd fmla="*/ 8 w 18" name="T4"/>
                <a:gd fmla="*/ 33 h 34" name="T5"/>
                <a:gd fmla="*/ 3 w 18" name="T6"/>
                <a:gd fmla="*/ 29 h 34" name="T7"/>
                <a:gd fmla="*/ 0 w 18" name="T8"/>
                <a:gd fmla="*/ 6 h 34" name="T9"/>
                <a:gd fmla="*/ 4 w 18" name="T10"/>
                <a:gd fmla="*/ 1 h 34" name="T11"/>
                <a:gd fmla="*/ 9 w 18" name="T12"/>
                <a:gd fmla="*/ 0 h 34" name="T13"/>
                <a:gd fmla="*/ 15 w 18" name="T14"/>
                <a:gd fmla="*/ 4 h 34" name="T15"/>
                <a:gd fmla="*/ 18 w 18" name="T16"/>
                <a:gd fmla="*/ 27 h 3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4" w="18">
                  <a:moveTo>
                    <a:pt x="18" y="27"/>
                  </a:moveTo>
                  <a:cubicBezTo>
                    <a:pt x="18" y="30"/>
                    <a:pt x="16" y="32"/>
                    <a:pt x="13" y="33"/>
                  </a:cubicBezTo>
                  <a:cubicBezTo>
                    <a:pt x="8" y="33"/>
                    <a:pt x="8" y="33"/>
                    <a:pt x="8" y="33"/>
                  </a:cubicBezTo>
                  <a:cubicBezTo>
                    <a:pt x="6" y="34"/>
                    <a:pt x="3" y="32"/>
                    <a:pt x="3" y="29"/>
                  </a:cubicBezTo>
                  <a:cubicBezTo>
                    <a:pt x="0" y="6"/>
                    <a:pt x="0" y="6"/>
                    <a:pt x="0" y="6"/>
                  </a:cubicBezTo>
                  <a:cubicBezTo>
                    <a:pt x="0" y="3"/>
                    <a:pt x="2" y="1"/>
                    <a:pt x="4" y="1"/>
                  </a:cubicBezTo>
                  <a:cubicBezTo>
                    <a:pt x="9" y="0"/>
                    <a:pt x="9" y="0"/>
                    <a:pt x="9" y="0"/>
                  </a:cubicBezTo>
                  <a:cubicBezTo>
                    <a:pt x="12" y="0"/>
                    <a:pt x="14" y="1"/>
                    <a:pt x="15" y="4"/>
                  </a:cubicBezTo>
                  <a:lnTo>
                    <a:pt x="18" y="27"/>
                  </a:lnTo>
                  <a:close/>
                </a:path>
              </a:pathLst>
            </a:custGeom>
            <a:solidFill>
              <a:schemeClr val="accent2"/>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194" name="Freeform 40"/>
            <p:cNvSpPr/>
            <p:nvPr/>
          </p:nvSpPr>
          <p:spPr bwMode="auto">
            <a:xfrm>
              <a:off x="2967037" y="1917103"/>
              <a:ext cx="48815" cy="113110"/>
            </a:xfrm>
            <a:custGeom>
              <a:gdLst>
                <a:gd fmla="*/ 19 w 19" name="T0"/>
                <a:gd fmla="*/ 38 h 44" name="T1"/>
                <a:gd fmla="*/ 15 w 19" name="T2"/>
                <a:gd fmla="*/ 43 h 44" name="T3"/>
                <a:gd fmla="*/ 10 w 19" name="T4"/>
                <a:gd fmla="*/ 44 h 44" name="T5"/>
                <a:gd fmla="*/ 4 w 19" name="T6"/>
                <a:gd fmla="*/ 40 h 44" name="T7"/>
                <a:gd fmla="*/ 0 w 19" name="T8"/>
                <a:gd fmla="*/ 6 h 44" name="T9"/>
                <a:gd fmla="*/ 4 w 19" name="T10"/>
                <a:gd fmla="*/ 1 h 44" name="T11"/>
                <a:gd fmla="*/ 10 w 19" name="T12"/>
                <a:gd fmla="*/ 0 h 44" name="T13"/>
                <a:gd fmla="*/ 15 w 19" name="T14"/>
                <a:gd fmla="*/ 4 h 44" name="T15"/>
                <a:gd fmla="*/ 19 w 19" name="T16"/>
                <a:gd fmla="*/ 38 h 4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4" w="19">
                  <a:moveTo>
                    <a:pt x="19" y="38"/>
                  </a:moveTo>
                  <a:cubicBezTo>
                    <a:pt x="19" y="41"/>
                    <a:pt x="17" y="43"/>
                    <a:pt x="15" y="43"/>
                  </a:cubicBezTo>
                  <a:cubicBezTo>
                    <a:pt x="10" y="44"/>
                    <a:pt x="10" y="44"/>
                    <a:pt x="10" y="44"/>
                  </a:cubicBezTo>
                  <a:cubicBezTo>
                    <a:pt x="7" y="44"/>
                    <a:pt x="5" y="42"/>
                    <a:pt x="4" y="40"/>
                  </a:cubicBezTo>
                  <a:cubicBezTo>
                    <a:pt x="0" y="6"/>
                    <a:pt x="0" y="6"/>
                    <a:pt x="0" y="6"/>
                  </a:cubicBezTo>
                  <a:cubicBezTo>
                    <a:pt x="0" y="3"/>
                    <a:pt x="2" y="1"/>
                    <a:pt x="4" y="1"/>
                  </a:cubicBezTo>
                  <a:cubicBezTo>
                    <a:pt x="10" y="0"/>
                    <a:pt x="10" y="0"/>
                    <a:pt x="10" y="0"/>
                  </a:cubicBezTo>
                  <a:cubicBezTo>
                    <a:pt x="12" y="0"/>
                    <a:pt x="15" y="2"/>
                    <a:pt x="15" y="4"/>
                  </a:cubicBezTo>
                  <a:lnTo>
                    <a:pt x="19" y="38"/>
                  </a:lnTo>
                  <a:close/>
                </a:path>
              </a:pathLst>
            </a:custGeom>
            <a:solidFill>
              <a:schemeClr val="accent2"/>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195" name="Freeform 41"/>
            <p:cNvSpPr/>
            <p:nvPr/>
          </p:nvSpPr>
          <p:spPr bwMode="auto">
            <a:xfrm>
              <a:off x="2862262" y="1879003"/>
              <a:ext cx="113109" cy="97631"/>
            </a:xfrm>
            <a:custGeom>
              <a:gdLst>
                <a:gd fmla="*/ 3 w 44" name="T0"/>
                <a:gd fmla="*/ 38 h 38" name="T1"/>
                <a:gd fmla="*/ 1 w 44" name="T2"/>
                <a:gd fmla="*/ 38 h 38" name="T3"/>
                <a:gd fmla="*/ 1 w 44" name="T4"/>
                <a:gd fmla="*/ 35 h 38" name="T5"/>
                <a:gd fmla="*/ 13 w 44" name="T6"/>
                <a:gd fmla="*/ 19 h 38" name="T7"/>
                <a:gd fmla="*/ 15 w 44" name="T8"/>
                <a:gd fmla="*/ 18 h 38" name="T9"/>
                <a:gd fmla="*/ 27 w 44" name="T10"/>
                <a:gd fmla="*/ 17 h 38" name="T11"/>
                <a:gd fmla="*/ 40 w 44" name="T12"/>
                <a:gd fmla="*/ 1 h 38" name="T13"/>
                <a:gd fmla="*/ 43 w 44" name="T14"/>
                <a:gd fmla="*/ 1 h 38" name="T15"/>
                <a:gd fmla="*/ 43 w 44" name="T16"/>
                <a:gd fmla="*/ 4 h 38" name="T17"/>
                <a:gd fmla="*/ 30 w 44" name="T18"/>
                <a:gd fmla="*/ 20 h 38" name="T19"/>
                <a:gd fmla="*/ 28 w 44" name="T20"/>
                <a:gd fmla="*/ 21 h 38" name="T21"/>
                <a:gd fmla="*/ 16 w 44" name="T22"/>
                <a:gd fmla="*/ 22 h 38" name="T23"/>
                <a:gd fmla="*/ 4 w 44" name="T24"/>
                <a:gd fmla="*/ 38 h 38" name="T25"/>
                <a:gd fmla="*/ 3 w 44" name="T26"/>
                <a:gd fmla="*/ 38 h 38"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38" w="44">
                  <a:moveTo>
                    <a:pt x="3" y="38"/>
                  </a:moveTo>
                  <a:cubicBezTo>
                    <a:pt x="2" y="38"/>
                    <a:pt x="2" y="38"/>
                    <a:pt x="1" y="38"/>
                  </a:cubicBezTo>
                  <a:cubicBezTo>
                    <a:pt x="0" y="37"/>
                    <a:pt x="0" y="36"/>
                    <a:pt x="1" y="35"/>
                  </a:cubicBezTo>
                  <a:cubicBezTo>
                    <a:pt x="13" y="19"/>
                    <a:pt x="13" y="19"/>
                    <a:pt x="13" y="19"/>
                  </a:cubicBezTo>
                  <a:cubicBezTo>
                    <a:pt x="14" y="19"/>
                    <a:pt x="14" y="18"/>
                    <a:pt x="15" y="18"/>
                  </a:cubicBezTo>
                  <a:cubicBezTo>
                    <a:pt x="27" y="17"/>
                    <a:pt x="27" y="17"/>
                    <a:pt x="27" y="17"/>
                  </a:cubicBezTo>
                  <a:cubicBezTo>
                    <a:pt x="40" y="1"/>
                    <a:pt x="40" y="1"/>
                    <a:pt x="40" y="1"/>
                  </a:cubicBezTo>
                  <a:cubicBezTo>
                    <a:pt x="41" y="1"/>
                    <a:pt x="42" y="0"/>
                    <a:pt x="43" y="1"/>
                  </a:cubicBezTo>
                  <a:cubicBezTo>
                    <a:pt x="44" y="2"/>
                    <a:pt x="44" y="3"/>
                    <a:pt x="43" y="4"/>
                  </a:cubicBezTo>
                  <a:cubicBezTo>
                    <a:pt x="30" y="20"/>
                    <a:pt x="30" y="20"/>
                    <a:pt x="30" y="20"/>
                  </a:cubicBezTo>
                  <a:cubicBezTo>
                    <a:pt x="29" y="21"/>
                    <a:pt x="29" y="21"/>
                    <a:pt x="28" y="21"/>
                  </a:cubicBezTo>
                  <a:cubicBezTo>
                    <a:pt x="16" y="22"/>
                    <a:pt x="16" y="22"/>
                    <a:pt x="16" y="22"/>
                  </a:cubicBezTo>
                  <a:cubicBezTo>
                    <a:pt x="4" y="38"/>
                    <a:pt x="4" y="38"/>
                    <a:pt x="4" y="38"/>
                  </a:cubicBezTo>
                  <a:cubicBezTo>
                    <a:pt x="4" y="38"/>
                    <a:pt x="3" y="38"/>
                    <a:pt x="3" y="38"/>
                  </a:cubicBezTo>
                  <a:close/>
                </a:path>
              </a:pathLst>
            </a:custGeom>
            <a:solidFill>
              <a:schemeClr val="accent2"/>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196" name="Freeform 42"/>
            <p:cNvSpPr>
              <a:spLocks noEditPoints="1"/>
            </p:cNvSpPr>
            <p:nvPr/>
          </p:nvSpPr>
          <p:spPr bwMode="auto">
            <a:xfrm>
              <a:off x="2805112" y="1892100"/>
              <a:ext cx="236934" cy="210741"/>
            </a:xfrm>
            <a:custGeom>
              <a:gdLst>
                <a:gd fmla="*/ 86 w 92" name="T0"/>
                <a:gd fmla="*/ 59 h 82" name="T1"/>
                <a:gd fmla="*/ 23 w 92" name="T2"/>
                <a:gd fmla="*/ 67 h 82" name="T3"/>
                <a:gd fmla="*/ 15 w 92" name="T4"/>
                <a:gd fmla="*/ 5 h 82" name="T5"/>
                <a:gd fmla="*/ 10 w 92" name="T6"/>
                <a:gd fmla="*/ 0 h 82" name="T7"/>
                <a:gd fmla="*/ 5 w 92" name="T8"/>
                <a:gd fmla="*/ 1 h 82" name="T9"/>
                <a:gd fmla="*/ 0 w 92" name="T10"/>
                <a:gd fmla="*/ 6 h 82" name="T11"/>
                <a:gd fmla="*/ 9 w 92" name="T12"/>
                <a:gd fmla="*/ 73 h 82" name="T13"/>
                <a:gd fmla="*/ 9 w 92" name="T14"/>
                <a:gd fmla="*/ 77 h 82" name="T15"/>
                <a:gd fmla="*/ 10 w 92" name="T16"/>
                <a:gd fmla="*/ 79 h 82" name="T17"/>
                <a:gd fmla="*/ 14 w 92" name="T18"/>
                <a:gd fmla="*/ 81 h 82" name="T19"/>
                <a:gd fmla="*/ 14 w 92" name="T20"/>
                <a:gd fmla="*/ 81 h 82" name="T21"/>
                <a:gd fmla="*/ 20 w 92" name="T22"/>
                <a:gd fmla="*/ 81 h 82" name="T23"/>
                <a:gd fmla="*/ 88 w 92" name="T24"/>
                <a:gd fmla="*/ 72 h 82" name="T25"/>
                <a:gd fmla="*/ 92 w 92" name="T26"/>
                <a:gd fmla="*/ 67 h 82" name="T27"/>
                <a:gd fmla="*/ 91 w 92" name="T28"/>
                <a:gd fmla="*/ 63 h 82" name="T29"/>
                <a:gd fmla="*/ 86 w 92" name="T30"/>
                <a:gd fmla="*/ 59 h 82" name="T31"/>
                <a:gd fmla="*/ 8 w 92" name="T32"/>
                <a:gd fmla="*/ 10 h 82" name="T33"/>
                <a:gd fmla="*/ 12 w 92" name="T34"/>
                <a:gd fmla="*/ 13 h 82" name="T35"/>
                <a:gd fmla="*/ 9 w 92" name="T36"/>
                <a:gd fmla="*/ 17 h 82" name="T37"/>
                <a:gd fmla="*/ 5 w 92" name="T38"/>
                <a:gd fmla="*/ 14 h 82" name="T39"/>
                <a:gd fmla="*/ 8 w 92" name="T40"/>
                <a:gd fmla="*/ 10 h 82" name="T41"/>
                <a:gd fmla="*/ 11 w 92" name="T42"/>
                <a:gd fmla="*/ 31 h 82" name="T43"/>
                <a:gd fmla="*/ 15 w 92" name="T44"/>
                <a:gd fmla="*/ 35 h 82" name="T45"/>
                <a:gd fmla="*/ 12 w 92" name="T46"/>
                <a:gd fmla="*/ 38 h 82" name="T47"/>
                <a:gd fmla="*/ 8 w 92" name="T48"/>
                <a:gd fmla="*/ 35 h 82" name="T49"/>
                <a:gd fmla="*/ 11 w 92" name="T50"/>
                <a:gd fmla="*/ 31 h 82" name="T51"/>
                <a:gd fmla="*/ 14 w 92" name="T52"/>
                <a:gd fmla="*/ 53 h 82" name="T53"/>
                <a:gd fmla="*/ 18 w 92" name="T54"/>
                <a:gd fmla="*/ 56 h 82" name="T55"/>
                <a:gd fmla="*/ 14 w 92" name="T56"/>
                <a:gd fmla="*/ 60 h 82" name="T57"/>
                <a:gd fmla="*/ 11 w 92" name="T58"/>
                <a:gd fmla="*/ 57 h 82" name="T59"/>
                <a:gd fmla="*/ 14 w 92" name="T60"/>
                <a:gd fmla="*/ 53 h 82"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82" w="92">
                  <a:moveTo>
                    <a:pt x="86" y="59"/>
                  </a:moveTo>
                  <a:cubicBezTo>
                    <a:pt x="23" y="67"/>
                    <a:pt x="23" y="67"/>
                    <a:pt x="23" y="67"/>
                  </a:cubicBezTo>
                  <a:cubicBezTo>
                    <a:pt x="15" y="5"/>
                    <a:pt x="15" y="5"/>
                    <a:pt x="15" y="5"/>
                  </a:cubicBezTo>
                  <a:cubicBezTo>
                    <a:pt x="15" y="2"/>
                    <a:pt x="12" y="0"/>
                    <a:pt x="10" y="0"/>
                  </a:cubicBezTo>
                  <a:cubicBezTo>
                    <a:pt x="5" y="1"/>
                    <a:pt x="5" y="1"/>
                    <a:pt x="5" y="1"/>
                  </a:cubicBezTo>
                  <a:cubicBezTo>
                    <a:pt x="2" y="1"/>
                    <a:pt x="0" y="4"/>
                    <a:pt x="0" y="6"/>
                  </a:cubicBezTo>
                  <a:cubicBezTo>
                    <a:pt x="9" y="73"/>
                    <a:pt x="9" y="73"/>
                    <a:pt x="9" y="73"/>
                  </a:cubicBezTo>
                  <a:cubicBezTo>
                    <a:pt x="9" y="77"/>
                    <a:pt x="9" y="77"/>
                    <a:pt x="9" y="77"/>
                  </a:cubicBezTo>
                  <a:cubicBezTo>
                    <a:pt x="9" y="78"/>
                    <a:pt x="9" y="79"/>
                    <a:pt x="10" y="79"/>
                  </a:cubicBezTo>
                  <a:cubicBezTo>
                    <a:pt x="11" y="81"/>
                    <a:pt x="12" y="82"/>
                    <a:pt x="14" y="81"/>
                  </a:cubicBezTo>
                  <a:cubicBezTo>
                    <a:pt x="14" y="81"/>
                    <a:pt x="14" y="81"/>
                    <a:pt x="14" y="81"/>
                  </a:cubicBezTo>
                  <a:cubicBezTo>
                    <a:pt x="20" y="81"/>
                    <a:pt x="20" y="81"/>
                    <a:pt x="20" y="81"/>
                  </a:cubicBezTo>
                  <a:cubicBezTo>
                    <a:pt x="88" y="72"/>
                    <a:pt x="88" y="72"/>
                    <a:pt x="88" y="72"/>
                  </a:cubicBezTo>
                  <a:cubicBezTo>
                    <a:pt x="90" y="72"/>
                    <a:pt x="92" y="70"/>
                    <a:pt x="92" y="67"/>
                  </a:cubicBezTo>
                  <a:cubicBezTo>
                    <a:pt x="91" y="63"/>
                    <a:pt x="91" y="63"/>
                    <a:pt x="91" y="63"/>
                  </a:cubicBezTo>
                  <a:cubicBezTo>
                    <a:pt x="91" y="60"/>
                    <a:pt x="89" y="58"/>
                    <a:pt x="86" y="59"/>
                  </a:cubicBezTo>
                  <a:close/>
                  <a:moveTo>
                    <a:pt x="8" y="10"/>
                  </a:moveTo>
                  <a:cubicBezTo>
                    <a:pt x="10" y="9"/>
                    <a:pt x="12" y="11"/>
                    <a:pt x="12" y="13"/>
                  </a:cubicBezTo>
                  <a:cubicBezTo>
                    <a:pt x="12" y="15"/>
                    <a:pt x="11" y="16"/>
                    <a:pt x="9" y="17"/>
                  </a:cubicBezTo>
                  <a:cubicBezTo>
                    <a:pt x="7" y="17"/>
                    <a:pt x="5" y="15"/>
                    <a:pt x="5" y="14"/>
                  </a:cubicBezTo>
                  <a:cubicBezTo>
                    <a:pt x="5" y="12"/>
                    <a:pt x="6" y="10"/>
                    <a:pt x="8" y="10"/>
                  </a:cubicBezTo>
                  <a:close/>
                  <a:moveTo>
                    <a:pt x="11" y="31"/>
                  </a:moveTo>
                  <a:cubicBezTo>
                    <a:pt x="13" y="31"/>
                    <a:pt x="15" y="33"/>
                    <a:pt x="15" y="35"/>
                  </a:cubicBezTo>
                  <a:cubicBezTo>
                    <a:pt x="15" y="36"/>
                    <a:pt x="14" y="38"/>
                    <a:pt x="12" y="38"/>
                  </a:cubicBezTo>
                  <a:cubicBezTo>
                    <a:pt x="10" y="39"/>
                    <a:pt x="8" y="37"/>
                    <a:pt x="8" y="35"/>
                  </a:cubicBezTo>
                  <a:cubicBezTo>
                    <a:pt x="8" y="33"/>
                    <a:pt x="9" y="32"/>
                    <a:pt x="11" y="31"/>
                  </a:cubicBezTo>
                  <a:close/>
                  <a:moveTo>
                    <a:pt x="14" y="53"/>
                  </a:moveTo>
                  <a:cubicBezTo>
                    <a:pt x="16" y="53"/>
                    <a:pt x="17" y="55"/>
                    <a:pt x="18" y="56"/>
                  </a:cubicBezTo>
                  <a:cubicBezTo>
                    <a:pt x="18" y="58"/>
                    <a:pt x="16" y="60"/>
                    <a:pt x="14" y="60"/>
                  </a:cubicBezTo>
                  <a:cubicBezTo>
                    <a:pt x="13" y="61"/>
                    <a:pt x="11" y="59"/>
                    <a:pt x="11" y="57"/>
                  </a:cubicBezTo>
                  <a:cubicBezTo>
                    <a:pt x="10" y="55"/>
                    <a:pt x="12" y="54"/>
                    <a:pt x="14" y="53"/>
                  </a:cubicBezTo>
                  <a:close/>
                </a:path>
              </a:pathLst>
            </a:custGeom>
            <a:solidFill>
              <a:schemeClr val="accent2"/>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197" name="Freeform 43"/>
            <p:cNvSpPr>
              <a:spLocks noEditPoints="1"/>
            </p:cNvSpPr>
            <p:nvPr/>
          </p:nvSpPr>
          <p:spPr bwMode="auto">
            <a:xfrm>
              <a:off x="388144" y="2517178"/>
              <a:ext cx="234553" cy="201216"/>
            </a:xfrm>
            <a:custGeom>
              <a:gdLst>
                <a:gd fmla="*/ 72 w 91" name="T0"/>
                <a:gd fmla="*/ 11 h 78" name="T1"/>
                <a:gd fmla="*/ 72 w 91" name="T2"/>
                <a:gd fmla="*/ 11 h 78" name="T3"/>
                <a:gd fmla="*/ 70 w 91" name="T4"/>
                <a:gd fmla="*/ 9 h 78" name="T5"/>
                <a:gd fmla="*/ 62 w 91" name="T6"/>
                <a:gd fmla="*/ 10 h 78" name="T7"/>
                <a:gd fmla="*/ 61 w 91" name="T8"/>
                <a:gd fmla="*/ 12 h 78" name="T9"/>
                <a:gd fmla="*/ 56 w 91" name="T10"/>
                <a:gd fmla="*/ 12 h 78" name="T11"/>
                <a:gd fmla="*/ 56 w 91" name="T12"/>
                <a:gd fmla="*/ 7 h 78" name="T13"/>
                <a:gd fmla="*/ 44 w 91" name="T14"/>
                <a:gd fmla="*/ 1 h 78" name="T15"/>
                <a:gd fmla="*/ 37 w 91" name="T16"/>
                <a:gd fmla="*/ 2 h 78" name="T17"/>
                <a:gd fmla="*/ 27 w 91" name="T18"/>
                <a:gd fmla="*/ 11 h 78" name="T19"/>
                <a:gd fmla="*/ 28 w 91" name="T20"/>
                <a:gd fmla="*/ 16 h 78" name="T21"/>
                <a:gd fmla="*/ 23 w 91" name="T22"/>
                <a:gd fmla="*/ 16 h 78" name="T23"/>
                <a:gd fmla="*/ 21 w 91" name="T24"/>
                <a:gd fmla="*/ 15 h 78" name="T25"/>
                <a:gd fmla="*/ 14 w 91" name="T26"/>
                <a:gd fmla="*/ 16 h 78" name="T27"/>
                <a:gd fmla="*/ 12 w 91" name="T28"/>
                <a:gd fmla="*/ 18 h 78" name="T29"/>
                <a:gd fmla="*/ 12 w 91" name="T30"/>
                <a:gd fmla="*/ 18 h 78" name="T31"/>
                <a:gd fmla="*/ 1 w 91" name="T32"/>
                <a:gd fmla="*/ 35 h 78" name="T33"/>
                <a:gd fmla="*/ 4 w 91" name="T34"/>
                <a:gd fmla="*/ 63 h 78" name="T35"/>
                <a:gd fmla="*/ 21 w 91" name="T36"/>
                <a:gd fmla="*/ 77 h 78" name="T37"/>
                <a:gd fmla="*/ 77 w 91" name="T38"/>
                <a:gd fmla="*/ 70 h 78" name="T39"/>
                <a:gd fmla="*/ 90 w 91" name="T40"/>
                <a:gd fmla="*/ 53 h 78" name="T41"/>
                <a:gd fmla="*/ 86 w 91" name="T42"/>
                <a:gd fmla="*/ 24 h 78" name="T43"/>
                <a:gd fmla="*/ 72 w 91" name="T44"/>
                <a:gd fmla="*/ 11 h 78" name="T45"/>
                <a:gd fmla="*/ 32 w 91" name="T46"/>
                <a:gd fmla="*/ 10 h 78" name="T47"/>
                <a:gd fmla="*/ 37 w 91" name="T48"/>
                <a:gd fmla="*/ 7 h 78" name="T49"/>
                <a:gd fmla="*/ 45 w 91" name="T50"/>
                <a:gd fmla="*/ 6 h 78" name="T51"/>
                <a:gd fmla="*/ 51 w 91" name="T52"/>
                <a:gd fmla="*/ 8 h 78" name="T53"/>
                <a:gd fmla="*/ 51 w 91" name="T54"/>
                <a:gd fmla="*/ 13 h 78" name="T55"/>
                <a:gd fmla="*/ 33 w 91" name="T56"/>
                <a:gd fmla="*/ 15 h 78" name="T57"/>
                <a:gd fmla="*/ 32 w 91" name="T58"/>
                <a:gd fmla="*/ 10 h 78"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78" w="91">
                  <a:moveTo>
                    <a:pt x="72" y="11"/>
                  </a:moveTo>
                  <a:cubicBezTo>
                    <a:pt x="72" y="11"/>
                    <a:pt x="72" y="11"/>
                    <a:pt x="72" y="11"/>
                  </a:cubicBezTo>
                  <a:cubicBezTo>
                    <a:pt x="72" y="10"/>
                    <a:pt x="71" y="9"/>
                    <a:pt x="70" y="9"/>
                  </a:cubicBezTo>
                  <a:cubicBezTo>
                    <a:pt x="62" y="10"/>
                    <a:pt x="62" y="10"/>
                    <a:pt x="62" y="10"/>
                  </a:cubicBezTo>
                  <a:cubicBezTo>
                    <a:pt x="61" y="10"/>
                    <a:pt x="61" y="11"/>
                    <a:pt x="61" y="12"/>
                  </a:cubicBezTo>
                  <a:cubicBezTo>
                    <a:pt x="56" y="12"/>
                    <a:pt x="56" y="12"/>
                    <a:pt x="56" y="12"/>
                  </a:cubicBezTo>
                  <a:cubicBezTo>
                    <a:pt x="56" y="7"/>
                    <a:pt x="56" y="7"/>
                    <a:pt x="56" y="7"/>
                  </a:cubicBezTo>
                  <a:cubicBezTo>
                    <a:pt x="55" y="1"/>
                    <a:pt x="50" y="0"/>
                    <a:pt x="44" y="1"/>
                  </a:cubicBezTo>
                  <a:cubicBezTo>
                    <a:pt x="37" y="2"/>
                    <a:pt x="37" y="2"/>
                    <a:pt x="37" y="2"/>
                  </a:cubicBezTo>
                  <a:cubicBezTo>
                    <a:pt x="31" y="2"/>
                    <a:pt x="26" y="5"/>
                    <a:pt x="27" y="11"/>
                  </a:cubicBezTo>
                  <a:cubicBezTo>
                    <a:pt x="28" y="16"/>
                    <a:pt x="28" y="16"/>
                    <a:pt x="28" y="16"/>
                  </a:cubicBezTo>
                  <a:cubicBezTo>
                    <a:pt x="23" y="16"/>
                    <a:pt x="23" y="16"/>
                    <a:pt x="23" y="16"/>
                  </a:cubicBezTo>
                  <a:cubicBezTo>
                    <a:pt x="23" y="15"/>
                    <a:pt x="22" y="15"/>
                    <a:pt x="21" y="15"/>
                  </a:cubicBezTo>
                  <a:cubicBezTo>
                    <a:pt x="14" y="16"/>
                    <a:pt x="14" y="16"/>
                    <a:pt x="14" y="16"/>
                  </a:cubicBezTo>
                  <a:cubicBezTo>
                    <a:pt x="13" y="16"/>
                    <a:pt x="12" y="17"/>
                    <a:pt x="12" y="18"/>
                  </a:cubicBezTo>
                  <a:cubicBezTo>
                    <a:pt x="12" y="18"/>
                    <a:pt x="12" y="18"/>
                    <a:pt x="12" y="18"/>
                  </a:cubicBezTo>
                  <a:cubicBezTo>
                    <a:pt x="5" y="20"/>
                    <a:pt x="0" y="27"/>
                    <a:pt x="1" y="35"/>
                  </a:cubicBezTo>
                  <a:cubicBezTo>
                    <a:pt x="4" y="63"/>
                    <a:pt x="4" y="63"/>
                    <a:pt x="4" y="63"/>
                  </a:cubicBezTo>
                  <a:cubicBezTo>
                    <a:pt x="5" y="72"/>
                    <a:pt x="13" y="78"/>
                    <a:pt x="21" y="77"/>
                  </a:cubicBezTo>
                  <a:cubicBezTo>
                    <a:pt x="77" y="70"/>
                    <a:pt x="77" y="70"/>
                    <a:pt x="77" y="70"/>
                  </a:cubicBezTo>
                  <a:cubicBezTo>
                    <a:pt x="85" y="69"/>
                    <a:pt x="91" y="61"/>
                    <a:pt x="90" y="53"/>
                  </a:cubicBezTo>
                  <a:cubicBezTo>
                    <a:pt x="86" y="24"/>
                    <a:pt x="86" y="24"/>
                    <a:pt x="86" y="24"/>
                  </a:cubicBezTo>
                  <a:cubicBezTo>
                    <a:pt x="85" y="17"/>
                    <a:pt x="79" y="11"/>
                    <a:pt x="72" y="11"/>
                  </a:cubicBezTo>
                  <a:close/>
                  <a:moveTo>
                    <a:pt x="32" y="10"/>
                  </a:moveTo>
                  <a:cubicBezTo>
                    <a:pt x="32" y="9"/>
                    <a:pt x="32" y="8"/>
                    <a:pt x="37" y="7"/>
                  </a:cubicBezTo>
                  <a:cubicBezTo>
                    <a:pt x="45" y="6"/>
                    <a:pt x="45" y="6"/>
                    <a:pt x="45" y="6"/>
                  </a:cubicBezTo>
                  <a:cubicBezTo>
                    <a:pt x="50" y="5"/>
                    <a:pt x="50" y="7"/>
                    <a:pt x="51" y="8"/>
                  </a:cubicBezTo>
                  <a:cubicBezTo>
                    <a:pt x="51" y="13"/>
                    <a:pt x="51" y="13"/>
                    <a:pt x="51" y="13"/>
                  </a:cubicBezTo>
                  <a:cubicBezTo>
                    <a:pt x="33" y="15"/>
                    <a:pt x="33" y="15"/>
                    <a:pt x="33" y="15"/>
                  </a:cubicBezTo>
                  <a:lnTo>
                    <a:pt x="32" y="10"/>
                  </a:lnTo>
                  <a:close/>
                </a:path>
              </a:pathLst>
            </a:custGeom>
            <a:solidFill>
              <a:schemeClr val="accent3"/>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198" name="Freeform 44"/>
            <p:cNvSpPr>
              <a:spLocks noEditPoints="1"/>
            </p:cNvSpPr>
            <p:nvPr/>
          </p:nvSpPr>
          <p:spPr bwMode="auto">
            <a:xfrm>
              <a:off x="1721644" y="2151656"/>
              <a:ext cx="164306" cy="139304"/>
            </a:xfrm>
            <a:custGeom>
              <a:gdLst>
                <a:gd fmla="*/ 51 w 64" name="T0"/>
                <a:gd fmla="*/ 7 h 54" name="T1"/>
                <a:gd fmla="*/ 51 w 64" name="T2"/>
                <a:gd fmla="*/ 7 h 54" name="T3"/>
                <a:gd fmla="*/ 49 w 64" name="T4"/>
                <a:gd fmla="*/ 6 h 54" name="T5"/>
                <a:gd fmla="*/ 44 w 64" name="T6"/>
                <a:gd fmla="*/ 6 h 54" name="T7"/>
                <a:gd fmla="*/ 43 w 64" name="T8"/>
                <a:gd fmla="*/ 8 h 54" name="T9"/>
                <a:gd fmla="*/ 40 w 64" name="T10"/>
                <a:gd fmla="*/ 8 h 54" name="T11"/>
                <a:gd fmla="*/ 39 w 64" name="T12"/>
                <a:gd fmla="*/ 4 h 54" name="T13"/>
                <a:gd fmla="*/ 31 w 64" name="T14"/>
                <a:gd fmla="*/ 0 h 54" name="T15"/>
                <a:gd fmla="*/ 26 w 64" name="T16"/>
                <a:gd fmla="*/ 1 h 54" name="T17"/>
                <a:gd fmla="*/ 19 w 64" name="T18"/>
                <a:gd fmla="*/ 7 h 54" name="T19"/>
                <a:gd fmla="*/ 20 w 64" name="T20"/>
                <a:gd fmla="*/ 11 h 54" name="T21"/>
                <a:gd fmla="*/ 17 w 64" name="T22"/>
                <a:gd fmla="*/ 11 h 54" name="T23"/>
                <a:gd fmla="*/ 15 w 64" name="T24"/>
                <a:gd fmla="*/ 10 h 54" name="T25"/>
                <a:gd fmla="*/ 10 w 64" name="T26"/>
                <a:gd fmla="*/ 10 h 54" name="T27"/>
                <a:gd fmla="*/ 9 w 64" name="T28"/>
                <a:gd fmla="*/ 12 h 54" name="T29"/>
                <a:gd fmla="*/ 9 w 64" name="T30"/>
                <a:gd fmla="*/ 12 h 54" name="T31"/>
                <a:gd fmla="*/ 1 w 64" name="T32"/>
                <a:gd fmla="*/ 24 h 54" name="T33"/>
                <a:gd fmla="*/ 3 w 64" name="T34"/>
                <a:gd fmla="*/ 43 h 54" name="T35"/>
                <a:gd fmla="*/ 15 w 64" name="T36"/>
                <a:gd fmla="*/ 53 h 54" name="T37"/>
                <a:gd fmla="*/ 54 w 64" name="T38"/>
                <a:gd fmla="*/ 48 h 54" name="T39"/>
                <a:gd fmla="*/ 63 w 64" name="T40"/>
                <a:gd fmla="*/ 36 h 54" name="T41"/>
                <a:gd fmla="*/ 61 w 64" name="T42"/>
                <a:gd fmla="*/ 16 h 54" name="T43"/>
                <a:gd fmla="*/ 51 w 64" name="T44"/>
                <a:gd fmla="*/ 7 h 54" name="T45"/>
                <a:gd fmla="*/ 23 w 64" name="T46"/>
                <a:gd fmla="*/ 6 h 54" name="T47"/>
                <a:gd fmla="*/ 26 w 64" name="T48"/>
                <a:gd fmla="*/ 4 h 54" name="T49"/>
                <a:gd fmla="*/ 32 w 64" name="T50"/>
                <a:gd fmla="*/ 4 h 54" name="T51"/>
                <a:gd fmla="*/ 36 w 64" name="T52"/>
                <a:gd fmla="*/ 5 h 54" name="T53"/>
                <a:gd fmla="*/ 36 w 64" name="T54"/>
                <a:gd fmla="*/ 9 h 54" name="T55"/>
                <a:gd fmla="*/ 23 w 64" name="T56"/>
                <a:gd fmla="*/ 10 h 54" name="T57"/>
                <a:gd fmla="*/ 23 w 64" name="T58"/>
                <a:gd fmla="*/ 6 h 54"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54" w="64">
                  <a:moveTo>
                    <a:pt x="51" y="7"/>
                  </a:moveTo>
                  <a:cubicBezTo>
                    <a:pt x="51" y="7"/>
                    <a:pt x="51" y="7"/>
                    <a:pt x="51" y="7"/>
                  </a:cubicBezTo>
                  <a:cubicBezTo>
                    <a:pt x="50" y="6"/>
                    <a:pt x="50" y="6"/>
                    <a:pt x="49" y="6"/>
                  </a:cubicBezTo>
                  <a:cubicBezTo>
                    <a:pt x="44" y="6"/>
                    <a:pt x="44" y="6"/>
                    <a:pt x="44" y="6"/>
                  </a:cubicBezTo>
                  <a:cubicBezTo>
                    <a:pt x="43" y="6"/>
                    <a:pt x="43" y="7"/>
                    <a:pt x="43" y="8"/>
                  </a:cubicBezTo>
                  <a:cubicBezTo>
                    <a:pt x="40" y="8"/>
                    <a:pt x="40" y="8"/>
                    <a:pt x="40" y="8"/>
                  </a:cubicBezTo>
                  <a:cubicBezTo>
                    <a:pt x="39" y="4"/>
                    <a:pt x="39" y="4"/>
                    <a:pt x="39" y="4"/>
                  </a:cubicBezTo>
                  <a:cubicBezTo>
                    <a:pt x="39" y="0"/>
                    <a:pt x="35" y="0"/>
                    <a:pt x="31" y="0"/>
                  </a:cubicBezTo>
                  <a:cubicBezTo>
                    <a:pt x="26" y="1"/>
                    <a:pt x="26" y="1"/>
                    <a:pt x="26" y="1"/>
                  </a:cubicBezTo>
                  <a:cubicBezTo>
                    <a:pt x="22" y="1"/>
                    <a:pt x="19" y="3"/>
                    <a:pt x="19" y="7"/>
                  </a:cubicBezTo>
                  <a:cubicBezTo>
                    <a:pt x="20" y="11"/>
                    <a:pt x="20" y="11"/>
                    <a:pt x="20" y="11"/>
                  </a:cubicBezTo>
                  <a:cubicBezTo>
                    <a:pt x="17" y="11"/>
                    <a:pt x="17" y="11"/>
                    <a:pt x="17" y="11"/>
                  </a:cubicBezTo>
                  <a:cubicBezTo>
                    <a:pt x="17" y="10"/>
                    <a:pt x="16" y="10"/>
                    <a:pt x="15" y="10"/>
                  </a:cubicBezTo>
                  <a:cubicBezTo>
                    <a:pt x="10" y="10"/>
                    <a:pt x="10" y="10"/>
                    <a:pt x="10" y="10"/>
                  </a:cubicBezTo>
                  <a:cubicBezTo>
                    <a:pt x="9" y="11"/>
                    <a:pt x="9" y="11"/>
                    <a:pt x="9" y="12"/>
                  </a:cubicBezTo>
                  <a:cubicBezTo>
                    <a:pt x="9" y="12"/>
                    <a:pt x="9" y="12"/>
                    <a:pt x="9" y="12"/>
                  </a:cubicBezTo>
                  <a:cubicBezTo>
                    <a:pt x="4" y="13"/>
                    <a:pt x="0" y="18"/>
                    <a:pt x="1" y="24"/>
                  </a:cubicBezTo>
                  <a:cubicBezTo>
                    <a:pt x="3" y="43"/>
                    <a:pt x="3" y="43"/>
                    <a:pt x="3" y="43"/>
                  </a:cubicBezTo>
                  <a:cubicBezTo>
                    <a:pt x="4" y="49"/>
                    <a:pt x="10" y="54"/>
                    <a:pt x="15" y="53"/>
                  </a:cubicBezTo>
                  <a:cubicBezTo>
                    <a:pt x="54" y="48"/>
                    <a:pt x="54" y="48"/>
                    <a:pt x="54" y="48"/>
                  </a:cubicBezTo>
                  <a:cubicBezTo>
                    <a:pt x="60" y="47"/>
                    <a:pt x="64" y="42"/>
                    <a:pt x="63" y="36"/>
                  </a:cubicBezTo>
                  <a:cubicBezTo>
                    <a:pt x="61" y="16"/>
                    <a:pt x="61" y="16"/>
                    <a:pt x="61" y="16"/>
                  </a:cubicBezTo>
                  <a:cubicBezTo>
                    <a:pt x="60" y="11"/>
                    <a:pt x="56" y="7"/>
                    <a:pt x="51" y="7"/>
                  </a:cubicBezTo>
                  <a:close/>
                  <a:moveTo>
                    <a:pt x="23" y="6"/>
                  </a:moveTo>
                  <a:cubicBezTo>
                    <a:pt x="23" y="6"/>
                    <a:pt x="23" y="5"/>
                    <a:pt x="26" y="4"/>
                  </a:cubicBezTo>
                  <a:cubicBezTo>
                    <a:pt x="32" y="4"/>
                    <a:pt x="32" y="4"/>
                    <a:pt x="32" y="4"/>
                  </a:cubicBezTo>
                  <a:cubicBezTo>
                    <a:pt x="36" y="3"/>
                    <a:pt x="36" y="4"/>
                    <a:pt x="36" y="5"/>
                  </a:cubicBezTo>
                  <a:cubicBezTo>
                    <a:pt x="36" y="9"/>
                    <a:pt x="36" y="9"/>
                    <a:pt x="36" y="9"/>
                  </a:cubicBezTo>
                  <a:cubicBezTo>
                    <a:pt x="23" y="10"/>
                    <a:pt x="23" y="10"/>
                    <a:pt x="23" y="10"/>
                  </a:cubicBezTo>
                  <a:lnTo>
                    <a:pt x="23" y="6"/>
                  </a:lnTo>
                  <a:close/>
                </a:path>
              </a:pathLst>
            </a:custGeom>
            <a:solidFill>
              <a:schemeClr val="accent2"/>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199" name="Freeform 45"/>
            <p:cNvSpPr>
              <a:spLocks noEditPoints="1"/>
            </p:cNvSpPr>
            <p:nvPr/>
          </p:nvSpPr>
          <p:spPr bwMode="auto">
            <a:xfrm>
              <a:off x="3261122" y="1904006"/>
              <a:ext cx="161925" cy="139304"/>
            </a:xfrm>
            <a:custGeom>
              <a:gdLst>
                <a:gd fmla="*/ 50 w 63" name="T0"/>
                <a:gd fmla="*/ 7 h 54" name="T1"/>
                <a:gd fmla="*/ 50 w 63" name="T2"/>
                <a:gd fmla="*/ 7 h 54" name="T3"/>
                <a:gd fmla="*/ 49 w 63" name="T4"/>
                <a:gd fmla="*/ 6 h 54" name="T5"/>
                <a:gd fmla="*/ 43 w 63" name="T6"/>
                <a:gd fmla="*/ 6 h 54" name="T7"/>
                <a:gd fmla="*/ 42 w 63" name="T8"/>
                <a:gd fmla="*/ 8 h 54" name="T9"/>
                <a:gd fmla="*/ 39 w 63" name="T10"/>
                <a:gd fmla="*/ 8 h 54" name="T11"/>
                <a:gd fmla="*/ 39 w 63" name="T12"/>
                <a:gd fmla="*/ 5 h 54" name="T13"/>
                <a:gd fmla="*/ 31 w 63" name="T14"/>
                <a:gd fmla="*/ 0 h 54" name="T15"/>
                <a:gd fmla="*/ 26 w 63" name="T16"/>
                <a:gd fmla="*/ 1 h 54" name="T17"/>
                <a:gd fmla="*/ 19 w 63" name="T18"/>
                <a:gd fmla="*/ 7 h 54" name="T19"/>
                <a:gd fmla="*/ 19 w 63" name="T20"/>
                <a:gd fmla="*/ 11 h 54" name="T21"/>
                <a:gd fmla="*/ 16 w 63" name="T22"/>
                <a:gd fmla="*/ 11 h 54" name="T23"/>
                <a:gd fmla="*/ 15 w 63" name="T24"/>
                <a:gd fmla="*/ 10 h 54" name="T25"/>
                <a:gd fmla="*/ 10 w 63" name="T26"/>
                <a:gd fmla="*/ 11 h 54" name="T27"/>
                <a:gd fmla="*/ 8 w 63" name="T28"/>
                <a:gd fmla="*/ 12 h 54" name="T29"/>
                <a:gd fmla="*/ 8 w 63" name="T30"/>
                <a:gd fmla="*/ 12 h 54" name="T31"/>
                <a:gd fmla="*/ 1 w 63" name="T32"/>
                <a:gd fmla="*/ 24 h 54" name="T33"/>
                <a:gd fmla="*/ 3 w 63" name="T34"/>
                <a:gd fmla="*/ 44 h 54" name="T35"/>
                <a:gd fmla="*/ 15 w 63" name="T36"/>
                <a:gd fmla="*/ 53 h 54" name="T37"/>
                <a:gd fmla="*/ 53 w 63" name="T38"/>
                <a:gd fmla="*/ 48 h 54" name="T39"/>
                <a:gd fmla="*/ 63 w 63" name="T40"/>
                <a:gd fmla="*/ 36 h 54" name="T41"/>
                <a:gd fmla="*/ 60 w 63" name="T42"/>
                <a:gd fmla="*/ 16 h 54" name="T43"/>
                <a:gd fmla="*/ 50 w 63" name="T44"/>
                <a:gd fmla="*/ 7 h 54" name="T45"/>
                <a:gd fmla="*/ 22 w 63" name="T46"/>
                <a:gd fmla="*/ 7 h 54" name="T47"/>
                <a:gd fmla="*/ 26 w 63" name="T48"/>
                <a:gd fmla="*/ 4 h 54" name="T49"/>
                <a:gd fmla="*/ 31 w 63" name="T50"/>
                <a:gd fmla="*/ 4 h 54" name="T51"/>
                <a:gd fmla="*/ 35 w 63" name="T52"/>
                <a:gd fmla="*/ 5 h 54" name="T53"/>
                <a:gd fmla="*/ 36 w 63" name="T54"/>
                <a:gd fmla="*/ 9 h 54" name="T55"/>
                <a:gd fmla="*/ 23 w 63" name="T56"/>
                <a:gd fmla="*/ 10 h 54" name="T57"/>
                <a:gd fmla="*/ 22 w 63" name="T58"/>
                <a:gd fmla="*/ 7 h 54"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54" w="62">
                  <a:moveTo>
                    <a:pt x="50" y="7"/>
                  </a:moveTo>
                  <a:cubicBezTo>
                    <a:pt x="50" y="7"/>
                    <a:pt x="50" y="7"/>
                    <a:pt x="50" y="7"/>
                  </a:cubicBezTo>
                  <a:cubicBezTo>
                    <a:pt x="50" y="6"/>
                    <a:pt x="49" y="6"/>
                    <a:pt x="49" y="6"/>
                  </a:cubicBezTo>
                  <a:cubicBezTo>
                    <a:pt x="43" y="6"/>
                    <a:pt x="43" y="6"/>
                    <a:pt x="43" y="6"/>
                  </a:cubicBezTo>
                  <a:cubicBezTo>
                    <a:pt x="43" y="7"/>
                    <a:pt x="42" y="7"/>
                    <a:pt x="42" y="8"/>
                  </a:cubicBezTo>
                  <a:cubicBezTo>
                    <a:pt x="39" y="8"/>
                    <a:pt x="39" y="8"/>
                    <a:pt x="39" y="8"/>
                  </a:cubicBezTo>
                  <a:cubicBezTo>
                    <a:pt x="39" y="5"/>
                    <a:pt x="39" y="5"/>
                    <a:pt x="39" y="5"/>
                  </a:cubicBezTo>
                  <a:cubicBezTo>
                    <a:pt x="38" y="0"/>
                    <a:pt x="35" y="0"/>
                    <a:pt x="31" y="0"/>
                  </a:cubicBezTo>
                  <a:cubicBezTo>
                    <a:pt x="26" y="1"/>
                    <a:pt x="26" y="1"/>
                    <a:pt x="26" y="1"/>
                  </a:cubicBezTo>
                  <a:cubicBezTo>
                    <a:pt x="21" y="1"/>
                    <a:pt x="18" y="3"/>
                    <a:pt x="19" y="7"/>
                  </a:cubicBezTo>
                  <a:cubicBezTo>
                    <a:pt x="19" y="11"/>
                    <a:pt x="19" y="11"/>
                    <a:pt x="19" y="11"/>
                  </a:cubicBezTo>
                  <a:cubicBezTo>
                    <a:pt x="16" y="11"/>
                    <a:pt x="16" y="11"/>
                    <a:pt x="16" y="11"/>
                  </a:cubicBezTo>
                  <a:cubicBezTo>
                    <a:pt x="16" y="10"/>
                    <a:pt x="15" y="10"/>
                    <a:pt x="15" y="10"/>
                  </a:cubicBezTo>
                  <a:cubicBezTo>
                    <a:pt x="10" y="11"/>
                    <a:pt x="10" y="11"/>
                    <a:pt x="10" y="11"/>
                  </a:cubicBezTo>
                  <a:cubicBezTo>
                    <a:pt x="9" y="11"/>
                    <a:pt x="8" y="11"/>
                    <a:pt x="8" y="12"/>
                  </a:cubicBezTo>
                  <a:cubicBezTo>
                    <a:pt x="8" y="12"/>
                    <a:pt x="8" y="12"/>
                    <a:pt x="8" y="12"/>
                  </a:cubicBezTo>
                  <a:cubicBezTo>
                    <a:pt x="3" y="13"/>
                    <a:pt x="0" y="18"/>
                    <a:pt x="1" y="24"/>
                  </a:cubicBezTo>
                  <a:cubicBezTo>
                    <a:pt x="3" y="44"/>
                    <a:pt x="3" y="44"/>
                    <a:pt x="3" y="44"/>
                  </a:cubicBezTo>
                  <a:cubicBezTo>
                    <a:pt x="4" y="49"/>
                    <a:pt x="9" y="54"/>
                    <a:pt x="15" y="53"/>
                  </a:cubicBezTo>
                  <a:cubicBezTo>
                    <a:pt x="53" y="48"/>
                    <a:pt x="53" y="48"/>
                    <a:pt x="53" y="48"/>
                  </a:cubicBezTo>
                  <a:cubicBezTo>
                    <a:pt x="59" y="47"/>
                    <a:pt x="63" y="42"/>
                    <a:pt x="63" y="36"/>
                  </a:cubicBezTo>
                  <a:cubicBezTo>
                    <a:pt x="60" y="16"/>
                    <a:pt x="60" y="16"/>
                    <a:pt x="60" y="16"/>
                  </a:cubicBezTo>
                  <a:cubicBezTo>
                    <a:pt x="59" y="11"/>
                    <a:pt x="55" y="7"/>
                    <a:pt x="50" y="7"/>
                  </a:cubicBezTo>
                  <a:close/>
                  <a:moveTo>
                    <a:pt x="22" y="7"/>
                  </a:moveTo>
                  <a:cubicBezTo>
                    <a:pt x="22" y="6"/>
                    <a:pt x="22" y="5"/>
                    <a:pt x="26" y="4"/>
                  </a:cubicBezTo>
                  <a:cubicBezTo>
                    <a:pt x="31" y="4"/>
                    <a:pt x="31" y="4"/>
                    <a:pt x="31" y="4"/>
                  </a:cubicBezTo>
                  <a:cubicBezTo>
                    <a:pt x="35" y="3"/>
                    <a:pt x="35" y="4"/>
                    <a:pt x="35" y="5"/>
                  </a:cubicBezTo>
                  <a:cubicBezTo>
                    <a:pt x="36" y="9"/>
                    <a:pt x="36" y="9"/>
                    <a:pt x="36" y="9"/>
                  </a:cubicBezTo>
                  <a:cubicBezTo>
                    <a:pt x="23" y="10"/>
                    <a:pt x="23" y="10"/>
                    <a:pt x="23" y="10"/>
                  </a:cubicBezTo>
                  <a:lnTo>
                    <a:pt x="22" y="7"/>
                  </a:lnTo>
                  <a:close/>
                </a:path>
              </a:pathLst>
            </a:custGeom>
            <a:solidFill>
              <a:schemeClr val="accent3"/>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200" name="Freeform 46"/>
            <p:cNvSpPr>
              <a:spLocks noEditPoints="1"/>
            </p:cNvSpPr>
            <p:nvPr/>
          </p:nvSpPr>
          <p:spPr bwMode="auto">
            <a:xfrm>
              <a:off x="3208735" y="1458712"/>
              <a:ext cx="163115" cy="139304"/>
            </a:xfrm>
            <a:custGeom>
              <a:gdLst>
                <a:gd fmla="*/ 50 w 63" name="T0"/>
                <a:gd fmla="*/ 7 h 54" name="T1"/>
                <a:gd fmla="*/ 50 w 63" name="T2"/>
                <a:gd fmla="*/ 7 h 54" name="T3"/>
                <a:gd fmla="*/ 48 w 63" name="T4"/>
                <a:gd fmla="*/ 6 h 54" name="T5"/>
                <a:gd fmla="*/ 43 w 63" name="T6"/>
                <a:gd fmla="*/ 7 h 54" name="T7"/>
                <a:gd fmla="*/ 42 w 63" name="T8"/>
                <a:gd fmla="*/ 8 h 54" name="T9"/>
                <a:gd fmla="*/ 39 w 63" name="T10"/>
                <a:gd fmla="*/ 8 h 54" name="T11"/>
                <a:gd fmla="*/ 39 w 63" name="T12"/>
                <a:gd fmla="*/ 5 h 54" name="T13"/>
                <a:gd fmla="*/ 31 w 63" name="T14"/>
                <a:gd fmla="*/ 0 h 54" name="T15"/>
                <a:gd fmla="*/ 26 w 63" name="T16"/>
                <a:gd fmla="*/ 1 h 54" name="T17"/>
                <a:gd fmla="*/ 19 w 63" name="T18"/>
                <a:gd fmla="*/ 7 h 54" name="T19"/>
                <a:gd fmla="*/ 19 w 63" name="T20"/>
                <a:gd fmla="*/ 11 h 54" name="T21"/>
                <a:gd fmla="*/ 16 w 63" name="T22"/>
                <a:gd fmla="*/ 11 h 54" name="T23"/>
                <a:gd fmla="*/ 15 w 63" name="T24"/>
                <a:gd fmla="*/ 10 h 54" name="T25"/>
                <a:gd fmla="*/ 10 w 63" name="T26"/>
                <a:gd fmla="*/ 11 h 54" name="T27"/>
                <a:gd fmla="*/ 8 w 63" name="T28"/>
                <a:gd fmla="*/ 12 h 54" name="T29"/>
                <a:gd fmla="*/ 8 w 63" name="T30"/>
                <a:gd fmla="*/ 12 h 54" name="T31"/>
                <a:gd fmla="*/ 1 w 63" name="T32"/>
                <a:gd fmla="*/ 24 h 54" name="T33"/>
                <a:gd fmla="*/ 3 w 63" name="T34"/>
                <a:gd fmla="*/ 44 h 54" name="T35"/>
                <a:gd fmla="*/ 15 w 63" name="T36"/>
                <a:gd fmla="*/ 53 h 54" name="T37"/>
                <a:gd fmla="*/ 53 w 63" name="T38"/>
                <a:gd fmla="*/ 48 h 54" name="T39"/>
                <a:gd fmla="*/ 63 w 63" name="T40"/>
                <a:gd fmla="*/ 36 h 54" name="T41"/>
                <a:gd fmla="*/ 60 w 63" name="T42"/>
                <a:gd fmla="*/ 17 h 54" name="T43"/>
                <a:gd fmla="*/ 50 w 63" name="T44"/>
                <a:gd fmla="*/ 7 h 54" name="T45"/>
                <a:gd fmla="*/ 22 w 63" name="T46"/>
                <a:gd fmla="*/ 7 h 54" name="T47"/>
                <a:gd fmla="*/ 26 w 63" name="T48"/>
                <a:gd fmla="*/ 5 h 54" name="T49"/>
                <a:gd fmla="*/ 31 w 63" name="T50"/>
                <a:gd fmla="*/ 4 h 54" name="T51"/>
                <a:gd fmla="*/ 35 w 63" name="T52"/>
                <a:gd fmla="*/ 5 h 54" name="T53"/>
                <a:gd fmla="*/ 36 w 63" name="T54"/>
                <a:gd fmla="*/ 9 h 54" name="T55"/>
                <a:gd fmla="*/ 23 w 63" name="T56"/>
                <a:gd fmla="*/ 10 h 54" name="T57"/>
                <a:gd fmla="*/ 22 w 63" name="T58"/>
                <a:gd fmla="*/ 7 h 54"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54" w="62">
                  <a:moveTo>
                    <a:pt x="50" y="7"/>
                  </a:moveTo>
                  <a:cubicBezTo>
                    <a:pt x="50" y="7"/>
                    <a:pt x="50" y="7"/>
                    <a:pt x="50" y="7"/>
                  </a:cubicBezTo>
                  <a:cubicBezTo>
                    <a:pt x="50" y="6"/>
                    <a:pt x="49" y="6"/>
                    <a:pt x="48" y="6"/>
                  </a:cubicBezTo>
                  <a:cubicBezTo>
                    <a:pt x="43" y="7"/>
                    <a:pt x="43" y="7"/>
                    <a:pt x="43" y="7"/>
                  </a:cubicBezTo>
                  <a:cubicBezTo>
                    <a:pt x="43" y="7"/>
                    <a:pt x="42" y="7"/>
                    <a:pt x="42" y="8"/>
                  </a:cubicBezTo>
                  <a:cubicBezTo>
                    <a:pt x="39" y="8"/>
                    <a:pt x="39" y="8"/>
                    <a:pt x="39" y="8"/>
                  </a:cubicBezTo>
                  <a:cubicBezTo>
                    <a:pt x="39" y="5"/>
                    <a:pt x="39" y="5"/>
                    <a:pt x="39" y="5"/>
                  </a:cubicBezTo>
                  <a:cubicBezTo>
                    <a:pt x="38" y="1"/>
                    <a:pt x="35" y="0"/>
                    <a:pt x="31" y="0"/>
                  </a:cubicBezTo>
                  <a:cubicBezTo>
                    <a:pt x="26" y="1"/>
                    <a:pt x="26" y="1"/>
                    <a:pt x="26" y="1"/>
                  </a:cubicBezTo>
                  <a:cubicBezTo>
                    <a:pt x="21" y="2"/>
                    <a:pt x="18" y="3"/>
                    <a:pt x="19" y="7"/>
                  </a:cubicBezTo>
                  <a:cubicBezTo>
                    <a:pt x="19" y="11"/>
                    <a:pt x="19" y="11"/>
                    <a:pt x="19" y="11"/>
                  </a:cubicBezTo>
                  <a:cubicBezTo>
                    <a:pt x="16" y="11"/>
                    <a:pt x="16" y="11"/>
                    <a:pt x="16" y="11"/>
                  </a:cubicBezTo>
                  <a:cubicBezTo>
                    <a:pt x="16" y="11"/>
                    <a:pt x="15" y="10"/>
                    <a:pt x="15" y="10"/>
                  </a:cubicBezTo>
                  <a:cubicBezTo>
                    <a:pt x="10" y="11"/>
                    <a:pt x="10" y="11"/>
                    <a:pt x="10" y="11"/>
                  </a:cubicBezTo>
                  <a:cubicBezTo>
                    <a:pt x="9" y="11"/>
                    <a:pt x="8" y="12"/>
                    <a:pt x="8" y="12"/>
                  </a:cubicBezTo>
                  <a:cubicBezTo>
                    <a:pt x="8" y="12"/>
                    <a:pt x="8" y="12"/>
                    <a:pt x="8" y="12"/>
                  </a:cubicBezTo>
                  <a:cubicBezTo>
                    <a:pt x="3" y="14"/>
                    <a:pt x="0" y="19"/>
                    <a:pt x="1" y="24"/>
                  </a:cubicBezTo>
                  <a:cubicBezTo>
                    <a:pt x="3" y="44"/>
                    <a:pt x="3" y="44"/>
                    <a:pt x="3" y="44"/>
                  </a:cubicBezTo>
                  <a:cubicBezTo>
                    <a:pt x="4" y="50"/>
                    <a:pt x="9" y="54"/>
                    <a:pt x="15" y="53"/>
                  </a:cubicBezTo>
                  <a:cubicBezTo>
                    <a:pt x="53" y="48"/>
                    <a:pt x="53" y="48"/>
                    <a:pt x="53" y="48"/>
                  </a:cubicBezTo>
                  <a:cubicBezTo>
                    <a:pt x="59" y="48"/>
                    <a:pt x="63" y="42"/>
                    <a:pt x="63" y="36"/>
                  </a:cubicBezTo>
                  <a:cubicBezTo>
                    <a:pt x="60" y="17"/>
                    <a:pt x="60" y="17"/>
                    <a:pt x="60" y="17"/>
                  </a:cubicBezTo>
                  <a:cubicBezTo>
                    <a:pt x="59" y="11"/>
                    <a:pt x="55" y="8"/>
                    <a:pt x="50" y="7"/>
                  </a:cubicBezTo>
                  <a:close/>
                  <a:moveTo>
                    <a:pt x="22" y="7"/>
                  </a:moveTo>
                  <a:cubicBezTo>
                    <a:pt x="22" y="6"/>
                    <a:pt x="22" y="5"/>
                    <a:pt x="26" y="5"/>
                  </a:cubicBezTo>
                  <a:cubicBezTo>
                    <a:pt x="31" y="4"/>
                    <a:pt x="31" y="4"/>
                    <a:pt x="31" y="4"/>
                  </a:cubicBezTo>
                  <a:cubicBezTo>
                    <a:pt x="35" y="4"/>
                    <a:pt x="35" y="5"/>
                    <a:pt x="35" y="5"/>
                  </a:cubicBezTo>
                  <a:cubicBezTo>
                    <a:pt x="36" y="9"/>
                    <a:pt x="36" y="9"/>
                    <a:pt x="36" y="9"/>
                  </a:cubicBezTo>
                  <a:cubicBezTo>
                    <a:pt x="23" y="10"/>
                    <a:pt x="23" y="10"/>
                    <a:pt x="23" y="10"/>
                  </a:cubicBezTo>
                  <a:lnTo>
                    <a:pt x="22" y="7"/>
                  </a:lnTo>
                  <a:close/>
                </a:path>
              </a:pathLst>
            </a:custGeom>
            <a:solidFill>
              <a:schemeClr val="accent4"/>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201" name="Freeform 47"/>
            <p:cNvSpPr>
              <a:spLocks noEditPoints="1"/>
            </p:cNvSpPr>
            <p:nvPr/>
          </p:nvSpPr>
          <p:spPr bwMode="auto">
            <a:xfrm>
              <a:off x="3476624" y="2743396"/>
              <a:ext cx="161925" cy="139304"/>
            </a:xfrm>
            <a:custGeom>
              <a:gdLst>
                <a:gd fmla="*/ 50 w 63" name="T0"/>
                <a:gd fmla="*/ 7 h 54" name="T1"/>
                <a:gd fmla="*/ 50 w 63" name="T2"/>
                <a:gd fmla="*/ 7 h 54" name="T3"/>
                <a:gd fmla="*/ 48 w 63" name="T4"/>
                <a:gd fmla="*/ 6 h 54" name="T5"/>
                <a:gd fmla="*/ 43 w 63" name="T6"/>
                <a:gd fmla="*/ 7 h 54" name="T7"/>
                <a:gd fmla="*/ 42 w 63" name="T8"/>
                <a:gd fmla="*/ 8 h 54" name="T9"/>
                <a:gd fmla="*/ 39 w 63" name="T10"/>
                <a:gd fmla="*/ 8 h 54" name="T11"/>
                <a:gd fmla="*/ 39 w 63" name="T12"/>
                <a:gd fmla="*/ 5 h 54" name="T13"/>
                <a:gd fmla="*/ 31 w 63" name="T14"/>
                <a:gd fmla="*/ 0 h 54" name="T15"/>
                <a:gd fmla="*/ 25 w 63" name="T16"/>
                <a:gd fmla="*/ 1 h 54" name="T17"/>
                <a:gd fmla="*/ 19 w 63" name="T18"/>
                <a:gd fmla="*/ 7 h 54" name="T19"/>
                <a:gd fmla="*/ 19 w 63" name="T20"/>
                <a:gd fmla="*/ 11 h 54" name="T21"/>
                <a:gd fmla="*/ 16 w 63" name="T22"/>
                <a:gd fmla="*/ 11 h 54" name="T23"/>
                <a:gd fmla="*/ 15 w 63" name="T24"/>
                <a:gd fmla="*/ 10 h 54" name="T25"/>
                <a:gd fmla="*/ 9 w 63" name="T26"/>
                <a:gd fmla="*/ 11 h 54" name="T27"/>
                <a:gd fmla="*/ 8 w 63" name="T28"/>
                <a:gd fmla="*/ 12 h 54" name="T29"/>
                <a:gd fmla="*/ 8 w 63" name="T30"/>
                <a:gd fmla="*/ 12 h 54" name="T31"/>
                <a:gd fmla="*/ 0 w 63" name="T32"/>
                <a:gd fmla="*/ 24 h 54" name="T33"/>
                <a:gd fmla="*/ 3 w 63" name="T34"/>
                <a:gd fmla="*/ 44 h 54" name="T35"/>
                <a:gd fmla="*/ 15 w 63" name="T36"/>
                <a:gd fmla="*/ 53 h 54" name="T37"/>
                <a:gd fmla="*/ 53 w 63" name="T38"/>
                <a:gd fmla="*/ 48 h 54" name="T39"/>
                <a:gd fmla="*/ 62 w 63" name="T40"/>
                <a:gd fmla="*/ 37 h 54" name="T41"/>
                <a:gd fmla="*/ 60 w 63" name="T42"/>
                <a:gd fmla="*/ 17 h 54" name="T43"/>
                <a:gd fmla="*/ 50 w 63" name="T44"/>
                <a:gd fmla="*/ 7 h 54" name="T45"/>
                <a:gd fmla="*/ 22 w 63" name="T46"/>
                <a:gd fmla="*/ 7 h 54" name="T47"/>
                <a:gd fmla="*/ 26 w 63" name="T48"/>
                <a:gd fmla="*/ 5 h 54" name="T49"/>
                <a:gd fmla="*/ 31 w 63" name="T50"/>
                <a:gd fmla="*/ 4 h 54" name="T51"/>
                <a:gd fmla="*/ 35 w 63" name="T52"/>
                <a:gd fmla="*/ 5 h 54" name="T53"/>
                <a:gd fmla="*/ 35 w 63" name="T54"/>
                <a:gd fmla="*/ 9 h 54" name="T55"/>
                <a:gd fmla="*/ 23 w 63" name="T56"/>
                <a:gd fmla="*/ 10 h 54" name="T57"/>
                <a:gd fmla="*/ 22 w 63" name="T58"/>
                <a:gd fmla="*/ 7 h 54"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54" w="62">
                  <a:moveTo>
                    <a:pt x="50" y="7"/>
                  </a:moveTo>
                  <a:cubicBezTo>
                    <a:pt x="50" y="7"/>
                    <a:pt x="50" y="7"/>
                    <a:pt x="50" y="7"/>
                  </a:cubicBezTo>
                  <a:cubicBezTo>
                    <a:pt x="50" y="6"/>
                    <a:pt x="49" y="6"/>
                    <a:pt x="48" y="6"/>
                  </a:cubicBezTo>
                  <a:cubicBezTo>
                    <a:pt x="43" y="7"/>
                    <a:pt x="43" y="7"/>
                    <a:pt x="43" y="7"/>
                  </a:cubicBezTo>
                  <a:cubicBezTo>
                    <a:pt x="42" y="7"/>
                    <a:pt x="42" y="7"/>
                    <a:pt x="42" y="8"/>
                  </a:cubicBezTo>
                  <a:cubicBezTo>
                    <a:pt x="39" y="8"/>
                    <a:pt x="39" y="8"/>
                    <a:pt x="39" y="8"/>
                  </a:cubicBezTo>
                  <a:cubicBezTo>
                    <a:pt x="39" y="5"/>
                    <a:pt x="39" y="5"/>
                    <a:pt x="39" y="5"/>
                  </a:cubicBezTo>
                  <a:cubicBezTo>
                    <a:pt x="38" y="1"/>
                    <a:pt x="35" y="0"/>
                    <a:pt x="31" y="0"/>
                  </a:cubicBezTo>
                  <a:cubicBezTo>
                    <a:pt x="25" y="1"/>
                    <a:pt x="25" y="1"/>
                    <a:pt x="25" y="1"/>
                  </a:cubicBezTo>
                  <a:cubicBezTo>
                    <a:pt x="21" y="2"/>
                    <a:pt x="18" y="3"/>
                    <a:pt x="19" y="7"/>
                  </a:cubicBezTo>
                  <a:cubicBezTo>
                    <a:pt x="19" y="11"/>
                    <a:pt x="19" y="11"/>
                    <a:pt x="19" y="11"/>
                  </a:cubicBezTo>
                  <a:cubicBezTo>
                    <a:pt x="16" y="11"/>
                    <a:pt x="16" y="11"/>
                    <a:pt x="16" y="11"/>
                  </a:cubicBezTo>
                  <a:cubicBezTo>
                    <a:pt x="16" y="11"/>
                    <a:pt x="15" y="10"/>
                    <a:pt x="15" y="10"/>
                  </a:cubicBezTo>
                  <a:cubicBezTo>
                    <a:pt x="9" y="11"/>
                    <a:pt x="9" y="11"/>
                    <a:pt x="9" y="11"/>
                  </a:cubicBezTo>
                  <a:cubicBezTo>
                    <a:pt x="9" y="11"/>
                    <a:pt x="8" y="12"/>
                    <a:pt x="8" y="12"/>
                  </a:cubicBezTo>
                  <a:cubicBezTo>
                    <a:pt x="8" y="12"/>
                    <a:pt x="8" y="12"/>
                    <a:pt x="8" y="12"/>
                  </a:cubicBezTo>
                  <a:cubicBezTo>
                    <a:pt x="3" y="14"/>
                    <a:pt x="0" y="19"/>
                    <a:pt x="0" y="24"/>
                  </a:cubicBezTo>
                  <a:cubicBezTo>
                    <a:pt x="3" y="44"/>
                    <a:pt x="3" y="44"/>
                    <a:pt x="3" y="44"/>
                  </a:cubicBezTo>
                  <a:cubicBezTo>
                    <a:pt x="4" y="50"/>
                    <a:pt x="9" y="54"/>
                    <a:pt x="15" y="53"/>
                  </a:cubicBezTo>
                  <a:cubicBezTo>
                    <a:pt x="53" y="48"/>
                    <a:pt x="53" y="48"/>
                    <a:pt x="53" y="48"/>
                  </a:cubicBezTo>
                  <a:cubicBezTo>
                    <a:pt x="59" y="48"/>
                    <a:pt x="63" y="42"/>
                    <a:pt x="62" y="37"/>
                  </a:cubicBezTo>
                  <a:cubicBezTo>
                    <a:pt x="60" y="17"/>
                    <a:pt x="60" y="17"/>
                    <a:pt x="60" y="17"/>
                  </a:cubicBezTo>
                  <a:cubicBezTo>
                    <a:pt x="59" y="11"/>
                    <a:pt x="55" y="8"/>
                    <a:pt x="50" y="7"/>
                  </a:cubicBezTo>
                  <a:close/>
                  <a:moveTo>
                    <a:pt x="22" y="7"/>
                  </a:moveTo>
                  <a:cubicBezTo>
                    <a:pt x="22" y="6"/>
                    <a:pt x="22" y="5"/>
                    <a:pt x="26" y="5"/>
                  </a:cubicBezTo>
                  <a:cubicBezTo>
                    <a:pt x="31" y="4"/>
                    <a:pt x="31" y="4"/>
                    <a:pt x="31" y="4"/>
                  </a:cubicBezTo>
                  <a:cubicBezTo>
                    <a:pt x="35" y="4"/>
                    <a:pt x="35" y="5"/>
                    <a:pt x="35" y="5"/>
                  </a:cubicBezTo>
                  <a:cubicBezTo>
                    <a:pt x="35" y="9"/>
                    <a:pt x="35" y="9"/>
                    <a:pt x="35" y="9"/>
                  </a:cubicBezTo>
                  <a:cubicBezTo>
                    <a:pt x="23" y="10"/>
                    <a:pt x="23" y="10"/>
                    <a:pt x="23" y="10"/>
                  </a:cubicBezTo>
                  <a:lnTo>
                    <a:pt x="22" y="7"/>
                  </a:lnTo>
                  <a:close/>
                </a:path>
              </a:pathLst>
            </a:custGeom>
            <a:solidFill>
              <a:schemeClr val="accent3"/>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202" name="Freeform 48"/>
            <p:cNvSpPr>
              <a:spLocks noEditPoints="1"/>
            </p:cNvSpPr>
            <p:nvPr/>
          </p:nvSpPr>
          <p:spPr bwMode="auto">
            <a:xfrm>
              <a:off x="717947" y="1976634"/>
              <a:ext cx="182165" cy="244079"/>
            </a:xfrm>
            <a:custGeom>
              <a:gdLst>
                <a:gd fmla="*/ 45 w 71" name="T0"/>
                <a:gd fmla="*/ 1 h 95" name="T1"/>
                <a:gd fmla="*/ 15 w 71" name="T2"/>
                <a:gd fmla="*/ 5 h 95" name="T3"/>
                <a:gd fmla="*/ 1 w 71" name="T4"/>
                <a:gd fmla="*/ 22 h 95" name="T5"/>
                <a:gd fmla="*/ 8 w 71" name="T6"/>
                <a:gd fmla="*/ 80 h 95" name="T7"/>
                <a:gd fmla="*/ 26 w 71" name="T8"/>
                <a:gd fmla="*/ 94 h 95" name="T9"/>
                <a:gd fmla="*/ 56 w 71" name="T10"/>
                <a:gd fmla="*/ 90 h 95" name="T11"/>
                <a:gd fmla="*/ 70 w 71" name="T12"/>
                <a:gd fmla="*/ 72 h 95" name="T13"/>
                <a:gd fmla="*/ 63 w 71" name="T14"/>
                <a:gd fmla="*/ 15 h 95" name="T15"/>
                <a:gd fmla="*/ 45 w 71" name="T16"/>
                <a:gd fmla="*/ 1 h 95" name="T17"/>
                <a:gd fmla="*/ 45 w 71" name="T18"/>
                <a:gd fmla="*/ 84 h 95" name="T19"/>
                <a:gd fmla="*/ 44 w 71" name="T20"/>
                <a:gd fmla="*/ 86 h 95" name="T21"/>
                <a:gd fmla="*/ 37 w 71" name="T22"/>
                <a:gd fmla="*/ 86 h 95" name="T23"/>
                <a:gd fmla="*/ 36 w 71" name="T24"/>
                <a:gd fmla="*/ 85 h 95" name="T25"/>
                <a:gd fmla="*/ 35 w 71" name="T26"/>
                <a:gd fmla="*/ 81 h 95" name="T27"/>
                <a:gd fmla="*/ 36 w 71" name="T28"/>
                <a:gd fmla="*/ 79 h 95" name="T29"/>
                <a:gd fmla="*/ 43 w 71" name="T30"/>
                <a:gd fmla="*/ 79 h 95" name="T31"/>
                <a:gd fmla="*/ 44 w 71" name="T32"/>
                <a:gd fmla="*/ 80 h 95" name="T33"/>
                <a:gd fmla="*/ 45 w 71" name="T34"/>
                <a:gd fmla="*/ 84 h 95" name="T35"/>
                <a:gd fmla="*/ 61 w 71" name="T36"/>
                <a:gd fmla="*/ 60 h 95" name="T37"/>
                <a:gd fmla="*/ 53 w 71" name="T38"/>
                <a:gd fmla="*/ 70 h 95" name="T39"/>
                <a:gd fmla="*/ 25 w 71" name="T40"/>
                <a:gd fmla="*/ 74 h 95" name="T41"/>
                <a:gd fmla="*/ 14 w 71" name="T42"/>
                <a:gd fmla="*/ 65 h 95" name="T43"/>
                <a:gd fmla="*/ 9 w 71" name="T44"/>
                <a:gd fmla="*/ 23 h 95" name="T45"/>
                <a:gd fmla="*/ 17 w 71" name="T46"/>
                <a:gd fmla="*/ 12 h 95" name="T47"/>
                <a:gd fmla="*/ 45 w 71" name="T48"/>
                <a:gd fmla="*/ 9 h 95" name="T49"/>
                <a:gd fmla="*/ 55 w 71" name="T50"/>
                <a:gd fmla="*/ 17 h 95" name="T51"/>
                <a:gd fmla="*/ 61 w 71" name="T52"/>
                <a:gd fmla="*/ 60 h 95"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95" w="71">
                  <a:moveTo>
                    <a:pt x="45" y="1"/>
                  </a:moveTo>
                  <a:cubicBezTo>
                    <a:pt x="15" y="5"/>
                    <a:pt x="15" y="5"/>
                    <a:pt x="15" y="5"/>
                  </a:cubicBezTo>
                  <a:cubicBezTo>
                    <a:pt x="6" y="6"/>
                    <a:pt x="0" y="14"/>
                    <a:pt x="1" y="22"/>
                  </a:cubicBezTo>
                  <a:cubicBezTo>
                    <a:pt x="8" y="80"/>
                    <a:pt x="8" y="80"/>
                    <a:pt x="8" y="80"/>
                  </a:cubicBezTo>
                  <a:cubicBezTo>
                    <a:pt x="9" y="88"/>
                    <a:pt x="17" y="95"/>
                    <a:pt x="26" y="94"/>
                  </a:cubicBezTo>
                  <a:cubicBezTo>
                    <a:pt x="56" y="90"/>
                    <a:pt x="56" y="90"/>
                    <a:pt x="56" y="90"/>
                  </a:cubicBezTo>
                  <a:cubicBezTo>
                    <a:pt x="65" y="89"/>
                    <a:pt x="71" y="81"/>
                    <a:pt x="70" y="72"/>
                  </a:cubicBezTo>
                  <a:cubicBezTo>
                    <a:pt x="63" y="15"/>
                    <a:pt x="63" y="15"/>
                    <a:pt x="63" y="15"/>
                  </a:cubicBezTo>
                  <a:cubicBezTo>
                    <a:pt x="62" y="6"/>
                    <a:pt x="54" y="0"/>
                    <a:pt x="45" y="1"/>
                  </a:cubicBezTo>
                  <a:close/>
                  <a:moveTo>
                    <a:pt x="45" y="84"/>
                  </a:moveTo>
                  <a:cubicBezTo>
                    <a:pt x="45" y="85"/>
                    <a:pt x="44" y="86"/>
                    <a:pt x="44" y="86"/>
                  </a:cubicBezTo>
                  <a:cubicBezTo>
                    <a:pt x="37" y="86"/>
                    <a:pt x="37" y="86"/>
                    <a:pt x="37" y="86"/>
                  </a:cubicBezTo>
                  <a:cubicBezTo>
                    <a:pt x="36" y="87"/>
                    <a:pt x="36" y="86"/>
                    <a:pt x="36" y="85"/>
                  </a:cubicBezTo>
                  <a:cubicBezTo>
                    <a:pt x="35" y="81"/>
                    <a:pt x="35" y="81"/>
                    <a:pt x="35" y="81"/>
                  </a:cubicBezTo>
                  <a:cubicBezTo>
                    <a:pt x="35" y="80"/>
                    <a:pt x="36" y="80"/>
                    <a:pt x="36" y="79"/>
                  </a:cubicBezTo>
                  <a:cubicBezTo>
                    <a:pt x="43" y="79"/>
                    <a:pt x="43" y="79"/>
                    <a:pt x="43" y="79"/>
                  </a:cubicBezTo>
                  <a:cubicBezTo>
                    <a:pt x="43" y="79"/>
                    <a:pt x="44" y="79"/>
                    <a:pt x="44" y="80"/>
                  </a:cubicBezTo>
                  <a:lnTo>
                    <a:pt x="45" y="84"/>
                  </a:lnTo>
                  <a:close/>
                  <a:moveTo>
                    <a:pt x="61" y="60"/>
                  </a:moveTo>
                  <a:cubicBezTo>
                    <a:pt x="61" y="65"/>
                    <a:pt x="58" y="69"/>
                    <a:pt x="53" y="70"/>
                  </a:cubicBezTo>
                  <a:cubicBezTo>
                    <a:pt x="25" y="74"/>
                    <a:pt x="25" y="74"/>
                    <a:pt x="25" y="74"/>
                  </a:cubicBezTo>
                  <a:cubicBezTo>
                    <a:pt x="20" y="74"/>
                    <a:pt x="15" y="70"/>
                    <a:pt x="14" y="65"/>
                  </a:cubicBezTo>
                  <a:cubicBezTo>
                    <a:pt x="9" y="23"/>
                    <a:pt x="9" y="23"/>
                    <a:pt x="9" y="23"/>
                  </a:cubicBezTo>
                  <a:cubicBezTo>
                    <a:pt x="8" y="18"/>
                    <a:pt x="12" y="13"/>
                    <a:pt x="17" y="12"/>
                  </a:cubicBezTo>
                  <a:cubicBezTo>
                    <a:pt x="45" y="9"/>
                    <a:pt x="45" y="9"/>
                    <a:pt x="45" y="9"/>
                  </a:cubicBezTo>
                  <a:cubicBezTo>
                    <a:pt x="50" y="8"/>
                    <a:pt x="55" y="12"/>
                    <a:pt x="55" y="17"/>
                  </a:cubicBezTo>
                  <a:lnTo>
                    <a:pt x="61" y="60"/>
                  </a:lnTo>
                  <a:close/>
                </a:path>
              </a:pathLst>
            </a:custGeom>
            <a:solidFill>
              <a:schemeClr val="accent1"/>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203" name="Freeform 49"/>
            <p:cNvSpPr/>
            <p:nvPr/>
          </p:nvSpPr>
          <p:spPr bwMode="auto">
            <a:xfrm>
              <a:off x="890588" y="1983778"/>
              <a:ext cx="44053" cy="211931"/>
            </a:xfrm>
            <a:custGeom>
              <a:gdLst>
                <a:gd fmla="*/ 4 w 17" name="T0"/>
                <a:gd fmla="*/ 0 h 82" name="T1"/>
                <a:gd fmla="*/ 0 w 17" name="T2"/>
                <a:gd fmla="*/ 4 h 82" name="T3"/>
                <a:gd fmla="*/ 9 w 17" name="T4"/>
                <a:gd fmla="*/ 78 h 82" name="T5"/>
                <a:gd fmla="*/ 14 w 17" name="T6"/>
                <a:gd fmla="*/ 82 h 82" name="T7"/>
                <a:gd fmla="*/ 17 w 17" name="T8"/>
                <a:gd fmla="*/ 78 h 82" name="T9"/>
                <a:gd fmla="*/ 8 w 17" name="T10"/>
                <a:gd fmla="*/ 3 h 82" name="T11"/>
                <a:gd fmla="*/ 4 w 17" name="T12"/>
                <a:gd fmla="*/ 0 h 82" name="T13"/>
              </a:gdLst>
              <a:cxnLst>
                <a:cxn ang="0">
                  <a:pos x="T0" y="T1"/>
                </a:cxn>
                <a:cxn ang="0">
                  <a:pos x="T2" y="T3"/>
                </a:cxn>
                <a:cxn ang="0">
                  <a:pos x="T4" y="T5"/>
                </a:cxn>
                <a:cxn ang="0">
                  <a:pos x="T6" y="T7"/>
                </a:cxn>
                <a:cxn ang="0">
                  <a:pos x="T8" y="T9"/>
                </a:cxn>
                <a:cxn ang="0">
                  <a:pos x="T10" y="T11"/>
                </a:cxn>
                <a:cxn ang="0">
                  <a:pos x="T12" y="T13"/>
                </a:cxn>
              </a:cxnLst>
              <a:rect b="b" l="0" r="r" t="0"/>
              <a:pathLst>
                <a:path h="82" w="17">
                  <a:moveTo>
                    <a:pt x="4" y="0"/>
                  </a:moveTo>
                  <a:cubicBezTo>
                    <a:pt x="1" y="0"/>
                    <a:pt x="0" y="2"/>
                    <a:pt x="0" y="4"/>
                  </a:cubicBezTo>
                  <a:cubicBezTo>
                    <a:pt x="9" y="78"/>
                    <a:pt x="9" y="78"/>
                    <a:pt x="9" y="78"/>
                  </a:cubicBezTo>
                  <a:cubicBezTo>
                    <a:pt x="10" y="81"/>
                    <a:pt x="11" y="82"/>
                    <a:pt x="14" y="82"/>
                  </a:cubicBezTo>
                  <a:cubicBezTo>
                    <a:pt x="16" y="82"/>
                    <a:pt x="17" y="80"/>
                    <a:pt x="17" y="78"/>
                  </a:cubicBezTo>
                  <a:cubicBezTo>
                    <a:pt x="8" y="3"/>
                    <a:pt x="8" y="3"/>
                    <a:pt x="8" y="3"/>
                  </a:cubicBezTo>
                  <a:cubicBezTo>
                    <a:pt x="8" y="1"/>
                    <a:pt x="6" y="0"/>
                    <a:pt x="4" y="0"/>
                  </a:cubicBezTo>
                  <a:close/>
                </a:path>
              </a:pathLst>
            </a:custGeom>
            <a:solidFill>
              <a:schemeClr val="accent2"/>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204" name="Freeform 50"/>
            <p:cNvSpPr/>
            <p:nvPr/>
          </p:nvSpPr>
          <p:spPr bwMode="auto">
            <a:xfrm>
              <a:off x="913209" y="1992113"/>
              <a:ext cx="15478" cy="75010"/>
            </a:xfrm>
            <a:custGeom>
              <a:gdLst>
                <a:gd fmla="*/ 1 w 6" name="T0"/>
                <a:gd fmla="*/ 0 h 29" name="T1"/>
                <a:gd fmla="*/ 0 w 6" name="T2"/>
                <a:gd fmla="*/ 2 h 29" name="T3"/>
                <a:gd fmla="*/ 3 w 6" name="T4"/>
                <a:gd fmla="*/ 27 h 29" name="T5"/>
                <a:gd fmla="*/ 5 w 6" name="T6"/>
                <a:gd fmla="*/ 29 h 29" name="T7"/>
                <a:gd fmla="*/ 6 w 6" name="T8"/>
                <a:gd fmla="*/ 27 h 29" name="T9"/>
                <a:gd fmla="*/ 3 w 6" name="T10"/>
                <a:gd fmla="*/ 1 h 29" name="T11"/>
                <a:gd fmla="*/ 1 w 6" name="T12"/>
                <a:gd fmla="*/ 0 h 29" name="T13"/>
              </a:gdLst>
              <a:cxnLst>
                <a:cxn ang="0">
                  <a:pos x="T0" y="T1"/>
                </a:cxn>
                <a:cxn ang="0">
                  <a:pos x="T2" y="T3"/>
                </a:cxn>
                <a:cxn ang="0">
                  <a:pos x="T4" y="T5"/>
                </a:cxn>
                <a:cxn ang="0">
                  <a:pos x="T6" y="T7"/>
                </a:cxn>
                <a:cxn ang="0">
                  <a:pos x="T8" y="T9"/>
                </a:cxn>
                <a:cxn ang="0">
                  <a:pos x="T10" y="T11"/>
                </a:cxn>
                <a:cxn ang="0">
                  <a:pos x="T12" y="T13"/>
                </a:cxn>
              </a:cxnLst>
              <a:rect b="b" l="0" r="r" t="0"/>
              <a:pathLst>
                <a:path h="28" w="6">
                  <a:moveTo>
                    <a:pt x="1" y="0"/>
                  </a:moveTo>
                  <a:cubicBezTo>
                    <a:pt x="0" y="0"/>
                    <a:pt x="0" y="1"/>
                    <a:pt x="0" y="2"/>
                  </a:cubicBezTo>
                  <a:cubicBezTo>
                    <a:pt x="3" y="27"/>
                    <a:pt x="3" y="27"/>
                    <a:pt x="3" y="27"/>
                  </a:cubicBezTo>
                  <a:cubicBezTo>
                    <a:pt x="3" y="28"/>
                    <a:pt x="4" y="29"/>
                    <a:pt x="5" y="29"/>
                  </a:cubicBezTo>
                  <a:cubicBezTo>
                    <a:pt x="5" y="28"/>
                    <a:pt x="6" y="28"/>
                    <a:pt x="6" y="27"/>
                  </a:cubicBezTo>
                  <a:cubicBezTo>
                    <a:pt x="3" y="1"/>
                    <a:pt x="3" y="1"/>
                    <a:pt x="3" y="1"/>
                  </a:cubicBezTo>
                  <a:cubicBezTo>
                    <a:pt x="3" y="1"/>
                    <a:pt x="2" y="0"/>
                    <a:pt x="1" y="0"/>
                  </a:cubicBezTo>
                  <a:close/>
                </a:path>
              </a:pathLst>
            </a:custGeom>
            <a:solidFill>
              <a:schemeClr val="accent2"/>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205" name="Freeform 51"/>
            <p:cNvSpPr/>
            <p:nvPr/>
          </p:nvSpPr>
          <p:spPr bwMode="auto">
            <a:xfrm>
              <a:off x="751284" y="2030213"/>
              <a:ext cx="100013" cy="26194"/>
            </a:xfrm>
            <a:custGeom>
              <a:gdLst>
                <a:gd fmla="*/ 39 w 39" name="T0"/>
                <a:gd fmla="*/ 2 h 10" name="T1"/>
                <a:gd fmla="*/ 37 w 39" name="T2"/>
                <a:gd fmla="*/ 6 h 10" name="T3"/>
                <a:gd fmla="*/ 3 w 39" name="T4"/>
                <a:gd fmla="*/ 10 h 10" name="T5"/>
                <a:gd fmla="*/ 0 w 39" name="T6"/>
                <a:gd fmla="*/ 7 h 10" name="T7"/>
                <a:gd fmla="*/ 0 w 39" name="T8"/>
                <a:gd fmla="*/ 7 h 10" name="T9"/>
                <a:gd fmla="*/ 3 w 39" name="T10"/>
                <a:gd fmla="*/ 4 h 10" name="T11"/>
                <a:gd fmla="*/ 36 w 39" name="T12"/>
                <a:gd fmla="*/ 0 h 10" name="T13"/>
                <a:gd fmla="*/ 39 w 39" name="T14"/>
                <a:gd fmla="*/ 2 h 1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 w="39">
                  <a:moveTo>
                    <a:pt x="39" y="2"/>
                  </a:moveTo>
                  <a:cubicBezTo>
                    <a:pt x="39" y="4"/>
                    <a:pt x="38" y="5"/>
                    <a:pt x="37" y="6"/>
                  </a:cubicBezTo>
                  <a:cubicBezTo>
                    <a:pt x="3" y="10"/>
                    <a:pt x="3" y="10"/>
                    <a:pt x="3" y="10"/>
                  </a:cubicBezTo>
                  <a:cubicBezTo>
                    <a:pt x="2" y="10"/>
                    <a:pt x="0" y="9"/>
                    <a:pt x="0" y="7"/>
                  </a:cubicBezTo>
                  <a:cubicBezTo>
                    <a:pt x="0" y="7"/>
                    <a:pt x="0" y="7"/>
                    <a:pt x="0" y="7"/>
                  </a:cubicBezTo>
                  <a:cubicBezTo>
                    <a:pt x="0" y="6"/>
                    <a:pt x="1" y="4"/>
                    <a:pt x="3" y="4"/>
                  </a:cubicBezTo>
                  <a:cubicBezTo>
                    <a:pt x="36" y="0"/>
                    <a:pt x="36" y="0"/>
                    <a:pt x="36" y="0"/>
                  </a:cubicBezTo>
                  <a:cubicBezTo>
                    <a:pt x="38" y="0"/>
                    <a:pt x="39" y="1"/>
                    <a:pt x="39" y="2"/>
                  </a:cubicBezTo>
                  <a:close/>
                </a:path>
              </a:pathLst>
            </a:custGeom>
            <a:solidFill>
              <a:schemeClr val="accent2"/>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206" name="Freeform 52"/>
            <p:cNvSpPr/>
            <p:nvPr/>
          </p:nvSpPr>
          <p:spPr bwMode="auto">
            <a:xfrm>
              <a:off x="753665" y="2056407"/>
              <a:ext cx="103584" cy="26194"/>
            </a:xfrm>
            <a:custGeom>
              <a:gdLst>
                <a:gd fmla="*/ 39 w 40" name="T0"/>
                <a:gd fmla="*/ 2 h 10" name="T1"/>
                <a:gd fmla="*/ 37 w 40" name="T2"/>
                <a:gd fmla="*/ 5 h 10" name="T3"/>
                <a:gd fmla="*/ 3 w 40" name="T4"/>
                <a:gd fmla="*/ 10 h 10" name="T5"/>
                <a:gd fmla="*/ 0 w 40" name="T6"/>
                <a:gd fmla="*/ 7 h 10" name="T7"/>
                <a:gd fmla="*/ 0 w 40" name="T8"/>
                <a:gd fmla="*/ 7 h 10" name="T9"/>
                <a:gd fmla="*/ 3 w 40" name="T10"/>
                <a:gd fmla="*/ 4 h 10" name="T11"/>
                <a:gd fmla="*/ 36 w 40" name="T12"/>
                <a:gd fmla="*/ 0 h 10" name="T13"/>
                <a:gd fmla="*/ 39 w 40" name="T14"/>
                <a:gd fmla="*/ 2 h 1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 w="40">
                  <a:moveTo>
                    <a:pt x="39" y="2"/>
                  </a:moveTo>
                  <a:cubicBezTo>
                    <a:pt x="40" y="4"/>
                    <a:pt x="38" y="5"/>
                    <a:pt x="37" y="5"/>
                  </a:cubicBezTo>
                  <a:cubicBezTo>
                    <a:pt x="3" y="10"/>
                    <a:pt x="3" y="10"/>
                    <a:pt x="3" y="10"/>
                  </a:cubicBezTo>
                  <a:cubicBezTo>
                    <a:pt x="2" y="10"/>
                    <a:pt x="1" y="9"/>
                    <a:pt x="0" y="7"/>
                  </a:cubicBezTo>
                  <a:cubicBezTo>
                    <a:pt x="0" y="7"/>
                    <a:pt x="0" y="7"/>
                    <a:pt x="0" y="7"/>
                  </a:cubicBezTo>
                  <a:cubicBezTo>
                    <a:pt x="0" y="6"/>
                    <a:pt x="1" y="4"/>
                    <a:pt x="3" y="4"/>
                  </a:cubicBezTo>
                  <a:cubicBezTo>
                    <a:pt x="36" y="0"/>
                    <a:pt x="36" y="0"/>
                    <a:pt x="36" y="0"/>
                  </a:cubicBezTo>
                  <a:cubicBezTo>
                    <a:pt x="38" y="0"/>
                    <a:pt x="39" y="1"/>
                    <a:pt x="39" y="2"/>
                  </a:cubicBezTo>
                  <a:close/>
                </a:path>
              </a:pathLst>
            </a:custGeom>
            <a:solidFill>
              <a:schemeClr val="accent2"/>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207" name="Freeform 53"/>
            <p:cNvSpPr/>
            <p:nvPr/>
          </p:nvSpPr>
          <p:spPr bwMode="auto">
            <a:xfrm>
              <a:off x="756047" y="2082600"/>
              <a:ext cx="103584" cy="25004"/>
            </a:xfrm>
            <a:custGeom>
              <a:gdLst>
                <a:gd fmla="*/ 40 w 40" name="T0"/>
                <a:gd fmla="*/ 2 h 10" name="T1"/>
                <a:gd fmla="*/ 37 w 40" name="T2"/>
                <a:gd fmla="*/ 5 h 10" name="T3"/>
                <a:gd fmla="*/ 4 w 40" name="T4"/>
                <a:gd fmla="*/ 9 h 10" name="T5"/>
                <a:gd fmla="*/ 1 w 40" name="T6"/>
                <a:gd fmla="*/ 7 h 10" name="T7"/>
                <a:gd fmla="*/ 1 w 40" name="T8"/>
                <a:gd fmla="*/ 7 h 10" name="T9"/>
                <a:gd fmla="*/ 3 w 40" name="T10"/>
                <a:gd fmla="*/ 4 h 10" name="T11"/>
                <a:gd fmla="*/ 36 w 40" name="T12"/>
                <a:gd fmla="*/ 0 h 10" name="T13"/>
                <a:gd fmla="*/ 40 w 40" name="T14"/>
                <a:gd fmla="*/ 2 h 1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 w="40">
                  <a:moveTo>
                    <a:pt x="40" y="2"/>
                  </a:moveTo>
                  <a:cubicBezTo>
                    <a:pt x="40" y="4"/>
                    <a:pt x="39" y="5"/>
                    <a:pt x="37" y="5"/>
                  </a:cubicBezTo>
                  <a:cubicBezTo>
                    <a:pt x="4" y="9"/>
                    <a:pt x="4" y="9"/>
                    <a:pt x="4" y="9"/>
                  </a:cubicBezTo>
                  <a:cubicBezTo>
                    <a:pt x="2" y="10"/>
                    <a:pt x="1" y="9"/>
                    <a:pt x="1" y="7"/>
                  </a:cubicBezTo>
                  <a:cubicBezTo>
                    <a:pt x="1" y="7"/>
                    <a:pt x="1" y="7"/>
                    <a:pt x="1" y="7"/>
                  </a:cubicBezTo>
                  <a:cubicBezTo>
                    <a:pt x="0" y="6"/>
                    <a:pt x="1" y="4"/>
                    <a:pt x="3" y="4"/>
                  </a:cubicBezTo>
                  <a:cubicBezTo>
                    <a:pt x="36" y="0"/>
                    <a:pt x="36" y="0"/>
                    <a:pt x="36" y="0"/>
                  </a:cubicBezTo>
                  <a:cubicBezTo>
                    <a:pt x="38" y="0"/>
                    <a:pt x="39" y="1"/>
                    <a:pt x="40" y="2"/>
                  </a:cubicBezTo>
                  <a:close/>
                </a:path>
              </a:pathLst>
            </a:custGeom>
            <a:solidFill>
              <a:schemeClr val="accent2"/>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208" name="Freeform 54"/>
            <p:cNvSpPr/>
            <p:nvPr/>
          </p:nvSpPr>
          <p:spPr bwMode="auto">
            <a:xfrm>
              <a:off x="802482" y="2107603"/>
              <a:ext cx="59531" cy="21431"/>
            </a:xfrm>
            <a:custGeom>
              <a:gdLst>
                <a:gd fmla="*/ 23 w 23" name="T0"/>
                <a:gd fmla="*/ 2 h 8" name="T1"/>
                <a:gd fmla="*/ 20 w 23" name="T2"/>
                <a:gd fmla="*/ 5 h 8" name="T3"/>
                <a:gd fmla="*/ 3 w 23" name="T4"/>
                <a:gd fmla="*/ 7 h 8" name="T5"/>
                <a:gd fmla="*/ 0 w 23" name="T6"/>
                <a:gd fmla="*/ 5 h 8" name="T7"/>
                <a:gd fmla="*/ 0 w 23" name="T8"/>
                <a:gd fmla="*/ 5 h 8" name="T9"/>
                <a:gd fmla="*/ 2 w 23" name="T10"/>
                <a:gd fmla="*/ 2 h 8" name="T11"/>
                <a:gd fmla="*/ 20 w 23" name="T12"/>
                <a:gd fmla="*/ 0 h 8" name="T13"/>
                <a:gd fmla="*/ 23 w 23" name="T14"/>
                <a:gd fmla="*/ 2 h 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 w="23">
                  <a:moveTo>
                    <a:pt x="23" y="2"/>
                  </a:moveTo>
                  <a:cubicBezTo>
                    <a:pt x="23" y="4"/>
                    <a:pt x="22" y="5"/>
                    <a:pt x="20" y="5"/>
                  </a:cubicBezTo>
                  <a:cubicBezTo>
                    <a:pt x="3" y="7"/>
                    <a:pt x="3" y="7"/>
                    <a:pt x="3" y="7"/>
                  </a:cubicBezTo>
                  <a:cubicBezTo>
                    <a:pt x="1" y="8"/>
                    <a:pt x="0" y="6"/>
                    <a:pt x="0" y="5"/>
                  </a:cubicBezTo>
                  <a:cubicBezTo>
                    <a:pt x="0" y="5"/>
                    <a:pt x="0" y="5"/>
                    <a:pt x="0" y="5"/>
                  </a:cubicBezTo>
                  <a:cubicBezTo>
                    <a:pt x="0" y="3"/>
                    <a:pt x="1" y="2"/>
                    <a:pt x="2" y="2"/>
                  </a:cubicBezTo>
                  <a:cubicBezTo>
                    <a:pt x="20" y="0"/>
                    <a:pt x="20" y="0"/>
                    <a:pt x="20" y="0"/>
                  </a:cubicBezTo>
                  <a:cubicBezTo>
                    <a:pt x="21" y="0"/>
                    <a:pt x="23" y="1"/>
                    <a:pt x="23" y="2"/>
                  </a:cubicBezTo>
                  <a:close/>
                </a:path>
              </a:pathLst>
            </a:custGeom>
            <a:solidFill>
              <a:schemeClr val="accent2"/>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209" name="Freeform 55"/>
            <p:cNvSpPr>
              <a:spLocks noEditPoints="1"/>
            </p:cNvSpPr>
            <p:nvPr/>
          </p:nvSpPr>
          <p:spPr bwMode="auto">
            <a:xfrm>
              <a:off x="3059906" y="2087363"/>
              <a:ext cx="172640" cy="232172"/>
            </a:xfrm>
            <a:custGeom>
              <a:gdLst>
                <a:gd fmla="*/ 43 w 67" name="T0"/>
                <a:gd fmla="*/ 1 h 90" name="T1"/>
                <a:gd fmla="*/ 14 w 67" name="T2"/>
                <a:gd fmla="*/ 4 h 90" name="T3"/>
                <a:gd fmla="*/ 1 w 67" name="T4"/>
                <a:gd fmla="*/ 21 h 90" name="T5"/>
                <a:gd fmla="*/ 8 w 67" name="T6"/>
                <a:gd fmla="*/ 76 h 90" name="T7"/>
                <a:gd fmla="*/ 25 w 67" name="T8"/>
                <a:gd fmla="*/ 89 h 90" name="T9"/>
                <a:gd fmla="*/ 53 w 67" name="T10"/>
                <a:gd fmla="*/ 85 h 90" name="T11"/>
                <a:gd fmla="*/ 66 w 67" name="T12"/>
                <a:gd fmla="*/ 68 h 90" name="T13"/>
                <a:gd fmla="*/ 60 w 67" name="T14"/>
                <a:gd fmla="*/ 14 h 90" name="T15"/>
                <a:gd fmla="*/ 43 w 67" name="T16"/>
                <a:gd fmla="*/ 1 h 90" name="T17"/>
                <a:gd fmla="*/ 43 w 67" name="T18"/>
                <a:gd fmla="*/ 80 h 90" name="T19"/>
                <a:gd fmla="*/ 41 w 67" name="T20"/>
                <a:gd fmla="*/ 81 h 90" name="T21"/>
                <a:gd fmla="*/ 35 w 67" name="T22"/>
                <a:gd fmla="*/ 82 h 90" name="T23"/>
                <a:gd fmla="*/ 34 w 67" name="T24"/>
                <a:gd fmla="*/ 81 h 90" name="T25"/>
                <a:gd fmla="*/ 33 w 67" name="T26"/>
                <a:gd fmla="*/ 77 h 90" name="T27"/>
                <a:gd fmla="*/ 35 w 67" name="T28"/>
                <a:gd fmla="*/ 75 h 90" name="T29"/>
                <a:gd fmla="*/ 41 w 67" name="T30"/>
                <a:gd fmla="*/ 75 h 90" name="T31"/>
                <a:gd fmla="*/ 42 w 67" name="T32"/>
                <a:gd fmla="*/ 76 h 90" name="T33"/>
                <a:gd fmla="*/ 43 w 67" name="T34"/>
                <a:gd fmla="*/ 80 h 90" name="T35"/>
                <a:gd fmla="*/ 58 w 67" name="T36"/>
                <a:gd fmla="*/ 57 h 90" name="T37"/>
                <a:gd fmla="*/ 50 w 67" name="T38"/>
                <a:gd fmla="*/ 66 h 90" name="T39"/>
                <a:gd fmla="*/ 23 w 67" name="T40"/>
                <a:gd fmla="*/ 70 h 90" name="T41"/>
                <a:gd fmla="*/ 14 w 67" name="T42"/>
                <a:gd fmla="*/ 62 h 90" name="T43"/>
                <a:gd fmla="*/ 9 w 67" name="T44"/>
                <a:gd fmla="*/ 22 h 90" name="T45"/>
                <a:gd fmla="*/ 16 w 67" name="T46"/>
                <a:gd fmla="*/ 12 h 90" name="T47"/>
                <a:gd fmla="*/ 43 w 67" name="T48"/>
                <a:gd fmla="*/ 8 h 90" name="T49"/>
                <a:gd fmla="*/ 53 w 67" name="T50"/>
                <a:gd fmla="*/ 16 h 90" name="T51"/>
                <a:gd fmla="*/ 58 w 67" name="T52"/>
                <a:gd fmla="*/ 57 h 90"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90" w="67">
                  <a:moveTo>
                    <a:pt x="43" y="1"/>
                  </a:moveTo>
                  <a:cubicBezTo>
                    <a:pt x="14" y="4"/>
                    <a:pt x="14" y="4"/>
                    <a:pt x="14" y="4"/>
                  </a:cubicBezTo>
                  <a:cubicBezTo>
                    <a:pt x="6" y="5"/>
                    <a:pt x="0" y="13"/>
                    <a:pt x="1" y="21"/>
                  </a:cubicBezTo>
                  <a:cubicBezTo>
                    <a:pt x="8" y="76"/>
                    <a:pt x="8" y="76"/>
                    <a:pt x="8" y="76"/>
                  </a:cubicBezTo>
                  <a:cubicBezTo>
                    <a:pt x="9" y="84"/>
                    <a:pt x="17" y="90"/>
                    <a:pt x="25" y="89"/>
                  </a:cubicBezTo>
                  <a:cubicBezTo>
                    <a:pt x="53" y="85"/>
                    <a:pt x="53" y="85"/>
                    <a:pt x="53" y="85"/>
                  </a:cubicBezTo>
                  <a:cubicBezTo>
                    <a:pt x="61" y="84"/>
                    <a:pt x="67" y="77"/>
                    <a:pt x="66" y="68"/>
                  </a:cubicBezTo>
                  <a:cubicBezTo>
                    <a:pt x="60" y="14"/>
                    <a:pt x="60" y="14"/>
                    <a:pt x="60" y="14"/>
                  </a:cubicBezTo>
                  <a:cubicBezTo>
                    <a:pt x="59" y="6"/>
                    <a:pt x="51" y="0"/>
                    <a:pt x="43" y="1"/>
                  </a:cubicBezTo>
                  <a:close/>
                  <a:moveTo>
                    <a:pt x="43" y="80"/>
                  </a:moveTo>
                  <a:cubicBezTo>
                    <a:pt x="43" y="81"/>
                    <a:pt x="42" y="81"/>
                    <a:pt x="41" y="81"/>
                  </a:cubicBezTo>
                  <a:cubicBezTo>
                    <a:pt x="35" y="82"/>
                    <a:pt x="35" y="82"/>
                    <a:pt x="35" y="82"/>
                  </a:cubicBezTo>
                  <a:cubicBezTo>
                    <a:pt x="35" y="82"/>
                    <a:pt x="34" y="82"/>
                    <a:pt x="34" y="81"/>
                  </a:cubicBezTo>
                  <a:cubicBezTo>
                    <a:pt x="33" y="77"/>
                    <a:pt x="33" y="77"/>
                    <a:pt x="33" y="77"/>
                  </a:cubicBezTo>
                  <a:cubicBezTo>
                    <a:pt x="33" y="76"/>
                    <a:pt x="34" y="76"/>
                    <a:pt x="35" y="75"/>
                  </a:cubicBezTo>
                  <a:cubicBezTo>
                    <a:pt x="41" y="75"/>
                    <a:pt x="41" y="75"/>
                    <a:pt x="41" y="75"/>
                  </a:cubicBezTo>
                  <a:cubicBezTo>
                    <a:pt x="41" y="75"/>
                    <a:pt x="42" y="75"/>
                    <a:pt x="42" y="76"/>
                  </a:cubicBezTo>
                  <a:lnTo>
                    <a:pt x="43" y="80"/>
                  </a:lnTo>
                  <a:close/>
                  <a:moveTo>
                    <a:pt x="58" y="57"/>
                  </a:moveTo>
                  <a:cubicBezTo>
                    <a:pt x="58" y="61"/>
                    <a:pt x="55" y="66"/>
                    <a:pt x="50" y="66"/>
                  </a:cubicBezTo>
                  <a:cubicBezTo>
                    <a:pt x="23" y="70"/>
                    <a:pt x="23" y="70"/>
                    <a:pt x="23" y="70"/>
                  </a:cubicBezTo>
                  <a:cubicBezTo>
                    <a:pt x="19" y="70"/>
                    <a:pt x="14" y="67"/>
                    <a:pt x="14" y="62"/>
                  </a:cubicBezTo>
                  <a:cubicBezTo>
                    <a:pt x="9" y="22"/>
                    <a:pt x="9" y="22"/>
                    <a:pt x="9" y="22"/>
                  </a:cubicBezTo>
                  <a:cubicBezTo>
                    <a:pt x="8" y="17"/>
                    <a:pt x="11" y="12"/>
                    <a:pt x="16" y="12"/>
                  </a:cubicBezTo>
                  <a:cubicBezTo>
                    <a:pt x="43" y="8"/>
                    <a:pt x="43" y="8"/>
                    <a:pt x="43" y="8"/>
                  </a:cubicBezTo>
                  <a:cubicBezTo>
                    <a:pt x="48" y="8"/>
                    <a:pt x="52" y="11"/>
                    <a:pt x="53" y="16"/>
                  </a:cubicBezTo>
                  <a:lnTo>
                    <a:pt x="58" y="57"/>
                  </a:lnTo>
                  <a:close/>
                </a:path>
              </a:pathLst>
            </a:custGeom>
            <a:solidFill>
              <a:schemeClr val="accent2"/>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210" name="Freeform 56"/>
            <p:cNvSpPr/>
            <p:nvPr/>
          </p:nvSpPr>
          <p:spPr bwMode="auto">
            <a:xfrm>
              <a:off x="3224212" y="2094506"/>
              <a:ext cx="41672" cy="201216"/>
            </a:xfrm>
            <a:custGeom>
              <a:gdLst>
                <a:gd fmla="*/ 3 w 16" name="T0"/>
                <a:gd fmla="*/ 0 h 78" name="T1"/>
                <a:gd fmla="*/ 0 w 16" name="T2"/>
                <a:gd fmla="*/ 4 h 78" name="T3"/>
                <a:gd fmla="*/ 9 w 16" name="T4"/>
                <a:gd fmla="*/ 74 h 78" name="T5"/>
                <a:gd fmla="*/ 13 w 16" name="T6"/>
                <a:gd fmla="*/ 78 h 78" name="T7"/>
                <a:gd fmla="*/ 16 w 16" name="T8"/>
                <a:gd fmla="*/ 73 h 78" name="T9"/>
                <a:gd fmla="*/ 7 w 16" name="T10"/>
                <a:gd fmla="*/ 3 h 78" name="T11"/>
                <a:gd fmla="*/ 3 w 16" name="T12"/>
                <a:gd fmla="*/ 0 h 78" name="T13"/>
              </a:gdLst>
              <a:cxnLst>
                <a:cxn ang="0">
                  <a:pos x="T0" y="T1"/>
                </a:cxn>
                <a:cxn ang="0">
                  <a:pos x="T2" y="T3"/>
                </a:cxn>
                <a:cxn ang="0">
                  <a:pos x="T4" y="T5"/>
                </a:cxn>
                <a:cxn ang="0">
                  <a:pos x="T6" y="T7"/>
                </a:cxn>
                <a:cxn ang="0">
                  <a:pos x="T8" y="T9"/>
                </a:cxn>
                <a:cxn ang="0">
                  <a:pos x="T10" y="T11"/>
                </a:cxn>
                <a:cxn ang="0">
                  <a:pos x="T12" y="T13"/>
                </a:cxn>
              </a:cxnLst>
              <a:rect b="b" l="0" r="r" t="0"/>
              <a:pathLst>
                <a:path h="78" w="16">
                  <a:moveTo>
                    <a:pt x="3" y="0"/>
                  </a:moveTo>
                  <a:cubicBezTo>
                    <a:pt x="1" y="0"/>
                    <a:pt x="0" y="2"/>
                    <a:pt x="0" y="4"/>
                  </a:cubicBezTo>
                  <a:cubicBezTo>
                    <a:pt x="9" y="74"/>
                    <a:pt x="9" y="74"/>
                    <a:pt x="9" y="74"/>
                  </a:cubicBezTo>
                  <a:cubicBezTo>
                    <a:pt x="9" y="76"/>
                    <a:pt x="11" y="78"/>
                    <a:pt x="13" y="78"/>
                  </a:cubicBezTo>
                  <a:cubicBezTo>
                    <a:pt x="15" y="77"/>
                    <a:pt x="16" y="75"/>
                    <a:pt x="16" y="73"/>
                  </a:cubicBezTo>
                  <a:cubicBezTo>
                    <a:pt x="7" y="3"/>
                    <a:pt x="7" y="3"/>
                    <a:pt x="7" y="3"/>
                  </a:cubicBezTo>
                  <a:cubicBezTo>
                    <a:pt x="7" y="1"/>
                    <a:pt x="5" y="0"/>
                    <a:pt x="3" y="0"/>
                  </a:cubicBezTo>
                  <a:close/>
                </a:path>
              </a:pathLst>
            </a:custGeom>
            <a:solidFill>
              <a:schemeClr val="accent2"/>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211" name="Freeform 57"/>
            <p:cNvSpPr/>
            <p:nvPr/>
          </p:nvSpPr>
          <p:spPr bwMode="auto">
            <a:xfrm>
              <a:off x="3245643" y="2102841"/>
              <a:ext cx="15478" cy="69056"/>
            </a:xfrm>
            <a:custGeom>
              <a:gdLst>
                <a:gd fmla="*/ 1 w 6" name="T0"/>
                <a:gd fmla="*/ 0 h 27" name="T1"/>
                <a:gd fmla="*/ 0 w 6" name="T2"/>
                <a:gd fmla="*/ 1 h 27" name="T3"/>
                <a:gd fmla="*/ 3 w 6" name="T4"/>
                <a:gd fmla="*/ 26 h 27" name="T5"/>
                <a:gd fmla="*/ 5 w 6" name="T6"/>
                <a:gd fmla="*/ 27 h 27" name="T7"/>
                <a:gd fmla="*/ 6 w 6" name="T8"/>
                <a:gd fmla="*/ 25 h 27" name="T9"/>
                <a:gd fmla="*/ 3 w 6" name="T10"/>
                <a:gd fmla="*/ 1 h 27" name="T11"/>
                <a:gd fmla="*/ 1 w 6" name="T12"/>
                <a:gd fmla="*/ 0 h 27" name="T13"/>
              </a:gdLst>
              <a:cxnLst>
                <a:cxn ang="0">
                  <a:pos x="T0" y="T1"/>
                </a:cxn>
                <a:cxn ang="0">
                  <a:pos x="T2" y="T3"/>
                </a:cxn>
                <a:cxn ang="0">
                  <a:pos x="T4" y="T5"/>
                </a:cxn>
                <a:cxn ang="0">
                  <a:pos x="T6" y="T7"/>
                </a:cxn>
                <a:cxn ang="0">
                  <a:pos x="T8" y="T9"/>
                </a:cxn>
                <a:cxn ang="0">
                  <a:pos x="T10" y="T11"/>
                </a:cxn>
                <a:cxn ang="0">
                  <a:pos x="T12" y="T13"/>
                </a:cxn>
              </a:cxnLst>
              <a:rect b="b" l="0" r="r" t="0"/>
              <a:pathLst>
                <a:path h="27" w="6">
                  <a:moveTo>
                    <a:pt x="1" y="0"/>
                  </a:moveTo>
                  <a:cubicBezTo>
                    <a:pt x="1" y="0"/>
                    <a:pt x="0" y="0"/>
                    <a:pt x="0" y="1"/>
                  </a:cubicBezTo>
                  <a:cubicBezTo>
                    <a:pt x="3" y="26"/>
                    <a:pt x="3" y="26"/>
                    <a:pt x="3" y="26"/>
                  </a:cubicBezTo>
                  <a:cubicBezTo>
                    <a:pt x="3" y="26"/>
                    <a:pt x="4" y="27"/>
                    <a:pt x="5" y="27"/>
                  </a:cubicBezTo>
                  <a:cubicBezTo>
                    <a:pt x="5" y="27"/>
                    <a:pt x="6" y="26"/>
                    <a:pt x="6" y="25"/>
                  </a:cubicBezTo>
                  <a:cubicBezTo>
                    <a:pt x="3" y="1"/>
                    <a:pt x="3" y="1"/>
                    <a:pt x="3" y="1"/>
                  </a:cubicBezTo>
                  <a:cubicBezTo>
                    <a:pt x="3" y="0"/>
                    <a:pt x="2" y="0"/>
                    <a:pt x="1" y="0"/>
                  </a:cubicBezTo>
                  <a:close/>
                </a:path>
              </a:pathLst>
            </a:custGeom>
            <a:solidFill>
              <a:schemeClr val="accent2"/>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212" name="Freeform 58"/>
            <p:cNvSpPr/>
            <p:nvPr/>
          </p:nvSpPr>
          <p:spPr bwMode="auto">
            <a:xfrm>
              <a:off x="3090862" y="2138559"/>
              <a:ext cx="97631" cy="23813"/>
            </a:xfrm>
            <a:custGeom>
              <a:gdLst>
                <a:gd fmla="*/ 38 w 38" name="T0"/>
                <a:gd fmla="*/ 2 h 9" name="T1"/>
                <a:gd fmla="*/ 35 w 38" name="T2"/>
                <a:gd fmla="*/ 5 h 9" name="T3"/>
                <a:gd fmla="*/ 3 w 38" name="T4"/>
                <a:gd fmla="*/ 9 h 9" name="T5"/>
                <a:gd fmla="*/ 0 w 38" name="T6"/>
                <a:gd fmla="*/ 7 h 9" name="T7"/>
                <a:gd fmla="*/ 0 w 38" name="T8"/>
                <a:gd fmla="*/ 7 h 9" name="T9"/>
                <a:gd fmla="*/ 3 w 38" name="T10"/>
                <a:gd fmla="*/ 4 h 9" name="T11"/>
                <a:gd fmla="*/ 35 w 38" name="T12"/>
                <a:gd fmla="*/ 0 h 9" name="T13"/>
                <a:gd fmla="*/ 38 w 38" name="T14"/>
                <a:gd fmla="*/ 2 h 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 w="38">
                  <a:moveTo>
                    <a:pt x="38" y="2"/>
                  </a:moveTo>
                  <a:cubicBezTo>
                    <a:pt x="38" y="4"/>
                    <a:pt x="37" y="5"/>
                    <a:pt x="35" y="5"/>
                  </a:cubicBezTo>
                  <a:cubicBezTo>
                    <a:pt x="3" y="9"/>
                    <a:pt x="3" y="9"/>
                    <a:pt x="3" y="9"/>
                  </a:cubicBezTo>
                  <a:cubicBezTo>
                    <a:pt x="2" y="9"/>
                    <a:pt x="1" y="8"/>
                    <a:pt x="0" y="7"/>
                  </a:cubicBezTo>
                  <a:cubicBezTo>
                    <a:pt x="0" y="7"/>
                    <a:pt x="0" y="7"/>
                    <a:pt x="0" y="7"/>
                  </a:cubicBezTo>
                  <a:cubicBezTo>
                    <a:pt x="0" y="5"/>
                    <a:pt x="1" y="4"/>
                    <a:pt x="3" y="4"/>
                  </a:cubicBezTo>
                  <a:cubicBezTo>
                    <a:pt x="35" y="0"/>
                    <a:pt x="35" y="0"/>
                    <a:pt x="35" y="0"/>
                  </a:cubicBezTo>
                  <a:cubicBezTo>
                    <a:pt x="36" y="0"/>
                    <a:pt x="37" y="1"/>
                    <a:pt x="38" y="2"/>
                  </a:cubicBezTo>
                  <a:close/>
                </a:path>
              </a:pathLst>
            </a:custGeom>
            <a:solidFill>
              <a:schemeClr val="accent2"/>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213" name="Freeform 59"/>
            <p:cNvSpPr/>
            <p:nvPr/>
          </p:nvSpPr>
          <p:spPr bwMode="auto">
            <a:xfrm>
              <a:off x="3093244" y="2162371"/>
              <a:ext cx="97631" cy="25004"/>
            </a:xfrm>
            <a:custGeom>
              <a:gdLst>
                <a:gd fmla="*/ 38 w 38" name="T0"/>
                <a:gd fmla="*/ 3 h 10" name="T1"/>
                <a:gd fmla="*/ 35 w 38" name="T2"/>
                <a:gd fmla="*/ 6 h 10" name="T3"/>
                <a:gd fmla="*/ 4 w 38" name="T4"/>
                <a:gd fmla="*/ 9 h 10" name="T5"/>
                <a:gd fmla="*/ 1 w 38" name="T6"/>
                <a:gd fmla="*/ 7 h 10" name="T7"/>
                <a:gd fmla="*/ 1 w 38" name="T8"/>
                <a:gd fmla="*/ 7 h 10" name="T9"/>
                <a:gd fmla="*/ 3 w 38" name="T10"/>
                <a:gd fmla="*/ 4 h 10" name="T11"/>
                <a:gd fmla="*/ 35 w 38" name="T12"/>
                <a:gd fmla="*/ 0 h 10" name="T13"/>
                <a:gd fmla="*/ 38 w 38" name="T14"/>
                <a:gd fmla="*/ 3 h 1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 w="38">
                  <a:moveTo>
                    <a:pt x="38" y="3"/>
                  </a:moveTo>
                  <a:cubicBezTo>
                    <a:pt x="38" y="4"/>
                    <a:pt x="37" y="5"/>
                    <a:pt x="35" y="6"/>
                  </a:cubicBezTo>
                  <a:cubicBezTo>
                    <a:pt x="4" y="9"/>
                    <a:pt x="4" y="9"/>
                    <a:pt x="4" y="9"/>
                  </a:cubicBezTo>
                  <a:cubicBezTo>
                    <a:pt x="2" y="10"/>
                    <a:pt x="1" y="9"/>
                    <a:pt x="1" y="7"/>
                  </a:cubicBezTo>
                  <a:cubicBezTo>
                    <a:pt x="1" y="7"/>
                    <a:pt x="1" y="7"/>
                    <a:pt x="1" y="7"/>
                  </a:cubicBezTo>
                  <a:cubicBezTo>
                    <a:pt x="0" y="6"/>
                    <a:pt x="1" y="4"/>
                    <a:pt x="3" y="4"/>
                  </a:cubicBezTo>
                  <a:cubicBezTo>
                    <a:pt x="35" y="0"/>
                    <a:pt x="35" y="0"/>
                    <a:pt x="35" y="0"/>
                  </a:cubicBezTo>
                  <a:cubicBezTo>
                    <a:pt x="36" y="0"/>
                    <a:pt x="38" y="1"/>
                    <a:pt x="38" y="3"/>
                  </a:cubicBezTo>
                  <a:close/>
                </a:path>
              </a:pathLst>
            </a:custGeom>
            <a:solidFill>
              <a:schemeClr val="accent2"/>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214" name="Freeform 60"/>
            <p:cNvSpPr/>
            <p:nvPr/>
          </p:nvSpPr>
          <p:spPr bwMode="auto">
            <a:xfrm>
              <a:off x="3099197" y="2187375"/>
              <a:ext cx="95250" cy="23813"/>
            </a:xfrm>
            <a:custGeom>
              <a:gdLst>
                <a:gd fmla="*/ 37 w 37" name="T0"/>
                <a:gd fmla="*/ 2 h 9" name="T1"/>
                <a:gd fmla="*/ 35 w 37" name="T2"/>
                <a:gd fmla="*/ 5 h 9" name="T3"/>
                <a:gd fmla="*/ 3 w 37" name="T4"/>
                <a:gd fmla="*/ 9 h 9" name="T5"/>
                <a:gd fmla="*/ 0 w 37" name="T6"/>
                <a:gd fmla="*/ 7 h 9" name="T7"/>
                <a:gd fmla="*/ 0 w 37" name="T8"/>
                <a:gd fmla="*/ 7 h 9" name="T9"/>
                <a:gd fmla="*/ 2 w 37" name="T10"/>
                <a:gd fmla="*/ 4 h 9" name="T11"/>
                <a:gd fmla="*/ 34 w 37" name="T12"/>
                <a:gd fmla="*/ 0 h 9" name="T13"/>
                <a:gd fmla="*/ 37 w 37" name="T14"/>
                <a:gd fmla="*/ 2 h 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 w="37">
                  <a:moveTo>
                    <a:pt x="37" y="2"/>
                  </a:moveTo>
                  <a:cubicBezTo>
                    <a:pt x="37" y="3"/>
                    <a:pt x="36" y="5"/>
                    <a:pt x="35" y="5"/>
                  </a:cubicBezTo>
                  <a:cubicBezTo>
                    <a:pt x="3" y="9"/>
                    <a:pt x="3" y="9"/>
                    <a:pt x="3" y="9"/>
                  </a:cubicBezTo>
                  <a:cubicBezTo>
                    <a:pt x="1" y="9"/>
                    <a:pt x="0" y="8"/>
                    <a:pt x="0" y="7"/>
                  </a:cubicBezTo>
                  <a:cubicBezTo>
                    <a:pt x="0" y="7"/>
                    <a:pt x="0" y="7"/>
                    <a:pt x="0" y="7"/>
                  </a:cubicBezTo>
                  <a:cubicBezTo>
                    <a:pt x="0" y="5"/>
                    <a:pt x="1" y="4"/>
                    <a:pt x="2" y="4"/>
                  </a:cubicBezTo>
                  <a:cubicBezTo>
                    <a:pt x="34" y="0"/>
                    <a:pt x="34" y="0"/>
                    <a:pt x="34" y="0"/>
                  </a:cubicBezTo>
                  <a:cubicBezTo>
                    <a:pt x="35" y="0"/>
                    <a:pt x="37" y="1"/>
                    <a:pt x="37" y="2"/>
                  </a:cubicBezTo>
                  <a:close/>
                </a:path>
              </a:pathLst>
            </a:custGeom>
            <a:solidFill>
              <a:schemeClr val="accent2"/>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215" name="Freeform 61"/>
            <p:cNvSpPr/>
            <p:nvPr/>
          </p:nvSpPr>
          <p:spPr bwMode="auto">
            <a:xfrm>
              <a:off x="3139678" y="2211188"/>
              <a:ext cx="57150" cy="20241"/>
            </a:xfrm>
            <a:custGeom>
              <a:gdLst>
                <a:gd fmla="*/ 22 w 22" name="T0"/>
                <a:gd fmla="*/ 2 h 8" name="T1"/>
                <a:gd fmla="*/ 20 w 22" name="T2"/>
                <a:gd fmla="*/ 5 h 8" name="T3"/>
                <a:gd fmla="*/ 3 w 22" name="T4"/>
                <a:gd fmla="*/ 7 h 8" name="T5"/>
                <a:gd fmla="*/ 0 w 22" name="T6"/>
                <a:gd fmla="*/ 5 h 8" name="T7"/>
                <a:gd fmla="*/ 0 w 22" name="T8"/>
                <a:gd fmla="*/ 5 h 8" name="T9"/>
                <a:gd fmla="*/ 2 w 22" name="T10"/>
                <a:gd fmla="*/ 2 h 8" name="T11"/>
                <a:gd fmla="*/ 19 w 22" name="T12"/>
                <a:gd fmla="*/ 0 h 8" name="T13"/>
                <a:gd fmla="*/ 22 w 22" name="T14"/>
                <a:gd fmla="*/ 2 h 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 w="22">
                  <a:moveTo>
                    <a:pt x="22" y="2"/>
                  </a:moveTo>
                  <a:cubicBezTo>
                    <a:pt x="22" y="4"/>
                    <a:pt x="21" y="5"/>
                    <a:pt x="20" y="5"/>
                  </a:cubicBezTo>
                  <a:cubicBezTo>
                    <a:pt x="3" y="7"/>
                    <a:pt x="3" y="7"/>
                    <a:pt x="3" y="7"/>
                  </a:cubicBezTo>
                  <a:cubicBezTo>
                    <a:pt x="2" y="8"/>
                    <a:pt x="0" y="7"/>
                    <a:pt x="0" y="5"/>
                  </a:cubicBezTo>
                  <a:cubicBezTo>
                    <a:pt x="0" y="5"/>
                    <a:pt x="0" y="5"/>
                    <a:pt x="0" y="5"/>
                  </a:cubicBezTo>
                  <a:cubicBezTo>
                    <a:pt x="0" y="4"/>
                    <a:pt x="1" y="2"/>
                    <a:pt x="2" y="2"/>
                  </a:cubicBezTo>
                  <a:cubicBezTo>
                    <a:pt x="19" y="0"/>
                    <a:pt x="19" y="0"/>
                    <a:pt x="19" y="0"/>
                  </a:cubicBezTo>
                  <a:cubicBezTo>
                    <a:pt x="21" y="0"/>
                    <a:pt x="22" y="1"/>
                    <a:pt x="22" y="2"/>
                  </a:cubicBezTo>
                  <a:close/>
                </a:path>
              </a:pathLst>
            </a:custGeom>
            <a:solidFill>
              <a:schemeClr val="accent2"/>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216" name="Freeform 62"/>
            <p:cNvSpPr>
              <a:spLocks noEditPoints="1"/>
            </p:cNvSpPr>
            <p:nvPr/>
          </p:nvSpPr>
          <p:spPr bwMode="auto">
            <a:xfrm>
              <a:off x="1734740" y="1870669"/>
              <a:ext cx="241697" cy="252413"/>
            </a:xfrm>
            <a:custGeom>
              <a:gdLst>
                <a:gd fmla="*/ 71 w 94" name="T0"/>
                <a:gd fmla="*/ 1 h 98" name="T1"/>
                <a:gd fmla="*/ 15 w 94" name="T2"/>
                <a:gd fmla="*/ 8 h 98" name="T3"/>
                <a:gd fmla="*/ 1 w 94" name="T4"/>
                <a:gd fmla="*/ 26 h 98" name="T5"/>
                <a:gd fmla="*/ 6 w 94" name="T6"/>
                <a:gd fmla="*/ 62 h 98" name="T7"/>
                <a:gd fmla="*/ 24 w 94" name="T8"/>
                <a:gd fmla="*/ 76 h 98" name="T9"/>
                <a:gd fmla="*/ 45 w 94" name="T10"/>
                <a:gd fmla="*/ 73 h 98" name="T11"/>
                <a:gd fmla="*/ 46 w 94" name="T12"/>
                <a:gd fmla="*/ 84 h 98" name="T13"/>
                <a:gd fmla="*/ 21 w 94" name="T14"/>
                <a:gd fmla="*/ 88 h 98" name="T15"/>
                <a:gd fmla="*/ 17 w 94" name="T16"/>
                <a:gd fmla="*/ 93 h 98" name="T17"/>
                <a:gd fmla="*/ 22 w 94" name="T18"/>
                <a:gd fmla="*/ 98 h 98" name="T19"/>
                <a:gd fmla="*/ 86 w 94" name="T20"/>
                <a:gd fmla="*/ 90 h 98" name="T21"/>
                <a:gd fmla="*/ 90 w 94" name="T22"/>
                <a:gd fmla="*/ 84 h 98" name="T23"/>
                <a:gd fmla="*/ 84 w 94" name="T24"/>
                <a:gd fmla="*/ 80 h 98" name="T25"/>
                <a:gd fmla="*/ 59 w 94" name="T26"/>
                <a:gd fmla="*/ 83 h 98" name="T27"/>
                <a:gd fmla="*/ 58 w 94" name="T28"/>
                <a:gd fmla="*/ 71 h 98" name="T29"/>
                <a:gd fmla="*/ 79 w 94" name="T30"/>
                <a:gd fmla="*/ 69 h 98" name="T31"/>
                <a:gd fmla="*/ 93 w 94" name="T32"/>
                <a:gd fmla="*/ 51 h 98" name="T33"/>
                <a:gd fmla="*/ 88 w 94" name="T34"/>
                <a:gd fmla="*/ 15 h 98" name="T35"/>
                <a:gd fmla="*/ 71 w 94" name="T36"/>
                <a:gd fmla="*/ 1 h 98" name="T37"/>
                <a:gd fmla="*/ 87 w 94" name="T38"/>
                <a:gd fmla="*/ 52 h 98" name="T39"/>
                <a:gd fmla="*/ 78 w 94" name="T40"/>
                <a:gd fmla="*/ 63 h 98" name="T41"/>
                <a:gd fmla="*/ 23 w 94" name="T42"/>
                <a:gd fmla="*/ 69 h 98" name="T43"/>
                <a:gd fmla="*/ 12 w 94" name="T44"/>
                <a:gd fmla="*/ 61 h 98" name="T45"/>
                <a:gd fmla="*/ 7 w 94" name="T46"/>
                <a:gd fmla="*/ 25 h 98" name="T47"/>
                <a:gd fmla="*/ 16 w 94" name="T48"/>
                <a:gd fmla="*/ 14 h 98" name="T49"/>
                <a:gd fmla="*/ 71 w 94" name="T50"/>
                <a:gd fmla="*/ 7 h 98" name="T51"/>
                <a:gd fmla="*/ 83 w 94" name="T52"/>
                <a:gd fmla="*/ 16 h 98" name="T53"/>
                <a:gd fmla="*/ 87 w 94" name="T54"/>
                <a:gd fmla="*/ 52 h 98"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98" w="94">
                  <a:moveTo>
                    <a:pt x="71" y="1"/>
                  </a:moveTo>
                  <a:cubicBezTo>
                    <a:pt x="15" y="8"/>
                    <a:pt x="15" y="8"/>
                    <a:pt x="15" y="8"/>
                  </a:cubicBezTo>
                  <a:cubicBezTo>
                    <a:pt x="7" y="9"/>
                    <a:pt x="0" y="17"/>
                    <a:pt x="1" y="26"/>
                  </a:cubicBezTo>
                  <a:cubicBezTo>
                    <a:pt x="6" y="62"/>
                    <a:pt x="6" y="62"/>
                    <a:pt x="6" y="62"/>
                  </a:cubicBezTo>
                  <a:cubicBezTo>
                    <a:pt x="7" y="71"/>
                    <a:pt x="15" y="77"/>
                    <a:pt x="24" y="76"/>
                  </a:cubicBezTo>
                  <a:cubicBezTo>
                    <a:pt x="45" y="73"/>
                    <a:pt x="45" y="73"/>
                    <a:pt x="45" y="73"/>
                  </a:cubicBezTo>
                  <a:cubicBezTo>
                    <a:pt x="46" y="84"/>
                    <a:pt x="46" y="84"/>
                    <a:pt x="46" y="84"/>
                  </a:cubicBezTo>
                  <a:cubicBezTo>
                    <a:pt x="21" y="88"/>
                    <a:pt x="21" y="88"/>
                    <a:pt x="21" y="88"/>
                  </a:cubicBezTo>
                  <a:cubicBezTo>
                    <a:pt x="18" y="88"/>
                    <a:pt x="16" y="90"/>
                    <a:pt x="17" y="93"/>
                  </a:cubicBezTo>
                  <a:cubicBezTo>
                    <a:pt x="17" y="96"/>
                    <a:pt x="19" y="98"/>
                    <a:pt x="22" y="98"/>
                  </a:cubicBezTo>
                  <a:cubicBezTo>
                    <a:pt x="86" y="90"/>
                    <a:pt x="86" y="90"/>
                    <a:pt x="86" y="90"/>
                  </a:cubicBezTo>
                  <a:cubicBezTo>
                    <a:pt x="88" y="89"/>
                    <a:pt x="90" y="87"/>
                    <a:pt x="90" y="84"/>
                  </a:cubicBezTo>
                  <a:cubicBezTo>
                    <a:pt x="90" y="81"/>
                    <a:pt x="87" y="79"/>
                    <a:pt x="84" y="80"/>
                  </a:cubicBezTo>
                  <a:cubicBezTo>
                    <a:pt x="59" y="83"/>
                    <a:pt x="59" y="83"/>
                    <a:pt x="59" y="83"/>
                  </a:cubicBezTo>
                  <a:cubicBezTo>
                    <a:pt x="58" y="71"/>
                    <a:pt x="58" y="71"/>
                    <a:pt x="58" y="71"/>
                  </a:cubicBezTo>
                  <a:cubicBezTo>
                    <a:pt x="79" y="69"/>
                    <a:pt x="79" y="69"/>
                    <a:pt x="79" y="69"/>
                  </a:cubicBezTo>
                  <a:cubicBezTo>
                    <a:pt x="88" y="68"/>
                    <a:pt x="94" y="60"/>
                    <a:pt x="93" y="51"/>
                  </a:cubicBezTo>
                  <a:cubicBezTo>
                    <a:pt x="88" y="15"/>
                    <a:pt x="88" y="15"/>
                    <a:pt x="88" y="15"/>
                  </a:cubicBezTo>
                  <a:cubicBezTo>
                    <a:pt x="87" y="6"/>
                    <a:pt x="79" y="0"/>
                    <a:pt x="71" y="1"/>
                  </a:cubicBezTo>
                  <a:close/>
                  <a:moveTo>
                    <a:pt x="87" y="52"/>
                  </a:moveTo>
                  <a:cubicBezTo>
                    <a:pt x="88" y="57"/>
                    <a:pt x="84" y="62"/>
                    <a:pt x="78" y="63"/>
                  </a:cubicBezTo>
                  <a:cubicBezTo>
                    <a:pt x="23" y="69"/>
                    <a:pt x="23" y="69"/>
                    <a:pt x="23" y="69"/>
                  </a:cubicBezTo>
                  <a:cubicBezTo>
                    <a:pt x="17" y="70"/>
                    <a:pt x="12" y="66"/>
                    <a:pt x="12" y="61"/>
                  </a:cubicBezTo>
                  <a:cubicBezTo>
                    <a:pt x="7" y="25"/>
                    <a:pt x="7" y="25"/>
                    <a:pt x="7" y="25"/>
                  </a:cubicBezTo>
                  <a:cubicBezTo>
                    <a:pt x="7" y="20"/>
                    <a:pt x="11" y="15"/>
                    <a:pt x="16" y="14"/>
                  </a:cubicBezTo>
                  <a:cubicBezTo>
                    <a:pt x="71" y="7"/>
                    <a:pt x="71" y="7"/>
                    <a:pt x="71" y="7"/>
                  </a:cubicBezTo>
                  <a:cubicBezTo>
                    <a:pt x="77" y="7"/>
                    <a:pt x="82" y="10"/>
                    <a:pt x="83" y="16"/>
                  </a:cubicBezTo>
                  <a:lnTo>
                    <a:pt x="87" y="52"/>
                  </a:lnTo>
                  <a:close/>
                </a:path>
              </a:pathLst>
            </a:custGeom>
            <a:solidFill>
              <a:schemeClr val="accent2"/>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217" name="Freeform 63"/>
            <p:cNvSpPr/>
            <p:nvPr/>
          </p:nvSpPr>
          <p:spPr bwMode="auto">
            <a:xfrm>
              <a:off x="1772840" y="1917103"/>
              <a:ext cx="152400" cy="30956"/>
            </a:xfrm>
            <a:custGeom>
              <a:gdLst>
                <a:gd fmla="*/ 59 w 59" name="T0"/>
                <a:gd fmla="*/ 2 h 12" name="T1"/>
                <a:gd fmla="*/ 57 w 59" name="T2"/>
                <a:gd fmla="*/ 5 h 12" name="T3"/>
                <a:gd fmla="*/ 4 w 59" name="T4"/>
                <a:gd fmla="*/ 12 h 12" name="T5"/>
                <a:gd fmla="*/ 1 w 59" name="T6"/>
                <a:gd fmla="*/ 9 h 12" name="T7"/>
                <a:gd fmla="*/ 1 w 59" name="T8"/>
                <a:gd fmla="*/ 9 h 12" name="T9"/>
                <a:gd fmla="*/ 3 w 59" name="T10"/>
                <a:gd fmla="*/ 6 h 12" name="T11"/>
                <a:gd fmla="*/ 56 w 59" name="T12"/>
                <a:gd fmla="*/ 0 h 12" name="T13"/>
                <a:gd fmla="*/ 59 w 59" name="T14"/>
                <a:gd fmla="*/ 2 h 1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 w="59">
                  <a:moveTo>
                    <a:pt x="59" y="2"/>
                  </a:moveTo>
                  <a:cubicBezTo>
                    <a:pt x="59" y="4"/>
                    <a:pt x="58" y="5"/>
                    <a:pt x="57" y="5"/>
                  </a:cubicBezTo>
                  <a:cubicBezTo>
                    <a:pt x="4" y="12"/>
                    <a:pt x="4" y="12"/>
                    <a:pt x="4" y="12"/>
                  </a:cubicBezTo>
                  <a:cubicBezTo>
                    <a:pt x="2" y="12"/>
                    <a:pt x="1" y="11"/>
                    <a:pt x="1" y="9"/>
                  </a:cubicBezTo>
                  <a:cubicBezTo>
                    <a:pt x="1" y="9"/>
                    <a:pt x="1" y="9"/>
                    <a:pt x="1" y="9"/>
                  </a:cubicBezTo>
                  <a:cubicBezTo>
                    <a:pt x="0" y="8"/>
                    <a:pt x="1" y="6"/>
                    <a:pt x="3" y="6"/>
                  </a:cubicBezTo>
                  <a:cubicBezTo>
                    <a:pt x="56" y="0"/>
                    <a:pt x="56" y="0"/>
                    <a:pt x="56" y="0"/>
                  </a:cubicBezTo>
                  <a:cubicBezTo>
                    <a:pt x="58" y="0"/>
                    <a:pt x="59" y="1"/>
                    <a:pt x="59" y="2"/>
                  </a:cubicBezTo>
                  <a:close/>
                </a:path>
              </a:pathLst>
            </a:custGeom>
            <a:solidFill>
              <a:schemeClr val="accent2"/>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218" name="Freeform 64"/>
            <p:cNvSpPr/>
            <p:nvPr/>
          </p:nvSpPr>
          <p:spPr bwMode="auto">
            <a:xfrm>
              <a:off x="1778794" y="1940915"/>
              <a:ext cx="151209" cy="33338"/>
            </a:xfrm>
            <a:custGeom>
              <a:gdLst>
                <a:gd fmla="*/ 58 w 59" name="T0"/>
                <a:gd fmla="*/ 3 h 13" name="T1"/>
                <a:gd fmla="*/ 56 w 59" name="T2"/>
                <a:gd fmla="*/ 6 h 13" name="T3"/>
                <a:gd fmla="*/ 3 w 59" name="T4"/>
                <a:gd fmla="*/ 13 h 13" name="T5"/>
                <a:gd fmla="*/ 0 w 59" name="T6"/>
                <a:gd fmla="*/ 10 h 13" name="T7"/>
                <a:gd fmla="*/ 0 w 59" name="T8"/>
                <a:gd fmla="*/ 10 h 13" name="T9"/>
                <a:gd fmla="*/ 2 w 59" name="T10"/>
                <a:gd fmla="*/ 7 h 13" name="T11"/>
                <a:gd fmla="*/ 55 w 59" name="T12"/>
                <a:gd fmla="*/ 1 h 13" name="T13"/>
                <a:gd fmla="*/ 58 w 59" name="T14"/>
                <a:gd fmla="*/ 3 h 1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3" w="59">
                  <a:moveTo>
                    <a:pt x="58" y="3"/>
                  </a:moveTo>
                  <a:cubicBezTo>
                    <a:pt x="59" y="4"/>
                    <a:pt x="57" y="6"/>
                    <a:pt x="56" y="6"/>
                  </a:cubicBezTo>
                  <a:cubicBezTo>
                    <a:pt x="3" y="13"/>
                    <a:pt x="3" y="13"/>
                    <a:pt x="3" y="13"/>
                  </a:cubicBezTo>
                  <a:cubicBezTo>
                    <a:pt x="1" y="13"/>
                    <a:pt x="0" y="12"/>
                    <a:pt x="0" y="10"/>
                  </a:cubicBezTo>
                  <a:cubicBezTo>
                    <a:pt x="0" y="10"/>
                    <a:pt x="0" y="10"/>
                    <a:pt x="0" y="10"/>
                  </a:cubicBezTo>
                  <a:cubicBezTo>
                    <a:pt x="0" y="9"/>
                    <a:pt x="1" y="7"/>
                    <a:pt x="2" y="7"/>
                  </a:cubicBezTo>
                  <a:cubicBezTo>
                    <a:pt x="55" y="1"/>
                    <a:pt x="55" y="1"/>
                    <a:pt x="55" y="1"/>
                  </a:cubicBezTo>
                  <a:cubicBezTo>
                    <a:pt x="57" y="0"/>
                    <a:pt x="58" y="1"/>
                    <a:pt x="58" y="3"/>
                  </a:cubicBezTo>
                  <a:close/>
                </a:path>
              </a:pathLst>
            </a:custGeom>
            <a:solidFill>
              <a:schemeClr val="accent2"/>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219" name="Freeform 65"/>
            <p:cNvSpPr/>
            <p:nvPr/>
          </p:nvSpPr>
          <p:spPr bwMode="auto">
            <a:xfrm>
              <a:off x="1781175" y="1965919"/>
              <a:ext cx="151209" cy="33338"/>
            </a:xfrm>
            <a:custGeom>
              <a:gdLst>
                <a:gd fmla="*/ 59 w 59" name="T0"/>
                <a:gd fmla="*/ 3 h 13" name="T1"/>
                <a:gd fmla="*/ 56 w 59" name="T2"/>
                <a:gd fmla="*/ 6 h 13" name="T3"/>
                <a:gd fmla="*/ 3 w 59" name="T4"/>
                <a:gd fmla="*/ 12 h 13" name="T5"/>
                <a:gd fmla="*/ 0 w 59" name="T6"/>
                <a:gd fmla="*/ 10 h 13" name="T7"/>
                <a:gd fmla="*/ 0 w 59" name="T8"/>
                <a:gd fmla="*/ 10 h 13" name="T9"/>
                <a:gd fmla="*/ 2 w 59" name="T10"/>
                <a:gd fmla="*/ 7 h 13" name="T11"/>
                <a:gd fmla="*/ 56 w 59" name="T12"/>
                <a:gd fmla="*/ 0 h 13" name="T13"/>
                <a:gd fmla="*/ 59 w 59" name="T14"/>
                <a:gd fmla="*/ 3 h 1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3" w="59">
                  <a:moveTo>
                    <a:pt x="59" y="3"/>
                  </a:moveTo>
                  <a:cubicBezTo>
                    <a:pt x="59" y="4"/>
                    <a:pt x="58" y="6"/>
                    <a:pt x="56" y="6"/>
                  </a:cubicBezTo>
                  <a:cubicBezTo>
                    <a:pt x="3" y="12"/>
                    <a:pt x="3" y="12"/>
                    <a:pt x="3" y="12"/>
                  </a:cubicBezTo>
                  <a:cubicBezTo>
                    <a:pt x="2" y="13"/>
                    <a:pt x="0" y="12"/>
                    <a:pt x="0" y="10"/>
                  </a:cubicBezTo>
                  <a:cubicBezTo>
                    <a:pt x="0" y="10"/>
                    <a:pt x="0" y="10"/>
                    <a:pt x="0" y="10"/>
                  </a:cubicBezTo>
                  <a:cubicBezTo>
                    <a:pt x="0" y="9"/>
                    <a:pt x="1" y="7"/>
                    <a:pt x="2" y="7"/>
                  </a:cubicBezTo>
                  <a:cubicBezTo>
                    <a:pt x="56" y="0"/>
                    <a:pt x="56" y="0"/>
                    <a:pt x="56" y="0"/>
                  </a:cubicBezTo>
                  <a:cubicBezTo>
                    <a:pt x="57" y="0"/>
                    <a:pt x="58" y="1"/>
                    <a:pt x="59" y="3"/>
                  </a:cubicBezTo>
                  <a:close/>
                </a:path>
              </a:pathLst>
            </a:custGeom>
            <a:solidFill>
              <a:schemeClr val="accent2"/>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220" name="Freeform 66"/>
            <p:cNvSpPr/>
            <p:nvPr/>
          </p:nvSpPr>
          <p:spPr bwMode="auto">
            <a:xfrm>
              <a:off x="1824038" y="1992113"/>
              <a:ext cx="110728" cy="28575"/>
            </a:xfrm>
            <a:custGeom>
              <a:gdLst>
                <a:gd fmla="*/ 43 w 43" name="T0"/>
                <a:gd fmla="*/ 3 h 11" name="T1"/>
                <a:gd fmla="*/ 40 w 43" name="T2"/>
                <a:gd fmla="*/ 6 h 11" name="T3"/>
                <a:gd fmla="*/ 3 w 43" name="T4"/>
                <a:gd fmla="*/ 10 h 11" name="T5"/>
                <a:gd fmla="*/ 0 w 43" name="T6"/>
                <a:gd fmla="*/ 8 h 11" name="T7"/>
                <a:gd fmla="*/ 0 w 43" name="T8"/>
                <a:gd fmla="*/ 8 h 11" name="T9"/>
                <a:gd fmla="*/ 3 w 43" name="T10"/>
                <a:gd fmla="*/ 5 h 11" name="T11"/>
                <a:gd fmla="*/ 40 w 43" name="T12"/>
                <a:gd fmla="*/ 0 h 11" name="T13"/>
                <a:gd fmla="*/ 43 w 43" name="T14"/>
                <a:gd fmla="*/ 3 h 1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1" w="43">
                  <a:moveTo>
                    <a:pt x="43" y="3"/>
                  </a:moveTo>
                  <a:cubicBezTo>
                    <a:pt x="43" y="4"/>
                    <a:pt x="42" y="6"/>
                    <a:pt x="40" y="6"/>
                  </a:cubicBezTo>
                  <a:cubicBezTo>
                    <a:pt x="3" y="10"/>
                    <a:pt x="3" y="10"/>
                    <a:pt x="3" y="10"/>
                  </a:cubicBezTo>
                  <a:cubicBezTo>
                    <a:pt x="2" y="11"/>
                    <a:pt x="0" y="10"/>
                    <a:pt x="0" y="8"/>
                  </a:cubicBezTo>
                  <a:cubicBezTo>
                    <a:pt x="0" y="8"/>
                    <a:pt x="0" y="8"/>
                    <a:pt x="0" y="8"/>
                  </a:cubicBezTo>
                  <a:cubicBezTo>
                    <a:pt x="0" y="6"/>
                    <a:pt x="1" y="5"/>
                    <a:pt x="3" y="5"/>
                  </a:cubicBezTo>
                  <a:cubicBezTo>
                    <a:pt x="40" y="0"/>
                    <a:pt x="40" y="0"/>
                    <a:pt x="40" y="0"/>
                  </a:cubicBezTo>
                  <a:cubicBezTo>
                    <a:pt x="41" y="0"/>
                    <a:pt x="43" y="1"/>
                    <a:pt x="43" y="3"/>
                  </a:cubicBezTo>
                  <a:close/>
                </a:path>
              </a:pathLst>
            </a:custGeom>
            <a:solidFill>
              <a:schemeClr val="accent2"/>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221" name="Freeform 67"/>
            <p:cNvSpPr>
              <a:spLocks noEditPoints="1"/>
            </p:cNvSpPr>
            <p:nvPr/>
          </p:nvSpPr>
          <p:spPr bwMode="auto">
            <a:xfrm>
              <a:off x="983457" y="1952822"/>
              <a:ext cx="177403" cy="216694"/>
            </a:xfrm>
            <a:custGeom>
              <a:gdLst>
                <a:gd fmla="*/ 15 w 69" name="T0"/>
                <a:gd fmla="*/ 5 h 84" name="T1"/>
                <a:gd fmla="*/ 7 w 69" name="T2"/>
                <a:gd fmla="*/ 69 h 84" name="T3"/>
                <a:gd fmla="*/ 54 w 69" name="T4"/>
                <a:gd fmla="*/ 79 h 84" name="T5"/>
                <a:gd fmla="*/ 62 w 69" name="T6"/>
                <a:gd fmla="*/ 15 h 84" name="T7"/>
                <a:gd fmla="*/ 23 w 69" name="T8"/>
                <a:gd fmla="*/ 71 h 84" name="T9"/>
                <a:gd fmla="*/ 15 w 69" name="T10"/>
                <a:gd fmla="*/ 74 h 84" name="T11"/>
                <a:gd fmla="*/ 12 w 69" name="T12"/>
                <a:gd fmla="*/ 68 h 84" name="T13"/>
                <a:gd fmla="*/ 21 w 69" name="T14"/>
                <a:gd fmla="*/ 65 h 84" name="T15"/>
                <a:gd fmla="*/ 23 w 69" name="T16"/>
                <a:gd fmla="*/ 71 h 84" name="T17"/>
                <a:gd fmla="*/ 20 w 69" name="T18"/>
                <a:gd fmla="*/ 60 h 84" name="T19"/>
                <a:gd fmla="*/ 11 w 69" name="T20"/>
                <a:gd fmla="*/ 59 h 84" name="T21"/>
                <a:gd fmla="*/ 12 w 69" name="T22"/>
                <a:gd fmla="*/ 53 h 84" name="T23"/>
                <a:gd fmla="*/ 21 w 69" name="T24"/>
                <a:gd fmla="*/ 53 h 84" name="T25"/>
                <a:gd fmla="*/ 20 w 69" name="T26"/>
                <a:gd fmla="*/ 45 h 84" name="T27"/>
                <a:gd fmla="*/ 12 w 69" name="T28"/>
                <a:gd fmla="*/ 48 h 84" name="T29"/>
                <a:gd fmla="*/ 9 w 69" name="T30"/>
                <a:gd fmla="*/ 42 h 84" name="T31"/>
                <a:gd fmla="*/ 18 w 69" name="T32"/>
                <a:gd fmla="*/ 39 h 84" name="T33"/>
                <a:gd fmla="*/ 20 w 69" name="T34"/>
                <a:gd fmla="*/ 45 h 84" name="T35"/>
                <a:gd fmla="*/ 35 w 69" name="T36"/>
                <a:gd fmla="*/ 71 h 84" name="T37"/>
                <a:gd fmla="*/ 26 w 69" name="T38"/>
                <a:gd fmla="*/ 71 h 84" name="T39"/>
                <a:gd fmla="*/ 27 w 69" name="T40"/>
                <a:gd fmla="*/ 64 h 84" name="T41"/>
                <a:gd fmla="*/ 36 w 69" name="T42"/>
                <a:gd fmla="*/ 65 h 84" name="T43"/>
                <a:gd fmla="*/ 35 w 69" name="T44"/>
                <a:gd fmla="*/ 57 h 84" name="T45"/>
                <a:gd fmla="*/ 26 w 69" name="T46"/>
                <a:gd fmla="*/ 59 h 84" name="T47"/>
                <a:gd fmla="*/ 24 w 69" name="T48"/>
                <a:gd fmla="*/ 53 h 84" name="T49"/>
                <a:gd fmla="*/ 32 w 69" name="T50"/>
                <a:gd fmla="*/ 51 h 84" name="T51"/>
                <a:gd fmla="*/ 35 w 69" name="T52"/>
                <a:gd fmla="*/ 57 h 84" name="T53"/>
                <a:gd fmla="*/ 32 w 69" name="T54"/>
                <a:gd fmla="*/ 45 h 84" name="T55"/>
                <a:gd fmla="*/ 23 w 69" name="T56"/>
                <a:gd fmla="*/ 45 h 84" name="T57"/>
                <a:gd fmla="*/ 24 w 69" name="T58"/>
                <a:gd fmla="*/ 39 h 84" name="T59"/>
                <a:gd fmla="*/ 33 w 69" name="T60"/>
                <a:gd fmla="*/ 39 h 84" name="T61"/>
                <a:gd fmla="*/ 49 w 69" name="T62"/>
                <a:gd fmla="*/ 68 h 84" name="T63"/>
                <a:gd fmla="*/ 41 w 69" name="T64"/>
                <a:gd fmla="*/ 70 h 84" name="T65"/>
                <a:gd fmla="*/ 39 w 69" name="T66"/>
                <a:gd fmla="*/ 64 h 84" name="T67"/>
                <a:gd fmla="*/ 47 w 69" name="T68"/>
                <a:gd fmla="*/ 62 h 84" name="T69"/>
                <a:gd fmla="*/ 49 w 69" name="T70"/>
                <a:gd fmla="*/ 68 h 84" name="T71"/>
                <a:gd fmla="*/ 47 w 69" name="T72"/>
                <a:gd fmla="*/ 57 h 84" name="T73"/>
                <a:gd fmla="*/ 38 w 69" name="T74"/>
                <a:gd fmla="*/ 56 h 84" name="T75"/>
                <a:gd fmla="*/ 38 w 69" name="T76"/>
                <a:gd fmla="*/ 50 h 84" name="T77"/>
                <a:gd fmla="*/ 47 w 69" name="T78"/>
                <a:gd fmla="*/ 50 h 84" name="T79"/>
                <a:gd fmla="*/ 46 w 69" name="T80"/>
                <a:gd fmla="*/ 42 h 84" name="T81"/>
                <a:gd fmla="*/ 38 w 69" name="T82"/>
                <a:gd fmla="*/ 45 h 84" name="T83"/>
                <a:gd fmla="*/ 36 w 69" name="T84"/>
                <a:gd fmla="*/ 39 h 84" name="T85"/>
                <a:gd fmla="*/ 44 w 69" name="T86"/>
                <a:gd fmla="*/ 36 h 84" name="T87"/>
                <a:gd fmla="*/ 46 w 69" name="T88"/>
                <a:gd fmla="*/ 42 h 84" name="T89"/>
                <a:gd fmla="*/ 61 w 69" name="T90"/>
                <a:gd fmla="*/ 68 h 84" name="T91"/>
                <a:gd fmla="*/ 52 w 69" name="T92"/>
                <a:gd fmla="*/ 67 h 84" name="T93"/>
                <a:gd fmla="*/ 53 w 69" name="T94"/>
                <a:gd fmla="*/ 61 h 84" name="T95"/>
                <a:gd fmla="*/ 62 w 69" name="T96"/>
                <a:gd fmla="*/ 61 h 84" name="T97"/>
                <a:gd fmla="*/ 61 w 69" name="T98"/>
                <a:gd fmla="*/ 53 h 84" name="T99"/>
                <a:gd fmla="*/ 53 w 69" name="T100"/>
                <a:gd fmla="*/ 56 h 84" name="T101"/>
                <a:gd fmla="*/ 50 w 69" name="T102"/>
                <a:gd fmla="*/ 50 h 84" name="T103"/>
                <a:gd fmla="*/ 59 w 69" name="T104"/>
                <a:gd fmla="*/ 47 h 84" name="T105"/>
                <a:gd fmla="*/ 61 w 69" name="T106"/>
                <a:gd fmla="*/ 53 h 84" name="T107"/>
                <a:gd fmla="*/ 58 w 69" name="T108"/>
                <a:gd fmla="*/ 42 h 84" name="T109"/>
                <a:gd fmla="*/ 49 w 69" name="T110"/>
                <a:gd fmla="*/ 42 h 84" name="T111"/>
                <a:gd fmla="*/ 50 w 69" name="T112"/>
                <a:gd fmla="*/ 35 h 84" name="T113"/>
                <a:gd fmla="*/ 59 w 69" name="T114"/>
                <a:gd fmla="*/ 36 h 84" name="T115"/>
                <a:gd fmla="*/ 57 w 69" name="T116"/>
                <a:gd fmla="*/ 20 h 84" name="T117"/>
                <a:gd fmla="*/ 18 w 69" name="T118"/>
                <a:gd fmla="*/ 34 h 84" name="T119"/>
                <a:gd fmla="*/ 7 w 69" name="T120"/>
                <a:gd fmla="*/ 22 h 84" name="T121"/>
                <a:gd fmla="*/ 45 w 69" name="T122"/>
                <a:gd fmla="*/ 7 h 84" name="T123"/>
                <a:gd fmla="*/ 57 w 69" name="T124"/>
                <a:gd fmla="*/ 20 h 84"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84" w="69">
                  <a:moveTo>
                    <a:pt x="45" y="1"/>
                  </a:moveTo>
                  <a:cubicBezTo>
                    <a:pt x="15" y="5"/>
                    <a:pt x="15" y="5"/>
                    <a:pt x="15" y="5"/>
                  </a:cubicBezTo>
                  <a:cubicBezTo>
                    <a:pt x="6" y="6"/>
                    <a:pt x="0" y="14"/>
                    <a:pt x="1" y="22"/>
                  </a:cubicBezTo>
                  <a:cubicBezTo>
                    <a:pt x="7" y="69"/>
                    <a:pt x="7" y="69"/>
                    <a:pt x="7" y="69"/>
                  </a:cubicBezTo>
                  <a:cubicBezTo>
                    <a:pt x="8" y="78"/>
                    <a:pt x="16" y="84"/>
                    <a:pt x="24" y="83"/>
                  </a:cubicBezTo>
                  <a:cubicBezTo>
                    <a:pt x="54" y="79"/>
                    <a:pt x="54" y="79"/>
                    <a:pt x="54" y="79"/>
                  </a:cubicBezTo>
                  <a:cubicBezTo>
                    <a:pt x="63" y="78"/>
                    <a:pt x="69" y="70"/>
                    <a:pt x="68" y="62"/>
                  </a:cubicBezTo>
                  <a:cubicBezTo>
                    <a:pt x="62" y="15"/>
                    <a:pt x="62" y="15"/>
                    <a:pt x="62" y="15"/>
                  </a:cubicBezTo>
                  <a:cubicBezTo>
                    <a:pt x="61" y="6"/>
                    <a:pt x="53" y="0"/>
                    <a:pt x="45" y="1"/>
                  </a:cubicBezTo>
                  <a:close/>
                  <a:moveTo>
                    <a:pt x="23" y="71"/>
                  </a:moveTo>
                  <a:cubicBezTo>
                    <a:pt x="23" y="72"/>
                    <a:pt x="23" y="73"/>
                    <a:pt x="22" y="73"/>
                  </a:cubicBezTo>
                  <a:cubicBezTo>
                    <a:pt x="15" y="74"/>
                    <a:pt x="15" y="74"/>
                    <a:pt x="15" y="74"/>
                  </a:cubicBezTo>
                  <a:cubicBezTo>
                    <a:pt x="14" y="74"/>
                    <a:pt x="13" y="73"/>
                    <a:pt x="13" y="72"/>
                  </a:cubicBezTo>
                  <a:cubicBezTo>
                    <a:pt x="12" y="68"/>
                    <a:pt x="12" y="68"/>
                    <a:pt x="12" y="68"/>
                  </a:cubicBezTo>
                  <a:cubicBezTo>
                    <a:pt x="12" y="67"/>
                    <a:pt x="13" y="66"/>
                    <a:pt x="14" y="66"/>
                  </a:cubicBezTo>
                  <a:cubicBezTo>
                    <a:pt x="21" y="65"/>
                    <a:pt x="21" y="65"/>
                    <a:pt x="21" y="65"/>
                  </a:cubicBezTo>
                  <a:cubicBezTo>
                    <a:pt x="22" y="65"/>
                    <a:pt x="23" y="65"/>
                    <a:pt x="23" y="66"/>
                  </a:cubicBezTo>
                  <a:lnTo>
                    <a:pt x="23" y="71"/>
                  </a:lnTo>
                  <a:close/>
                  <a:moveTo>
                    <a:pt x="22" y="58"/>
                  </a:moveTo>
                  <a:cubicBezTo>
                    <a:pt x="22" y="59"/>
                    <a:pt x="21" y="60"/>
                    <a:pt x="20" y="60"/>
                  </a:cubicBezTo>
                  <a:cubicBezTo>
                    <a:pt x="13" y="61"/>
                    <a:pt x="13" y="61"/>
                    <a:pt x="13" y="61"/>
                  </a:cubicBezTo>
                  <a:cubicBezTo>
                    <a:pt x="12" y="61"/>
                    <a:pt x="12" y="60"/>
                    <a:pt x="11" y="59"/>
                  </a:cubicBezTo>
                  <a:cubicBezTo>
                    <a:pt x="11" y="55"/>
                    <a:pt x="11" y="55"/>
                    <a:pt x="11" y="55"/>
                  </a:cubicBezTo>
                  <a:cubicBezTo>
                    <a:pt x="11" y="54"/>
                    <a:pt x="11" y="53"/>
                    <a:pt x="12" y="53"/>
                  </a:cubicBezTo>
                  <a:cubicBezTo>
                    <a:pt x="19" y="52"/>
                    <a:pt x="19" y="52"/>
                    <a:pt x="19" y="52"/>
                  </a:cubicBezTo>
                  <a:cubicBezTo>
                    <a:pt x="20" y="52"/>
                    <a:pt x="21" y="53"/>
                    <a:pt x="21" y="53"/>
                  </a:cubicBezTo>
                  <a:lnTo>
                    <a:pt x="22" y="58"/>
                  </a:lnTo>
                  <a:close/>
                  <a:moveTo>
                    <a:pt x="20" y="45"/>
                  </a:moveTo>
                  <a:cubicBezTo>
                    <a:pt x="20" y="46"/>
                    <a:pt x="20" y="47"/>
                    <a:pt x="19" y="47"/>
                  </a:cubicBezTo>
                  <a:cubicBezTo>
                    <a:pt x="12" y="48"/>
                    <a:pt x="12" y="48"/>
                    <a:pt x="12" y="48"/>
                  </a:cubicBezTo>
                  <a:cubicBezTo>
                    <a:pt x="11" y="48"/>
                    <a:pt x="10" y="47"/>
                    <a:pt x="10" y="47"/>
                  </a:cubicBezTo>
                  <a:cubicBezTo>
                    <a:pt x="9" y="42"/>
                    <a:pt x="9" y="42"/>
                    <a:pt x="9" y="42"/>
                  </a:cubicBezTo>
                  <a:cubicBezTo>
                    <a:pt x="9" y="41"/>
                    <a:pt x="10" y="40"/>
                    <a:pt x="11" y="40"/>
                  </a:cubicBezTo>
                  <a:cubicBezTo>
                    <a:pt x="18" y="39"/>
                    <a:pt x="18" y="39"/>
                    <a:pt x="18" y="39"/>
                  </a:cubicBezTo>
                  <a:cubicBezTo>
                    <a:pt x="19" y="39"/>
                    <a:pt x="19" y="40"/>
                    <a:pt x="20" y="41"/>
                  </a:cubicBezTo>
                  <a:lnTo>
                    <a:pt x="20" y="45"/>
                  </a:lnTo>
                  <a:close/>
                  <a:moveTo>
                    <a:pt x="36" y="69"/>
                  </a:moveTo>
                  <a:cubicBezTo>
                    <a:pt x="36" y="70"/>
                    <a:pt x="36" y="71"/>
                    <a:pt x="35" y="71"/>
                  </a:cubicBezTo>
                  <a:cubicBezTo>
                    <a:pt x="28" y="72"/>
                    <a:pt x="28" y="72"/>
                    <a:pt x="28" y="72"/>
                  </a:cubicBezTo>
                  <a:cubicBezTo>
                    <a:pt x="27" y="72"/>
                    <a:pt x="26" y="71"/>
                    <a:pt x="26" y="71"/>
                  </a:cubicBezTo>
                  <a:cubicBezTo>
                    <a:pt x="26" y="66"/>
                    <a:pt x="26" y="66"/>
                    <a:pt x="26" y="66"/>
                  </a:cubicBezTo>
                  <a:cubicBezTo>
                    <a:pt x="25" y="65"/>
                    <a:pt x="26" y="64"/>
                    <a:pt x="27" y="64"/>
                  </a:cubicBezTo>
                  <a:cubicBezTo>
                    <a:pt x="34" y="63"/>
                    <a:pt x="34" y="63"/>
                    <a:pt x="34" y="63"/>
                  </a:cubicBezTo>
                  <a:cubicBezTo>
                    <a:pt x="35" y="63"/>
                    <a:pt x="36" y="64"/>
                    <a:pt x="36" y="65"/>
                  </a:cubicBezTo>
                  <a:lnTo>
                    <a:pt x="36" y="69"/>
                  </a:lnTo>
                  <a:close/>
                  <a:moveTo>
                    <a:pt x="35" y="57"/>
                  </a:moveTo>
                  <a:cubicBezTo>
                    <a:pt x="35" y="57"/>
                    <a:pt x="34" y="58"/>
                    <a:pt x="33" y="58"/>
                  </a:cubicBezTo>
                  <a:cubicBezTo>
                    <a:pt x="26" y="59"/>
                    <a:pt x="26" y="59"/>
                    <a:pt x="26" y="59"/>
                  </a:cubicBezTo>
                  <a:cubicBezTo>
                    <a:pt x="25" y="59"/>
                    <a:pt x="25" y="59"/>
                    <a:pt x="25" y="58"/>
                  </a:cubicBezTo>
                  <a:cubicBezTo>
                    <a:pt x="24" y="53"/>
                    <a:pt x="24" y="53"/>
                    <a:pt x="24" y="53"/>
                  </a:cubicBezTo>
                  <a:cubicBezTo>
                    <a:pt x="24" y="52"/>
                    <a:pt x="25" y="51"/>
                    <a:pt x="25" y="51"/>
                  </a:cubicBezTo>
                  <a:cubicBezTo>
                    <a:pt x="32" y="51"/>
                    <a:pt x="32" y="51"/>
                    <a:pt x="32" y="51"/>
                  </a:cubicBezTo>
                  <a:cubicBezTo>
                    <a:pt x="33" y="50"/>
                    <a:pt x="34" y="51"/>
                    <a:pt x="34" y="52"/>
                  </a:cubicBezTo>
                  <a:lnTo>
                    <a:pt x="35" y="57"/>
                  </a:lnTo>
                  <a:close/>
                  <a:moveTo>
                    <a:pt x="33" y="44"/>
                  </a:moveTo>
                  <a:cubicBezTo>
                    <a:pt x="33" y="45"/>
                    <a:pt x="33" y="45"/>
                    <a:pt x="32" y="45"/>
                  </a:cubicBezTo>
                  <a:cubicBezTo>
                    <a:pt x="25" y="46"/>
                    <a:pt x="25" y="46"/>
                    <a:pt x="25" y="46"/>
                  </a:cubicBezTo>
                  <a:cubicBezTo>
                    <a:pt x="24" y="46"/>
                    <a:pt x="23" y="46"/>
                    <a:pt x="23" y="45"/>
                  </a:cubicBezTo>
                  <a:cubicBezTo>
                    <a:pt x="22" y="40"/>
                    <a:pt x="22" y="40"/>
                    <a:pt x="22" y="40"/>
                  </a:cubicBezTo>
                  <a:cubicBezTo>
                    <a:pt x="22" y="39"/>
                    <a:pt x="23" y="39"/>
                    <a:pt x="24" y="39"/>
                  </a:cubicBezTo>
                  <a:cubicBezTo>
                    <a:pt x="31" y="38"/>
                    <a:pt x="31" y="38"/>
                    <a:pt x="31" y="38"/>
                  </a:cubicBezTo>
                  <a:cubicBezTo>
                    <a:pt x="32" y="38"/>
                    <a:pt x="33" y="38"/>
                    <a:pt x="33" y="39"/>
                  </a:cubicBezTo>
                  <a:lnTo>
                    <a:pt x="33" y="44"/>
                  </a:lnTo>
                  <a:close/>
                  <a:moveTo>
                    <a:pt x="49" y="68"/>
                  </a:moveTo>
                  <a:cubicBezTo>
                    <a:pt x="50" y="69"/>
                    <a:pt x="49" y="69"/>
                    <a:pt x="48" y="69"/>
                  </a:cubicBezTo>
                  <a:cubicBezTo>
                    <a:pt x="41" y="70"/>
                    <a:pt x="41" y="70"/>
                    <a:pt x="41" y="70"/>
                  </a:cubicBezTo>
                  <a:cubicBezTo>
                    <a:pt x="40" y="70"/>
                    <a:pt x="39" y="70"/>
                    <a:pt x="39" y="69"/>
                  </a:cubicBezTo>
                  <a:cubicBezTo>
                    <a:pt x="39" y="64"/>
                    <a:pt x="39" y="64"/>
                    <a:pt x="39" y="64"/>
                  </a:cubicBezTo>
                  <a:cubicBezTo>
                    <a:pt x="39" y="63"/>
                    <a:pt x="39" y="63"/>
                    <a:pt x="40" y="63"/>
                  </a:cubicBezTo>
                  <a:cubicBezTo>
                    <a:pt x="47" y="62"/>
                    <a:pt x="47" y="62"/>
                    <a:pt x="47" y="62"/>
                  </a:cubicBezTo>
                  <a:cubicBezTo>
                    <a:pt x="48" y="62"/>
                    <a:pt x="49" y="62"/>
                    <a:pt x="49" y="63"/>
                  </a:cubicBezTo>
                  <a:lnTo>
                    <a:pt x="49" y="68"/>
                  </a:lnTo>
                  <a:close/>
                  <a:moveTo>
                    <a:pt x="48" y="55"/>
                  </a:moveTo>
                  <a:cubicBezTo>
                    <a:pt x="48" y="56"/>
                    <a:pt x="47" y="57"/>
                    <a:pt x="47" y="57"/>
                  </a:cubicBezTo>
                  <a:cubicBezTo>
                    <a:pt x="39" y="58"/>
                    <a:pt x="39" y="58"/>
                    <a:pt x="39" y="58"/>
                  </a:cubicBezTo>
                  <a:cubicBezTo>
                    <a:pt x="39" y="58"/>
                    <a:pt x="38" y="57"/>
                    <a:pt x="38" y="56"/>
                  </a:cubicBezTo>
                  <a:cubicBezTo>
                    <a:pt x="37" y="51"/>
                    <a:pt x="37" y="51"/>
                    <a:pt x="37" y="51"/>
                  </a:cubicBezTo>
                  <a:cubicBezTo>
                    <a:pt x="37" y="51"/>
                    <a:pt x="38" y="50"/>
                    <a:pt x="38" y="50"/>
                  </a:cubicBezTo>
                  <a:cubicBezTo>
                    <a:pt x="46" y="49"/>
                    <a:pt x="46" y="49"/>
                    <a:pt x="46" y="49"/>
                  </a:cubicBezTo>
                  <a:cubicBezTo>
                    <a:pt x="46" y="49"/>
                    <a:pt x="47" y="49"/>
                    <a:pt x="47" y="50"/>
                  </a:cubicBezTo>
                  <a:lnTo>
                    <a:pt x="48" y="55"/>
                  </a:lnTo>
                  <a:close/>
                  <a:moveTo>
                    <a:pt x="46" y="42"/>
                  </a:moveTo>
                  <a:cubicBezTo>
                    <a:pt x="46" y="43"/>
                    <a:pt x="46" y="44"/>
                    <a:pt x="45" y="44"/>
                  </a:cubicBezTo>
                  <a:cubicBezTo>
                    <a:pt x="38" y="45"/>
                    <a:pt x="38" y="45"/>
                    <a:pt x="38" y="45"/>
                  </a:cubicBezTo>
                  <a:cubicBezTo>
                    <a:pt x="37" y="45"/>
                    <a:pt x="36" y="44"/>
                    <a:pt x="36" y="43"/>
                  </a:cubicBezTo>
                  <a:cubicBezTo>
                    <a:pt x="36" y="39"/>
                    <a:pt x="36" y="39"/>
                    <a:pt x="36" y="39"/>
                  </a:cubicBezTo>
                  <a:cubicBezTo>
                    <a:pt x="35" y="38"/>
                    <a:pt x="36" y="37"/>
                    <a:pt x="37" y="37"/>
                  </a:cubicBezTo>
                  <a:cubicBezTo>
                    <a:pt x="44" y="36"/>
                    <a:pt x="44" y="36"/>
                    <a:pt x="44" y="36"/>
                  </a:cubicBezTo>
                  <a:cubicBezTo>
                    <a:pt x="45" y="36"/>
                    <a:pt x="46" y="37"/>
                    <a:pt x="46" y="37"/>
                  </a:cubicBezTo>
                  <a:lnTo>
                    <a:pt x="46" y="42"/>
                  </a:lnTo>
                  <a:close/>
                  <a:moveTo>
                    <a:pt x="63" y="66"/>
                  </a:moveTo>
                  <a:cubicBezTo>
                    <a:pt x="63" y="67"/>
                    <a:pt x="62" y="68"/>
                    <a:pt x="61" y="68"/>
                  </a:cubicBezTo>
                  <a:cubicBezTo>
                    <a:pt x="54" y="69"/>
                    <a:pt x="54" y="69"/>
                    <a:pt x="54" y="69"/>
                  </a:cubicBezTo>
                  <a:cubicBezTo>
                    <a:pt x="53" y="69"/>
                    <a:pt x="52" y="68"/>
                    <a:pt x="52" y="67"/>
                  </a:cubicBezTo>
                  <a:cubicBezTo>
                    <a:pt x="52" y="63"/>
                    <a:pt x="52" y="63"/>
                    <a:pt x="52" y="63"/>
                  </a:cubicBezTo>
                  <a:cubicBezTo>
                    <a:pt x="52" y="62"/>
                    <a:pt x="52" y="61"/>
                    <a:pt x="53" y="61"/>
                  </a:cubicBezTo>
                  <a:cubicBezTo>
                    <a:pt x="60" y="60"/>
                    <a:pt x="60" y="60"/>
                    <a:pt x="60" y="60"/>
                  </a:cubicBezTo>
                  <a:cubicBezTo>
                    <a:pt x="61" y="60"/>
                    <a:pt x="62" y="61"/>
                    <a:pt x="62" y="61"/>
                  </a:cubicBezTo>
                  <a:lnTo>
                    <a:pt x="63" y="66"/>
                  </a:lnTo>
                  <a:close/>
                  <a:moveTo>
                    <a:pt x="61" y="53"/>
                  </a:moveTo>
                  <a:cubicBezTo>
                    <a:pt x="61" y="54"/>
                    <a:pt x="60" y="55"/>
                    <a:pt x="60" y="55"/>
                  </a:cubicBezTo>
                  <a:cubicBezTo>
                    <a:pt x="53" y="56"/>
                    <a:pt x="53" y="56"/>
                    <a:pt x="53" y="56"/>
                  </a:cubicBezTo>
                  <a:cubicBezTo>
                    <a:pt x="52" y="56"/>
                    <a:pt x="51" y="55"/>
                    <a:pt x="51" y="55"/>
                  </a:cubicBezTo>
                  <a:cubicBezTo>
                    <a:pt x="50" y="50"/>
                    <a:pt x="50" y="50"/>
                    <a:pt x="50" y="50"/>
                  </a:cubicBezTo>
                  <a:cubicBezTo>
                    <a:pt x="50" y="49"/>
                    <a:pt x="51" y="48"/>
                    <a:pt x="52" y="48"/>
                  </a:cubicBezTo>
                  <a:cubicBezTo>
                    <a:pt x="59" y="47"/>
                    <a:pt x="59" y="47"/>
                    <a:pt x="59" y="47"/>
                  </a:cubicBezTo>
                  <a:cubicBezTo>
                    <a:pt x="60" y="47"/>
                    <a:pt x="60" y="48"/>
                    <a:pt x="60" y="49"/>
                  </a:cubicBezTo>
                  <a:lnTo>
                    <a:pt x="61" y="53"/>
                  </a:lnTo>
                  <a:close/>
                  <a:moveTo>
                    <a:pt x="59" y="40"/>
                  </a:moveTo>
                  <a:cubicBezTo>
                    <a:pt x="60" y="41"/>
                    <a:pt x="59" y="42"/>
                    <a:pt x="58" y="42"/>
                  </a:cubicBezTo>
                  <a:cubicBezTo>
                    <a:pt x="51" y="43"/>
                    <a:pt x="51" y="43"/>
                    <a:pt x="51" y="43"/>
                  </a:cubicBezTo>
                  <a:cubicBezTo>
                    <a:pt x="50" y="43"/>
                    <a:pt x="49" y="43"/>
                    <a:pt x="49" y="42"/>
                  </a:cubicBezTo>
                  <a:cubicBezTo>
                    <a:pt x="49" y="37"/>
                    <a:pt x="49" y="37"/>
                    <a:pt x="49" y="37"/>
                  </a:cubicBezTo>
                  <a:cubicBezTo>
                    <a:pt x="49" y="36"/>
                    <a:pt x="49" y="35"/>
                    <a:pt x="50" y="35"/>
                  </a:cubicBezTo>
                  <a:cubicBezTo>
                    <a:pt x="57" y="34"/>
                    <a:pt x="57" y="34"/>
                    <a:pt x="57" y="34"/>
                  </a:cubicBezTo>
                  <a:cubicBezTo>
                    <a:pt x="58" y="34"/>
                    <a:pt x="59" y="35"/>
                    <a:pt x="59" y="36"/>
                  </a:cubicBezTo>
                  <a:lnTo>
                    <a:pt x="59" y="40"/>
                  </a:lnTo>
                  <a:close/>
                  <a:moveTo>
                    <a:pt x="57" y="20"/>
                  </a:moveTo>
                  <a:cubicBezTo>
                    <a:pt x="58" y="25"/>
                    <a:pt x="54" y="30"/>
                    <a:pt x="48" y="31"/>
                  </a:cubicBezTo>
                  <a:cubicBezTo>
                    <a:pt x="18" y="34"/>
                    <a:pt x="18" y="34"/>
                    <a:pt x="18" y="34"/>
                  </a:cubicBezTo>
                  <a:cubicBezTo>
                    <a:pt x="13" y="35"/>
                    <a:pt x="8" y="31"/>
                    <a:pt x="7" y="26"/>
                  </a:cubicBezTo>
                  <a:cubicBezTo>
                    <a:pt x="7" y="22"/>
                    <a:pt x="7" y="22"/>
                    <a:pt x="7" y="22"/>
                  </a:cubicBezTo>
                  <a:cubicBezTo>
                    <a:pt x="6" y="16"/>
                    <a:pt x="10" y="11"/>
                    <a:pt x="16" y="11"/>
                  </a:cubicBezTo>
                  <a:cubicBezTo>
                    <a:pt x="45" y="7"/>
                    <a:pt x="45" y="7"/>
                    <a:pt x="45" y="7"/>
                  </a:cubicBezTo>
                  <a:cubicBezTo>
                    <a:pt x="51" y="6"/>
                    <a:pt x="56" y="10"/>
                    <a:pt x="56" y="16"/>
                  </a:cubicBezTo>
                  <a:lnTo>
                    <a:pt x="57" y="20"/>
                  </a:lnTo>
                  <a:close/>
                </a:path>
              </a:pathLst>
            </a:custGeom>
            <a:solidFill>
              <a:schemeClr val="accent1"/>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222" name="Freeform 68"/>
            <p:cNvSpPr/>
            <p:nvPr/>
          </p:nvSpPr>
          <p:spPr bwMode="auto">
            <a:xfrm>
              <a:off x="1010841" y="1987350"/>
              <a:ext cx="48815" cy="48816"/>
            </a:xfrm>
            <a:custGeom>
              <a:gdLst>
                <a:gd fmla="*/ 16 w 19" name="T0"/>
                <a:gd fmla="*/ 6 h 19" name="T1"/>
                <a:gd fmla="*/ 12 w 19" name="T2"/>
                <a:gd fmla="*/ 6 h 19" name="T3"/>
                <a:gd fmla="*/ 11 w 19" name="T4"/>
                <a:gd fmla="*/ 2 h 19" name="T5"/>
                <a:gd fmla="*/ 8 w 19" name="T6"/>
                <a:gd fmla="*/ 0 h 19" name="T7"/>
                <a:gd fmla="*/ 6 w 19" name="T8"/>
                <a:gd fmla="*/ 3 h 19" name="T9"/>
                <a:gd fmla="*/ 7 w 19" name="T10"/>
                <a:gd fmla="*/ 7 h 19" name="T11"/>
                <a:gd fmla="*/ 2 w 19" name="T12"/>
                <a:gd fmla="*/ 8 h 19" name="T13"/>
                <a:gd fmla="*/ 0 w 19" name="T14"/>
                <a:gd fmla="*/ 11 h 19" name="T15"/>
                <a:gd fmla="*/ 3 w 19" name="T16"/>
                <a:gd fmla="*/ 13 h 19" name="T17"/>
                <a:gd fmla="*/ 7 w 19" name="T18"/>
                <a:gd fmla="*/ 12 h 19" name="T19"/>
                <a:gd fmla="*/ 8 w 19" name="T20"/>
                <a:gd fmla="*/ 17 h 19" name="T21"/>
                <a:gd fmla="*/ 11 w 19" name="T22"/>
                <a:gd fmla="*/ 19 h 19" name="T23"/>
                <a:gd fmla="*/ 13 w 19" name="T24"/>
                <a:gd fmla="*/ 16 h 19" name="T25"/>
                <a:gd fmla="*/ 13 w 19" name="T26"/>
                <a:gd fmla="*/ 12 h 19" name="T27"/>
                <a:gd fmla="*/ 17 w 19" name="T28"/>
                <a:gd fmla="*/ 11 h 19" name="T29"/>
                <a:gd fmla="*/ 19 w 19" name="T30"/>
                <a:gd fmla="*/ 8 h 19" name="T31"/>
                <a:gd fmla="*/ 16 w 19" name="T32"/>
                <a:gd fmla="*/ 6 h 19"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9" w="19">
                  <a:moveTo>
                    <a:pt x="16" y="6"/>
                  </a:moveTo>
                  <a:cubicBezTo>
                    <a:pt x="12" y="6"/>
                    <a:pt x="12" y="6"/>
                    <a:pt x="12" y="6"/>
                  </a:cubicBezTo>
                  <a:cubicBezTo>
                    <a:pt x="11" y="2"/>
                    <a:pt x="11" y="2"/>
                    <a:pt x="11" y="2"/>
                  </a:cubicBezTo>
                  <a:cubicBezTo>
                    <a:pt x="11" y="1"/>
                    <a:pt x="10" y="0"/>
                    <a:pt x="8" y="0"/>
                  </a:cubicBezTo>
                  <a:cubicBezTo>
                    <a:pt x="7" y="0"/>
                    <a:pt x="6" y="1"/>
                    <a:pt x="6" y="3"/>
                  </a:cubicBezTo>
                  <a:cubicBezTo>
                    <a:pt x="7" y="7"/>
                    <a:pt x="7" y="7"/>
                    <a:pt x="7" y="7"/>
                  </a:cubicBezTo>
                  <a:cubicBezTo>
                    <a:pt x="2" y="8"/>
                    <a:pt x="2" y="8"/>
                    <a:pt x="2" y="8"/>
                  </a:cubicBezTo>
                  <a:cubicBezTo>
                    <a:pt x="1" y="8"/>
                    <a:pt x="0" y="9"/>
                    <a:pt x="0" y="11"/>
                  </a:cubicBezTo>
                  <a:cubicBezTo>
                    <a:pt x="0" y="12"/>
                    <a:pt x="2" y="13"/>
                    <a:pt x="3" y="13"/>
                  </a:cubicBezTo>
                  <a:cubicBezTo>
                    <a:pt x="7" y="12"/>
                    <a:pt x="7" y="12"/>
                    <a:pt x="7" y="12"/>
                  </a:cubicBezTo>
                  <a:cubicBezTo>
                    <a:pt x="8" y="17"/>
                    <a:pt x="8" y="17"/>
                    <a:pt x="8" y="17"/>
                  </a:cubicBezTo>
                  <a:cubicBezTo>
                    <a:pt x="8" y="18"/>
                    <a:pt x="9" y="19"/>
                    <a:pt x="11" y="19"/>
                  </a:cubicBezTo>
                  <a:cubicBezTo>
                    <a:pt x="12" y="19"/>
                    <a:pt x="13" y="17"/>
                    <a:pt x="13" y="16"/>
                  </a:cubicBezTo>
                  <a:cubicBezTo>
                    <a:pt x="13" y="12"/>
                    <a:pt x="13" y="12"/>
                    <a:pt x="13" y="12"/>
                  </a:cubicBezTo>
                  <a:cubicBezTo>
                    <a:pt x="17" y="11"/>
                    <a:pt x="17" y="11"/>
                    <a:pt x="17" y="11"/>
                  </a:cubicBezTo>
                  <a:cubicBezTo>
                    <a:pt x="18" y="11"/>
                    <a:pt x="19" y="10"/>
                    <a:pt x="19" y="8"/>
                  </a:cubicBezTo>
                  <a:cubicBezTo>
                    <a:pt x="19" y="7"/>
                    <a:pt x="17" y="6"/>
                    <a:pt x="16" y="6"/>
                  </a:cubicBezTo>
                  <a:close/>
                </a:path>
              </a:pathLst>
            </a:custGeom>
            <a:solidFill>
              <a:schemeClr val="accent1"/>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223" name="Freeform 69"/>
            <p:cNvSpPr/>
            <p:nvPr/>
          </p:nvSpPr>
          <p:spPr bwMode="auto">
            <a:xfrm>
              <a:off x="1067990" y="1994494"/>
              <a:ext cx="51197" cy="17860"/>
            </a:xfrm>
            <a:custGeom>
              <a:gdLst>
                <a:gd fmla="*/ 16 w 20" name="T0"/>
                <a:gd fmla="*/ 0 h 7" name="T1"/>
                <a:gd fmla="*/ 3 w 20" name="T2"/>
                <a:gd fmla="*/ 2 h 7" name="T3"/>
                <a:gd fmla="*/ 1 w 20" name="T4"/>
                <a:gd fmla="*/ 5 h 7" name="T5"/>
                <a:gd fmla="*/ 4 w 20" name="T6"/>
                <a:gd fmla="*/ 7 h 7" name="T7"/>
                <a:gd fmla="*/ 17 w 20" name="T8"/>
                <a:gd fmla="*/ 5 h 7" name="T9"/>
                <a:gd fmla="*/ 20 w 20" name="T10"/>
                <a:gd fmla="*/ 2 h 7" name="T11"/>
                <a:gd fmla="*/ 16 w 20" name="T12"/>
                <a:gd fmla="*/ 0 h 7" name="T13"/>
              </a:gdLst>
              <a:cxnLst>
                <a:cxn ang="0">
                  <a:pos x="T0" y="T1"/>
                </a:cxn>
                <a:cxn ang="0">
                  <a:pos x="T2" y="T3"/>
                </a:cxn>
                <a:cxn ang="0">
                  <a:pos x="T4" y="T5"/>
                </a:cxn>
                <a:cxn ang="0">
                  <a:pos x="T6" y="T7"/>
                </a:cxn>
                <a:cxn ang="0">
                  <a:pos x="T8" y="T9"/>
                </a:cxn>
                <a:cxn ang="0">
                  <a:pos x="T10" y="T11"/>
                </a:cxn>
                <a:cxn ang="0">
                  <a:pos x="T12" y="T13"/>
                </a:cxn>
              </a:cxnLst>
              <a:rect b="b" l="0" r="r" t="0"/>
              <a:pathLst>
                <a:path h="7" w="20">
                  <a:moveTo>
                    <a:pt x="16" y="0"/>
                  </a:moveTo>
                  <a:cubicBezTo>
                    <a:pt x="3" y="2"/>
                    <a:pt x="3" y="2"/>
                    <a:pt x="3" y="2"/>
                  </a:cubicBezTo>
                  <a:cubicBezTo>
                    <a:pt x="1" y="2"/>
                    <a:pt x="0" y="3"/>
                    <a:pt x="1" y="5"/>
                  </a:cubicBezTo>
                  <a:cubicBezTo>
                    <a:pt x="1" y="6"/>
                    <a:pt x="2" y="7"/>
                    <a:pt x="4" y="7"/>
                  </a:cubicBezTo>
                  <a:cubicBezTo>
                    <a:pt x="17" y="5"/>
                    <a:pt x="17" y="5"/>
                    <a:pt x="17" y="5"/>
                  </a:cubicBezTo>
                  <a:cubicBezTo>
                    <a:pt x="19" y="5"/>
                    <a:pt x="20" y="4"/>
                    <a:pt x="20" y="2"/>
                  </a:cubicBezTo>
                  <a:cubicBezTo>
                    <a:pt x="19" y="1"/>
                    <a:pt x="18" y="0"/>
                    <a:pt x="16" y="0"/>
                  </a:cubicBezTo>
                  <a:close/>
                </a:path>
              </a:pathLst>
            </a:custGeom>
            <a:solidFill>
              <a:schemeClr val="accent1"/>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224" name="Freeform 70"/>
            <p:cNvSpPr>
              <a:spLocks noEditPoints="1"/>
            </p:cNvSpPr>
            <p:nvPr/>
          </p:nvSpPr>
          <p:spPr bwMode="auto">
            <a:xfrm>
              <a:off x="3471862" y="2365969"/>
              <a:ext cx="179784" cy="215504"/>
            </a:xfrm>
            <a:custGeom>
              <a:gdLst>
                <a:gd fmla="*/ 15 w 70" name="T0"/>
                <a:gd fmla="*/ 4 h 84" name="T1"/>
                <a:gd fmla="*/ 7 w 70" name="T2"/>
                <a:gd fmla="*/ 69 h 84" name="T3"/>
                <a:gd fmla="*/ 54 w 70" name="T4"/>
                <a:gd fmla="*/ 79 h 84" name="T5"/>
                <a:gd fmla="*/ 63 w 70" name="T6"/>
                <a:gd fmla="*/ 15 h 84" name="T7"/>
                <a:gd fmla="*/ 24 w 70" name="T8"/>
                <a:gd fmla="*/ 71 h 84" name="T9"/>
                <a:gd fmla="*/ 15 w 70" name="T10"/>
                <a:gd fmla="*/ 73 h 84" name="T11"/>
                <a:gd fmla="*/ 13 w 70" name="T12"/>
                <a:gd fmla="*/ 67 h 84" name="T13"/>
                <a:gd fmla="*/ 21 w 70" name="T14"/>
                <a:gd fmla="*/ 65 h 84" name="T15"/>
                <a:gd fmla="*/ 24 w 70" name="T16"/>
                <a:gd fmla="*/ 71 h 84" name="T17"/>
                <a:gd fmla="*/ 21 w 70" name="T18"/>
                <a:gd fmla="*/ 60 h 84" name="T19"/>
                <a:gd fmla="*/ 12 w 70" name="T20"/>
                <a:gd fmla="*/ 59 h 84" name="T21"/>
                <a:gd fmla="*/ 13 w 70" name="T22"/>
                <a:gd fmla="*/ 53 h 84" name="T23"/>
                <a:gd fmla="*/ 21 w 70" name="T24"/>
                <a:gd fmla="*/ 53 h 84" name="T25"/>
                <a:gd fmla="*/ 20 w 70" name="T26"/>
                <a:gd fmla="*/ 45 h 84" name="T27"/>
                <a:gd fmla="*/ 12 w 70" name="T28"/>
                <a:gd fmla="*/ 48 h 84" name="T29"/>
                <a:gd fmla="*/ 10 w 70" name="T30"/>
                <a:gd fmla="*/ 42 h 84" name="T31"/>
                <a:gd fmla="*/ 18 w 70" name="T32"/>
                <a:gd fmla="*/ 39 h 84" name="T33"/>
                <a:gd fmla="*/ 20 w 70" name="T34"/>
                <a:gd fmla="*/ 45 h 84" name="T35"/>
                <a:gd fmla="*/ 35 w 70" name="T36"/>
                <a:gd fmla="*/ 71 h 84" name="T37"/>
                <a:gd fmla="*/ 26 w 70" name="T38"/>
                <a:gd fmla="*/ 70 h 84" name="T39"/>
                <a:gd fmla="*/ 27 w 70" name="T40"/>
                <a:gd fmla="*/ 64 h 84" name="T41"/>
                <a:gd fmla="*/ 36 w 70" name="T42"/>
                <a:gd fmla="*/ 64 h 84" name="T43"/>
                <a:gd fmla="*/ 35 w 70" name="T44"/>
                <a:gd fmla="*/ 56 h 84" name="T45"/>
                <a:gd fmla="*/ 27 w 70" name="T46"/>
                <a:gd fmla="*/ 59 h 84" name="T47"/>
                <a:gd fmla="*/ 24 w 70" name="T48"/>
                <a:gd fmla="*/ 53 h 84" name="T49"/>
                <a:gd fmla="*/ 33 w 70" name="T50"/>
                <a:gd fmla="*/ 50 h 84" name="T51"/>
                <a:gd fmla="*/ 35 w 70" name="T52"/>
                <a:gd fmla="*/ 56 h 84" name="T53"/>
                <a:gd fmla="*/ 32 w 70" name="T54"/>
                <a:gd fmla="*/ 45 h 84" name="T55"/>
                <a:gd fmla="*/ 23 w 70" name="T56"/>
                <a:gd fmla="*/ 45 h 84" name="T57"/>
                <a:gd fmla="*/ 24 w 70" name="T58"/>
                <a:gd fmla="*/ 38 h 84" name="T59"/>
                <a:gd fmla="*/ 33 w 70" name="T60"/>
                <a:gd fmla="*/ 39 h 84" name="T61"/>
                <a:gd fmla="*/ 50 w 70" name="T62"/>
                <a:gd fmla="*/ 68 h 84" name="T63"/>
                <a:gd fmla="*/ 41 w 70" name="T64"/>
                <a:gd fmla="*/ 70 h 84" name="T65"/>
                <a:gd fmla="*/ 39 w 70" name="T66"/>
                <a:gd fmla="*/ 64 h 84" name="T67"/>
                <a:gd fmla="*/ 47 w 70" name="T68"/>
                <a:gd fmla="*/ 62 h 84" name="T69"/>
                <a:gd fmla="*/ 50 w 70" name="T70"/>
                <a:gd fmla="*/ 68 h 84" name="T71"/>
                <a:gd fmla="*/ 47 w 70" name="T72"/>
                <a:gd fmla="*/ 56 h 84" name="T73"/>
                <a:gd fmla="*/ 38 w 70" name="T74"/>
                <a:gd fmla="*/ 56 h 84" name="T75"/>
                <a:gd fmla="*/ 39 w 70" name="T76"/>
                <a:gd fmla="*/ 50 h 84" name="T77"/>
                <a:gd fmla="*/ 48 w 70" name="T78"/>
                <a:gd fmla="*/ 50 h 84" name="T79"/>
                <a:gd fmla="*/ 47 w 70" name="T80"/>
                <a:gd fmla="*/ 42 h 84" name="T81"/>
                <a:gd fmla="*/ 38 w 70" name="T82"/>
                <a:gd fmla="*/ 45 h 84" name="T83"/>
                <a:gd fmla="*/ 36 w 70" name="T84"/>
                <a:gd fmla="*/ 39 h 84" name="T85"/>
                <a:gd fmla="*/ 44 w 70" name="T86"/>
                <a:gd fmla="*/ 36 h 84" name="T87"/>
                <a:gd fmla="*/ 47 w 70" name="T88"/>
                <a:gd fmla="*/ 42 h 84" name="T89"/>
                <a:gd fmla="*/ 62 w 70" name="T90"/>
                <a:gd fmla="*/ 68 h 84" name="T91"/>
                <a:gd fmla="*/ 53 w 70" name="T92"/>
                <a:gd fmla="*/ 67 h 84" name="T93"/>
                <a:gd fmla="*/ 53 w 70" name="T94"/>
                <a:gd fmla="*/ 61 h 84" name="T95"/>
                <a:gd fmla="*/ 62 w 70" name="T96"/>
                <a:gd fmla="*/ 61 h 84" name="T97"/>
                <a:gd fmla="*/ 61 w 70" name="T98"/>
                <a:gd fmla="*/ 53 h 84" name="T99"/>
                <a:gd fmla="*/ 53 w 70" name="T100"/>
                <a:gd fmla="*/ 56 h 84" name="T101"/>
                <a:gd fmla="*/ 51 w 70" name="T102"/>
                <a:gd fmla="*/ 50 h 84" name="T103"/>
                <a:gd fmla="*/ 59 w 70" name="T104"/>
                <a:gd fmla="*/ 47 h 84" name="T105"/>
                <a:gd fmla="*/ 61 w 70" name="T106"/>
                <a:gd fmla="*/ 53 h 84" name="T107"/>
                <a:gd fmla="*/ 58 w 70" name="T108"/>
                <a:gd fmla="*/ 42 h 84" name="T109"/>
                <a:gd fmla="*/ 50 w 70" name="T110"/>
                <a:gd fmla="*/ 42 h 84" name="T111"/>
                <a:gd fmla="*/ 50 w 70" name="T112"/>
                <a:gd fmla="*/ 35 h 84" name="T113"/>
                <a:gd fmla="*/ 59 w 70" name="T114"/>
                <a:gd fmla="*/ 36 h 84" name="T115"/>
                <a:gd fmla="*/ 57 w 70" name="T116"/>
                <a:gd fmla="*/ 19 h 84" name="T117"/>
                <a:gd fmla="*/ 19 w 70" name="T118"/>
                <a:gd fmla="*/ 34 h 84" name="T119"/>
                <a:gd fmla="*/ 7 w 70" name="T120"/>
                <a:gd fmla="*/ 22 h 84" name="T121"/>
                <a:gd fmla="*/ 46 w 70" name="T122"/>
                <a:gd fmla="*/ 7 h 84" name="T123"/>
                <a:gd fmla="*/ 57 w 70" name="T124"/>
                <a:gd fmla="*/ 19 h 84"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84" w="70">
                  <a:moveTo>
                    <a:pt x="45" y="1"/>
                  </a:moveTo>
                  <a:cubicBezTo>
                    <a:pt x="15" y="4"/>
                    <a:pt x="15" y="4"/>
                    <a:pt x="15" y="4"/>
                  </a:cubicBezTo>
                  <a:cubicBezTo>
                    <a:pt x="6" y="6"/>
                    <a:pt x="0" y="14"/>
                    <a:pt x="1" y="22"/>
                  </a:cubicBezTo>
                  <a:cubicBezTo>
                    <a:pt x="7" y="69"/>
                    <a:pt x="7" y="69"/>
                    <a:pt x="7" y="69"/>
                  </a:cubicBezTo>
                  <a:cubicBezTo>
                    <a:pt x="8" y="78"/>
                    <a:pt x="16" y="84"/>
                    <a:pt x="25" y="83"/>
                  </a:cubicBezTo>
                  <a:cubicBezTo>
                    <a:pt x="54" y="79"/>
                    <a:pt x="54" y="79"/>
                    <a:pt x="54" y="79"/>
                  </a:cubicBezTo>
                  <a:cubicBezTo>
                    <a:pt x="63" y="78"/>
                    <a:pt x="70" y="70"/>
                    <a:pt x="68" y="61"/>
                  </a:cubicBezTo>
                  <a:cubicBezTo>
                    <a:pt x="63" y="15"/>
                    <a:pt x="63" y="15"/>
                    <a:pt x="63" y="15"/>
                  </a:cubicBezTo>
                  <a:cubicBezTo>
                    <a:pt x="62" y="6"/>
                    <a:pt x="54" y="0"/>
                    <a:pt x="45" y="1"/>
                  </a:cubicBezTo>
                  <a:close/>
                  <a:moveTo>
                    <a:pt x="24" y="71"/>
                  </a:moveTo>
                  <a:cubicBezTo>
                    <a:pt x="24" y="72"/>
                    <a:pt x="23" y="72"/>
                    <a:pt x="22" y="72"/>
                  </a:cubicBezTo>
                  <a:cubicBezTo>
                    <a:pt x="15" y="73"/>
                    <a:pt x="15" y="73"/>
                    <a:pt x="15" y="73"/>
                  </a:cubicBezTo>
                  <a:cubicBezTo>
                    <a:pt x="14" y="73"/>
                    <a:pt x="13" y="73"/>
                    <a:pt x="13" y="72"/>
                  </a:cubicBezTo>
                  <a:cubicBezTo>
                    <a:pt x="13" y="67"/>
                    <a:pt x="13" y="67"/>
                    <a:pt x="13" y="67"/>
                  </a:cubicBezTo>
                  <a:cubicBezTo>
                    <a:pt x="13" y="67"/>
                    <a:pt x="13" y="66"/>
                    <a:pt x="14" y="66"/>
                  </a:cubicBezTo>
                  <a:cubicBezTo>
                    <a:pt x="21" y="65"/>
                    <a:pt x="21" y="65"/>
                    <a:pt x="21" y="65"/>
                  </a:cubicBezTo>
                  <a:cubicBezTo>
                    <a:pt x="22" y="65"/>
                    <a:pt x="23" y="65"/>
                    <a:pt x="23" y="66"/>
                  </a:cubicBezTo>
                  <a:lnTo>
                    <a:pt x="24" y="71"/>
                  </a:lnTo>
                  <a:close/>
                  <a:moveTo>
                    <a:pt x="22" y="58"/>
                  </a:moveTo>
                  <a:cubicBezTo>
                    <a:pt x="22" y="59"/>
                    <a:pt x="21" y="60"/>
                    <a:pt x="21" y="60"/>
                  </a:cubicBezTo>
                  <a:cubicBezTo>
                    <a:pt x="14" y="61"/>
                    <a:pt x="14" y="61"/>
                    <a:pt x="14" y="61"/>
                  </a:cubicBezTo>
                  <a:cubicBezTo>
                    <a:pt x="13" y="61"/>
                    <a:pt x="12" y="60"/>
                    <a:pt x="12" y="59"/>
                  </a:cubicBezTo>
                  <a:cubicBezTo>
                    <a:pt x="11" y="55"/>
                    <a:pt x="11" y="55"/>
                    <a:pt x="11" y="55"/>
                  </a:cubicBezTo>
                  <a:cubicBezTo>
                    <a:pt x="11" y="54"/>
                    <a:pt x="12" y="53"/>
                    <a:pt x="13" y="53"/>
                  </a:cubicBezTo>
                  <a:cubicBezTo>
                    <a:pt x="20" y="52"/>
                    <a:pt x="20" y="52"/>
                    <a:pt x="20" y="52"/>
                  </a:cubicBezTo>
                  <a:cubicBezTo>
                    <a:pt x="20" y="52"/>
                    <a:pt x="21" y="52"/>
                    <a:pt x="21" y="53"/>
                  </a:cubicBezTo>
                  <a:lnTo>
                    <a:pt x="22" y="58"/>
                  </a:lnTo>
                  <a:close/>
                  <a:moveTo>
                    <a:pt x="20" y="45"/>
                  </a:moveTo>
                  <a:cubicBezTo>
                    <a:pt x="20" y="46"/>
                    <a:pt x="20" y="47"/>
                    <a:pt x="19" y="47"/>
                  </a:cubicBezTo>
                  <a:cubicBezTo>
                    <a:pt x="12" y="48"/>
                    <a:pt x="12" y="48"/>
                    <a:pt x="12" y="48"/>
                  </a:cubicBezTo>
                  <a:cubicBezTo>
                    <a:pt x="11" y="48"/>
                    <a:pt x="10" y="47"/>
                    <a:pt x="10" y="46"/>
                  </a:cubicBezTo>
                  <a:cubicBezTo>
                    <a:pt x="10" y="42"/>
                    <a:pt x="10" y="42"/>
                    <a:pt x="10" y="42"/>
                  </a:cubicBezTo>
                  <a:cubicBezTo>
                    <a:pt x="10" y="41"/>
                    <a:pt x="10" y="40"/>
                    <a:pt x="11" y="40"/>
                  </a:cubicBezTo>
                  <a:cubicBezTo>
                    <a:pt x="18" y="39"/>
                    <a:pt x="18" y="39"/>
                    <a:pt x="18" y="39"/>
                  </a:cubicBezTo>
                  <a:cubicBezTo>
                    <a:pt x="19" y="39"/>
                    <a:pt x="20" y="40"/>
                    <a:pt x="20" y="40"/>
                  </a:cubicBezTo>
                  <a:lnTo>
                    <a:pt x="20" y="45"/>
                  </a:lnTo>
                  <a:close/>
                  <a:moveTo>
                    <a:pt x="37" y="69"/>
                  </a:moveTo>
                  <a:cubicBezTo>
                    <a:pt x="37" y="70"/>
                    <a:pt x="36" y="71"/>
                    <a:pt x="35" y="71"/>
                  </a:cubicBezTo>
                  <a:cubicBezTo>
                    <a:pt x="28" y="72"/>
                    <a:pt x="28" y="72"/>
                    <a:pt x="28" y="72"/>
                  </a:cubicBezTo>
                  <a:cubicBezTo>
                    <a:pt x="27" y="72"/>
                    <a:pt x="27" y="71"/>
                    <a:pt x="26" y="70"/>
                  </a:cubicBezTo>
                  <a:cubicBezTo>
                    <a:pt x="26" y="66"/>
                    <a:pt x="26" y="66"/>
                    <a:pt x="26" y="66"/>
                  </a:cubicBezTo>
                  <a:cubicBezTo>
                    <a:pt x="26" y="65"/>
                    <a:pt x="26" y="64"/>
                    <a:pt x="27" y="64"/>
                  </a:cubicBezTo>
                  <a:cubicBezTo>
                    <a:pt x="34" y="63"/>
                    <a:pt x="34" y="63"/>
                    <a:pt x="34" y="63"/>
                  </a:cubicBezTo>
                  <a:cubicBezTo>
                    <a:pt x="35" y="63"/>
                    <a:pt x="36" y="64"/>
                    <a:pt x="36" y="64"/>
                  </a:cubicBezTo>
                  <a:lnTo>
                    <a:pt x="37" y="69"/>
                  </a:lnTo>
                  <a:close/>
                  <a:moveTo>
                    <a:pt x="35" y="56"/>
                  </a:moveTo>
                  <a:cubicBezTo>
                    <a:pt x="35" y="57"/>
                    <a:pt x="35" y="58"/>
                    <a:pt x="34" y="58"/>
                  </a:cubicBezTo>
                  <a:cubicBezTo>
                    <a:pt x="27" y="59"/>
                    <a:pt x="27" y="59"/>
                    <a:pt x="27" y="59"/>
                  </a:cubicBezTo>
                  <a:cubicBezTo>
                    <a:pt x="26" y="59"/>
                    <a:pt x="25" y="58"/>
                    <a:pt x="25" y="58"/>
                  </a:cubicBezTo>
                  <a:cubicBezTo>
                    <a:pt x="24" y="53"/>
                    <a:pt x="24" y="53"/>
                    <a:pt x="24" y="53"/>
                  </a:cubicBezTo>
                  <a:cubicBezTo>
                    <a:pt x="24" y="52"/>
                    <a:pt x="25" y="51"/>
                    <a:pt x="26" y="51"/>
                  </a:cubicBezTo>
                  <a:cubicBezTo>
                    <a:pt x="33" y="50"/>
                    <a:pt x="33" y="50"/>
                    <a:pt x="33" y="50"/>
                  </a:cubicBezTo>
                  <a:cubicBezTo>
                    <a:pt x="34" y="50"/>
                    <a:pt x="34" y="51"/>
                    <a:pt x="34" y="52"/>
                  </a:cubicBezTo>
                  <a:lnTo>
                    <a:pt x="35" y="56"/>
                  </a:lnTo>
                  <a:close/>
                  <a:moveTo>
                    <a:pt x="33" y="44"/>
                  </a:moveTo>
                  <a:cubicBezTo>
                    <a:pt x="34" y="44"/>
                    <a:pt x="33" y="45"/>
                    <a:pt x="32" y="45"/>
                  </a:cubicBezTo>
                  <a:cubicBezTo>
                    <a:pt x="25" y="46"/>
                    <a:pt x="25" y="46"/>
                    <a:pt x="25" y="46"/>
                  </a:cubicBezTo>
                  <a:cubicBezTo>
                    <a:pt x="24" y="46"/>
                    <a:pt x="23" y="46"/>
                    <a:pt x="23" y="45"/>
                  </a:cubicBezTo>
                  <a:cubicBezTo>
                    <a:pt x="23" y="40"/>
                    <a:pt x="23" y="40"/>
                    <a:pt x="23" y="40"/>
                  </a:cubicBezTo>
                  <a:cubicBezTo>
                    <a:pt x="23" y="39"/>
                    <a:pt x="23" y="38"/>
                    <a:pt x="24" y="38"/>
                  </a:cubicBezTo>
                  <a:cubicBezTo>
                    <a:pt x="31" y="38"/>
                    <a:pt x="31" y="38"/>
                    <a:pt x="31" y="38"/>
                  </a:cubicBezTo>
                  <a:cubicBezTo>
                    <a:pt x="32" y="37"/>
                    <a:pt x="33" y="38"/>
                    <a:pt x="33" y="39"/>
                  </a:cubicBezTo>
                  <a:lnTo>
                    <a:pt x="33" y="44"/>
                  </a:lnTo>
                  <a:close/>
                  <a:moveTo>
                    <a:pt x="50" y="68"/>
                  </a:moveTo>
                  <a:cubicBezTo>
                    <a:pt x="50" y="68"/>
                    <a:pt x="49" y="69"/>
                    <a:pt x="48" y="69"/>
                  </a:cubicBezTo>
                  <a:cubicBezTo>
                    <a:pt x="41" y="70"/>
                    <a:pt x="41" y="70"/>
                    <a:pt x="41" y="70"/>
                  </a:cubicBezTo>
                  <a:cubicBezTo>
                    <a:pt x="40" y="70"/>
                    <a:pt x="40" y="70"/>
                    <a:pt x="40" y="69"/>
                  </a:cubicBezTo>
                  <a:cubicBezTo>
                    <a:pt x="39" y="64"/>
                    <a:pt x="39" y="64"/>
                    <a:pt x="39" y="64"/>
                  </a:cubicBezTo>
                  <a:cubicBezTo>
                    <a:pt x="39" y="63"/>
                    <a:pt x="40" y="62"/>
                    <a:pt x="40" y="62"/>
                  </a:cubicBezTo>
                  <a:cubicBezTo>
                    <a:pt x="47" y="62"/>
                    <a:pt x="47" y="62"/>
                    <a:pt x="47" y="62"/>
                  </a:cubicBezTo>
                  <a:cubicBezTo>
                    <a:pt x="48" y="61"/>
                    <a:pt x="49" y="62"/>
                    <a:pt x="49" y="63"/>
                  </a:cubicBezTo>
                  <a:lnTo>
                    <a:pt x="50" y="68"/>
                  </a:lnTo>
                  <a:close/>
                  <a:moveTo>
                    <a:pt x="48" y="55"/>
                  </a:moveTo>
                  <a:cubicBezTo>
                    <a:pt x="48" y="56"/>
                    <a:pt x="48" y="56"/>
                    <a:pt x="47" y="56"/>
                  </a:cubicBezTo>
                  <a:cubicBezTo>
                    <a:pt x="40" y="57"/>
                    <a:pt x="40" y="57"/>
                    <a:pt x="40" y="57"/>
                  </a:cubicBezTo>
                  <a:cubicBezTo>
                    <a:pt x="39" y="57"/>
                    <a:pt x="38" y="57"/>
                    <a:pt x="38" y="56"/>
                  </a:cubicBezTo>
                  <a:cubicBezTo>
                    <a:pt x="37" y="51"/>
                    <a:pt x="37" y="51"/>
                    <a:pt x="37" y="51"/>
                  </a:cubicBezTo>
                  <a:cubicBezTo>
                    <a:pt x="37" y="50"/>
                    <a:pt x="38" y="50"/>
                    <a:pt x="39" y="50"/>
                  </a:cubicBezTo>
                  <a:cubicBezTo>
                    <a:pt x="46" y="49"/>
                    <a:pt x="46" y="49"/>
                    <a:pt x="46" y="49"/>
                  </a:cubicBezTo>
                  <a:cubicBezTo>
                    <a:pt x="47" y="49"/>
                    <a:pt x="47" y="49"/>
                    <a:pt x="48" y="50"/>
                  </a:cubicBezTo>
                  <a:lnTo>
                    <a:pt x="48" y="55"/>
                  </a:lnTo>
                  <a:close/>
                  <a:moveTo>
                    <a:pt x="47" y="42"/>
                  </a:moveTo>
                  <a:cubicBezTo>
                    <a:pt x="47" y="43"/>
                    <a:pt x="46" y="44"/>
                    <a:pt x="45" y="44"/>
                  </a:cubicBezTo>
                  <a:cubicBezTo>
                    <a:pt x="38" y="45"/>
                    <a:pt x="38" y="45"/>
                    <a:pt x="38" y="45"/>
                  </a:cubicBezTo>
                  <a:cubicBezTo>
                    <a:pt x="37" y="45"/>
                    <a:pt x="37" y="44"/>
                    <a:pt x="36" y="43"/>
                  </a:cubicBezTo>
                  <a:cubicBezTo>
                    <a:pt x="36" y="39"/>
                    <a:pt x="36" y="39"/>
                    <a:pt x="36" y="39"/>
                  </a:cubicBezTo>
                  <a:cubicBezTo>
                    <a:pt x="36" y="38"/>
                    <a:pt x="36" y="37"/>
                    <a:pt x="37" y="37"/>
                  </a:cubicBezTo>
                  <a:cubicBezTo>
                    <a:pt x="44" y="36"/>
                    <a:pt x="44" y="36"/>
                    <a:pt x="44" y="36"/>
                  </a:cubicBezTo>
                  <a:cubicBezTo>
                    <a:pt x="45" y="36"/>
                    <a:pt x="46" y="36"/>
                    <a:pt x="46" y="37"/>
                  </a:cubicBezTo>
                  <a:lnTo>
                    <a:pt x="47" y="42"/>
                  </a:lnTo>
                  <a:close/>
                  <a:moveTo>
                    <a:pt x="63" y="66"/>
                  </a:moveTo>
                  <a:cubicBezTo>
                    <a:pt x="63" y="67"/>
                    <a:pt x="62" y="68"/>
                    <a:pt x="62" y="68"/>
                  </a:cubicBezTo>
                  <a:cubicBezTo>
                    <a:pt x="54" y="69"/>
                    <a:pt x="54" y="69"/>
                    <a:pt x="54" y="69"/>
                  </a:cubicBezTo>
                  <a:cubicBezTo>
                    <a:pt x="54" y="69"/>
                    <a:pt x="53" y="68"/>
                    <a:pt x="53" y="67"/>
                  </a:cubicBezTo>
                  <a:cubicBezTo>
                    <a:pt x="52" y="63"/>
                    <a:pt x="52" y="63"/>
                    <a:pt x="52" y="63"/>
                  </a:cubicBezTo>
                  <a:cubicBezTo>
                    <a:pt x="52" y="62"/>
                    <a:pt x="53" y="61"/>
                    <a:pt x="53" y="61"/>
                  </a:cubicBezTo>
                  <a:cubicBezTo>
                    <a:pt x="61" y="60"/>
                    <a:pt x="61" y="60"/>
                    <a:pt x="61" y="60"/>
                  </a:cubicBezTo>
                  <a:cubicBezTo>
                    <a:pt x="61" y="60"/>
                    <a:pt x="62" y="60"/>
                    <a:pt x="62" y="61"/>
                  </a:cubicBezTo>
                  <a:lnTo>
                    <a:pt x="63" y="66"/>
                  </a:lnTo>
                  <a:close/>
                  <a:moveTo>
                    <a:pt x="61" y="53"/>
                  </a:moveTo>
                  <a:cubicBezTo>
                    <a:pt x="61" y="54"/>
                    <a:pt x="61" y="55"/>
                    <a:pt x="60" y="55"/>
                  </a:cubicBezTo>
                  <a:cubicBezTo>
                    <a:pt x="53" y="56"/>
                    <a:pt x="53" y="56"/>
                    <a:pt x="53" y="56"/>
                  </a:cubicBezTo>
                  <a:cubicBezTo>
                    <a:pt x="52" y="56"/>
                    <a:pt x="51" y="55"/>
                    <a:pt x="51" y="54"/>
                  </a:cubicBezTo>
                  <a:cubicBezTo>
                    <a:pt x="51" y="50"/>
                    <a:pt x="51" y="50"/>
                    <a:pt x="51" y="50"/>
                  </a:cubicBezTo>
                  <a:cubicBezTo>
                    <a:pt x="50" y="49"/>
                    <a:pt x="51" y="48"/>
                    <a:pt x="52" y="48"/>
                  </a:cubicBezTo>
                  <a:cubicBezTo>
                    <a:pt x="59" y="47"/>
                    <a:pt x="59" y="47"/>
                    <a:pt x="59" y="47"/>
                  </a:cubicBezTo>
                  <a:cubicBezTo>
                    <a:pt x="60" y="47"/>
                    <a:pt x="61" y="48"/>
                    <a:pt x="61" y="48"/>
                  </a:cubicBezTo>
                  <a:lnTo>
                    <a:pt x="61" y="53"/>
                  </a:lnTo>
                  <a:close/>
                  <a:moveTo>
                    <a:pt x="60" y="40"/>
                  </a:moveTo>
                  <a:cubicBezTo>
                    <a:pt x="60" y="41"/>
                    <a:pt x="59" y="42"/>
                    <a:pt x="58" y="42"/>
                  </a:cubicBezTo>
                  <a:cubicBezTo>
                    <a:pt x="51" y="43"/>
                    <a:pt x="51" y="43"/>
                    <a:pt x="51" y="43"/>
                  </a:cubicBezTo>
                  <a:cubicBezTo>
                    <a:pt x="50" y="43"/>
                    <a:pt x="50" y="42"/>
                    <a:pt x="50" y="42"/>
                  </a:cubicBezTo>
                  <a:cubicBezTo>
                    <a:pt x="49" y="37"/>
                    <a:pt x="49" y="37"/>
                    <a:pt x="49" y="37"/>
                  </a:cubicBezTo>
                  <a:cubicBezTo>
                    <a:pt x="49" y="36"/>
                    <a:pt x="49" y="35"/>
                    <a:pt x="50" y="35"/>
                  </a:cubicBezTo>
                  <a:cubicBezTo>
                    <a:pt x="57" y="34"/>
                    <a:pt x="57" y="34"/>
                    <a:pt x="57" y="34"/>
                  </a:cubicBezTo>
                  <a:cubicBezTo>
                    <a:pt x="58" y="34"/>
                    <a:pt x="59" y="35"/>
                    <a:pt x="59" y="36"/>
                  </a:cubicBezTo>
                  <a:lnTo>
                    <a:pt x="60" y="40"/>
                  </a:lnTo>
                  <a:close/>
                  <a:moveTo>
                    <a:pt x="57" y="19"/>
                  </a:moveTo>
                  <a:cubicBezTo>
                    <a:pt x="58" y="25"/>
                    <a:pt x="54" y="30"/>
                    <a:pt x="49" y="31"/>
                  </a:cubicBezTo>
                  <a:cubicBezTo>
                    <a:pt x="19" y="34"/>
                    <a:pt x="19" y="34"/>
                    <a:pt x="19" y="34"/>
                  </a:cubicBezTo>
                  <a:cubicBezTo>
                    <a:pt x="13" y="35"/>
                    <a:pt x="8" y="31"/>
                    <a:pt x="8" y="26"/>
                  </a:cubicBezTo>
                  <a:cubicBezTo>
                    <a:pt x="7" y="22"/>
                    <a:pt x="7" y="22"/>
                    <a:pt x="7" y="22"/>
                  </a:cubicBezTo>
                  <a:cubicBezTo>
                    <a:pt x="6" y="16"/>
                    <a:pt x="10" y="11"/>
                    <a:pt x="16" y="10"/>
                  </a:cubicBezTo>
                  <a:cubicBezTo>
                    <a:pt x="46" y="7"/>
                    <a:pt x="46" y="7"/>
                    <a:pt x="46" y="7"/>
                  </a:cubicBezTo>
                  <a:cubicBezTo>
                    <a:pt x="51" y="6"/>
                    <a:pt x="56" y="10"/>
                    <a:pt x="57" y="15"/>
                  </a:cubicBezTo>
                  <a:lnTo>
                    <a:pt x="57" y="19"/>
                  </a:lnTo>
                  <a:close/>
                </a:path>
              </a:pathLst>
            </a:custGeom>
            <a:solidFill>
              <a:schemeClr val="accent1"/>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225" name="Freeform 71"/>
            <p:cNvSpPr/>
            <p:nvPr/>
          </p:nvSpPr>
          <p:spPr bwMode="auto">
            <a:xfrm>
              <a:off x="3500437" y="2399306"/>
              <a:ext cx="48815" cy="48816"/>
            </a:xfrm>
            <a:custGeom>
              <a:gdLst>
                <a:gd fmla="*/ 16 w 19" name="T0"/>
                <a:gd fmla="*/ 6 h 19" name="T1"/>
                <a:gd fmla="*/ 12 w 19" name="T2"/>
                <a:gd fmla="*/ 6 h 19" name="T3"/>
                <a:gd fmla="*/ 12 w 19" name="T4"/>
                <a:gd fmla="*/ 2 h 19" name="T5"/>
                <a:gd fmla="*/ 9 w 19" name="T6"/>
                <a:gd fmla="*/ 0 h 19" name="T7"/>
                <a:gd fmla="*/ 6 w 19" name="T8"/>
                <a:gd fmla="*/ 3 h 19" name="T9"/>
                <a:gd fmla="*/ 7 w 19" name="T10"/>
                <a:gd fmla="*/ 7 h 19" name="T11"/>
                <a:gd fmla="*/ 3 w 19" name="T12"/>
                <a:gd fmla="*/ 7 h 19" name="T13"/>
                <a:gd fmla="*/ 0 w 19" name="T14"/>
                <a:gd fmla="*/ 10 h 19" name="T15"/>
                <a:gd fmla="*/ 3 w 19" name="T16"/>
                <a:gd fmla="*/ 13 h 19" name="T17"/>
                <a:gd fmla="*/ 7 w 19" name="T18"/>
                <a:gd fmla="*/ 12 h 19" name="T19"/>
                <a:gd fmla="*/ 8 w 19" name="T20"/>
                <a:gd fmla="*/ 16 h 19" name="T21"/>
                <a:gd fmla="*/ 11 w 19" name="T22"/>
                <a:gd fmla="*/ 19 h 19" name="T23"/>
                <a:gd fmla="*/ 13 w 19" name="T24"/>
                <a:gd fmla="*/ 16 h 19" name="T25"/>
                <a:gd fmla="*/ 13 w 19" name="T26"/>
                <a:gd fmla="*/ 12 h 19" name="T27"/>
                <a:gd fmla="*/ 17 w 19" name="T28"/>
                <a:gd fmla="*/ 11 h 19" name="T29"/>
                <a:gd fmla="*/ 19 w 19" name="T30"/>
                <a:gd fmla="*/ 8 h 19" name="T31"/>
                <a:gd fmla="*/ 16 w 19" name="T32"/>
                <a:gd fmla="*/ 6 h 19"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9" w="19">
                  <a:moveTo>
                    <a:pt x="16" y="6"/>
                  </a:moveTo>
                  <a:cubicBezTo>
                    <a:pt x="12" y="6"/>
                    <a:pt x="12" y="6"/>
                    <a:pt x="12" y="6"/>
                  </a:cubicBezTo>
                  <a:cubicBezTo>
                    <a:pt x="12" y="2"/>
                    <a:pt x="12" y="2"/>
                    <a:pt x="12" y="2"/>
                  </a:cubicBezTo>
                  <a:cubicBezTo>
                    <a:pt x="11" y="1"/>
                    <a:pt x="10" y="0"/>
                    <a:pt x="9" y="0"/>
                  </a:cubicBezTo>
                  <a:cubicBezTo>
                    <a:pt x="7" y="0"/>
                    <a:pt x="6" y="1"/>
                    <a:pt x="6" y="3"/>
                  </a:cubicBezTo>
                  <a:cubicBezTo>
                    <a:pt x="7" y="7"/>
                    <a:pt x="7" y="7"/>
                    <a:pt x="7" y="7"/>
                  </a:cubicBezTo>
                  <a:cubicBezTo>
                    <a:pt x="3" y="7"/>
                    <a:pt x="3" y="7"/>
                    <a:pt x="3" y="7"/>
                  </a:cubicBezTo>
                  <a:cubicBezTo>
                    <a:pt x="1" y="8"/>
                    <a:pt x="0" y="9"/>
                    <a:pt x="0" y="10"/>
                  </a:cubicBezTo>
                  <a:cubicBezTo>
                    <a:pt x="1" y="12"/>
                    <a:pt x="2" y="13"/>
                    <a:pt x="3" y="13"/>
                  </a:cubicBezTo>
                  <a:cubicBezTo>
                    <a:pt x="7" y="12"/>
                    <a:pt x="7" y="12"/>
                    <a:pt x="7" y="12"/>
                  </a:cubicBezTo>
                  <a:cubicBezTo>
                    <a:pt x="8" y="16"/>
                    <a:pt x="8" y="16"/>
                    <a:pt x="8" y="16"/>
                  </a:cubicBezTo>
                  <a:cubicBezTo>
                    <a:pt x="8" y="18"/>
                    <a:pt x="10" y="19"/>
                    <a:pt x="11" y="19"/>
                  </a:cubicBezTo>
                  <a:cubicBezTo>
                    <a:pt x="12" y="19"/>
                    <a:pt x="14" y="17"/>
                    <a:pt x="13" y="16"/>
                  </a:cubicBezTo>
                  <a:cubicBezTo>
                    <a:pt x="13" y="12"/>
                    <a:pt x="13" y="12"/>
                    <a:pt x="13" y="12"/>
                  </a:cubicBezTo>
                  <a:cubicBezTo>
                    <a:pt x="17" y="11"/>
                    <a:pt x="17" y="11"/>
                    <a:pt x="17" y="11"/>
                  </a:cubicBezTo>
                  <a:cubicBezTo>
                    <a:pt x="18" y="11"/>
                    <a:pt x="19" y="10"/>
                    <a:pt x="19" y="8"/>
                  </a:cubicBezTo>
                  <a:cubicBezTo>
                    <a:pt x="19" y="7"/>
                    <a:pt x="18" y="6"/>
                    <a:pt x="16" y="6"/>
                  </a:cubicBezTo>
                  <a:close/>
                </a:path>
              </a:pathLst>
            </a:custGeom>
            <a:solidFill>
              <a:schemeClr val="accent1"/>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226" name="Freeform 72"/>
            <p:cNvSpPr/>
            <p:nvPr/>
          </p:nvSpPr>
          <p:spPr bwMode="auto">
            <a:xfrm>
              <a:off x="3558778" y="2406450"/>
              <a:ext cx="50006" cy="17860"/>
            </a:xfrm>
            <a:custGeom>
              <a:gdLst>
                <a:gd fmla="*/ 16 w 19" name="T0"/>
                <a:gd fmla="*/ 0 h 7" name="T1"/>
                <a:gd fmla="*/ 2 w 19" name="T2"/>
                <a:gd fmla="*/ 2 h 7" name="T3"/>
                <a:gd fmla="*/ 0 w 19" name="T4"/>
                <a:gd fmla="*/ 5 h 7" name="T5"/>
                <a:gd fmla="*/ 3 w 19" name="T6"/>
                <a:gd fmla="*/ 7 h 7" name="T7"/>
                <a:gd fmla="*/ 16 w 19" name="T8"/>
                <a:gd fmla="*/ 5 h 7" name="T9"/>
                <a:gd fmla="*/ 19 w 19" name="T10"/>
                <a:gd fmla="*/ 2 h 7" name="T11"/>
                <a:gd fmla="*/ 16 w 19" name="T12"/>
                <a:gd fmla="*/ 0 h 7" name="T13"/>
              </a:gdLst>
              <a:cxnLst>
                <a:cxn ang="0">
                  <a:pos x="T0" y="T1"/>
                </a:cxn>
                <a:cxn ang="0">
                  <a:pos x="T2" y="T3"/>
                </a:cxn>
                <a:cxn ang="0">
                  <a:pos x="T4" y="T5"/>
                </a:cxn>
                <a:cxn ang="0">
                  <a:pos x="T6" y="T7"/>
                </a:cxn>
                <a:cxn ang="0">
                  <a:pos x="T8" y="T9"/>
                </a:cxn>
                <a:cxn ang="0">
                  <a:pos x="T10" y="T11"/>
                </a:cxn>
                <a:cxn ang="0">
                  <a:pos x="T12" y="T13"/>
                </a:cxn>
              </a:cxnLst>
              <a:rect b="b" l="0" r="r" t="0"/>
              <a:pathLst>
                <a:path h="7" w="19">
                  <a:moveTo>
                    <a:pt x="16" y="0"/>
                  </a:moveTo>
                  <a:cubicBezTo>
                    <a:pt x="2" y="2"/>
                    <a:pt x="2" y="2"/>
                    <a:pt x="2" y="2"/>
                  </a:cubicBezTo>
                  <a:cubicBezTo>
                    <a:pt x="1" y="2"/>
                    <a:pt x="0" y="3"/>
                    <a:pt x="0" y="5"/>
                  </a:cubicBezTo>
                  <a:cubicBezTo>
                    <a:pt x="0" y="6"/>
                    <a:pt x="1" y="7"/>
                    <a:pt x="3" y="7"/>
                  </a:cubicBezTo>
                  <a:cubicBezTo>
                    <a:pt x="16" y="5"/>
                    <a:pt x="16" y="5"/>
                    <a:pt x="16" y="5"/>
                  </a:cubicBezTo>
                  <a:cubicBezTo>
                    <a:pt x="18" y="5"/>
                    <a:pt x="19" y="4"/>
                    <a:pt x="19" y="2"/>
                  </a:cubicBezTo>
                  <a:cubicBezTo>
                    <a:pt x="19" y="1"/>
                    <a:pt x="17" y="0"/>
                    <a:pt x="16" y="0"/>
                  </a:cubicBezTo>
                  <a:close/>
                </a:path>
              </a:pathLst>
            </a:custGeom>
            <a:solidFill>
              <a:schemeClr val="accent1"/>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227" name="Freeform 73"/>
            <p:cNvSpPr>
              <a:spLocks noEditPoints="1"/>
            </p:cNvSpPr>
            <p:nvPr/>
          </p:nvSpPr>
          <p:spPr bwMode="auto">
            <a:xfrm>
              <a:off x="1845469" y="2581471"/>
              <a:ext cx="223838" cy="196454"/>
            </a:xfrm>
            <a:custGeom>
              <a:gdLst>
                <a:gd fmla="*/ 68 w 87" name="T0"/>
                <a:gd fmla="*/ 5 h 76" name="T1"/>
                <a:gd fmla="*/ 39 w 87" name="T2"/>
                <a:gd fmla="*/ 0 h 76" name="T3"/>
                <a:gd fmla="*/ 38 w 87" name="T4"/>
                <a:gd fmla="*/ 0 h 76" name="T5"/>
                <a:gd fmla="*/ 11 w 87" name="T6"/>
                <a:gd fmla="*/ 12 h 76" name="T7"/>
                <a:gd fmla="*/ 1 w 87" name="T8"/>
                <a:gd fmla="*/ 22 h 76" name="T9"/>
                <a:gd fmla="*/ 6 w 87" name="T10"/>
                <a:gd fmla="*/ 64 h 76" name="T11"/>
                <a:gd fmla="*/ 19 w 87" name="T12"/>
                <a:gd fmla="*/ 75 h 76" name="T13"/>
                <a:gd fmla="*/ 75 w 87" name="T14"/>
                <a:gd fmla="*/ 69 h 76" name="T15"/>
                <a:gd fmla="*/ 86 w 87" name="T16"/>
                <a:gd fmla="*/ 55 h 76" name="T17"/>
                <a:gd fmla="*/ 81 w 87" name="T18"/>
                <a:gd fmla="*/ 13 h 76" name="T19"/>
                <a:gd fmla="*/ 68 w 87" name="T20"/>
                <a:gd fmla="*/ 5 h 76" name="T21"/>
                <a:gd fmla="*/ 13 w 87" name="T22"/>
                <a:gd fmla="*/ 17 h 76" name="T23"/>
                <a:gd fmla="*/ 13 w 87" name="T24"/>
                <a:gd fmla="*/ 17 h 76" name="T25"/>
                <a:gd fmla="*/ 39 w 87" name="T26"/>
                <a:gd fmla="*/ 6 h 76" name="T27"/>
                <a:gd fmla="*/ 67 w 87" name="T28"/>
                <a:gd fmla="*/ 10 h 76" name="T29"/>
                <a:gd fmla="*/ 75 w 87" name="T30"/>
                <a:gd fmla="*/ 14 h 76" name="T31"/>
                <a:gd fmla="*/ 77 w 87" name="T32"/>
                <a:gd fmla="*/ 27 h 76" name="T33"/>
                <a:gd fmla="*/ 74 w 87" name="T34"/>
                <a:gd fmla="*/ 28 h 76" name="T35"/>
                <a:gd fmla="*/ 73 w 87" name="T36"/>
                <a:gd fmla="*/ 25 h 76" name="T37"/>
                <a:gd fmla="*/ 62 w 87" name="T38"/>
                <a:gd fmla="*/ 17 h 76" name="T39"/>
                <a:gd fmla="*/ 19 w 87" name="T40"/>
                <a:gd fmla="*/ 22 h 76" name="T41"/>
                <a:gd fmla="*/ 10 w 87" name="T42"/>
                <a:gd fmla="*/ 33 h 76" name="T43"/>
                <a:gd fmla="*/ 11 w 87" name="T44"/>
                <a:gd fmla="*/ 35 h 76" name="T45"/>
                <a:gd fmla="*/ 8 w 87" name="T46"/>
                <a:gd fmla="*/ 35 h 76" name="T47"/>
                <a:gd fmla="*/ 6 w 87" name="T48"/>
                <a:gd fmla="*/ 22 h 76" name="T49"/>
                <a:gd fmla="*/ 13 w 87" name="T50"/>
                <a:gd fmla="*/ 17 h 76" name="T51"/>
                <a:gd fmla="*/ 70 w 87" name="T52"/>
                <a:gd fmla="*/ 30 h 76" name="T53"/>
                <a:gd fmla="*/ 44 w 87" name="T54"/>
                <a:gd fmla="*/ 43 h 76" name="T55"/>
                <a:gd fmla="*/ 15 w 87" name="T56"/>
                <a:gd fmla="*/ 36 h 76" name="T57"/>
                <a:gd fmla="*/ 15 w 87" name="T58"/>
                <a:gd fmla="*/ 33 h 76" name="T59"/>
                <a:gd fmla="*/ 19 w 87" name="T60"/>
                <a:gd fmla="*/ 26 h 76" name="T61"/>
                <a:gd fmla="*/ 63 w 87" name="T62"/>
                <a:gd fmla="*/ 21 h 76" name="T63"/>
                <a:gd fmla="*/ 69 w 87" name="T64"/>
                <a:gd fmla="*/ 26 h 76" name="T65"/>
                <a:gd fmla="*/ 70 w 87" name="T66"/>
                <a:gd fmla="*/ 30 h 76" name="T67"/>
                <a:gd fmla="*/ 74 w 87" name="T68"/>
                <a:gd fmla="*/ 63 h 76" name="T69"/>
                <a:gd fmla="*/ 19 w 87" name="T70"/>
                <a:gd fmla="*/ 70 h 76" name="T71"/>
                <a:gd fmla="*/ 11 w 87" name="T72"/>
                <a:gd fmla="*/ 64 h 76" name="T73"/>
                <a:gd fmla="*/ 9 w 87" name="T74"/>
                <a:gd fmla="*/ 41 h 76" name="T75"/>
                <a:gd fmla="*/ 44 w 87" name="T76"/>
                <a:gd fmla="*/ 49 h 76" name="T77"/>
                <a:gd fmla="*/ 45 w 87" name="T78"/>
                <a:gd fmla="*/ 49 h 76" name="T79"/>
                <a:gd fmla="*/ 46 w 87" name="T80"/>
                <a:gd fmla="*/ 49 h 76" name="T81"/>
                <a:gd fmla="*/ 77 w 87" name="T82"/>
                <a:gd fmla="*/ 33 h 76" name="T83"/>
                <a:gd fmla="*/ 80 w 87" name="T84"/>
                <a:gd fmla="*/ 55 h 76" name="T85"/>
                <a:gd fmla="*/ 74 w 87" name="T86"/>
                <a:gd fmla="*/ 63 h 76"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76" w="87">
                  <a:moveTo>
                    <a:pt x="68" y="5"/>
                  </a:moveTo>
                  <a:cubicBezTo>
                    <a:pt x="39" y="0"/>
                    <a:pt x="39" y="0"/>
                    <a:pt x="39" y="0"/>
                  </a:cubicBezTo>
                  <a:cubicBezTo>
                    <a:pt x="39" y="0"/>
                    <a:pt x="38" y="0"/>
                    <a:pt x="38" y="0"/>
                  </a:cubicBezTo>
                  <a:cubicBezTo>
                    <a:pt x="11" y="12"/>
                    <a:pt x="11" y="12"/>
                    <a:pt x="11" y="12"/>
                  </a:cubicBezTo>
                  <a:cubicBezTo>
                    <a:pt x="9" y="12"/>
                    <a:pt x="0" y="16"/>
                    <a:pt x="1" y="22"/>
                  </a:cubicBezTo>
                  <a:cubicBezTo>
                    <a:pt x="6" y="64"/>
                    <a:pt x="6" y="64"/>
                    <a:pt x="6" y="64"/>
                  </a:cubicBezTo>
                  <a:cubicBezTo>
                    <a:pt x="7" y="71"/>
                    <a:pt x="13" y="76"/>
                    <a:pt x="19" y="75"/>
                  </a:cubicBezTo>
                  <a:cubicBezTo>
                    <a:pt x="75" y="69"/>
                    <a:pt x="75" y="69"/>
                    <a:pt x="75" y="69"/>
                  </a:cubicBezTo>
                  <a:cubicBezTo>
                    <a:pt x="82" y="68"/>
                    <a:pt x="87" y="61"/>
                    <a:pt x="86" y="55"/>
                  </a:cubicBezTo>
                  <a:cubicBezTo>
                    <a:pt x="81" y="13"/>
                    <a:pt x="81" y="13"/>
                    <a:pt x="81" y="13"/>
                  </a:cubicBezTo>
                  <a:cubicBezTo>
                    <a:pt x="80" y="7"/>
                    <a:pt x="70" y="5"/>
                    <a:pt x="68" y="5"/>
                  </a:cubicBezTo>
                  <a:close/>
                  <a:moveTo>
                    <a:pt x="13" y="17"/>
                  </a:moveTo>
                  <a:cubicBezTo>
                    <a:pt x="13" y="17"/>
                    <a:pt x="13" y="17"/>
                    <a:pt x="13" y="17"/>
                  </a:cubicBezTo>
                  <a:cubicBezTo>
                    <a:pt x="39" y="6"/>
                    <a:pt x="39" y="6"/>
                    <a:pt x="39" y="6"/>
                  </a:cubicBezTo>
                  <a:cubicBezTo>
                    <a:pt x="67" y="10"/>
                    <a:pt x="67" y="10"/>
                    <a:pt x="67" y="10"/>
                  </a:cubicBezTo>
                  <a:cubicBezTo>
                    <a:pt x="71" y="11"/>
                    <a:pt x="75" y="12"/>
                    <a:pt x="75" y="14"/>
                  </a:cubicBezTo>
                  <a:cubicBezTo>
                    <a:pt x="77" y="27"/>
                    <a:pt x="77" y="27"/>
                    <a:pt x="77" y="27"/>
                  </a:cubicBezTo>
                  <a:cubicBezTo>
                    <a:pt x="74" y="28"/>
                    <a:pt x="74" y="28"/>
                    <a:pt x="74" y="28"/>
                  </a:cubicBezTo>
                  <a:cubicBezTo>
                    <a:pt x="73" y="25"/>
                    <a:pt x="73" y="25"/>
                    <a:pt x="73" y="25"/>
                  </a:cubicBezTo>
                  <a:cubicBezTo>
                    <a:pt x="73" y="20"/>
                    <a:pt x="68" y="16"/>
                    <a:pt x="62" y="17"/>
                  </a:cubicBezTo>
                  <a:cubicBezTo>
                    <a:pt x="19" y="22"/>
                    <a:pt x="19" y="22"/>
                    <a:pt x="19" y="22"/>
                  </a:cubicBezTo>
                  <a:cubicBezTo>
                    <a:pt x="13" y="23"/>
                    <a:pt x="10" y="28"/>
                    <a:pt x="10" y="33"/>
                  </a:cubicBezTo>
                  <a:cubicBezTo>
                    <a:pt x="11" y="35"/>
                    <a:pt x="11" y="35"/>
                    <a:pt x="11" y="35"/>
                  </a:cubicBezTo>
                  <a:cubicBezTo>
                    <a:pt x="8" y="35"/>
                    <a:pt x="8" y="35"/>
                    <a:pt x="8" y="35"/>
                  </a:cubicBezTo>
                  <a:cubicBezTo>
                    <a:pt x="6" y="22"/>
                    <a:pt x="6" y="22"/>
                    <a:pt x="6" y="22"/>
                  </a:cubicBezTo>
                  <a:cubicBezTo>
                    <a:pt x="6" y="20"/>
                    <a:pt x="9" y="18"/>
                    <a:pt x="13" y="17"/>
                  </a:cubicBezTo>
                  <a:close/>
                  <a:moveTo>
                    <a:pt x="70" y="30"/>
                  </a:moveTo>
                  <a:cubicBezTo>
                    <a:pt x="44" y="43"/>
                    <a:pt x="44" y="43"/>
                    <a:pt x="44" y="43"/>
                  </a:cubicBezTo>
                  <a:cubicBezTo>
                    <a:pt x="15" y="36"/>
                    <a:pt x="15" y="36"/>
                    <a:pt x="15" y="36"/>
                  </a:cubicBezTo>
                  <a:cubicBezTo>
                    <a:pt x="15" y="33"/>
                    <a:pt x="15" y="33"/>
                    <a:pt x="15" y="33"/>
                  </a:cubicBezTo>
                  <a:cubicBezTo>
                    <a:pt x="14" y="30"/>
                    <a:pt x="16" y="27"/>
                    <a:pt x="19" y="26"/>
                  </a:cubicBezTo>
                  <a:cubicBezTo>
                    <a:pt x="63" y="21"/>
                    <a:pt x="63" y="21"/>
                    <a:pt x="63" y="21"/>
                  </a:cubicBezTo>
                  <a:cubicBezTo>
                    <a:pt x="66" y="21"/>
                    <a:pt x="69" y="23"/>
                    <a:pt x="69" y="26"/>
                  </a:cubicBezTo>
                  <a:lnTo>
                    <a:pt x="70" y="30"/>
                  </a:lnTo>
                  <a:close/>
                  <a:moveTo>
                    <a:pt x="74" y="63"/>
                  </a:moveTo>
                  <a:cubicBezTo>
                    <a:pt x="19" y="70"/>
                    <a:pt x="19" y="70"/>
                    <a:pt x="19" y="70"/>
                  </a:cubicBezTo>
                  <a:cubicBezTo>
                    <a:pt x="15" y="70"/>
                    <a:pt x="12" y="68"/>
                    <a:pt x="11" y="64"/>
                  </a:cubicBezTo>
                  <a:cubicBezTo>
                    <a:pt x="9" y="41"/>
                    <a:pt x="9" y="41"/>
                    <a:pt x="9" y="41"/>
                  </a:cubicBezTo>
                  <a:cubicBezTo>
                    <a:pt x="44" y="49"/>
                    <a:pt x="44" y="49"/>
                    <a:pt x="44" y="49"/>
                  </a:cubicBezTo>
                  <a:cubicBezTo>
                    <a:pt x="44" y="49"/>
                    <a:pt x="44" y="49"/>
                    <a:pt x="45" y="49"/>
                  </a:cubicBezTo>
                  <a:cubicBezTo>
                    <a:pt x="45" y="49"/>
                    <a:pt x="45" y="49"/>
                    <a:pt x="46" y="49"/>
                  </a:cubicBezTo>
                  <a:cubicBezTo>
                    <a:pt x="77" y="33"/>
                    <a:pt x="77" y="33"/>
                    <a:pt x="77" y="33"/>
                  </a:cubicBezTo>
                  <a:cubicBezTo>
                    <a:pt x="80" y="55"/>
                    <a:pt x="80" y="55"/>
                    <a:pt x="80" y="55"/>
                  </a:cubicBezTo>
                  <a:cubicBezTo>
                    <a:pt x="81" y="59"/>
                    <a:pt x="78" y="63"/>
                    <a:pt x="74" y="63"/>
                  </a:cubicBezTo>
                  <a:close/>
                </a:path>
              </a:pathLst>
            </a:custGeom>
            <a:solidFill>
              <a:schemeClr val="accent1"/>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228" name="Freeform 74"/>
            <p:cNvSpPr/>
            <p:nvPr/>
          </p:nvSpPr>
          <p:spPr bwMode="auto">
            <a:xfrm>
              <a:off x="1250156" y="2018306"/>
              <a:ext cx="28575" cy="48816"/>
            </a:xfrm>
            <a:custGeom>
              <a:gdLst>
                <a:gd fmla="*/ 10 w 11" name="T0"/>
                <a:gd fmla="*/ 9 h 19" name="T1"/>
                <a:gd fmla="*/ 11 w 11" name="T2"/>
                <a:gd fmla="*/ 6 h 19" name="T3"/>
                <a:gd fmla="*/ 2 w 11" name="T4"/>
                <a:gd fmla="*/ 0 h 19" name="T5"/>
                <a:gd fmla="*/ 0 w 11" name="T6"/>
                <a:gd fmla="*/ 10 h 19" name="T7"/>
                <a:gd fmla="*/ 5 w 11" name="T8"/>
                <a:gd fmla="*/ 19 h 19" name="T9"/>
                <a:gd fmla="*/ 11 w 11" name="T10"/>
                <a:gd fmla="*/ 11 h 19" name="T11"/>
                <a:gd fmla="*/ 10 w 11" name="T12"/>
                <a:gd fmla="*/ 9 h 19" name="T13"/>
              </a:gdLst>
              <a:cxnLst>
                <a:cxn ang="0">
                  <a:pos x="T0" y="T1"/>
                </a:cxn>
                <a:cxn ang="0">
                  <a:pos x="T2" y="T3"/>
                </a:cxn>
                <a:cxn ang="0">
                  <a:pos x="T4" y="T5"/>
                </a:cxn>
                <a:cxn ang="0">
                  <a:pos x="T6" y="T7"/>
                </a:cxn>
                <a:cxn ang="0">
                  <a:pos x="T8" y="T9"/>
                </a:cxn>
                <a:cxn ang="0">
                  <a:pos x="T10" y="T11"/>
                </a:cxn>
                <a:cxn ang="0">
                  <a:pos x="T12" y="T13"/>
                </a:cxn>
              </a:cxnLst>
              <a:rect b="b" l="0" r="r" t="0"/>
              <a:pathLst>
                <a:path h="19" w="11">
                  <a:moveTo>
                    <a:pt x="10" y="9"/>
                  </a:moveTo>
                  <a:cubicBezTo>
                    <a:pt x="10" y="8"/>
                    <a:pt x="10" y="7"/>
                    <a:pt x="11" y="6"/>
                  </a:cubicBezTo>
                  <a:cubicBezTo>
                    <a:pt x="2" y="0"/>
                    <a:pt x="2" y="0"/>
                    <a:pt x="2" y="0"/>
                  </a:cubicBezTo>
                  <a:cubicBezTo>
                    <a:pt x="0" y="3"/>
                    <a:pt x="0" y="6"/>
                    <a:pt x="0" y="10"/>
                  </a:cubicBezTo>
                  <a:cubicBezTo>
                    <a:pt x="1" y="14"/>
                    <a:pt x="2" y="17"/>
                    <a:pt x="5" y="19"/>
                  </a:cubicBezTo>
                  <a:cubicBezTo>
                    <a:pt x="11" y="11"/>
                    <a:pt x="11" y="11"/>
                    <a:pt x="11" y="11"/>
                  </a:cubicBezTo>
                  <a:cubicBezTo>
                    <a:pt x="11" y="10"/>
                    <a:pt x="11" y="9"/>
                    <a:pt x="10" y="9"/>
                  </a:cubicBezTo>
                  <a:close/>
                </a:path>
              </a:pathLst>
            </a:custGeom>
            <a:solidFill>
              <a:schemeClr val="accent4"/>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229" name="Freeform 75"/>
            <p:cNvSpPr/>
            <p:nvPr/>
          </p:nvSpPr>
          <p:spPr bwMode="auto">
            <a:xfrm>
              <a:off x="1271588" y="2051644"/>
              <a:ext cx="48815" cy="27385"/>
            </a:xfrm>
            <a:custGeom>
              <a:gdLst>
                <a:gd fmla="*/ 9 w 19" name="T0"/>
                <a:gd fmla="*/ 0 h 11" name="T1"/>
                <a:gd fmla="*/ 6 w 19" name="T2"/>
                <a:gd fmla="*/ 0 h 11" name="T3"/>
                <a:gd fmla="*/ 0 w 19" name="T4"/>
                <a:gd fmla="*/ 9 h 11" name="T5"/>
                <a:gd fmla="*/ 10 w 19" name="T6"/>
                <a:gd fmla="*/ 11 h 11" name="T7"/>
                <a:gd fmla="*/ 19 w 19" name="T8"/>
                <a:gd fmla="*/ 6 h 11" name="T9"/>
                <a:gd fmla="*/ 11 w 19" name="T10"/>
                <a:gd fmla="*/ 0 h 11" name="T11"/>
                <a:gd fmla="*/ 9 w 19" name="T12"/>
                <a:gd fmla="*/ 0 h 11" name="T13"/>
              </a:gdLst>
              <a:cxnLst>
                <a:cxn ang="0">
                  <a:pos x="T0" y="T1"/>
                </a:cxn>
                <a:cxn ang="0">
                  <a:pos x="T2" y="T3"/>
                </a:cxn>
                <a:cxn ang="0">
                  <a:pos x="T4" y="T5"/>
                </a:cxn>
                <a:cxn ang="0">
                  <a:pos x="T6" y="T7"/>
                </a:cxn>
                <a:cxn ang="0">
                  <a:pos x="T8" y="T9"/>
                </a:cxn>
                <a:cxn ang="0">
                  <a:pos x="T10" y="T11"/>
                </a:cxn>
                <a:cxn ang="0">
                  <a:pos x="T12" y="T13"/>
                </a:cxn>
              </a:cxnLst>
              <a:rect b="b" l="0" r="r" t="0"/>
              <a:pathLst>
                <a:path h="11" w="19">
                  <a:moveTo>
                    <a:pt x="9" y="0"/>
                  </a:moveTo>
                  <a:cubicBezTo>
                    <a:pt x="8" y="1"/>
                    <a:pt x="7" y="0"/>
                    <a:pt x="6" y="0"/>
                  </a:cubicBezTo>
                  <a:cubicBezTo>
                    <a:pt x="0" y="9"/>
                    <a:pt x="0" y="9"/>
                    <a:pt x="0" y="9"/>
                  </a:cubicBezTo>
                  <a:cubicBezTo>
                    <a:pt x="3" y="10"/>
                    <a:pt x="6" y="11"/>
                    <a:pt x="10" y="11"/>
                  </a:cubicBezTo>
                  <a:cubicBezTo>
                    <a:pt x="14" y="10"/>
                    <a:pt x="17" y="9"/>
                    <a:pt x="19" y="6"/>
                  </a:cubicBezTo>
                  <a:cubicBezTo>
                    <a:pt x="11" y="0"/>
                    <a:pt x="11" y="0"/>
                    <a:pt x="11" y="0"/>
                  </a:cubicBezTo>
                  <a:cubicBezTo>
                    <a:pt x="10" y="0"/>
                    <a:pt x="9" y="0"/>
                    <a:pt x="9" y="0"/>
                  </a:cubicBezTo>
                  <a:close/>
                </a:path>
              </a:pathLst>
            </a:custGeom>
            <a:solidFill>
              <a:schemeClr val="accent4"/>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230" name="Freeform 76"/>
            <p:cNvSpPr/>
            <p:nvPr/>
          </p:nvSpPr>
          <p:spPr bwMode="auto">
            <a:xfrm>
              <a:off x="1263253" y="1996875"/>
              <a:ext cx="48815" cy="28575"/>
            </a:xfrm>
            <a:custGeom>
              <a:gdLst>
                <a:gd fmla="*/ 10 w 19" name="T0"/>
                <a:gd fmla="*/ 11 h 11" name="T1"/>
                <a:gd fmla="*/ 12 w 19" name="T2"/>
                <a:gd fmla="*/ 11 h 11" name="T3"/>
                <a:gd fmla="*/ 19 w 19" name="T4"/>
                <a:gd fmla="*/ 2 h 11" name="T5"/>
                <a:gd fmla="*/ 9 w 19" name="T6"/>
                <a:gd fmla="*/ 0 h 11" name="T7"/>
                <a:gd fmla="*/ 0 w 19" name="T8"/>
                <a:gd fmla="*/ 5 h 11" name="T9"/>
                <a:gd fmla="*/ 8 w 19" name="T10"/>
                <a:gd fmla="*/ 11 h 11" name="T11"/>
                <a:gd fmla="*/ 10 w 19" name="T12"/>
                <a:gd fmla="*/ 11 h 11" name="T13"/>
              </a:gdLst>
              <a:cxnLst>
                <a:cxn ang="0">
                  <a:pos x="T0" y="T1"/>
                </a:cxn>
                <a:cxn ang="0">
                  <a:pos x="T2" y="T3"/>
                </a:cxn>
                <a:cxn ang="0">
                  <a:pos x="T4" y="T5"/>
                </a:cxn>
                <a:cxn ang="0">
                  <a:pos x="T6" y="T7"/>
                </a:cxn>
                <a:cxn ang="0">
                  <a:pos x="T8" y="T9"/>
                </a:cxn>
                <a:cxn ang="0">
                  <a:pos x="T10" y="T11"/>
                </a:cxn>
                <a:cxn ang="0">
                  <a:pos x="T12" y="T13"/>
                </a:cxn>
              </a:cxnLst>
              <a:rect b="b" l="0" r="r" t="0"/>
              <a:pathLst>
                <a:path h="11" w="19">
                  <a:moveTo>
                    <a:pt x="10" y="11"/>
                  </a:moveTo>
                  <a:cubicBezTo>
                    <a:pt x="11" y="10"/>
                    <a:pt x="12" y="11"/>
                    <a:pt x="12" y="11"/>
                  </a:cubicBezTo>
                  <a:cubicBezTo>
                    <a:pt x="19" y="2"/>
                    <a:pt x="19" y="2"/>
                    <a:pt x="19" y="2"/>
                  </a:cubicBezTo>
                  <a:cubicBezTo>
                    <a:pt x="16" y="1"/>
                    <a:pt x="13" y="0"/>
                    <a:pt x="9" y="0"/>
                  </a:cubicBezTo>
                  <a:cubicBezTo>
                    <a:pt x="5" y="1"/>
                    <a:pt x="2" y="2"/>
                    <a:pt x="0" y="5"/>
                  </a:cubicBezTo>
                  <a:cubicBezTo>
                    <a:pt x="8" y="11"/>
                    <a:pt x="8" y="11"/>
                    <a:pt x="8" y="11"/>
                  </a:cubicBezTo>
                  <a:cubicBezTo>
                    <a:pt x="9" y="11"/>
                    <a:pt x="9" y="11"/>
                    <a:pt x="10" y="11"/>
                  </a:cubicBezTo>
                  <a:close/>
                </a:path>
              </a:pathLst>
            </a:custGeom>
            <a:solidFill>
              <a:schemeClr val="accent4"/>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231" name="Freeform 77"/>
            <p:cNvSpPr/>
            <p:nvPr/>
          </p:nvSpPr>
          <p:spPr bwMode="auto">
            <a:xfrm>
              <a:off x="1304925" y="2009972"/>
              <a:ext cx="28575" cy="48816"/>
            </a:xfrm>
            <a:custGeom>
              <a:gdLst>
                <a:gd fmla="*/ 0 w 11" name="T0"/>
                <a:gd fmla="*/ 8 h 19" name="T1"/>
                <a:gd fmla="*/ 0 w 11" name="T2"/>
                <a:gd fmla="*/ 10 h 19" name="T3"/>
                <a:gd fmla="*/ 0 w 11" name="T4"/>
                <a:gd fmla="*/ 13 h 19" name="T5"/>
                <a:gd fmla="*/ 9 w 11" name="T6"/>
                <a:gd fmla="*/ 19 h 19" name="T7"/>
                <a:gd fmla="*/ 11 w 11" name="T8"/>
                <a:gd fmla="*/ 9 h 19" name="T9"/>
                <a:gd fmla="*/ 6 w 11" name="T10"/>
                <a:gd fmla="*/ 0 h 19" name="T11"/>
                <a:gd fmla="*/ 0 w 11" name="T12"/>
                <a:gd fmla="*/ 8 h 19" name="T13"/>
              </a:gdLst>
              <a:cxnLst>
                <a:cxn ang="0">
                  <a:pos x="T0" y="T1"/>
                </a:cxn>
                <a:cxn ang="0">
                  <a:pos x="T2" y="T3"/>
                </a:cxn>
                <a:cxn ang="0">
                  <a:pos x="T4" y="T5"/>
                </a:cxn>
                <a:cxn ang="0">
                  <a:pos x="T6" y="T7"/>
                </a:cxn>
                <a:cxn ang="0">
                  <a:pos x="T8" y="T9"/>
                </a:cxn>
                <a:cxn ang="0">
                  <a:pos x="T10" y="T11"/>
                </a:cxn>
                <a:cxn ang="0">
                  <a:pos x="T12" y="T13"/>
                </a:cxn>
              </a:cxnLst>
              <a:rect b="b" l="0" r="r" t="0"/>
              <a:pathLst>
                <a:path h="19" w="11">
                  <a:moveTo>
                    <a:pt x="0" y="8"/>
                  </a:moveTo>
                  <a:cubicBezTo>
                    <a:pt x="0" y="9"/>
                    <a:pt x="0" y="10"/>
                    <a:pt x="0" y="10"/>
                  </a:cubicBezTo>
                  <a:cubicBezTo>
                    <a:pt x="0" y="11"/>
                    <a:pt x="0" y="12"/>
                    <a:pt x="0" y="13"/>
                  </a:cubicBezTo>
                  <a:cubicBezTo>
                    <a:pt x="9" y="19"/>
                    <a:pt x="9" y="19"/>
                    <a:pt x="9" y="19"/>
                  </a:cubicBezTo>
                  <a:cubicBezTo>
                    <a:pt x="10" y="16"/>
                    <a:pt x="11" y="13"/>
                    <a:pt x="11" y="9"/>
                  </a:cubicBezTo>
                  <a:cubicBezTo>
                    <a:pt x="10" y="5"/>
                    <a:pt x="9" y="2"/>
                    <a:pt x="6" y="0"/>
                  </a:cubicBezTo>
                  <a:lnTo>
                    <a:pt x="0" y="8"/>
                  </a:lnTo>
                  <a:close/>
                </a:path>
              </a:pathLst>
            </a:custGeom>
            <a:solidFill>
              <a:schemeClr val="accent4"/>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232" name="Freeform 78"/>
            <p:cNvSpPr>
              <a:spLocks noEditPoints="1"/>
            </p:cNvSpPr>
            <p:nvPr/>
          </p:nvSpPr>
          <p:spPr bwMode="auto">
            <a:xfrm>
              <a:off x="1201341" y="1927819"/>
              <a:ext cx="216694" cy="234554"/>
            </a:xfrm>
            <a:custGeom>
              <a:gdLst>
                <a:gd fmla="*/ 59 w 84" name="T0"/>
                <a:gd fmla="*/ 1 h 91" name="T1"/>
                <a:gd fmla="*/ 14 w 84" name="T2"/>
                <a:gd fmla="*/ 6 h 91" name="T3"/>
                <a:gd fmla="*/ 2 w 84" name="T4"/>
                <a:gd fmla="*/ 22 h 91" name="T5"/>
                <a:gd fmla="*/ 6 w 84" name="T6"/>
                <a:gd fmla="*/ 62 h 91" name="T7"/>
                <a:gd fmla="*/ 7 w 84" name="T8"/>
                <a:gd fmla="*/ 67 h 91" name="T9"/>
                <a:gd fmla="*/ 10 w 84" name="T10"/>
                <a:gd fmla="*/ 87 h 91" name="T11"/>
                <a:gd fmla="*/ 14 w 84" name="T12"/>
                <a:gd fmla="*/ 91 h 91" name="T13"/>
                <a:gd fmla="*/ 25 w 84" name="T14"/>
                <a:gd fmla="*/ 89 h 91" name="T15"/>
                <a:gd fmla="*/ 29 w 84" name="T16"/>
                <a:gd fmla="*/ 85 h 91" name="T17"/>
                <a:gd fmla="*/ 28 w 84" name="T18"/>
                <a:gd fmla="*/ 82 h 91" name="T19"/>
                <a:gd fmla="*/ 64 w 84" name="T20"/>
                <a:gd fmla="*/ 78 h 91" name="T21"/>
                <a:gd fmla="*/ 64 w 84" name="T22"/>
                <a:gd fmla="*/ 81 h 91" name="T23"/>
                <a:gd fmla="*/ 69 w 84" name="T24"/>
                <a:gd fmla="*/ 84 h 91" name="T25"/>
                <a:gd fmla="*/ 80 w 84" name="T26"/>
                <a:gd fmla="*/ 82 h 91" name="T27"/>
                <a:gd fmla="*/ 84 w 84" name="T28"/>
                <a:gd fmla="*/ 78 h 91" name="T29"/>
                <a:gd fmla="*/ 81 w 84" name="T30"/>
                <a:gd fmla="*/ 58 h 91" name="T31"/>
                <a:gd fmla="*/ 81 w 84" name="T32"/>
                <a:gd fmla="*/ 54 h 91" name="T33"/>
                <a:gd fmla="*/ 76 w 84" name="T34"/>
                <a:gd fmla="*/ 13 h 91" name="T35"/>
                <a:gd fmla="*/ 59 w 84" name="T36"/>
                <a:gd fmla="*/ 1 h 91" name="T37"/>
                <a:gd fmla="*/ 38 w 84" name="T38"/>
                <a:gd fmla="*/ 65 h 91" name="T39"/>
                <a:gd fmla="*/ 13 w 84" name="T40"/>
                <a:gd fmla="*/ 46 h 91" name="T41"/>
                <a:gd fmla="*/ 32 w 84" name="T42"/>
                <a:gd fmla="*/ 21 h 91" name="T43"/>
                <a:gd fmla="*/ 57 w 84" name="T44"/>
                <a:gd fmla="*/ 40 h 91" name="T45"/>
                <a:gd fmla="*/ 38 w 84" name="T46"/>
                <a:gd fmla="*/ 65 h 91" name="T47"/>
                <a:gd fmla="*/ 70 w 84" name="T48"/>
                <a:gd fmla="*/ 32 h 91" name="T49"/>
                <a:gd fmla="*/ 68 w 84" name="T50"/>
                <a:gd fmla="*/ 35 h 91" name="T51"/>
                <a:gd fmla="*/ 70 w 84" name="T52"/>
                <a:gd fmla="*/ 49 h 91" name="T53"/>
                <a:gd fmla="*/ 68 w 84" name="T54"/>
                <a:gd fmla="*/ 51 h 91" name="T55"/>
                <a:gd fmla="*/ 66 w 84" name="T56"/>
                <a:gd fmla="*/ 49 h 91" name="T57"/>
                <a:gd fmla="*/ 64 w 84" name="T58"/>
                <a:gd fmla="*/ 35 h 91" name="T59"/>
                <a:gd fmla="*/ 62 w 84" name="T60"/>
                <a:gd fmla="*/ 33 h 91" name="T61"/>
                <a:gd fmla="*/ 62 w 84" name="T62"/>
                <a:gd fmla="*/ 31 h 91" name="T63"/>
                <a:gd fmla="*/ 65 w 84" name="T64"/>
                <a:gd fmla="*/ 27 h 91" name="T65"/>
                <a:gd fmla="*/ 70 w 84" name="T66"/>
                <a:gd fmla="*/ 30 h 91" name="T67"/>
                <a:gd fmla="*/ 70 w 84" name="T68"/>
                <a:gd fmla="*/ 32 h 91"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91" w="84">
                  <a:moveTo>
                    <a:pt x="59" y="1"/>
                  </a:moveTo>
                  <a:cubicBezTo>
                    <a:pt x="14" y="6"/>
                    <a:pt x="14" y="6"/>
                    <a:pt x="14" y="6"/>
                  </a:cubicBezTo>
                  <a:cubicBezTo>
                    <a:pt x="6" y="7"/>
                    <a:pt x="0" y="10"/>
                    <a:pt x="2" y="22"/>
                  </a:cubicBezTo>
                  <a:cubicBezTo>
                    <a:pt x="6" y="62"/>
                    <a:pt x="6" y="62"/>
                    <a:pt x="6" y="62"/>
                  </a:cubicBezTo>
                  <a:cubicBezTo>
                    <a:pt x="7" y="67"/>
                    <a:pt x="7" y="67"/>
                    <a:pt x="7" y="67"/>
                  </a:cubicBezTo>
                  <a:cubicBezTo>
                    <a:pt x="10" y="87"/>
                    <a:pt x="10" y="87"/>
                    <a:pt x="10" y="87"/>
                  </a:cubicBezTo>
                  <a:cubicBezTo>
                    <a:pt x="10" y="89"/>
                    <a:pt x="12" y="91"/>
                    <a:pt x="14" y="91"/>
                  </a:cubicBezTo>
                  <a:cubicBezTo>
                    <a:pt x="25" y="89"/>
                    <a:pt x="25" y="89"/>
                    <a:pt x="25" y="89"/>
                  </a:cubicBezTo>
                  <a:cubicBezTo>
                    <a:pt x="28" y="89"/>
                    <a:pt x="29" y="87"/>
                    <a:pt x="29" y="85"/>
                  </a:cubicBezTo>
                  <a:cubicBezTo>
                    <a:pt x="28" y="82"/>
                    <a:pt x="28" y="82"/>
                    <a:pt x="28" y="82"/>
                  </a:cubicBezTo>
                  <a:cubicBezTo>
                    <a:pt x="64" y="78"/>
                    <a:pt x="64" y="78"/>
                    <a:pt x="64" y="78"/>
                  </a:cubicBezTo>
                  <a:cubicBezTo>
                    <a:pt x="64" y="81"/>
                    <a:pt x="64" y="81"/>
                    <a:pt x="64" y="81"/>
                  </a:cubicBezTo>
                  <a:cubicBezTo>
                    <a:pt x="65" y="83"/>
                    <a:pt x="67" y="84"/>
                    <a:pt x="69" y="84"/>
                  </a:cubicBezTo>
                  <a:cubicBezTo>
                    <a:pt x="80" y="82"/>
                    <a:pt x="80" y="82"/>
                    <a:pt x="80" y="82"/>
                  </a:cubicBezTo>
                  <a:cubicBezTo>
                    <a:pt x="82" y="82"/>
                    <a:pt x="84" y="80"/>
                    <a:pt x="84" y="78"/>
                  </a:cubicBezTo>
                  <a:cubicBezTo>
                    <a:pt x="81" y="58"/>
                    <a:pt x="81" y="58"/>
                    <a:pt x="81" y="58"/>
                  </a:cubicBezTo>
                  <a:cubicBezTo>
                    <a:pt x="81" y="54"/>
                    <a:pt x="81" y="54"/>
                    <a:pt x="81" y="54"/>
                  </a:cubicBezTo>
                  <a:cubicBezTo>
                    <a:pt x="76" y="13"/>
                    <a:pt x="76" y="13"/>
                    <a:pt x="76" y="13"/>
                  </a:cubicBezTo>
                  <a:cubicBezTo>
                    <a:pt x="74" y="0"/>
                    <a:pt x="67" y="0"/>
                    <a:pt x="59" y="1"/>
                  </a:cubicBezTo>
                  <a:close/>
                  <a:moveTo>
                    <a:pt x="38" y="65"/>
                  </a:moveTo>
                  <a:cubicBezTo>
                    <a:pt x="26" y="66"/>
                    <a:pt x="15" y="58"/>
                    <a:pt x="13" y="46"/>
                  </a:cubicBezTo>
                  <a:cubicBezTo>
                    <a:pt x="12" y="34"/>
                    <a:pt x="20" y="23"/>
                    <a:pt x="32" y="21"/>
                  </a:cubicBezTo>
                  <a:cubicBezTo>
                    <a:pt x="44" y="20"/>
                    <a:pt x="55" y="28"/>
                    <a:pt x="57" y="40"/>
                  </a:cubicBezTo>
                  <a:cubicBezTo>
                    <a:pt x="58" y="52"/>
                    <a:pt x="50" y="63"/>
                    <a:pt x="38" y="65"/>
                  </a:cubicBezTo>
                  <a:close/>
                  <a:moveTo>
                    <a:pt x="70" y="32"/>
                  </a:moveTo>
                  <a:cubicBezTo>
                    <a:pt x="70" y="33"/>
                    <a:pt x="69" y="34"/>
                    <a:pt x="68" y="35"/>
                  </a:cubicBezTo>
                  <a:cubicBezTo>
                    <a:pt x="70" y="49"/>
                    <a:pt x="70" y="49"/>
                    <a:pt x="70" y="49"/>
                  </a:cubicBezTo>
                  <a:cubicBezTo>
                    <a:pt x="70" y="50"/>
                    <a:pt x="69" y="51"/>
                    <a:pt x="68" y="51"/>
                  </a:cubicBezTo>
                  <a:cubicBezTo>
                    <a:pt x="67" y="51"/>
                    <a:pt x="66" y="50"/>
                    <a:pt x="66" y="49"/>
                  </a:cubicBezTo>
                  <a:cubicBezTo>
                    <a:pt x="64" y="35"/>
                    <a:pt x="64" y="35"/>
                    <a:pt x="64" y="35"/>
                  </a:cubicBezTo>
                  <a:cubicBezTo>
                    <a:pt x="63" y="35"/>
                    <a:pt x="63" y="34"/>
                    <a:pt x="62" y="33"/>
                  </a:cubicBezTo>
                  <a:cubicBezTo>
                    <a:pt x="62" y="31"/>
                    <a:pt x="62" y="31"/>
                    <a:pt x="62" y="31"/>
                  </a:cubicBezTo>
                  <a:cubicBezTo>
                    <a:pt x="62" y="29"/>
                    <a:pt x="63" y="27"/>
                    <a:pt x="65" y="27"/>
                  </a:cubicBezTo>
                  <a:cubicBezTo>
                    <a:pt x="67" y="27"/>
                    <a:pt x="69" y="28"/>
                    <a:pt x="70" y="30"/>
                  </a:cubicBezTo>
                  <a:lnTo>
                    <a:pt x="70" y="32"/>
                  </a:lnTo>
                  <a:close/>
                </a:path>
              </a:pathLst>
            </a:custGeom>
            <a:solidFill>
              <a:schemeClr val="accent4"/>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233" name="Freeform 79"/>
            <p:cNvSpPr/>
            <p:nvPr/>
          </p:nvSpPr>
          <p:spPr bwMode="auto">
            <a:xfrm>
              <a:off x="2880122" y="2202853"/>
              <a:ext cx="28575" cy="52388"/>
            </a:xfrm>
            <a:custGeom>
              <a:gdLst>
                <a:gd fmla="*/ 10 w 11" name="T0"/>
                <a:gd fmla="*/ 9 h 20" name="T1"/>
                <a:gd fmla="*/ 11 w 11" name="T2"/>
                <a:gd fmla="*/ 7 h 20" name="T3"/>
                <a:gd fmla="*/ 2 w 11" name="T4"/>
                <a:gd fmla="*/ 0 h 20" name="T5"/>
                <a:gd fmla="*/ 0 w 11" name="T6"/>
                <a:gd fmla="*/ 10 h 20" name="T7"/>
                <a:gd fmla="*/ 5 w 11" name="T8"/>
                <a:gd fmla="*/ 20 h 20" name="T9"/>
                <a:gd fmla="*/ 11 w 11" name="T10"/>
                <a:gd fmla="*/ 11 h 20" name="T11"/>
                <a:gd fmla="*/ 10 w 11" name="T12"/>
                <a:gd fmla="*/ 9 h 20" name="T13"/>
              </a:gdLst>
              <a:cxnLst>
                <a:cxn ang="0">
                  <a:pos x="T0" y="T1"/>
                </a:cxn>
                <a:cxn ang="0">
                  <a:pos x="T2" y="T3"/>
                </a:cxn>
                <a:cxn ang="0">
                  <a:pos x="T4" y="T5"/>
                </a:cxn>
                <a:cxn ang="0">
                  <a:pos x="T6" y="T7"/>
                </a:cxn>
                <a:cxn ang="0">
                  <a:pos x="T8" y="T9"/>
                </a:cxn>
                <a:cxn ang="0">
                  <a:pos x="T10" y="T11"/>
                </a:cxn>
                <a:cxn ang="0">
                  <a:pos x="T12" y="T13"/>
                </a:cxn>
              </a:cxnLst>
              <a:rect b="b" l="0" r="r" t="0"/>
              <a:pathLst>
                <a:path h="20" w="11">
                  <a:moveTo>
                    <a:pt x="10" y="9"/>
                  </a:moveTo>
                  <a:cubicBezTo>
                    <a:pt x="10" y="8"/>
                    <a:pt x="10" y="8"/>
                    <a:pt x="11" y="7"/>
                  </a:cubicBezTo>
                  <a:cubicBezTo>
                    <a:pt x="2" y="0"/>
                    <a:pt x="2" y="0"/>
                    <a:pt x="2" y="0"/>
                  </a:cubicBezTo>
                  <a:cubicBezTo>
                    <a:pt x="0" y="3"/>
                    <a:pt x="0" y="7"/>
                    <a:pt x="0" y="10"/>
                  </a:cubicBezTo>
                  <a:cubicBezTo>
                    <a:pt x="0" y="14"/>
                    <a:pt x="2" y="17"/>
                    <a:pt x="5" y="20"/>
                  </a:cubicBezTo>
                  <a:cubicBezTo>
                    <a:pt x="11" y="11"/>
                    <a:pt x="11" y="11"/>
                    <a:pt x="11" y="11"/>
                  </a:cubicBezTo>
                  <a:cubicBezTo>
                    <a:pt x="11" y="11"/>
                    <a:pt x="11" y="10"/>
                    <a:pt x="10" y="9"/>
                  </a:cubicBezTo>
                  <a:close/>
                </a:path>
              </a:pathLst>
            </a:custGeom>
            <a:solidFill>
              <a:schemeClr val="accent2"/>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234" name="Freeform 80"/>
            <p:cNvSpPr/>
            <p:nvPr/>
          </p:nvSpPr>
          <p:spPr bwMode="auto">
            <a:xfrm>
              <a:off x="2900362" y="2236191"/>
              <a:ext cx="48815" cy="30956"/>
            </a:xfrm>
            <a:custGeom>
              <a:gdLst>
                <a:gd fmla="*/ 9 w 19" name="T0"/>
                <a:gd fmla="*/ 1 h 12" name="T1"/>
                <a:gd fmla="*/ 6 w 19" name="T2"/>
                <a:gd fmla="*/ 1 h 12" name="T3"/>
                <a:gd fmla="*/ 0 w 19" name="T4"/>
                <a:gd fmla="*/ 9 h 12" name="T5"/>
                <a:gd fmla="*/ 10 w 19" name="T6"/>
                <a:gd fmla="*/ 11 h 12" name="T7"/>
                <a:gd fmla="*/ 19 w 19" name="T8"/>
                <a:gd fmla="*/ 7 h 12" name="T9"/>
                <a:gd fmla="*/ 11 w 19" name="T10"/>
                <a:gd fmla="*/ 0 h 12" name="T11"/>
                <a:gd fmla="*/ 9 w 19" name="T12"/>
                <a:gd fmla="*/ 1 h 12" name="T13"/>
              </a:gdLst>
              <a:cxnLst>
                <a:cxn ang="0">
                  <a:pos x="T0" y="T1"/>
                </a:cxn>
                <a:cxn ang="0">
                  <a:pos x="T2" y="T3"/>
                </a:cxn>
                <a:cxn ang="0">
                  <a:pos x="T4" y="T5"/>
                </a:cxn>
                <a:cxn ang="0">
                  <a:pos x="T6" y="T7"/>
                </a:cxn>
                <a:cxn ang="0">
                  <a:pos x="T8" y="T9"/>
                </a:cxn>
                <a:cxn ang="0">
                  <a:pos x="T10" y="T11"/>
                </a:cxn>
                <a:cxn ang="0">
                  <a:pos x="T12" y="T13"/>
                </a:cxn>
              </a:cxnLst>
              <a:rect b="b" l="0" r="r" t="0"/>
              <a:pathLst>
                <a:path h="12" w="19">
                  <a:moveTo>
                    <a:pt x="9" y="1"/>
                  </a:moveTo>
                  <a:cubicBezTo>
                    <a:pt x="8" y="1"/>
                    <a:pt x="7" y="1"/>
                    <a:pt x="6" y="1"/>
                  </a:cubicBezTo>
                  <a:cubicBezTo>
                    <a:pt x="0" y="9"/>
                    <a:pt x="0" y="9"/>
                    <a:pt x="0" y="9"/>
                  </a:cubicBezTo>
                  <a:cubicBezTo>
                    <a:pt x="3" y="11"/>
                    <a:pt x="6" y="12"/>
                    <a:pt x="10" y="11"/>
                  </a:cubicBezTo>
                  <a:cubicBezTo>
                    <a:pt x="13" y="11"/>
                    <a:pt x="17" y="9"/>
                    <a:pt x="19" y="7"/>
                  </a:cubicBezTo>
                  <a:cubicBezTo>
                    <a:pt x="11" y="0"/>
                    <a:pt x="11" y="0"/>
                    <a:pt x="11" y="0"/>
                  </a:cubicBezTo>
                  <a:cubicBezTo>
                    <a:pt x="10" y="0"/>
                    <a:pt x="9" y="1"/>
                    <a:pt x="9" y="1"/>
                  </a:cubicBezTo>
                  <a:close/>
                </a:path>
              </a:pathLst>
            </a:custGeom>
            <a:solidFill>
              <a:schemeClr val="accent2"/>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235" name="Freeform 81"/>
            <p:cNvSpPr/>
            <p:nvPr/>
          </p:nvSpPr>
          <p:spPr bwMode="auto">
            <a:xfrm>
              <a:off x="2893219" y="2182613"/>
              <a:ext cx="48815" cy="30956"/>
            </a:xfrm>
            <a:custGeom>
              <a:gdLst>
                <a:gd fmla="*/ 10 w 19" name="T0"/>
                <a:gd fmla="*/ 11 h 12" name="T1"/>
                <a:gd fmla="*/ 12 w 19" name="T2"/>
                <a:gd fmla="*/ 11 h 12" name="T3"/>
                <a:gd fmla="*/ 19 w 19" name="T4"/>
                <a:gd fmla="*/ 3 h 12" name="T5"/>
                <a:gd fmla="*/ 9 w 19" name="T6"/>
                <a:gd fmla="*/ 1 h 12" name="T7"/>
                <a:gd fmla="*/ 0 w 19" name="T8"/>
                <a:gd fmla="*/ 5 h 12" name="T9"/>
                <a:gd fmla="*/ 8 w 19" name="T10"/>
                <a:gd fmla="*/ 12 h 12" name="T11"/>
                <a:gd fmla="*/ 10 w 19" name="T12"/>
                <a:gd fmla="*/ 11 h 12" name="T13"/>
              </a:gdLst>
              <a:cxnLst>
                <a:cxn ang="0">
                  <a:pos x="T0" y="T1"/>
                </a:cxn>
                <a:cxn ang="0">
                  <a:pos x="T2" y="T3"/>
                </a:cxn>
                <a:cxn ang="0">
                  <a:pos x="T4" y="T5"/>
                </a:cxn>
                <a:cxn ang="0">
                  <a:pos x="T6" y="T7"/>
                </a:cxn>
                <a:cxn ang="0">
                  <a:pos x="T8" y="T9"/>
                </a:cxn>
                <a:cxn ang="0">
                  <a:pos x="T10" y="T11"/>
                </a:cxn>
                <a:cxn ang="0">
                  <a:pos x="T12" y="T13"/>
                </a:cxn>
              </a:cxnLst>
              <a:rect b="b" l="0" r="r" t="0"/>
              <a:pathLst>
                <a:path h="12" w="19">
                  <a:moveTo>
                    <a:pt x="10" y="11"/>
                  </a:moveTo>
                  <a:cubicBezTo>
                    <a:pt x="11" y="11"/>
                    <a:pt x="12" y="11"/>
                    <a:pt x="12" y="11"/>
                  </a:cubicBezTo>
                  <a:cubicBezTo>
                    <a:pt x="19" y="3"/>
                    <a:pt x="19" y="3"/>
                    <a:pt x="19" y="3"/>
                  </a:cubicBezTo>
                  <a:cubicBezTo>
                    <a:pt x="16" y="1"/>
                    <a:pt x="13" y="0"/>
                    <a:pt x="9" y="1"/>
                  </a:cubicBezTo>
                  <a:cubicBezTo>
                    <a:pt x="5" y="1"/>
                    <a:pt x="2" y="3"/>
                    <a:pt x="0" y="5"/>
                  </a:cubicBezTo>
                  <a:cubicBezTo>
                    <a:pt x="8" y="12"/>
                    <a:pt x="8" y="12"/>
                    <a:pt x="8" y="12"/>
                  </a:cubicBezTo>
                  <a:cubicBezTo>
                    <a:pt x="9" y="11"/>
                    <a:pt x="9" y="11"/>
                    <a:pt x="10" y="11"/>
                  </a:cubicBezTo>
                  <a:close/>
                </a:path>
              </a:pathLst>
            </a:custGeom>
            <a:solidFill>
              <a:schemeClr val="accent2"/>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236" name="Freeform 82"/>
            <p:cNvSpPr/>
            <p:nvPr/>
          </p:nvSpPr>
          <p:spPr bwMode="auto">
            <a:xfrm>
              <a:off x="2933699" y="2195710"/>
              <a:ext cx="28575" cy="51197"/>
            </a:xfrm>
            <a:custGeom>
              <a:gdLst>
                <a:gd fmla="*/ 0 w 11" name="T0"/>
                <a:gd fmla="*/ 9 h 20" name="T1"/>
                <a:gd fmla="*/ 0 w 11" name="T2"/>
                <a:gd fmla="*/ 11 h 20" name="T3"/>
                <a:gd fmla="*/ 0 w 11" name="T4"/>
                <a:gd fmla="*/ 13 h 20" name="T5"/>
                <a:gd fmla="*/ 9 w 11" name="T6"/>
                <a:gd fmla="*/ 20 h 20" name="T7"/>
                <a:gd fmla="*/ 11 w 11" name="T8"/>
                <a:gd fmla="*/ 9 h 20" name="T9"/>
                <a:gd fmla="*/ 6 w 11" name="T10"/>
                <a:gd fmla="*/ 0 h 20" name="T11"/>
                <a:gd fmla="*/ 0 w 11" name="T12"/>
                <a:gd fmla="*/ 9 h 20" name="T13"/>
              </a:gdLst>
              <a:cxnLst>
                <a:cxn ang="0">
                  <a:pos x="T0" y="T1"/>
                </a:cxn>
                <a:cxn ang="0">
                  <a:pos x="T2" y="T3"/>
                </a:cxn>
                <a:cxn ang="0">
                  <a:pos x="T4" y="T5"/>
                </a:cxn>
                <a:cxn ang="0">
                  <a:pos x="T6" y="T7"/>
                </a:cxn>
                <a:cxn ang="0">
                  <a:pos x="T8" y="T9"/>
                </a:cxn>
                <a:cxn ang="0">
                  <a:pos x="T10" y="T11"/>
                </a:cxn>
                <a:cxn ang="0">
                  <a:pos x="T12" y="T13"/>
                </a:cxn>
              </a:cxnLst>
              <a:rect b="b" l="0" r="r" t="0"/>
              <a:pathLst>
                <a:path h="20" w="11">
                  <a:moveTo>
                    <a:pt x="0" y="9"/>
                  </a:moveTo>
                  <a:cubicBezTo>
                    <a:pt x="0" y="9"/>
                    <a:pt x="0" y="10"/>
                    <a:pt x="0" y="11"/>
                  </a:cubicBezTo>
                  <a:cubicBezTo>
                    <a:pt x="0" y="12"/>
                    <a:pt x="0" y="12"/>
                    <a:pt x="0" y="13"/>
                  </a:cubicBezTo>
                  <a:cubicBezTo>
                    <a:pt x="9" y="20"/>
                    <a:pt x="9" y="20"/>
                    <a:pt x="9" y="20"/>
                  </a:cubicBezTo>
                  <a:cubicBezTo>
                    <a:pt x="10" y="17"/>
                    <a:pt x="11" y="13"/>
                    <a:pt x="11" y="9"/>
                  </a:cubicBezTo>
                  <a:cubicBezTo>
                    <a:pt x="10" y="6"/>
                    <a:pt x="9" y="3"/>
                    <a:pt x="6" y="0"/>
                  </a:cubicBezTo>
                  <a:lnTo>
                    <a:pt x="0" y="9"/>
                  </a:lnTo>
                  <a:close/>
                </a:path>
              </a:pathLst>
            </a:custGeom>
            <a:solidFill>
              <a:schemeClr val="accent2"/>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237" name="Freeform 83"/>
            <p:cNvSpPr>
              <a:spLocks noEditPoints="1"/>
            </p:cNvSpPr>
            <p:nvPr/>
          </p:nvSpPr>
          <p:spPr bwMode="auto">
            <a:xfrm>
              <a:off x="2831306" y="2113556"/>
              <a:ext cx="215503" cy="233363"/>
            </a:xfrm>
            <a:custGeom>
              <a:gdLst>
                <a:gd fmla="*/ 59 w 84" name="T0"/>
                <a:gd fmla="*/ 1 h 91" name="T1"/>
                <a:gd fmla="*/ 14 w 84" name="T2"/>
                <a:gd fmla="*/ 6 h 91" name="T3"/>
                <a:gd fmla="*/ 2 w 84" name="T4"/>
                <a:gd fmla="*/ 23 h 91" name="T5"/>
                <a:gd fmla="*/ 6 w 84" name="T6"/>
                <a:gd fmla="*/ 62 h 91" name="T7"/>
                <a:gd fmla="*/ 7 w 84" name="T8"/>
                <a:gd fmla="*/ 68 h 91" name="T9"/>
                <a:gd fmla="*/ 10 w 84" name="T10"/>
                <a:gd fmla="*/ 88 h 91" name="T11"/>
                <a:gd fmla="*/ 14 w 84" name="T12"/>
                <a:gd fmla="*/ 91 h 91" name="T13"/>
                <a:gd fmla="*/ 25 w 84" name="T14"/>
                <a:gd fmla="*/ 90 h 91" name="T15"/>
                <a:gd fmla="*/ 29 w 84" name="T16"/>
                <a:gd fmla="*/ 85 h 91" name="T17"/>
                <a:gd fmla="*/ 28 w 84" name="T18"/>
                <a:gd fmla="*/ 83 h 91" name="T19"/>
                <a:gd fmla="*/ 64 w 84" name="T20"/>
                <a:gd fmla="*/ 78 h 91" name="T21"/>
                <a:gd fmla="*/ 64 w 84" name="T22"/>
                <a:gd fmla="*/ 81 h 91" name="T23"/>
                <a:gd fmla="*/ 69 w 84" name="T24"/>
                <a:gd fmla="*/ 84 h 91" name="T25"/>
                <a:gd fmla="*/ 80 w 84" name="T26"/>
                <a:gd fmla="*/ 83 h 91" name="T27"/>
                <a:gd fmla="*/ 84 w 84" name="T28"/>
                <a:gd fmla="*/ 79 h 91" name="T29"/>
                <a:gd fmla="*/ 81 w 84" name="T30"/>
                <a:gd fmla="*/ 59 h 91" name="T31"/>
                <a:gd fmla="*/ 81 w 84" name="T32"/>
                <a:gd fmla="*/ 54 h 91" name="T33"/>
                <a:gd fmla="*/ 76 w 84" name="T34"/>
                <a:gd fmla="*/ 14 h 91" name="T35"/>
                <a:gd fmla="*/ 59 w 84" name="T36"/>
                <a:gd fmla="*/ 1 h 91" name="T37"/>
                <a:gd fmla="*/ 38 w 84" name="T38"/>
                <a:gd fmla="*/ 65 h 91" name="T39"/>
                <a:gd fmla="*/ 13 w 84" name="T40"/>
                <a:gd fmla="*/ 46 h 91" name="T41"/>
                <a:gd fmla="*/ 32 w 84" name="T42"/>
                <a:gd fmla="*/ 22 h 91" name="T43"/>
                <a:gd fmla="*/ 57 w 84" name="T44"/>
                <a:gd fmla="*/ 41 h 91" name="T45"/>
                <a:gd fmla="*/ 38 w 84" name="T46"/>
                <a:gd fmla="*/ 65 h 91" name="T47"/>
                <a:gd fmla="*/ 70 w 84" name="T48"/>
                <a:gd fmla="*/ 32 h 91" name="T49"/>
                <a:gd fmla="*/ 68 w 84" name="T50"/>
                <a:gd fmla="*/ 35 h 91" name="T51"/>
                <a:gd fmla="*/ 70 w 84" name="T52"/>
                <a:gd fmla="*/ 49 h 91" name="T53"/>
                <a:gd fmla="*/ 68 w 84" name="T54"/>
                <a:gd fmla="*/ 51 h 91" name="T55"/>
                <a:gd fmla="*/ 66 w 84" name="T56"/>
                <a:gd fmla="*/ 50 h 91" name="T57"/>
                <a:gd fmla="*/ 64 w 84" name="T58"/>
                <a:gd fmla="*/ 36 h 91" name="T59"/>
                <a:gd fmla="*/ 62 w 84" name="T60"/>
                <a:gd fmla="*/ 33 h 91" name="T61"/>
                <a:gd fmla="*/ 62 w 84" name="T62"/>
                <a:gd fmla="*/ 32 h 91" name="T63"/>
                <a:gd fmla="*/ 65 w 84" name="T64"/>
                <a:gd fmla="*/ 28 h 91" name="T65"/>
                <a:gd fmla="*/ 69 w 84" name="T66"/>
                <a:gd fmla="*/ 31 h 91" name="T67"/>
                <a:gd fmla="*/ 70 w 84" name="T68"/>
                <a:gd fmla="*/ 32 h 91"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91" w="84">
                  <a:moveTo>
                    <a:pt x="59" y="1"/>
                  </a:moveTo>
                  <a:cubicBezTo>
                    <a:pt x="14" y="6"/>
                    <a:pt x="14" y="6"/>
                    <a:pt x="14" y="6"/>
                  </a:cubicBezTo>
                  <a:cubicBezTo>
                    <a:pt x="6" y="7"/>
                    <a:pt x="0" y="11"/>
                    <a:pt x="2" y="23"/>
                  </a:cubicBezTo>
                  <a:cubicBezTo>
                    <a:pt x="6" y="62"/>
                    <a:pt x="6" y="62"/>
                    <a:pt x="6" y="62"/>
                  </a:cubicBezTo>
                  <a:cubicBezTo>
                    <a:pt x="7" y="68"/>
                    <a:pt x="7" y="68"/>
                    <a:pt x="7" y="68"/>
                  </a:cubicBezTo>
                  <a:cubicBezTo>
                    <a:pt x="10" y="88"/>
                    <a:pt x="10" y="88"/>
                    <a:pt x="10" y="88"/>
                  </a:cubicBezTo>
                  <a:cubicBezTo>
                    <a:pt x="10" y="90"/>
                    <a:pt x="12" y="91"/>
                    <a:pt x="14" y="91"/>
                  </a:cubicBezTo>
                  <a:cubicBezTo>
                    <a:pt x="25" y="90"/>
                    <a:pt x="25" y="90"/>
                    <a:pt x="25" y="90"/>
                  </a:cubicBezTo>
                  <a:cubicBezTo>
                    <a:pt x="28" y="89"/>
                    <a:pt x="29" y="87"/>
                    <a:pt x="29" y="85"/>
                  </a:cubicBezTo>
                  <a:cubicBezTo>
                    <a:pt x="28" y="83"/>
                    <a:pt x="28" y="83"/>
                    <a:pt x="28" y="83"/>
                  </a:cubicBezTo>
                  <a:cubicBezTo>
                    <a:pt x="64" y="78"/>
                    <a:pt x="64" y="78"/>
                    <a:pt x="64" y="78"/>
                  </a:cubicBezTo>
                  <a:cubicBezTo>
                    <a:pt x="64" y="81"/>
                    <a:pt x="64" y="81"/>
                    <a:pt x="64" y="81"/>
                  </a:cubicBezTo>
                  <a:cubicBezTo>
                    <a:pt x="65" y="83"/>
                    <a:pt x="66" y="85"/>
                    <a:pt x="69" y="84"/>
                  </a:cubicBezTo>
                  <a:cubicBezTo>
                    <a:pt x="80" y="83"/>
                    <a:pt x="80" y="83"/>
                    <a:pt x="80" y="83"/>
                  </a:cubicBezTo>
                  <a:cubicBezTo>
                    <a:pt x="82" y="83"/>
                    <a:pt x="84" y="81"/>
                    <a:pt x="84" y="79"/>
                  </a:cubicBezTo>
                  <a:cubicBezTo>
                    <a:pt x="81" y="59"/>
                    <a:pt x="81" y="59"/>
                    <a:pt x="81" y="59"/>
                  </a:cubicBezTo>
                  <a:cubicBezTo>
                    <a:pt x="81" y="54"/>
                    <a:pt x="81" y="54"/>
                    <a:pt x="81" y="54"/>
                  </a:cubicBezTo>
                  <a:cubicBezTo>
                    <a:pt x="76" y="14"/>
                    <a:pt x="76" y="14"/>
                    <a:pt x="76" y="14"/>
                  </a:cubicBezTo>
                  <a:cubicBezTo>
                    <a:pt x="74" y="1"/>
                    <a:pt x="67" y="0"/>
                    <a:pt x="59" y="1"/>
                  </a:cubicBezTo>
                  <a:close/>
                  <a:moveTo>
                    <a:pt x="38" y="65"/>
                  </a:moveTo>
                  <a:cubicBezTo>
                    <a:pt x="26" y="67"/>
                    <a:pt x="15" y="58"/>
                    <a:pt x="13" y="46"/>
                  </a:cubicBezTo>
                  <a:cubicBezTo>
                    <a:pt x="12" y="34"/>
                    <a:pt x="20" y="23"/>
                    <a:pt x="32" y="22"/>
                  </a:cubicBezTo>
                  <a:cubicBezTo>
                    <a:pt x="44" y="20"/>
                    <a:pt x="55" y="29"/>
                    <a:pt x="57" y="41"/>
                  </a:cubicBezTo>
                  <a:cubicBezTo>
                    <a:pt x="58" y="53"/>
                    <a:pt x="49" y="64"/>
                    <a:pt x="38" y="65"/>
                  </a:cubicBezTo>
                  <a:close/>
                  <a:moveTo>
                    <a:pt x="70" y="32"/>
                  </a:moveTo>
                  <a:cubicBezTo>
                    <a:pt x="70" y="33"/>
                    <a:pt x="69" y="35"/>
                    <a:pt x="68" y="35"/>
                  </a:cubicBezTo>
                  <a:cubicBezTo>
                    <a:pt x="70" y="49"/>
                    <a:pt x="70" y="49"/>
                    <a:pt x="70" y="49"/>
                  </a:cubicBezTo>
                  <a:cubicBezTo>
                    <a:pt x="70" y="50"/>
                    <a:pt x="69" y="51"/>
                    <a:pt x="68" y="51"/>
                  </a:cubicBezTo>
                  <a:cubicBezTo>
                    <a:pt x="67" y="51"/>
                    <a:pt x="66" y="51"/>
                    <a:pt x="66" y="50"/>
                  </a:cubicBezTo>
                  <a:cubicBezTo>
                    <a:pt x="64" y="36"/>
                    <a:pt x="64" y="36"/>
                    <a:pt x="64" y="36"/>
                  </a:cubicBezTo>
                  <a:cubicBezTo>
                    <a:pt x="63" y="35"/>
                    <a:pt x="63" y="34"/>
                    <a:pt x="62" y="33"/>
                  </a:cubicBezTo>
                  <a:cubicBezTo>
                    <a:pt x="62" y="32"/>
                    <a:pt x="62" y="32"/>
                    <a:pt x="62" y="32"/>
                  </a:cubicBezTo>
                  <a:cubicBezTo>
                    <a:pt x="62" y="30"/>
                    <a:pt x="63" y="28"/>
                    <a:pt x="65" y="28"/>
                  </a:cubicBezTo>
                  <a:cubicBezTo>
                    <a:pt x="67" y="27"/>
                    <a:pt x="69" y="29"/>
                    <a:pt x="69" y="31"/>
                  </a:cubicBezTo>
                  <a:lnTo>
                    <a:pt x="70" y="32"/>
                  </a:lnTo>
                  <a:close/>
                </a:path>
              </a:pathLst>
            </a:custGeom>
            <a:solidFill>
              <a:schemeClr val="accent2"/>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238" name="Freeform 84"/>
            <p:cNvSpPr>
              <a:spLocks noEditPoints="1"/>
            </p:cNvSpPr>
            <p:nvPr/>
          </p:nvSpPr>
          <p:spPr bwMode="auto">
            <a:xfrm>
              <a:off x="804863" y="2233810"/>
              <a:ext cx="190500" cy="192881"/>
            </a:xfrm>
            <a:custGeom>
              <a:gdLst>
                <a:gd fmla="*/ 33 w 74" name="T0"/>
                <a:gd fmla="*/ 2 h 75" name="T1"/>
                <a:gd fmla="*/ 2 w 74" name="T2"/>
                <a:gd fmla="*/ 41 h 75" name="T3"/>
                <a:gd fmla="*/ 41 w 74" name="T4"/>
                <a:gd fmla="*/ 72 h 75" name="T5"/>
                <a:gd fmla="*/ 72 w 74" name="T6"/>
                <a:gd fmla="*/ 33 h 75" name="T7"/>
                <a:gd fmla="*/ 33 w 74" name="T8"/>
                <a:gd fmla="*/ 2 h 75" name="T9"/>
                <a:gd fmla="*/ 40 w 74" name="T10"/>
                <a:gd fmla="*/ 65 h 75" name="T11"/>
                <a:gd fmla="*/ 9 w 74" name="T12"/>
                <a:gd fmla="*/ 41 h 75" name="T13"/>
                <a:gd fmla="*/ 33 w 74" name="T14"/>
                <a:gd fmla="*/ 9 h 75" name="T15"/>
                <a:gd fmla="*/ 65 w 74" name="T16"/>
                <a:gd fmla="*/ 34 h 75" name="T17"/>
                <a:gd fmla="*/ 40 w 74" name="T18"/>
                <a:gd fmla="*/ 65 h 7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75" w="74">
                  <a:moveTo>
                    <a:pt x="33" y="2"/>
                  </a:moveTo>
                  <a:cubicBezTo>
                    <a:pt x="13" y="5"/>
                    <a:pt x="0" y="22"/>
                    <a:pt x="2" y="41"/>
                  </a:cubicBezTo>
                  <a:cubicBezTo>
                    <a:pt x="4" y="61"/>
                    <a:pt x="22" y="75"/>
                    <a:pt x="41" y="72"/>
                  </a:cubicBezTo>
                  <a:cubicBezTo>
                    <a:pt x="61" y="70"/>
                    <a:pt x="74" y="52"/>
                    <a:pt x="72" y="33"/>
                  </a:cubicBezTo>
                  <a:cubicBezTo>
                    <a:pt x="70" y="14"/>
                    <a:pt x="52" y="0"/>
                    <a:pt x="33" y="2"/>
                  </a:cubicBezTo>
                  <a:close/>
                  <a:moveTo>
                    <a:pt x="40" y="65"/>
                  </a:moveTo>
                  <a:cubicBezTo>
                    <a:pt x="25" y="67"/>
                    <a:pt x="11" y="56"/>
                    <a:pt x="9" y="41"/>
                  </a:cubicBezTo>
                  <a:cubicBezTo>
                    <a:pt x="7" y="25"/>
                    <a:pt x="18" y="11"/>
                    <a:pt x="33" y="9"/>
                  </a:cubicBezTo>
                  <a:cubicBezTo>
                    <a:pt x="49" y="7"/>
                    <a:pt x="63" y="18"/>
                    <a:pt x="65" y="34"/>
                  </a:cubicBezTo>
                  <a:cubicBezTo>
                    <a:pt x="67" y="49"/>
                    <a:pt x="56" y="63"/>
                    <a:pt x="40" y="65"/>
                  </a:cubicBezTo>
                  <a:close/>
                </a:path>
              </a:pathLst>
            </a:custGeom>
            <a:solidFill>
              <a:schemeClr val="accent2"/>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239" name="Freeform 85"/>
            <p:cNvSpPr>
              <a:spLocks noEditPoints="1"/>
            </p:cNvSpPr>
            <p:nvPr/>
          </p:nvSpPr>
          <p:spPr bwMode="auto">
            <a:xfrm>
              <a:off x="872728" y="2267147"/>
              <a:ext cx="61913" cy="123825"/>
            </a:xfrm>
            <a:custGeom>
              <a:gdLst>
                <a:gd fmla="*/ 16 w 24" name="T0"/>
                <a:gd fmla="*/ 21 h 48" name="T1"/>
                <a:gd fmla="*/ 15 w 24" name="T2"/>
                <a:gd fmla="*/ 12 h 48" name="T3"/>
                <a:gd fmla="*/ 15 w 24" name="T4"/>
                <a:gd fmla="*/ 12 h 48" name="T5"/>
                <a:gd fmla="*/ 18 w 24" name="T6"/>
                <a:gd fmla="*/ 12 h 48" name="T7"/>
                <a:gd fmla="*/ 19 w 24" name="T8"/>
                <a:gd fmla="*/ 11 h 48" name="T9"/>
                <a:gd fmla="*/ 20 w 24" name="T10"/>
                <a:gd fmla="*/ 9 h 48" name="T11"/>
                <a:gd fmla="*/ 20 w 24" name="T12"/>
                <a:gd fmla="*/ 8 h 48" name="T13"/>
                <a:gd fmla="*/ 19 w 24" name="T14"/>
                <a:gd fmla="*/ 7 h 48" name="T15"/>
                <a:gd fmla="*/ 18 w 24" name="T16"/>
                <a:gd fmla="*/ 6 h 48" name="T17"/>
                <a:gd fmla="*/ 17 w 24" name="T18"/>
                <a:gd fmla="*/ 6 h 48" name="T19"/>
                <a:gd fmla="*/ 14 w 24" name="T20"/>
                <a:gd fmla="*/ 6 h 48" name="T21"/>
                <a:gd fmla="*/ 14 w 24" name="T22"/>
                <a:gd fmla="*/ 2 h 48" name="T23"/>
                <a:gd fmla="*/ 12 w 24" name="T24"/>
                <a:gd fmla="*/ 1 h 48" name="T25"/>
                <a:gd fmla="*/ 11 w 24" name="T26"/>
                <a:gd fmla="*/ 2 h 48" name="T27"/>
                <a:gd fmla="*/ 11 w 24" name="T28"/>
                <a:gd fmla="*/ 6 h 48" name="T29"/>
                <a:gd fmla="*/ 11 w 24" name="T30"/>
                <a:gd fmla="*/ 7 h 48" name="T31"/>
                <a:gd fmla="*/ 8 w 24" name="T32"/>
                <a:gd fmla="*/ 7 h 48" name="T33"/>
                <a:gd fmla="*/ 8 w 24" name="T34"/>
                <a:gd fmla="*/ 3 h 48" name="T35"/>
                <a:gd fmla="*/ 6 w 24" name="T36"/>
                <a:gd fmla="*/ 1 h 48" name="T37"/>
                <a:gd fmla="*/ 5 w 24" name="T38"/>
                <a:gd fmla="*/ 3 h 48" name="T39"/>
                <a:gd fmla="*/ 5 w 24" name="T40"/>
                <a:gd fmla="*/ 8 h 48" name="T41"/>
                <a:gd fmla="*/ 2 w 24" name="T42"/>
                <a:gd fmla="*/ 10 h 48" name="T43"/>
                <a:gd fmla="*/ 0 w 24" name="T44"/>
                <a:gd fmla="*/ 13 h 48" name="T45"/>
                <a:gd fmla="*/ 0 w 24" name="T46"/>
                <a:gd fmla="*/ 17 h 48" name="T47"/>
                <a:gd fmla="*/ 1 w 24" name="T48"/>
                <a:gd fmla="*/ 21 h 48" name="T49"/>
                <a:gd fmla="*/ 3 w 24" name="T50"/>
                <a:gd fmla="*/ 23 h 48" name="T51"/>
                <a:gd fmla="*/ 7 w 24" name="T52"/>
                <a:gd fmla="*/ 25 h 48" name="T53"/>
                <a:gd fmla="*/ 7 w 24" name="T54"/>
                <a:gd fmla="*/ 25 h 48" name="T55"/>
                <a:gd fmla="*/ 9 w 24" name="T56"/>
                <a:gd fmla="*/ 36 h 48" name="T57"/>
                <a:gd fmla="*/ 6 w 24" name="T58"/>
                <a:gd fmla="*/ 36 h 48" name="T59"/>
                <a:gd fmla="*/ 2 w 24" name="T60"/>
                <a:gd fmla="*/ 35 h 48" name="T61"/>
                <a:gd fmla="*/ 2 w 24" name="T62"/>
                <a:gd fmla="*/ 36 h 48" name="T63"/>
                <a:gd fmla="*/ 2 w 24" name="T64"/>
                <a:gd fmla="*/ 37 h 48" name="T65"/>
                <a:gd fmla="*/ 1 w 24" name="T66"/>
                <a:gd fmla="*/ 39 h 48" name="T67"/>
                <a:gd fmla="*/ 2 w 24" name="T68"/>
                <a:gd fmla="*/ 40 h 48" name="T69"/>
                <a:gd fmla="*/ 5 w 24" name="T70"/>
                <a:gd fmla="*/ 41 h 48" name="T71"/>
                <a:gd fmla="*/ 9 w 24" name="T72"/>
                <a:gd fmla="*/ 41 h 48" name="T73"/>
                <a:gd fmla="*/ 10 w 24" name="T74"/>
                <a:gd fmla="*/ 47 h 48" name="T75"/>
                <a:gd fmla="*/ 12 w 24" name="T76"/>
                <a:gd fmla="*/ 48 h 48" name="T77"/>
                <a:gd fmla="*/ 13 w 24" name="T78"/>
                <a:gd fmla="*/ 46 h 48" name="T79"/>
                <a:gd fmla="*/ 12 w 24" name="T80"/>
                <a:gd fmla="*/ 41 h 48" name="T81"/>
                <a:gd fmla="*/ 15 w 24" name="T82"/>
                <a:gd fmla="*/ 40 h 48" name="T83"/>
                <a:gd fmla="*/ 16 w 24" name="T84"/>
                <a:gd fmla="*/ 46 h 48" name="T85"/>
                <a:gd fmla="*/ 18 w 24" name="T86"/>
                <a:gd fmla="*/ 47 h 48" name="T87"/>
                <a:gd fmla="*/ 19 w 24" name="T88"/>
                <a:gd fmla="*/ 45 h 48" name="T89"/>
                <a:gd fmla="*/ 18 w 24" name="T90"/>
                <a:gd fmla="*/ 39 h 48" name="T91"/>
                <a:gd fmla="*/ 21 w 24" name="T92"/>
                <a:gd fmla="*/ 38 h 48" name="T93"/>
                <a:gd fmla="*/ 23 w 24" name="T94"/>
                <a:gd fmla="*/ 35 h 48" name="T95"/>
                <a:gd fmla="*/ 24 w 24" name="T96"/>
                <a:gd fmla="*/ 30 h 48" name="T97"/>
                <a:gd fmla="*/ 21 w 24" name="T98"/>
                <a:gd fmla="*/ 24 h 48" name="T99"/>
                <a:gd fmla="*/ 16 w 24" name="T100"/>
                <a:gd fmla="*/ 21 h 48" name="T101"/>
                <a:gd fmla="*/ 15 w 24" name="T102"/>
                <a:gd fmla="*/ 35 h 48" name="T103"/>
                <a:gd fmla="*/ 12 w 24" name="T104"/>
                <a:gd fmla="*/ 35 h 48" name="T105"/>
                <a:gd fmla="*/ 11 w 24" name="T106"/>
                <a:gd fmla="*/ 26 h 48" name="T107"/>
                <a:gd fmla="*/ 14 w 24" name="T108"/>
                <a:gd fmla="*/ 27 h 48" name="T109"/>
                <a:gd fmla="*/ 15 w 24" name="T110"/>
                <a:gd fmla="*/ 35 h 48" name="T111"/>
                <a:gd fmla="*/ 13 w 24" name="T112"/>
                <a:gd fmla="*/ 20 h 48" name="T113"/>
                <a:gd fmla="*/ 10 w 24" name="T114"/>
                <a:gd fmla="*/ 19 h 48" name="T115"/>
                <a:gd fmla="*/ 9 w 24" name="T116"/>
                <a:gd fmla="*/ 12 h 48" name="T117"/>
                <a:gd fmla="*/ 12 w 24" name="T118"/>
                <a:gd fmla="*/ 12 h 48" name="T119"/>
                <a:gd fmla="*/ 13 w 24" name="T120"/>
                <a:gd fmla="*/ 20 h 48"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48" w="24">
                  <a:moveTo>
                    <a:pt x="16" y="21"/>
                  </a:moveTo>
                  <a:cubicBezTo>
                    <a:pt x="15" y="12"/>
                    <a:pt x="15" y="12"/>
                    <a:pt x="15" y="12"/>
                  </a:cubicBezTo>
                  <a:cubicBezTo>
                    <a:pt x="15" y="12"/>
                    <a:pt x="15" y="12"/>
                    <a:pt x="15" y="12"/>
                  </a:cubicBezTo>
                  <a:cubicBezTo>
                    <a:pt x="17" y="12"/>
                    <a:pt x="18" y="12"/>
                    <a:pt x="18" y="12"/>
                  </a:cubicBezTo>
                  <a:cubicBezTo>
                    <a:pt x="19" y="12"/>
                    <a:pt x="19" y="12"/>
                    <a:pt x="19" y="11"/>
                  </a:cubicBezTo>
                  <a:cubicBezTo>
                    <a:pt x="19" y="11"/>
                    <a:pt x="20" y="10"/>
                    <a:pt x="20" y="9"/>
                  </a:cubicBezTo>
                  <a:cubicBezTo>
                    <a:pt x="20" y="9"/>
                    <a:pt x="20" y="8"/>
                    <a:pt x="20" y="8"/>
                  </a:cubicBezTo>
                  <a:cubicBezTo>
                    <a:pt x="20" y="7"/>
                    <a:pt x="19" y="7"/>
                    <a:pt x="19" y="7"/>
                  </a:cubicBezTo>
                  <a:cubicBezTo>
                    <a:pt x="19" y="6"/>
                    <a:pt x="18" y="6"/>
                    <a:pt x="18" y="6"/>
                  </a:cubicBezTo>
                  <a:cubicBezTo>
                    <a:pt x="18" y="6"/>
                    <a:pt x="17" y="6"/>
                    <a:pt x="17" y="6"/>
                  </a:cubicBezTo>
                  <a:cubicBezTo>
                    <a:pt x="16" y="6"/>
                    <a:pt x="15" y="6"/>
                    <a:pt x="14" y="6"/>
                  </a:cubicBezTo>
                  <a:cubicBezTo>
                    <a:pt x="14" y="2"/>
                    <a:pt x="14" y="2"/>
                    <a:pt x="14" y="2"/>
                  </a:cubicBezTo>
                  <a:cubicBezTo>
                    <a:pt x="14" y="1"/>
                    <a:pt x="13" y="0"/>
                    <a:pt x="12" y="1"/>
                  </a:cubicBezTo>
                  <a:cubicBezTo>
                    <a:pt x="11" y="1"/>
                    <a:pt x="11" y="1"/>
                    <a:pt x="11" y="2"/>
                  </a:cubicBezTo>
                  <a:cubicBezTo>
                    <a:pt x="11" y="6"/>
                    <a:pt x="11" y="6"/>
                    <a:pt x="11" y="6"/>
                  </a:cubicBezTo>
                  <a:cubicBezTo>
                    <a:pt x="11" y="7"/>
                    <a:pt x="11" y="7"/>
                    <a:pt x="11" y="7"/>
                  </a:cubicBezTo>
                  <a:cubicBezTo>
                    <a:pt x="10" y="7"/>
                    <a:pt x="9" y="7"/>
                    <a:pt x="8" y="7"/>
                  </a:cubicBezTo>
                  <a:cubicBezTo>
                    <a:pt x="8" y="3"/>
                    <a:pt x="8" y="3"/>
                    <a:pt x="8" y="3"/>
                  </a:cubicBezTo>
                  <a:cubicBezTo>
                    <a:pt x="8" y="2"/>
                    <a:pt x="7" y="1"/>
                    <a:pt x="6" y="1"/>
                  </a:cubicBezTo>
                  <a:cubicBezTo>
                    <a:pt x="5" y="1"/>
                    <a:pt x="5" y="2"/>
                    <a:pt x="5" y="3"/>
                  </a:cubicBezTo>
                  <a:cubicBezTo>
                    <a:pt x="5" y="8"/>
                    <a:pt x="5" y="8"/>
                    <a:pt x="5" y="8"/>
                  </a:cubicBezTo>
                  <a:cubicBezTo>
                    <a:pt x="4" y="9"/>
                    <a:pt x="3" y="9"/>
                    <a:pt x="2" y="10"/>
                  </a:cubicBezTo>
                  <a:cubicBezTo>
                    <a:pt x="1" y="11"/>
                    <a:pt x="1" y="12"/>
                    <a:pt x="0" y="13"/>
                  </a:cubicBezTo>
                  <a:cubicBezTo>
                    <a:pt x="0" y="14"/>
                    <a:pt x="0" y="16"/>
                    <a:pt x="0" y="17"/>
                  </a:cubicBezTo>
                  <a:cubicBezTo>
                    <a:pt x="0" y="18"/>
                    <a:pt x="1" y="20"/>
                    <a:pt x="1" y="21"/>
                  </a:cubicBezTo>
                  <a:cubicBezTo>
                    <a:pt x="2" y="22"/>
                    <a:pt x="3" y="22"/>
                    <a:pt x="3" y="23"/>
                  </a:cubicBezTo>
                  <a:cubicBezTo>
                    <a:pt x="4" y="24"/>
                    <a:pt x="5" y="24"/>
                    <a:pt x="7" y="25"/>
                  </a:cubicBezTo>
                  <a:cubicBezTo>
                    <a:pt x="7" y="25"/>
                    <a:pt x="7" y="25"/>
                    <a:pt x="7" y="25"/>
                  </a:cubicBezTo>
                  <a:cubicBezTo>
                    <a:pt x="9" y="36"/>
                    <a:pt x="9" y="36"/>
                    <a:pt x="9" y="36"/>
                  </a:cubicBezTo>
                  <a:cubicBezTo>
                    <a:pt x="8" y="36"/>
                    <a:pt x="7" y="36"/>
                    <a:pt x="6" y="36"/>
                  </a:cubicBezTo>
                  <a:cubicBezTo>
                    <a:pt x="5" y="35"/>
                    <a:pt x="4" y="35"/>
                    <a:pt x="2" y="35"/>
                  </a:cubicBezTo>
                  <a:cubicBezTo>
                    <a:pt x="2" y="35"/>
                    <a:pt x="2" y="35"/>
                    <a:pt x="2" y="36"/>
                  </a:cubicBezTo>
                  <a:cubicBezTo>
                    <a:pt x="2" y="36"/>
                    <a:pt x="2" y="37"/>
                    <a:pt x="2" y="37"/>
                  </a:cubicBezTo>
                  <a:cubicBezTo>
                    <a:pt x="1" y="38"/>
                    <a:pt x="1" y="39"/>
                    <a:pt x="1" y="39"/>
                  </a:cubicBezTo>
                  <a:cubicBezTo>
                    <a:pt x="2" y="40"/>
                    <a:pt x="2" y="40"/>
                    <a:pt x="2" y="40"/>
                  </a:cubicBezTo>
                  <a:cubicBezTo>
                    <a:pt x="3" y="41"/>
                    <a:pt x="4" y="41"/>
                    <a:pt x="5" y="41"/>
                  </a:cubicBezTo>
                  <a:cubicBezTo>
                    <a:pt x="7" y="41"/>
                    <a:pt x="8" y="41"/>
                    <a:pt x="9" y="41"/>
                  </a:cubicBezTo>
                  <a:cubicBezTo>
                    <a:pt x="10" y="47"/>
                    <a:pt x="10" y="47"/>
                    <a:pt x="10" y="47"/>
                  </a:cubicBezTo>
                  <a:cubicBezTo>
                    <a:pt x="10" y="47"/>
                    <a:pt x="11" y="48"/>
                    <a:pt x="12" y="48"/>
                  </a:cubicBezTo>
                  <a:cubicBezTo>
                    <a:pt x="13" y="48"/>
                    <a:pt x="13" y="47"/>
                    <a:pt x="13" y="46"/>
                  </a:cubicBezTo>
                  <a:cubicBezTo>
                    <a:pt x="12" y="41"/>
                    <a:pt x="12" y="41"/>
                    <a:pt x="12" y="41"/>
                  </a:cubicBezTo>
                  <a:cubicBezTo>
                    <a:pt x="13" y="41"/>
                    <a:pt x="14" y="41"/>
                    <a:pt x="15" y="40"/>
                  </a:cubicBezTo>
                  <a:cubicBezTo>
                    <a:pt x="16" y="46"/>
                    <a:pt x="16" y="46"/>
                    <a:pt x="16" y="46"/>
                  </a:cubicBezTo>
                  <a:cubicBezTo>
                    <a:pt x="16" y="47"/>
                    <a:pt x="17" y="47"/>
                    <a:pt x="18" y="47"/>
                  </a:cubicBezTo>
                  <a:cubicBezTo>
                    <a:pt x="19" y="47"/>
                    <a:pt x="19" y="46"/>
                    <a:pt x="19" y="45"/>
                  </a:cubicBezTo>
                  <a:cubicBezTo>
                    <a:pt x="18" y="39"/>
                    <a:pt x="18" y="39"/>
                    <a:pt x="18" y="39"/>
                  </a:cubicBezTo>
                  <a:cubicBezTo>
                    <a:pt x="19" y="39"/>
                    <a:pt x="20" y="39"/>
                    <a:pt x="21" y="38"/>
                  </a:cubicBezTo>
                  <a:cubicBezTo>
                    <a:pt x="22" y="37"/>
                    <a:pt x="23" y="36"/>
                    <a:pt x="23" y="35"/>
                  </a:cubicBezTo>
                  <a:cubicBezTo>
                    <a:pt x="24" y="33"/>
                    <a:pt x="24" y="32"/>
                    <a:pt x="24" y="30"/>
                  </a:cubicBezTo>
                  <a:cubicBezTo>
                    <a:pt x="24" y="27"/>
                    <a:pt x="22" y="25"/>
                    <a:pt x="21" y="24"/>
                  </a:cubicBezTo>
                  <a:cubicBezTo>
                    <a:pt x="20" y="23"/>
                    <a:pt x="18" y="22"/>
                    <a:pt x="16" y="21"/>
                  </a:cubicBezTo>
                  <a:close/>
                  <a:moveTo>
                    <a:pt x="15" y="35"/>
                  </a:moveTo>
                  <a:cubicBezTo>
                    <a:pt x="14" y="35"/>
                    <a:pt x="13" y="35"/>
                    <a:pt x="12" y="35"/>
                  </a:cubicBezTo>
                  <a:cubicBezTo>
                    <a:pt x="11" y="26"/>
                    <a:pt x="11" y="26"/>
                    <a:pt x="11" y="26"/>
                  </a:cubicBezTo>
                  <a:cubicBezTo>
                    <a:pt x="12" y="26"/>
                    <a:pt x="13" y="27"/>
                    <a:pt x="14" y="27"/>
                  </a:cubicBezTo>
                  <a:lnTo>
                    <a:pt x="15" y="35"/>
                  </a:lnTo>
                  <a:close/>
                  <a:moveTo>
                    <a:pt x="13" y="20"/>
                  </a:moveTo>
                  <a:cubicBezTo>
                    <a:pt x="12" y="20"/>
                    <a:pt x="11" y="20"/>
                    <a:pt x="10" y="19"/>
                  </a:cubicBezTo>
                  <a:cubicBezTo>
                    <a:pt x="9" y="12"/>
                    <a:pt x="9" y="12"/>
                    <a:pt x="9" y="12"/>
                  </a:cubicBezTo>
                  <a:cubicBezTo>
                    <a:pt x="10" y="12"/>
                    <a:pt x="11" y="12"/>
                    <a:pt x="12" y="12"/>
                  </a:cubicBezTo>
                  <a:lnTo>
                    <a:pt x="13" y="20"/>
                  </a:lnTo>
                  <a:close/>
                </a:path>
              </a:pathLst>
            </a:custGeom>
            <a:solidFill>
              <a:schemeClr val="accent2"/>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240" name="Freeform 86"/>
            <p:cNvSpPr>
              <a:spLocks noEditPoints="1"/>
            </p:cNvSpPr>
            <p:nvPr/>
          </p:nvSpPr>
          <p:spPr bwMode="auto">
            <a:xfrm>
              <a:off x="2113360" y="2592187"/>
              <a:ext cx="210740" cy="166688"/>
            </a:xfrm>
            <a:custGeom>
              <a:gdLst>
                <a:gd fmla="*/ 64 w 82" name="T0"/>
                <a:gd fmla="*/ 1 h 65" name="T1"/>
                <a:gd fmla="*/ 11 w 82" name="T2"/>
                <a:gd fmla="*/ 7 h 65" name="T3"/>
                <a:gd fmla="*/ 0 w 82" name="T4"/>
                <a:gd fmla="*/ 21 h 65" name="T5"/>
                <a:gd fmla="*/ 4 w 82" name="T6"/>
                <a:gd fmla="*/ 54 h 65" name="T7"/>
                <a:gd fmla="*/ 18 w 82" name="T8"/>
                <a:gd fmla="*/ 64 h 65" name="T9"/>
                <a:gd fmla="*/ 71 w 82" name="T10"/>
                <a:gd fmla="*/ 58 h 65" name="T11"/>
                <a:gd fmla="*/ 82 w 82" name="T12"/>
                <a:gd fmla="*/ 44 h 65" name="T13"/>
                <a:gd fmla="*/ 77 w 82" name="T14"/>
                <a:gd fmla="*/ 11 h 65" name="T15"/>
                <a:gd fmla="*/ 64 w 82" name="T16"/>
                <a:gd fmla="*/ 1 h 65" name="T17"/>
                <a:gd fmla="*/ 11 w 82" name="T18"/>
                <a:gd fmla="*/ 13 h 65" name="T19"/>
                <a:gd fmla="*/ 65 w 82" name="T20"/>
                <a:gd fmla="*/ 6 h 65" name="T21"/>
                <a:gd fmla="*/ 72 w 82" name="T22"/>
                <a:gd fmla="*/ 12 h 65" name="T23"/>
                <a:gd fmla="*/ 73 w 82" name="T24"/>
                <a:gd fmla="*/ 15 h 65" name="T25"/>
                <a:gd fmla="*/ 6 w 82" name="T26"/>
                <a:gd fmla="*/ 23 h 65" name="T27"/>
                <a:gd fmla="*/ 6 w 82" name="T28"/>
                <a:gd fmla="*/ 20 h 65" name="T29"/>
                <a:gd fmla="*/ 11 w 82" name="T30"/>
                <a:gd fmla="*/ 13 h 65" name="T31"/>
                <a:gd fmla="*/ 70 w 82" name="T32"/>
                <a:gd fmla="*/ 52 h 65" name="T33"/>
                <a:gd fmla="*/ 17 w 82" name="T34"/>
                <a:gd fmla="*/ 59 h 65" name="T35"/>
                <a:gd fmla="*/ 10 w 82" name="T36"/>
                <a:gd fmla="*/ 53 h 65" name="T37"/>
                <a:gd fmla="*/ 7 w 82" name="T38"/>
                <a:gd fmla="*/ 36 h 65" name="T39"/>
                <a:gd fmla="*/ 74 w 82" name="T40"/>
                <a:gd fmla="*/ 28 h 65" name="T41"/>
                <a:gd fmla="*/ 76 w 82" name="T42"/>
                <a:gd fmla="*/ 45 h 65" name="T43"/>
                <a:gd fmla="*/ 70 w 82" name="T44"/>
                <a:gd fmla="*/ 52 h 65"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65" w="82">
                  <a:moveTo>
                    <a:pt x="64" y="1"/>
                  </a:moveTo>
                  <a:cubicBezTo>
                    <a:pt x="11" y="7"/>
                    <a:pt x="11" y="7"/>
                    <a:pt x="11" y="7"/>
                  </a:cubicBezTo>
                  <a:cubicBezTo>
                    <a:pt x="4" y="8"/>
                    <a:pt x="0" y="14"/>
                    <a:pt x="0" y="21"/>
                  </a:cubicBezTo>
                  <a:cubicBezTo>
                    <a:pt x="4" y="54"/>
                    <a:pt x="4" y="54"/>
                    <a:pt x="4" y="54"/>
                  </a:cubicBezTo>
                  <a:cubicBezTo>
                    <a:pt x="5" y="60"/>
                    <a:pt x="11" y="65"/>
                    <a:pt x="18" y="64"/>
                  </a:cubicBezTo>
                  <a:cubicBezTo>
                    <a:pt x="71" y="58"/>
                    <a:pt x="71" y="58"/>
                    <a:pt x="71" y="58"/>
                  </a:cubicBezTo>
                  <a:cubicBezTo>
                    <a:pt x="78" y="57"/>
                    <a:pt x="82" y="51"/>
                    <a:pt x="82" y="44"/>
                  </a:cubicBezTo>
                  <a:cubicBezTo>
                    <a:pt x="77" y="11"/>
                    <a:pt x="77" y="11"/>
                    <a:pt x="77" y="11"/>
                  </a:cubicBezTo>
                  <a:cubicBezTo>
                    <a:pt x="77" y="5"/>
                    <a:pt x="71" y="0"/>
                    <a:pt x="64" y="1"/>
                  </a:cubicBezTo>
                  <a:close/>
                  <a:moveTo>
                    <a:pt x="11" y="13"/>
                  </a:moveTo>
                  <a:cubicBezTo>
                    <a:pt x="65" y="6"/>
                    <a:pt x="65" y="6"/>
                    <a:pt x="65" y="6"/>
                  </a:cubicBezTo>
                  <a:cubicBezTo>
                    <a:pt x="68" y="6"/>
                    <a:pt x="72" y="8"/>
                    <a:pt x="72" y="12"/>
                  </a:cubicBezTo>
                  <a:cubicBezTo>
                    <a:pt x="73" y="15"/>
                    <a:pt x="73" y="15"/>
                    <a:pt x="73" y="15"/>
                  </a:cubicBezTo>
                  <a:cubicBezTo>
                    <a:pt x="6" y="23"/>
                    <a:pt x="6" y="23"/>
                    <a:pt x="6" y="23"/>
                  </a:cubicBezTo>
                  <a:cubicBezTo>
                    <a:pt x="6" y="20"/>
                    <a:pt x="6" y="20"/>
                    <a:pt x="6" y="20"/>
                  </a:cubicBezTo>
                  <a:cubicBezTo>
                    <a:pt x="5" y="16"/>
                    <a:pt x="8" y="13"/>
                    <a:pt x="11" y="13"/>
                  </a:cubicBezTo>
                  <a:close/>
                  <a:moveTo>
                    <a:pt x="70" y="52"/>
                  </a:moveTo>
                  <a:cubicBezTo>
                    <a:pt x="17" y="59"/>
                    <a:pt x="17" y="59"/>
                    <a:pt x="17" y="59"/>
                  </a:cubicBezTo>
                  <a:cubicBezTo>
                    <a:pt x="13" y="59"/>
                    <a:pt x="10" y="57"/>
                    <a:pt x="10" y="53"/>
                  </a:cubicBezTo>
                  <a:cubicBezTo>
                    <a:pt x="7" y="36"/>
                    <a:pt x="7" y="36"/>
                    <a:pt x="7" y="36"/>
                  </a:cubicBezTo>
                  <a:cubicBezTo>
                    <a:pt x="74" y="28"/>
                    <a:pt x="74" y="28"/>
                    <a:pt x="74" y="28"/>
                  </a:cubicBezTo>
                  <a:cubicBezTo>
                    <a:pt x="76" y="45"/>
                    <a:pt x="76" y="45"/>
                    <a:pt x="76" y="45"/>
                  </a:cubicBezTo>
                  <a:cubicBezTo>
                    <a:pt x="77" y="48"/>
                    <a:pt x="74" y="52"/>
                    <a:pt x="70" y="52"/>
                  </a:cubicBezTo>
                  <a:close/>
                </a:path>
              </a:pathLst>
            </a:custGeom>
            <a:solidFill>
              <a:schemeClr val="accent4"/>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241" name="Freeform 87"/>
            <p:cNvSpPr/>
            <p:nvPr/>
          </p:nvSpPr>
          <p:spPr bwMode="auto">
            <a:xfrm>
              <a:off x="2146697" y="2682675"/>
              <a:ext cx="97631" cy="25004"/>
            </a:xfrm>
            <a:custGeom>
              <a:gdLst>
                <a:gd fmla="*/ 38 w 38" name="T0"/>
                <a:gd fmla="*/ 3 h 10" name="T1"/>
                <a:gd fmla="*/ 35 w 38" name="T2"/>
                <a:gd fmla="*/ 6 h 10" name="T3"/>
                <a:gd fmla="*/ 3 w 38" name="T4"/>
                <a:gd fmla="*/ 10 h 10" name="T5"/>
                <a:gd fmla="*/ 0 w 38" name="T6"/>
                <a:gd fmla="*/ 7 h 10" name="T7"/>
                <a:gd fmla="*/ 0 w 38" name="T8"/>
                <a:gd fmla="*/ 7 h 10" name="T9"/>
                <a:gd fmla="*/ 3 w 38" name="T10"/>
                <a:gd fmla="*/ 4 h 10" name="T11"/>
                <a:gd fmla="*/ 35 w 38" name="T12"/>
                <a:gd fmla="*/ 1 h 10" name="T13"/>
                <a:gd fmla="*/ 38 w 38" name="T14"/>
                <a:gd fmla="*/ 3 h 1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 w="38">
                  <a:moveTo>
                    <a:pt x="38" y="3"/>
                  </a:moveTo>
                  <a:cubicBezTo>
                    <a:pt x="38" y="4"/>
                    <a:pt x="37" y="6"/>
                    <a:pt x="35" y="6"/>
                  </a:cubicBezTo>
                  <a:cubicBezTo>
                    <a:pt x="3" y="10"/>
                    <a:pt x="3" y="10"/>
                    <a:pt x="3" y="10"/>
                  </a:cubicBezTo>
                  <a:cubicBezTo>
                    <a:pt x="2" y="10"/>
                    <a:pt x="0" y="9"/>
                    <a:pt x="0" y="7"/>
                  </a:cubicBezTo>
                  <a:cubicBezTo>
                    <a:pt x="0" y="7"/>
                    <a:pt x="0" y="7"/>
                    <a:pt x="0" y="7"/>
                  </a:cubicBezTo>
                  <a:cubicBezTo>
                    <a:pt x="0" y="6"/>
                    <a:pt x="1" y="5"/>
                    <a:pt x="3" y="4"/>
                  </a:cubicBezTo>
                  <a:cubicBezTo>
                    <a:pt x="35" y="1"/>
                    <a:pt x="35" y="1"/>
                    <a:pt x="35" y="1"/>
                  </a:cubicBezTo>
                  <a:cubicBezTo>
                    <a:pt x="36" y="0"/>
                    <a:pt x="38" y="1"/>
                    <a:pt x="38" y="3"/>
                  </a:cubicBezTo>
                  <a:close/>
                </a:path>
              </a:pathLst>
            </a:custGeom>
            <a:solidFill>
              <a:schemeClr val="accent4"/>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242" name="Freeform 88"/>
            <p:cNvSpPr/>
            <p:nvPr/>
          </p:nvSpPr>
          <p:spPr bwMode="auto">
            <a:xfrm>
              <a:off x="2149078" y="2713632"/>
              <a:ext cx="59531" cy="17860"/>
            </a:xfrm>
            <a:custGeom>
              <a:gdLst>
                <a:gd fmla="*/ 23 w 23" name="T0"/>
                <a:gd fmla="*/ 2 h 7" name="T1"/>
                <a:gd fmla="*/ 20 w 23" name="T2"/>
                <a:gd fmla="*/ 5 h 7" name="T3"/>
                <a:gd fmla="*/ 3 w 23" name="T4"/>
                <a:gd fmla="*/ 7 h 7" name="T5"/>
                <a:gd fmla="*/ 0 w 23" name="T6"/>
                <a:gd fmla="*/ 5 h 7" name="T7"/>
                <a:gd fmla="*/ 0 w 23" name="T8"/>
                <a:gd fmla="*/ 5 h 7" name="T9"/>
                <a:gd fmla="*/ 3 w 23" name="T10"/>
                <a:gd fmla="*/ 2 h 7" name="T11"/>
                <a:gd fmla="*/ 20 w 23" name="T12"/>
                <a:gd fmla="*/ 0 h 7" name="T13"/>
                <a:gd fmla="*/ 23 w 23" name="T14"/>
                <a:gd fmla="*/ 2 h 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 w="23">
                  <a:moveTo>
                    <a:pt x="23" y="2"/>
                  </a:moveTo>
                  <a:cubicBezTo>
                    <a:pt x="23" y="4"/>
                    <a:pt x="22" y="5"/>
                    <a:pt x="20" y="5"/>
                  </a:cubicBezTo>
                  <a:cubicBezTo>
                    <a:pt x="3" y="7"/>
                    <a:pt x="3" y="7"/>
                    <a:pt x="3" y="7"/>
                  </a:cubicBezTo>
                  <a:cubicBezTo>
                    <a:pt x="2" y="7"/>
                    <a:pt x="1" y="6"/>
                    <a:pt x="0" y="5"/>
                  </a:cubicBezTo>
                  <a:cubicBezTo>
                    <a:pt x="0" y="5"/>
                    <a:pt x="0" y="5"/>
                    <a:pt x="0" y="5"/>
                  </a:cubicBezTo>
                  <a:cubicBezTo>
                    <a:pt x="0" y="4"/>
                    <a:pt x="1" y="2"/>
                    <a:pt x="3" y="2"/>
                  </a:cubicBezTo>
                  <a:cubicBezTo>
                    <a:pt x="20" y="0"/>
                    <a:pt x="20" y="0"/>
                    <a:pt x="20" y="0"/>
                  </a:cubicBezTo>
                  <a:cubicBezTo>
                    <a:pt x="21" y="0"/>
                    <a:pt x="22" y="1"/>
                    <a:pt x="23" y="2"/>
                  </a:cubicBezTo>
                  <a:close/>
                </a:path>
              </a:pathLst>
            </a:custGeom>
            <a:solidFill>
              <a:schemeClr val="accent4"/>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243" name="Freeform 89"/>
            <p:cNvSpPr>
              <a:spLocks noEditPoints="1"/>
            </p:cNvSpPr>
            <p:nvPr/>
          </p:nvSpPr>
          <p:spPr bwMode="auto">
            <a:xfrm>
              <a:off x="1577578" y="2439788"/>
              <a:ext cx="30956" cy="59531"/>
            </a:xfrm>
            <a:custGeom>
              <a:gdLst>
                <a:gd fmla="*/ 8 w 12" name="T0"/>
                <a:gd fmla="*/ 10 h 23" name="T1"/>
                <a:gd fmla="*/ 8 w 12" name="T2"/>
                <a:gd fmla="*/ 5 h 23" name="T3"/>
                <a:gd fmla="*/ 8 w 12" name="T4"/>
                <a:gd fmla="*/ 5 h 23" name="T5"/>
                <a:gd fmla="*/ 9 w 12" name="T6"/>
                <a:gd fmla="*/ 5 h 23" name="T7"/>
                <a:gd fmla="*/ 10 w 12" name="T8"/>
                <a:gd fmla="*/ 5 h 23" name="T9"/>
                <a:gd fmla="*/ 10 w 12" name="T10"/>
                <a:gd fmla="*/ 4 h 23" name="T11"/>
                <a:gd fmla="*/ 10 w 12" name="T12"/>
                <a:gd fmla="*/ 3 h 23" name="T13"/>
                <a:gd fmla="*/ 10 w 12" name="T14"/>
                <a:gd fmla="*/ 3 h 23" name="T15"/>
                <a:gd fmla="*/ 9 w 12" name="T16"/>
                <a:gd fmla="*/ 3 h 23" name="T17"/>
                <a:gd fmla="*/ 9 w 12" name="T18"/>
                <a:gd fmla="*/ 2 h 23" name="T19"/>
                <a:gd fmla="*/ 7 w 12" name="T20"/>
                <a:gd fmla="*/ 2 h 23" name="T21"/>
                <a:gd fmla="*/ 7 w 12" name="T22"/>
                <a:gd fmla="*/ 0 h 23" name="T23"/>
                <a:gd fmla="*/ 6 w 12" name="T24"/>
                <a:gd fmla="*/ 0 h 23" name="T25"/>
                <a:gd fmla="*/ 6 w 12" name="T26"/>
                <a:gd fmla="*/ 1 h 23" name="T27"/>
                <a:gd fmla="*/ 6 w 12" name="T28"/>
                <a:gd fmla="*/ 3 h 23" name="T29"/>
                <a:gd fmla="*/ 6 w 12" name="T30"/>
                <a:gd fmla="*/ 3 h 23" name="T31"/>
                <a:gd fmla="*/ 5 w 12" name="T32"/>
                <a:gd fmla="*/ 3 h 23" name="T33"/>
                <a:gd fmla="*/ 4 w 12" name="T34"/>
                <a:gd fmla="*/ 1 h 23" name="T35"/>
                <a:gd fmla="*/ 3 w 12" name="T36"/>
                <a:gd fmla="*/ 0 h 23" name="T37"/>
                <a:gd fmla="*/ 3 w 12" name="T38"/>
                <a:gd fmla="*/ 1 h 23" name="T39"/>
                <a:gd fmla="*/ 3 w 12" name="T40"/>
                <a:gd fmla="*/ 3 h 23" name="T41"/>
                <a:gd fmla="*/ 2 w 12" name="T42"/>
                <a:gd fmla="*/ 4 h 23" name="T43"/>
                <a:gd fmla="*/ 1 w 12" name="T44"/>
                <a:gd fmla="*/ 6 h 23" name="T45"/>
                <a:gd fmla="*/ 1 w 12" name="T46"/>
                <a:gd fmla="*/ 8 h 23" name="T47"/>
                <a:gd fmla="*/ 1 w 12" name="T48"/>
                <a:gd fmla="*/ 9 h 23" name="T49"/>
                <a:gd fmla="*/ 2 w 12" name="T50"/>
                <a:gd fmla="*/ 11 h 23" name="T51"/>
                <a:gd fmla="*/ 4 w 12" name="T52"/>
                <a:gd fmla="*/ 12 h 23" name="T53"/>
                <a:gd fmla="*/ 4 w 12" name="T54"/>
                <a:gd fmla="*/ 12 h 23" name="T55"/>
                <a:gd fmla="*/ 5 w 12" name="T56"/>
                <a:gd fmla="*/ 17 h 23" name="T57"/>
                <a:gd fmla="*/ 3 w 12" name="T58"/>
                <a:gd fmla="*/ 17 h 23" name="T59"/>
                <a:gd fmla="*/ 2 w 12" name="T60"/>
                <a:gd fmla="*/ 16 h 23" name="T61"/>
                <a:gd fmla="*/ 1 w 12" name="T62"/>
                <a:gd fmla="*/ 17 h 23" name="T63"/>
                <a:gd fmla="*/ 1 w 12" name="T64"/>
                <a:gd fmla="*/ 18 h 23" name="T65"/>
                <a:gd fmla="*/ 1 w 12" name="T66"/>
                <a:gd fmla="*/ 19 h 23" name="T67"/>
                <a:gd fmla="*/ 1 w 12" name="T68"/>
                <a:gd fmla="*/ 19 h 23" name="T69"/>
                <a:gd fmla="*/ 3 w 12" name="T70"/>
                <a:gd fmla="*/ 19 h 23" name="T71"/>
                <a:gd fmla="*/ 5 w 12" name="T72"/>
                <a:gd fmla="*/ 20 h 23" name="T73"/>
                <a:gd fmla="*/ 5 w 12" name="T74"/>
                <a:gd fmla="*/ 22 h 23" name="T75"/>
                <a:gd fmla="*/ 6 w 12" name="T76"/>
                <a:gd fmla="*/ 23 h 23" name="T77"/>
                <a:gd fmla="*/ 7 w 12" name="T78"/>
                <a:gd fmla="*/ 22 h 23" name="T79"/>
                <a:gd fmla="*/ 7 w 12" name="T80"/>
                <a:gd fmla="*/ 19 h 23" name="T81"/>
                <a:gd fmla="*/ 8 w 12" name="T82"/>
                <a:gd fmla="*/ 19 h 23" name="T83"/>
                <a:gd fmla="*/ 8 w 12" name="T84"/>
                <a:gd fmla="*/ 22 h 23" name="T85"/>
                <a:gd fmla="*/ 9 w 12" name="T86"/>
                <a:gd fmla="*/ 22 h 23" name="T87"/>
                <a:gd fmla="*/ 10 w 12" name="T88"/>
                <a:gd fmla="*/ 22 h 23" name="T89"/>
                <a:gd fmla="*/ 9 w 12" name="T90"/>
                <a:gd fmla="*/ 19 h 23" name="T91"/>
                <a:gd fmla="*/ 11 w 12" name="T92"/>
                <a:gd fmla="*/ 18 h 23" name="T93"/>
                <a:gd fmla="*/ 12 w 12" name="T94"/>
                <a:gd fmla="*/ 16 h 23" name="T95"/>
                <a:gd fmla="*/ 12 w 12" name="T96"/>
                <a:gd fmla="*/ 14 h 23" name="T97"/>
                <a:gd fmla="*/ 11 w 12" name="T98"/>
                <a:gd fmla="*/ 11 h 23" name="T99"/>
                <a:gd fmla="*/ 8 w 12" name="T100"/>
                <a:gd fmla="*/ 10 h 23" name="T101"/>
                <a:gd fmla="*/ 8 w 12" name="T102"/>
                <a:gd fmla="*/ 16 h 23" name="T103"/>
                <a:gd fmla="*/ 6 w 12" name="T104"/>
                <a:gd fmla="*/ 17 h 23" name="T105"/>
                <a:gd fmla="*/ 6 w 12" name="T106"/>
                <a:gd fmla="*/ 12 h 23" name="T107"/>
                <a:gd fmla="*/ 7 w 12" name="T108"/>
                <a:gd fmla="*/ 13 h 23" name="T109"/>
                <a:gd fmla="*/ 8 w 12" name="T110"/>
                <a:gd fmla="*/ 16 h 23" name="T111"/>
                <a:gd fmla="*/ 7 w 12" name="T112"/>
                <a:gd fmla="*/ 9 h 23" name="T113"/>
                <a:gd fmla="*/ 5 w 12" name="T114"/>
                <a:gd fmla="*/ 9 h 23" name="T115"/>
                <a:gd fmla="*/ 5 w 12" name="T116"/>
                <a:gd fmla="*/ 5 h 23" name="T117"/>
                <a:gd fmla="*/ 6 w 12" name="T118"/>
                <a:gd fmla="*/ 5 h 23" name="T119"/>
                <a:gd fmla="*/ 7 w 12" name="T120"/>
                <a:gd fmla="*/ 9 h 23"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23" w="12">
                  <a:moveTo>
                    <a:pt x="8" y="10"/>
                  </a:moveTo>
                  <a:cubicBezTo>
                    <a:pt x="8" y="5"/>
                    <a:pt x="8" y="5"/>
                    <a:pt x="8" y="5"/>
                  </a:cubicBezTo>
                  <a:cubicBezTo>
                    <a:pt x="8" y="5"/>
                    <a:pt x="8" y="5"/>
                    <a:pt x="8" y="5"/>
                  </a:cubicBezTo>
                  <a:cubicBezTo>
                    <a:pt x="9" y="5"/>
                    <a:pt x="9" y="5"/>
                    <a:pt x="9" y="5"/>
                  </a:cubicBezTo>
                  <a:cubicBezTo>
                    <a:pt x="10" y="5"/>
                    <a:pt x="10" y="5"/>
                    <a:pt x="10" y="5"/>
                  </a:cubicBezTo>
                  <a:cubicBezTo>
                    <a:pt x="10" y="5"/>
                    <a:pt x="10" y="4"/>
                    <a:pt x="10" y="4"/>
                  </a:cubicBezTo>
                  <a:cubicBezTo>
                    <a:pt x="10" y="4"/>
                    <a:pt x="10" y="3"/>
                    <a:pt x="10" y="3"/>
                  </a:cubicBezTo>
                  <a:cubicBezTo>
                    <a:pt x="10" y="3"/>
                    <a:pt x="10" y="3"/>
                    <a:pt x="10" y="3"/>
                  </a:cubicBezTo>
                  <a:cubicBezTo>
                    <a:pt x="10" y="3"/>
                    <a:pt x="9" y="3"/>
                    <a:pt x="9" y="3"/>
                  </a:cubicBezTo>
                  <a:cubicBezTo>
                    <a:pt x="9" y="2"/>
                    <a:pt x="9" y="2"/>
                    <a:pt x="9" y="2"/>
                  </a:cubicBezTo>
                  <a:cubicBezTo>
                    <a:pt x="8" y="2"/>
                    <a:pt x="8" y="2"/>
                    <a:pt x="7" y="2"/>
                  </a:cubicBezTo>
                  <a:cubicBezTo>
                    <a:pt x="7" y="0"/>
                    <a:pt x="7" y="0"/>
                    <a:pt x="7" y="0"/>
                  </a:cubicBezTo>
                  <a:cubicBezTo>
                    <a:pt x="7" y="0"/>
                    <a:pt x="7" y="0"/>
                    <a:pt x="6" y="0"/>
                  </a:cubicBezTo>
                  <a:cubicBezTo>
                    <a:pt x="6" y="0"/>
                    <a:pt x="6" y="0"/>
                    <a:pt x="6" y="1"/>
                  </a:cubicBezTo>
                  <a:cubicBezTo>
                    <a:pt x="6" y="3"/>
                    <a:pt x="6" y="3"/>
                    <a:pt x="6" y="3"/>
                  </a:cubicBezTo>
                  <a:cubicBezTo>
                    <a:pt x="6" y="3"/>
                    <a:pt x="6" y="3"/>
                    <a:pt x="6" y="3"/>
                  </a:cubicBezTo>
                  <a:cubicBezTo>
                    <a:pt x="5" y="3"/>
                    <a:pt x="5" y="3"/>
                    <a:pt x="5" y="3"/>
                  </a:cubicBezTo>
                  <a:cubicBezTo>
                    <a:pt x="4" y="1"/>
                    <a:pt x="4" y="1"/>
                    <a:pt x="4" y="1"/>
                  </a:cubicBezTo>
                  <a:cubicBezTo>
                    <a:pt x="4" y="0"/>
                    <a:pt x="4" y="0"/>
                    <a:pt x="3" y="0"/>
                  </a:cubicBezTo>
                  <a:cubicBezTo>
                    <a:pt x="3" y="0"/>
                    <a:pt x="3" y="0"/>
                    <a:pt x="3" y="1"/>
                  </a:cubicBezTo>
                  <a:cubicBezTo>
                    <a:pt x="3" y="3"/>
                    <a:pt x="3" y="3"/>
                    <a:pt x="3" y="3"/>
                  </a:cubicBezTo>
                  <a:cubicBezTo>
                    <a:pt x="2" y="4"/>
                    <a:pt x="2" y="4"/>
                    <a:pt x="2" y="4"/>
                  </a:cubicBezTo>
                  <a:cubicBezTo>
                    <a:pt x="1" y="5"/>
                    <a:pt x="1" y="5"/>
                    <a:pt x="1" y="6"/>
                  </a:cubicBezTo>
                  <a:cubicBezTo>
                    <a:pt x="0" y="6"/>
                    <a:pt x="0" y="7"/>
                    <a:pt x="1" y="8"/>
                  </a:cubicBezTo>
                  <a:cubicBezTo>
                    <a:pt x="1" y="8"/>
                    <a:pt x="1" y="9"/>
                    <a:pt x="1" y="9"/>
                  </a:cubicBezTo>
                  <a:cubicBezTo>
                    <a:pt x="1" y="10"/>
                    <a:pt x="2" y="10"/>
                    <a:pt x="2" y="11"/>
                  </a:cubicBezTo>
                  <a:cubicBezTo>
                    <a:pt x="3" y="11"/>
                    <a:pt x="3" y="11"/>
                    <a:pt x="4" y="12"/>
                  </a:cubicBezTo>
                  <a:cubicBezTo>
                    <a:pt x="4" y="12"/>
                    <a:pt x="4" y="12"/>
                    <a:pt x="4" y="12"/>
                  </a:cubicBezTo>
                  <a:cubicBezTo>
                    <a:pt x="5" y="17"/>
                    <a:pt x="5" y="17"/>
                    <a:pt x="5" y="17"/>
                  </a:cubicBezTo>
                  <a:cubicBezTo>
                    <a:pt x="4" y="17"/>
                    <a:pt x="4" y="17"/>
                    <a:pt x="3" y="17"/>
                  </a:cubicBezTo>
                  <a:cubicBezTo>
                    <a:pt x="3" y="17"/>
                    <a:pt x="2" y="17"/>
                    <a:pt x="2" y="16"/>
                  </a:cubicBezTo>
                  <a:cubicBezTo>
                    <a:pt x="2" y="16"/>
                    <a:pt x="2" y="17"/>
                    <a:pt x="1" y="17"/>
                  </a:cubicBezTo>
                  <a:cubicBezTo>
                    <a:pt x="1" y="17"/>
                    <a:pt x="1" y="17"/>
                    <a:pt x="1" y="18"/>
                  </a:cubicBezTo>
                  <a:cubicBezTo>
                    <a:pt x="1" y="18"/>
                    <a:pt x="1" y="18"/>
                    <a:pt x="1" y="19"/>
                  </a:cubicBezTo>
                  <a:cubicBezTo>
                    <a:pt x="1" y="19"/>
                    <a:pt x="1" y="19"/>
                    <a:pt x="1" y="19"/>
                  </a:cubicBezTo>
                  <a:cubicBezTo>
                    <a:pt x="2" y="19"/>
                    <a:pt x="2" y="19"/>
                    <a:pt x="3" y="19"/>
                  </a:cubicBezTo>
                  <a:cubicBezTo>
                    <a:pt x="4" y="20"/>
                    <a:pt x="4" y="20"/>
                    <a:pt x="5" y="20"/>
                  </a:cubicBezTo>
                  <a:cubicBezTo>
                    <a:pt x="5" y="22"/>
                    <a:pt x="5" y="22"/>
                    <a:pt x="5" y="22"/>
                  </a:cubicBezTo>
                  <a:cubicBezTo>
                    <a:pt x="5" y="22"/>
                    <a:pt x="6" y="23"/>
                    <a:pt x="6" y="23"/>
                  </a:cubicBezTo>
                  <a:cubicBezTo>
                    <a:pt x="7" y="23"/>
                    <a:pt x="7" y="22"/>
                    <a:pt x="7" y="22"/>
                  </a:cubicBezTo>
                  <a:cubicBezTo>
                    <a:pt x="7" y="19"/>
                    <a:pt x="7" y="19"/>
                    <a:pt x="7" y="19"/>
                  </a:cubicBezTo>
                  <a:cubicBezTo>
                    <a:pt x="7" y="19"/>
                    <a:pt x="8" y="19"/>
                    <a:pt x="8" y="19"/>
                  </a:cubicBezTo>
                  <a:cubicBezTo>
                    <a:pt x="8" y="22"/>
                    <a:pt x="8" y="22"/>
                    <a:pt x="8" y="22"/>
                  </a:cubicBezTo>
                  <a:cubicBezTo>
                    <a:pt x="8" y="22"/>
                    <a:pt x="9" y="22"/>
                    <a:pt x="9" y="22"/>
                  </a:cubicBezTo>
                  <a:cubicBezTo>
                    <a:pt x="10" y="22"/>
                    <a:pt x="10" y="22"/>
                    <a:pt x="10" y="22"/>
                  </a:cubicBezTo>
                  <a:cubicBezTo>
                    <a:pt x="9" y="19"/>
                    <a:pt x="9" y="19"/>
                    <a:pt x="9" y="19"/>
                  </a:cubicBezTo>
                  <a:cubicBezTo>
                    <a:pt x="10" y="18"/>
                    <a:pt x="10" y="18"/>
                    <a:pt x="11" y="18"/>
                  </a:cubicBezTo>
                  <a:cubicBezTo>
                    <a:pt x="11" y="17"/>
                    <a:pt x="12" y="17"/>
                    <a:pt x="12" y="16"/>
                  </a:cubicBezTo>
                  <a:cubicBezTo>
                    <a:pt x="12" y="16"/>
                    <a:pt x="12" y="15"/>
                    <a:pt x="12" y="14"/>
                  </a:cubicBezTo>
                  <a:cubicBezTo>
                    <a:pt x="12" y="13"/>
                    <a:pt x="11" y="12"/>
                    <a:pt x="11" y="11"/>
                  </a:cubicBezTo>
                  <a:cubicBezTo>
                    <a:pt x="10" y="11"/>
                    <a:pt x="9" y="10"/>
                    <a:pt x="8" y="10"/>
                  </a:cubicBezTo>
                  <a:close/>
                  <a:moveTo>
                    <a:pt x="8" y="16"/>
                  </a:moveTo>
                  <a:cubicBezTo>
                    <a:pt x="7" y="16"/>
                    <a:pt x="7" y="17"/>
                    <a:pt x="6" y="17"/>
                  </a:cubicBezTo>
                  <a:cubicBezTo>
                    <a:pt x="6" y="12"/>
                    <a:pt x="6" y="12"/>
                    <a:pt x="6" y="12"/>
                  </a:cubicBezTo>
                  <a:cubicBezTo>
                    <a:pt x="6" y="12"/>
                    <a:pt x="7" y="12"/>
                    <a:pt x="7" y="13"/>
                  </a:cubicBezTo>
                  <a:lnTo>
                    <a:pt x="8" y="16"/>
                  </a:lnTo>
                  <a:close/>
                  <a:moveTo>
                    <a:pt x="7" y="9"/>
                  </a:moveTo>
                  <a:cubicBezTo>
                    <a:pt x="6" y="9"/>
                    <a:pt x="6" y="9"/>
                    <a:pt x="5" y="9"/>
                  </a:cubicBezTo>
                  <a:cubicBezTo>
                    <a:pt x="5" y="5"/>
                    <a:pt x="5" y="5"/>
                    <a:pt x="5" y="5"/>
                  </a:cubicBezTo>
                  <a:cubicBezTo>
                    <a:pt x="5" y="5"/>
                    <a:pt x="6" y="5"/>
                    <a:pt x="6" y="5"/>
                  </a:cubicBezTo>
                  <a:lnTo>
                    <a:pt x="7" y="9"/>
                  </a:lnTo>
                  <a:close/>
                </a:path>
              </a:pathLst>
            </a:custGeom>
            <a:solidFill>
              <a:schemeClr val="accent4"/>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244" name="Freeform 90"/>
            <p:cNvSpPr>
              <a:spLocks noEditPoints="1"/>
            </p:cNvSpPr>
            <p:nvPr/>
          </p:nvSpPr>
          <p:spPr bwMode="auto">
            <a:xfrm>
              <a:off x="1531144" y="2406450"/>
              <a:ext cx="123825" cy="180975"/>
            </a:xfrm>
            <a:custGeom>
              <a:gdLst>
                <a:gd fmla="*/ 46 w 48" name="T0"/>
                <a:gd fmla="*/ 22 h 70" name="T1"/>
                <a:gd fmla="*/ 21 w 48" name="T2"/>
                <a:gd fmla="*/ 2 h 70" name="T3"/>
                <a:gd fmla="*/ 2 w 48" name="T4"/>
                <a:gd fmla="*/ 27 h 70" name="T5"/>
                <a:gd fmla="*/ 21 w 48" name="T6"/>
                <a:gd fmla="*/ 46 h 70" name="T7"/>
                <a:gd fmla="*/ 23 w 48" name="T8"/>
                <a:gd fmla="*/ 66 h 70" name="T9"/>
                <a:gd fmla="*/ 27 w 48" name="T10"/>
                <a:gd fmla="*/ 69 h 70" name="T11"/>
                <a:gd fmla="*/ 32 w 48" name="T12"/>
                <a:gd fmla="*/ 69 h 70" name="T13"/>
                <a:gd fmla="*/ 35 w 48" name="T14"/>
                <a:gd fmla="*/ 64 h 70" name="T15"/>
                <a:gd fmla="*/ 33 w 48" name="T16"/>
                <a:gd fmla="*/ 45 h 70" name="T17"/>
                <a:gd fmla="*/ 46 w 48" name="T18"/>
                <a:gd fmla="*/ 22 h 70" name="T19"/>
                <a:gd fmla="*/ 26 w 48" name="T20"/>
                <a:gd fmla="*/ 40 h 70" name="T21"/>
                <a:gd fmla="*/ 8 w 48" name="T22"/>
                <a:gd fmla="*/ 26 h 70" name="T23"/>
                <a:gd fmla="*/ 22 w 48" name="T24"/>
                <a:gd fmla="*/ 8 h 70" name="T25"/>
                <a:gd fmla="*/ 40 w 48" name="T26"/>
                <a:gd fmla="*/ 22 h 70" name="T27"/>
                <a:gd fmla="*/ 26 w 48" name="T28"/>
                <a:gd fmla="*/ 40 h 70"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70" w="48">
                  <a:moveTo>
                    <a:pt x="46" y="22"/>
                  </a:moveTo>
                  <a:cubicBezTo>
                    <a:pt x="45" y="9"/>
                    <a:pt x="34" y="0"/>
                    <a:pt x="21" y="2"/>
                  </a:cubicBezTo>
                  <a:cubicBezTo>
                    <a:pt x="9" y="3"/>
                    <a:pt x="0" y="15"/>
                    <a:pt x="2" y="27"/>
                  </a:cubicBezTo>
                  <a:cubicBezTo>
                    <a:pt x="3" y="37"/>
                    <a:pt x="11" y="45"/>
                    <a:pt x="21" y="46"/>
                  </a:cubicBezTo>
                  <a:cubicBezTo>
                    <a:pt x="23" y="66"/>
                    <a:pt x="23" y="66"/>
                    <a:pt x="23" y="66"/>
                  </a:cubicBezTo>
                  <a:cubicBezTo>
                    <a:pt x="23" y="68"/>
                    <a:pt x="25" y="70"/>
                    <a:pt x="27" y="69"/>
                  </a:cubicBezTo>
                  <a:cubicBezTo>
                    <a:pt x="32" y="69"/>
                    <a:pt x="32" y="69"/>
                    <a:pt x="32" y="69"/>
                  </a:cubicBezTo>
                  <a:cubicBezTo>
                    <a:pt x="34" y="68"/>
                    <a:pt x="36" y="66"/>
                    <a:pt x="35" y="64"/>
                  </a:cubicBezTo>
                  <a:cubicBezTo>
                    <a:pt x="33" y="45"/>
                    <a:pt x="33" y="45"/>
                    <a:pt x="33" y="45"/>
                  </a:cubicBezTo>
                  <a:cubicBezTo>
                    <a:pt x="42" y="41"/>
                    <a:pt x="48" y="32"/>
                    <a:pt x="46" y="22"/>
                  </a:cubicBezTo>
                  <a:close/>
                  <a:moveTo>
                    <a:pt x="26" y="40"/>
                  </a:moveTo>
                  <a:cubicBezTo>
                    <a:pt x="17" y="41"/>
                    <a:pt x="9" y="35"/>
                    <a:pt x="8" y="26"/>
                  </a:cubicBezTo>
                  <a:cubicBezTo>
                    <a:pt x="7" y="17"/>
                    <a:pt x="13" y="9"/>
                    <a:pt x="22" y="8"/>
                  </a:cubicBezTo>
                  <a:cubicBezTo>
                    <a:pt x="31" y="7"/>
                    <a:pt x="39" y="14"/>
                    <a:pt x="40" y="22"/>
                  </a:cubicBezTo>
                  <a:cubicBezTo>
                    <a:pt x="41" y="31"/>
                    <a:pt x="35" y="39"/>
                    <a:pt x="26" y="40"/>
                  </a:cubicBezTo>
                  <a:close/>
                </a:path>
              </a:pathLst>
            </a:custGeom>
            <a:solidFill>
              <a:schemeClr val="accent4"/>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245" name="Freeform 91"/>
            <p:cNvSpPr/>
            <p:nvPr/>
          </p:nvSpPr>
          <p:spPr bwMode="auto">
            <a:xfrm>
              <a:off x="1500187" y="2377876"/>
              <a:ext cx="223838" cy="154781"/>
            </a:xfrm>
            <a:custGeom>
              <a:gdLst>
                <a:gd fmla="*/ 71 w 87" name="T0"/>
                <a:gd fmla="*/ 1 h 60" name="T1"/>
                <a:gd fmla="*/ 10 w 87" name="T2"/>
                <a:gd fmla="*/ 8 h 60" name="T3"/>
                <a:gd fmla="*/ 0 w 87" name="T4"/>
                <a:gd fmla="*/ 20 h 60" name="T5"/>
                <a:gd fmla="*/ 4 w 87" name="T6"/>
                <a:gd fmla="*/ 50 h 60" name="T7"/>
                <a:gd fmla="*/ 16 w 87" name="T8"/>
                <a:gd fmla="*/ 59 h 60" name="T9"/>
                <a:gd fmla="*/ 20 w 87" name="T10"/>
                <a:gd fmla="*/ 59 h 60" name="T11"/>
                <a:gd fmla="*/ 15 w 87" name="T12"/>
                <a:gd fmla="*/ 55 h 60" name="T13"/>
                <a:gd fmla="*/ 15 w 87" name="T14"/>
                <a:gd fmla="*/ 55 h 60" name="T15"/>
                <a:gd fmla="*/ 9 w 87" name="T16"/>
                <a:gd fmla="*/ 50 h 60" name="T17"/>
                <a:gd fmla="*/ 5 w 87" name="T18"/>
                <a:gd fmla="*/ 20 h 60" name="T19"/>
                <a:gd fmla="*/ 10 w 87" name="T20"/>
                <a:gd fmla="*/ 13 h 60" name="T21"/>
                <a:gd fmla="*/ 71 w 87" name="T22"/>
                <a:gd fmla="*/ 6 h 60" name="T23"/>
                <a:gd fmla="*/ 78 w 87" name="T24"/>
                <a:gd fmla="*/ 11 h 60" name="T25"/>
                <a:gd fmla="*/ 82 w 87" name="T26"/>
                <a:gd fmla="*/ 41 h 60" name="T27"/>
                <a:gd fmla="*/ 76 w 87" name="T28"/>
                <a:gd fmla="*/ 47 h 60" name="T29"/>
                <a:gd fmla="*/ 61 w 87" name="T30"/>
                <a:gd fmla="*/ 49 h 60" name="T31"/>
                <a:gd fmla="*/ 57 w 87" name="T32"/>
                <a:gd fmla="*/ 54 h 60" name="T33"/>
                <a:gd fmla="*/ 77 w 87" name="T34"/>
                <a:gd fmla="*/ 52 h 60" name="T35"/>
                <a:gd fmla="*/ 86 w 87" name="T36"/>
                <a:gd fmla="*/ 40 h 60" name="T37"/>
                <a:gd fmla="*/ 83 w 87" name="T38"/>
                <a:gd fmla="*/ 10 h 60" name="T39"/>
                <a:gd fmla="*/ 71 w 87" name="T40"/>
                <a:gd fmla="*/ 1 h 60"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60" w="87">
                  <a:moveTo>
                    <a:pt x="71" y="1"/>
                  </a:moveTo>
                  <a:cubicBezTo>
                    <a:pt x="10" y="8"/>
                    <a:pt x="10" y="8"/>
                    <a:pt x="10" y="8"/>
                  </a:cubicBezTo>
                  <a:cubicBezTo>
                    <a:pt x="4" y="9"/>
                    <a:pt x="0" y="15"/>
                    <a:pt x="0" y="20"/>
                  </a:cubicBezTo>
                  <a:cubicBezTo>
                    <a:pt x="4" y="50"/>
                    <a:pt x="4" y="50"/>
                    <a:pt x="4" y="50"/>
                  </a:cubicBezTo>
                  <a:cubicBezTo>
                    <a:pt x="5" y="56"/>
                    <a:pt x="10" y="60"/>
                    <a:pt x="16" y="59"/>
                  </a:cubicBezTo>
                  <a:cubicBezTo>
                    <a:pt x="20" y="59"/>
                    <a:pt x="20" y="59"/>
                    <a:pt x="20" y="59"/>
                  </a:cubicBezTo>
                  <a:cubicBezTo>
                    <a:pt x="19" y="58"/>
                    <a:pt x="17" y="56"/>
                    <a:pt x="15" y="55"/>
                  </a:cubicBezTo>
                  <a:cubicBezTo>
                    <a:pt x="15" y="55"/>
                    <a:pt x="15" y="55"/>
                    <a:pt x="15" y="55"/>
                  </a:cubicBezTo>
                  <a:cubicBezTo>
                    <a:pt x="12" y="55"/>
                    <a:pt x="9" y="53"/>
                    <a:pt x="9" y="50"/>
                  </a:cubicBezTo>
                  <a:cubicBezTo>
                    <a:pt x="5" y="20"/>
                    <a:pt x="5" y="20"/>
                    <a:pt x="5" y="20"/>
                  </a:cubicBezTo>
                  <a:cubicBezTo>
                    <a:pt x="5" y="16"/>
                    <a:pt x="7" y="13"/>
                    <a:pt x="10" y="13"/>
                  </a:cubicBezTo>
                  <a:cubicBezTo>
                    <a:pt x="71" y="6"/>
                    <a:pt x="71" y="6"/>
                    <a:pt x="71" y="6"/>
                  </a:cubicBezTo>
                  <a:cubicBezTo>
                    <a:pt x="75" y="5"/>
                    <a:pt x="78" y="7"/>
                    <a:pt x="78" y="11"/>
                  </a:cubicBezTo>
                  <a:cubicBezTo>
                    <a:pt x="82" y="41"/>
                    <a:pt x="82" y="41"/>
                    <a:pt x="82" y="41"/>
                  </a:cubicBezTo>
                  <a:cubicBezTo>
                    <a:pt x="82" y="44"/>
                    <a:pt x="80" y="47"/>
                    <a:pt x="76" y="47"/>
                  </a:cubicBezTo>
                  <a:cubicBezTo>
                    <a:pt x="61" y="49"/>
                    <a:pt x="61" y="49"/>
                    <a:pt x="61" y="49"/>
                  </a:cubicBezTo>
                  <a:cubicBezTo>
                    <a:pt x="60" y="51"/>
                    <a:pt x="59" y="53"/>
                    <a:pt x="57" y="54"/>
                  </a:cubicBezTo>
                  <a:cubicBezTo>
                    <a:pt x="77" y="52"/>
                    <a:pt x="77" y="52"/>
                    <a:pt x="77" y="52"/>
                  </a:cubicBezTo>
                  <a:cubicBezTo>
                    <a:pt x="83" y="51"/>
                    <a:pt x="87" y="46"/>
                    <a:pt x="86" y="40"/>
                  </a:cubicBezTo>
                  <a:cubicBezTo>
                    <a:pt x="83" y="10"/>
                    <a:pt x="83" y="10"/>
                    <a:pt x="83" y="10"/>
                  </a:cubicBezTo>
                  <a:cubicBezTo>
                    <a:pt x="82" y="4"/>
                    <a:pt x="77" y="0"/>
                    <a:pt x="71" y="1"/>
                  </a:cubicBezTo>
                  <a:close/>
                </a:path>
              </a:pathLst>
            </a:custGeom>
            <a:solidFill>
              <a:schemeClr val="accent4"/>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246" name="Freeform 92"/>
            <p:cNvSpPr>
              <a:spLocks noEditPoints="1"/>
            </p:cNvSpPr>
            <p:nvPr/>
          </p:nvSpPr>
          <p:spPr bwMode="auto">
            <a:xfrm>
              <a:off x="2653903" y="2187376"/>
              <a:ext cx="27384" cy="59531"/>
            </a:xfrm>
            <a:custGeom>
              <a:gdLst>
                <a:gd fmla="*/ 8 w 11" name="T0"/>
                <a:gd fmla="*/ 10 h 23" name="T1"/>
                <a:gd fmla="*/ 7 w 11" name="T2"/>
                <a:gd fmla="*/ 5 h 23" name="T3"/>
                <a:gd fmla="*/ 7 w 11" name="T4"/>
                <a:gd fmla="*/ 5 h 23" name="T5"/>
                <a:gd fmla="*/ 9 w 11" name="T6"/>
                <a:gd fmla="*/ 5 h 23" name="T7"/>
                <a:gd fmla="*/ 9 w 11" name="T8"/>
                <a:gd fmla="*/ 5 h 23" name="T9"/>
                <a:gd fmla="*/ 9 w 11" name="T10"/>
                <a:gd fmla="*/ 4 h 23" name="T11"/>
                <a:gd fmla="*/ 9 w 11" name="T12"/>
                <a:gd fmla="*/ 3 h 23" name="T13"/>
                <a:gd fmla="*/ 9 w 11" name="T14"/>
                <a:gd fmla="*/ 3 h 23" name="T15"/>
                <a:gd fmla="*/ 8 w 11" name="T16"/>
                <a:gd fmla="*/ 3 h 23" name="T17"/>
                <a:gd fmla="*/ 8 w 11" name="T18"/>
                <a:gd fmla="*/ 3 h 23" name="T19"/>
                <a:gd fmla="*/ 7 w 11" name="T20"/>
                <a:gd fmla="*/ 3 h 23" name="T21"/>
                <a:gd fmla="*/ 6 w 11" name="T22"/>
                <a:gd fmla="*/ 1 h 23" name="T23"/>
                <a:gd fmla="*/ 6 w 11" name="T24"/>
                <a:gd fmla="*/ 0 h 23" name="T25"/>
                <a:gd fmla="*/ 5 w 11" name="T26"/>
                <a:gd fmla="*/ 1 h 23" name="T27"/>
                <a:gd fmla="*/ 5 w 11" name="T28"/>
                <a:gd fmla="*/ 3 h 23" name="T29"/>
                <a:gd fmla="*/ 5 w 11" name="T30"/>
                <a:gd fmla="*/ 3 h 23" name="T31"/>
                <a:gd fmla="*/ 4 w 11" name="T32"/>
                <a:gd fmla="*/ 3 h 23" name="T33"/>
                <a:gd fmla="*/ 3 w 11" name="T34"/>
                <a:gd fmla="*/ 1 h 23" name="T35"/>
                <a:gd fmla="*/ 3 w 11" name="T36"/>
                <a:gd fmla="*/ 0 h 23" name="T37"/>
                <a:gd fmla="*/ 2 w 11" name="T38"/>
                <a:gd fmla="*/ 1 h 23" name="T39"/>
                <a:gd fmla="*/ 2 w 11" name="T40"/>
                <a:gd fmla="*/ 4 h 23" name="T41"/>
                <a:gd fmla="*/ 1 w 11" name="T42"/>
                <a:gd fmla="*/ 5 h 23" name="T43"/>
                <a:gd fmla="*/ 0 w 11" name="T44"/>
                <a:gd fmla="*/ 6 h 23" name="T45"/>
                <a:gd fmla="*/ 0 w 11" name="T46"/>
                <a:gd fmla="*/ 8 h 23" name="T47"/>
                <a:gd fmla="*/ 0 w 11" name="T48"/>
                <a:gd fmla="*/ 10 h 23" name="T49"/>
                <a:gd fmla="*/ 1 w 11" name="T50"/>
                <a:gd fmla="*/ 11 h 23" name="T51"/>
                <a:gd fmla="*/ 3 w 11" name="T52"/>
                <a:gd fmla="*/ 12 h 23" name="T53"/>
                <a:gd fmla="*/ 3 w 11" name="T54"/>
                <a:gd fmla="*/ 12 h 23" name="T55"/>
                <a:gd fmla="*/ 4 w 11" name="T56"/>
                <a:gd fmla="*/ 17 h 23" name="T57"/>
                <a:gd fmla="*/ 3 w 11" name="T58"/>
                <a:gd fmla="*/ 17 h 23" name="T59"/>
                <a:gd fmla="*/ 1 w 11" name="T60"/>
                <a:gd fmla="*/ 17 h 23" name="T61"/>
                <a:gd fmla="*/ 1 w 11" name="T62"/>
                <a:gd fmla="*/ 17 h 23" name="T63"/>
                <a:gd fmla="*/ 0 w 11" name="T64"/>
                <a:gd fmla="*/ 18 h 23" name="T65"/>
                <a:gd fmla="*/ 0 w 11" name="T66"/>
                <a:gd fmla="*/ 19 h 23" name="T67"/>
                <a:gd fmla="*/ 1 w 11" name="T68"/>
                <a:gd fmla="*/ 19 h 23" name="T69"/>
                <a:gd fmla="*/ 2 w 11" name="T70"/>
                <a:gd fmla="*/ 20 h 23" name="T71"/>
                <a:gd fmla="*/ 4 w 11" name="T72"/>
                <a:gd fmla="*/ 20 h 23" name="T73"/>
                <a:gd fmla="*/ 5 w 11" name="T74"/>
                <a:gd fmla="*/ 22 h 23" name="T75"/>
                <a:gd fmla="*/ 5 w 11" name="T76"/>
                <a:gd fmla="*/ 23 h 23" name="T77"/>
                <a:gd fmla="*/ 6 w 11" name="T78"/>
                <a:gd fmla="*/ 22 h 23" name="T79"/>
                <a:gd fmla="*/ 6 w 11" name="T80"/>
                <a:gd fmla="*/ 20 h 23" name="T81"/>
                <a:gd fmla="*/ 7 w 11" name="T82"/>
                <a:gd fmla="*/ 19 h 23" name="T83"/>
                <a:gd fmla="*/ 8 w 11" name="T84"/>
                <a:gd fmla="*/ 22 h 23" name="T85"/>
                <a:gd fmla="*/ 8 w 11" name="T86"/>
                <a:gd fmla="*/ 23 h 23" name="T87"/>
                <a:gd fmla="*/ 9 w 11" name="T88"/>
                <a:gd fmla="*/ 22 h 23" name="T89"/>
                <a:gd fmla="*/ 9 w 11" name="T90"/>
                <a:gd fmla="*/ 19 h 23" name="T91"/>
                <a:gd fmla="*/ 10 w 11" name="T92"/>
                <a:gd fmla="*/ 18 h 23" name="T93"/>
                <a:gd fmla="*/ 11 w 11" name="T94"/>
                <a:gd fmla="*/ 17 h 23" name="T95"/>
                <a:gd fmla="*/ 11 w 11" name="T96"/>
                <a:gd fmla="*/ 14 h 23" name="T97"/>
                <a:gd fmla="*/ 10 w 11" name="T98"/>
                <a:gd fmla="*/ 11 h 23" name="T99"/>
                <a:gd fmla="*/ 8 w 11" name="T100"/>
                <a:gd fmla="*/ 10 h 23" name="T101"/>
                <a:gd fmla="*/ 7 w 11" name="T102"/>
                <a:gd fmla="*/ 16 h 23" name="T103"/>
                <a:gd fmla="*/ 5 w 11" name="T104"/>
                <a:gd fmla="*/ 17 h 23" name="T105"/>
                <a:gd fmla="*/ 5 w 11" name="T106"/>
                <a:gd fmla="*/ 12 h 23" name="T107"/>
                <a:gd fmla="*/ 6 w 11" name="T108"/>
                <a:gd fmla="*/ 13 h 23" name="T109"/>
                <a:gd fmla="*/ 7 w 11" name="T110"/>
                <a:gd fmla="*/ 16 h 23" name="T111"/>
                <a:gd fmla="*/ 6 w 11" name="T112"/>
                <a:gd fmla="*/ 10 h 23" name="T113"/>
                <a:gd fmla="*/ 4 w 11" name="T114"/>
                <a:gd fmla="*/ 9 h 23" name="T115"/>
                <a:gd fmla="*/ 4 w 11" name="T116"/>
                <a:gd fmla="*/ 6 h 23" name="T117"/>
                <a:gd fmla="*/ 5 w 11" name="T118"/>
                <a:gd fmla="*/ 5 h 23" name="T119"/>
                <a:gd fmla="*/ 6 w 11" name="T120"/>
                <a:gd fmla="*/ 10 h 23"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23" w="11">
                  <a:moveTo>
                    <a:pt x="8" y="10"/>
                  </a:moveTo>
                  <a:cubicBezTo>
                    <a:pt x="7" y="5"/>
                    <a:pt x="7" y="5"/>
                    <a:pt x="7" y="5"/>
                  </a:cubicBezTo>
                  <a:cubicBezTo>
                    <a:pt x="7" y="5"/>
                    <a:pt x="7" y="5"/>
                    <a:pt x="7" y="5"/>
                  </a:cubicBezTo>
                  <a:cubicBezTo>
                    <a:pt x="8" y="5"/>
                    <a:pt x="8" y="5"/>
                    <a:pt x="9" y="5"/>
                  </a:cubicBezTo>
                  <a:cubicBezTo>
                    <a:pt x="9" y="6"/>
                    <a:pt x="9" y="5"/>
                    <a:pt x="9" y="5"/>
                  </a:cubicBezTo>
                  <a:cubicBezTo>
                    <a:pt x="9" y="5"/>
                    <a:pt x="9" y="5"/>
                    <a:pt x="9" y="4"/>
                  </a:cubicBezTo>
                  <a:cubicBezTo>
                    <a:pt x="9" y="4"/>
                    <a:pt x="9" y="4"/>
                    <a:pt x="9" y="3"/>
                  </a:cubicBezTo>
                  <a:cubicBezTo>
                    <a:pt x="9" y="3"/>
                    <a:pt x="9" y="3"/>
                    <a:pt x="9" y="3"/>
                  </a:cubicBezTo>
                  <a:cubicBezTo>
                    <a:pt x="9" y="3"/>
                    <a:pt x="9" y="3"/>
                    <a:pt x="8" y="3"/>
                  </a:cubicBezTo>
                  <a:cubicBezTo>
                    <a:pt x="8" y="3"/>
                    <a:pt x="8" y="3"/>
                    <a:pt x="8" y="3"/>
                  </a:cubicBezTo>
                  <a:cubicBezTo>
                    <a:pt x="7" y="3"/>
                    <a:pt x="7" y="3"/>
                    <a:pt x="7" y="3"/>
                  </a:cubicBezTo>
                  <a:cubicBezTo>
                    <a:pt x="6" y="1"/>
                    <a:pt x="6" y="1"/>
                    <a:pt x="6" y="1"/>
                  </a:cubicBezTo>
                  <a:cubicBezTo>
                    <a:pt x="6" y="0"/>
                    <a:pt x="6" y="0"/>
                    <a:pt x="6" y="0"/>
                  </a:cubicBezTo>
                  <a:cubicBezTo>
                    <a:pt x="5" y="0"/>
                    <a:pt x="5" y="0"/>
                    <a:pt x="5" y="1"/>
                  </a:cubicBezTo>
                  <a:cubicBezTo>
                    <a:pt x="5" y="3"/>
                    <a:pt x="5" y="3"/>
                    <a:pt x="5" y="3"/>
                  </a:cubicBezTo>
                  <a:cubicBezTo>
                    <a:pt x="5" y="3"/>
                    <a:pt x="5" y="3"/>
                    <a:pt x="5" y="3"/>
                  </a:cubicBezTo>
                  <a:cubicBezTo>
                    <a:pt x="5" y="3"/>
                    <a:pt x="4" y="3"/>
                    <a:pt x="4" y="3"/>
                  </a:cubicBezTo>
                  <a:cubicBezTo>
                    <a:pt x="3" y="1"/>
                    <a:pt x="3" y="1"/>
                    <a:pt x="3" y="1"/>
                  </a:cubicBezTo>
                  <a:cubicBezTo>
                    <a:pt x="3" y="1"/>
                    <a:pt x="3" y="0"/>
                    <a:pt x="3" y="0"/>
                  </a:cubicBezTo>
                  <a:cubicBezTo>
                    <a:pt x="2" y="0"/>
                    <a:pt x="2" y="1"/>
                    <a:pt x="2" y="1"/>
                  </a:cubicBezTo>
                  <a:cubicBezTo>
                    <a:pt x="2" y="4"/>
                    <a:pt x="2" y="4"/>
                    <a:pt x="2" y="4"/>
                  </a:cubicBezTo>
                  <a:cubicBezTo>
                    <a:pt x="2" y="4"/>
                    <a:pt x="1" y="4"/>
                    <a:pt x="1" y="5"/>
                  </a:cubicBezTo>
                  <a:cubicBezTo>
                    <a:pt x="0" y="5"/>
                    <a:pt x="0" y="6"/>
                    <a:pt x="0" y="6"/>
                  </a:cubicBezTo>
                  <a:cubicBezTo>
                    <a:pt x="0" y="7"/>
                    <a:pt x="0" y="7"/>
                    <a:pt x="0" y="8"/>
                  </a:cubicBezTo>
                  <a:cubicBezTo>
                    <a:pt x="0" y="9"/>
                    <a:pt x="0" y="9"/>
                    <a:pt x="0" y="10"/>
                  </a:cubicBezTo>
                  <a:cubicBezTo>
                    <a:pt x="1" y="10"/>
                    <a:pt x="1" y="11"/>
                    <a:pt x="1" y="11"/>
                  </a:cubicBezTo>
                  <a:cubicBezTo>
                    <a:pt x="2" y="11"/>
                    <a:pt x="2" y="12"/>
                    <a:pt x="3" y="12"/>
                  </a:cubicBezTo>
                  <a:cubicBezTo>
                    <a:pt x="3" y="12"/>
                    <a:pt x="3" y="12"/>
                    <a:pt x="3" y="12"/>
                  </a:cubicBezTo>
                  <a:cubicBezTo>
                    <a:pt x="4" y="17"/>
                    <a:pt x="4" y="17"/>
                    <a:pt x="4" y="17"/>
                  </a:cubicBezTo>
                  <a:cubicBezTo>
                    <a:pt x="3" y="17"/>
                    <a:pt x="3" y="17"/>
                    <a:pt x="3" y="17"/>
                  </a:cubicBezTo>
                  <a:cubicBezTo>
                    <a:pt x="2" y="17"/>
                    <a:pt x="1" y="17"/>
                    <a:pt x="1" y="17"/>
                  </a:cubicBezTo>
                  <a:cubicBezTo>
                    <a:pt x="1" y="17"/>
                    <a:pt x="1" y="17"/>
                    <a:pt x="1" y="17"/>
                  </a:cubicBezTo>
                  <a:cubicBezTo>
                    <a:pt x="1" y="17"/>
                    <a:pt x="0" y="18"/>
                    <a:pt x="0" y="18"/>
                  </a:cubicBezTo>
                  <a:cubicBezTo>
                    <a:pt x="0" y="18"/>
                    <a:pt x="0" y="18"/>
                    <a:pt x="0" y="19"/>
                  </a:cubicBezTo>
                  <a:cubicBezTo>
                    <a:pt x="0" y="19"/>
                    <a:pt x="0" y="19"/>
                    <a:pt x="1" y="19"/>
                  </a:cubicBezTo>
                  <a:cubicBezTo>
                    <a:pt x="1" y="19"/>
                    <a:pt x="2" y="20"/>
                    <a:pt x="2" y="20"/>
                  </a:cubicBezTo>
                  <a:cubicBezTo>
                    <a:pt x="3" y="20"/>
                    <a:pt x="4" y="20"/>
                    <a:pt x="4" y="20"/>
                  </a:cubicBezTo>
                  <a:cubicBezTo>
                    <a:pt x="5" y="22"/>
                    <a:pt x="5" y="22"/>
                    <a:pt x="5" y="22"/>
                  </a:cubicBezTo>
                  <a:cubicBezTo>
                    <a:pt x="5" y="23"/>
                    <a:pt x="5" y="23"/>
                    <a:pt x="5" y="23"/>
                  </a:cubicBezTo>
                  <a:cubicBezTo>
                    <a:pt x="6" y="23"/>
                    <a:pt x="6" y="23"/>
                    <a:pt x="6" y="22"/>
                  </a:cubicBezTo>
                  <a:cubicBezTo>
                    <a:pt x="6" y="20"/>
                    <a:pt x="6" y="20"/>
                    <a:pt x="6" y="20"/>
                  </a:cubicBezTo>
                  <a:cubicBezTo>
                    <a:pt x="6" y="20"/>
                    <a:pt x="7" y="19"/>
                    <a:pt x="7" y="19"/>
                  </a:cubicBezTo>
                  <a:cubicBezTo>
                    <a:pt x="8" y="22"/>
                    <a:pt x="8" y="22"/>
                    <a:pt x="8" y="22"/>
                  </a:cubicBezTo>
                  <a:cubicBezTo>
                    <a:pt x="8" y="22"/>
                    <a:pt x="8" y="23"/>
                    <a:pt x="8" y="23"/>
                  </a:cubicBezTo>
                  <a:cubicBezTo>
                    <a:pt x="9" y="23"/>
                    <a:pt x="9" y="22"/>
                    <a:pt x="9" y="22"/>
                  </a:cubicBezTo>
                  <a:cubicBezTo>
                    <a:pt x="9" y="19"/>
                    <a:pt x="9" y="19"/>
                    <a:pt x="9" y="19"/>
                  </a:cubicBezTo>
                  <a:cubicBezTo>
                    <a:pt x="9" y="19"/>
                    <a:pt x="9" y="18"/>
                    <a:pt x="10" y="18"/>
                  </a:cubicBezTo>
                  <a:cubicBezTo>
                    <a:pt x="10" y="18"/>
                    <a:pt x="11" y="17"/>
                    <a:pt x="11" y="17"/>
                  </a:cubicBezTo>
                  <a:cubicBezTo>
                    <a:pt x="11" y="16"/>
                    <a:pt x="11" y="15"/>
                    <a:pt x="11" y="14"/>
                  </a:cubicBezTo>
                  <a:cubicBezTo>
                    <a:pt x="11" y="13"/>
                    <a:pt x="11" y="12"/>
                    <a:pt x="10" y="11"/>
                  </a:cubicBezTo>
                  <a:cubicBezTo>
                    <a:pt x="9" y="11"/>
                    <a:pt x="8" y="10"/>
                    <a:pt x="8" y="10"/>
                  </a:cubicBezTo>
                  <a:close/>
                  <a:moveTo>
                    <a:pt x="7" y="16"/>
                  </a:moveTo>
                  <a:cubicBezTo>
                    <a:pt x="6" y="17"/>
                    <a:pt x="6" y="17"/>
                    <a:pt x="5" y="17"/>
                  </a:cubicBezTo>
                  <a:cubicBezTo>
                    <a:pt x="5" y="12"/>
                    <a:pt x="5" y="12"/>
                    <a:pt x="5" y="12"/>
                  </a:cubicBezTo>
                  <a:cubicBezTo>
                    <a:pt x="5" y="12"/>
                    <a:pt x="6" y="13"/>
                    <a:pt x="6" y="13"/>
                  </a:cubicBezTo>
                  <a:lnTo>
                    <a:pt x="7" y="16"/>
                  </a:lnTo>
                  <a:close/>
                  <a:moveTo>
                    <a:pt x="6" y="10"/>
                  </a:moveTo>
                  <a:cubicBezTo>
                    <a:pt x="5" y="9"/>
                    <a:pt x="5" y="9"/>
                    <a:pt x="4" y="9"/>
                  </a:cubicBezTo>
                  <a:cubicBezTo>
                    <a:pt x="4" y="6"/>
                    <a:pt x="4" y="6"/>
                    <a:pt x="4" y="6"/>
                  </a:cubicBezTo>
                  <a:cubicBezTo>
                    <a:pt x="4" y="6"/>
                    <a:pt x="5" y="5"/>
                    <a:pt x="5" y="5"/>
                  </a:cubicBezTo>
                  <a:lnTo>
                    <a:pt x="6" y="10"/>
                  </a:lnTo>
                  <a:close/>
                </a:path>
              </a:pathLst>
            </a:custGeom>
            <a:solidFill>
              <a:schemeClr val="accent2"/>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247" name="Freeform 93"/>
            <p:cNvSpPr>
              <a:spLocks noEditPoints="1"/>
            </p:cNvSpPr>
            <p:nvPr/>
          </p:nvSpPr>
          <p:spPr bwMode="auto">
            <a:xfrm>
              <a:off x="2603897" y="2156419"/>
              <a:ext cx="123825" cy="178594"/>
            </a:xfrm>
            <a:custGeom>
              <a:gdLst>
                <a:gd fmla="*/ 47 w 48" name="T0"/>
                <a:gd fmla="*/ 21 h 69" name="T1"/>
                <a:gd fmla="*/ 21 w 48" name="T2"/>
                <a:gd fmla="*/ 1 h 69" name="T3"/>
                <a:gd fmla="*/ 2 w 48" name="T4"/>
                <a:gd fmla="*/ 26 h 69" name="T5"/>
                <a:gd fmla="*/ 21 w 48" name="T6"/>
                <a:gd fmla="*/ 46 h 69" name="T7"/>
                <a:gd fmla="*/ 23 w 48" name="T8"/>
                <a:gd fmla="*/ 65 h 69" name="T9"/>
                <a:gd fmla="*/ 28 w 48" name="T10"/>
                <a:gd fmla="*/ 69 h 69" name="T11"/>
                <a:gd fmla="*/ 32 w 48" name="T12"/>
                <a:gd fmla="*/ 68 h 69" name="T13"/>
                <a:gd fmla="*/ 35 w 48" name="T14"/>
                <a:gd fmla="*/ 63 h 69" name="T15"/>
                <a:gd fmla="*/ 33 w 48" name="T16"/>
                <a:gd fmla="*/ 44 h 69" name="T17"/>
                <a:gd fmla="*/ 47 w 48" name="T18"/>
                <a:gd fmla="*/ 21 h 69" name="T19"/>
                <a:gd fmla="*/ 26 w 48" name="T20"/>
                <a:gd fmla="*/ 39 h 69" name="T21"/>
                <a:gd fmla="*/ 8 w 48" name="T22"/>
                <a:gd fmla="*/ 25 h 69" name="T23"/>
                <a:gd fmla="*/ 22 w 48" name="T24"/>
                <a:gd fmla="*/ 8 h 69" name="T25"/>
                <a:gd fmla="*/ 40 w 48" name="T26"/>
                <a:gd fmla="*/ 22 h 69" name="T27"/>
                <a:gd fmla="*/ 26 w 48" name="T28"/>
                <a:gd fmla="*/ 39 h 69"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69" w="48">
                  <a:moveTo>
                    <a:pt x="47" y="21"/>
                  </a:moveTo>
                  <a:cubicBezTo>
                    <a:pt x="45" y="8"/>
                    <a:pt x="34" y="0"/>
                    <a:pt x="21" y="1"/>
                  </a:cubicBezTo>
                  <a:cubicBezTo>
                    <a:pt x="9" y="3"/>
                    <a:pt x="0" y="14"/>
                    <a:pt x="2" y="26"/>
                  </a:cubicBezTo>
                  <a:cubicBezTo>
                    <a:pt x="3" y="36"/>
                    <a:pt x="11" y="44"/>
                    <a:pt x="21" y="46"/>
                  </a:cubicBezTo>
                  <a:cubicBezTo>
                    <a:pt x="23" y="65"/>
                    <a:pt x="23" y="65"/>
                    <a:pt x="23" y="65"/>
                  </a:cubicBezTo>
                  <a:cubicBezTo>
                    <a:pt x="23" y="67"/>
                    <a:pt x="25" y="69"/>
                    <a:pt x="28" y="69"/>
                  </a:cubicBezTo>
                  <a:cubicBezTo>
                    <a:pt x="32" y="68"/>
                    <a:pt x="32" y="68"/>
                    <a:pt x="32" y="68"/>
                  </a:cubicBezTo>
                  <a:cubicBezTo>
                    <a:pt x="34" y="68"/>
                    <a:pt x="36" y="66"/>
                    <a:pt x="35" y="63"/>
                  </a:cubicBezTo>
                  <a:cubicBezTo>
                    <a:pt x="33" y="44"/>
                    <a:pt x="33" y="44"/>
                    <a:pt x="33" y="44"/>
                  </a:cubicBezTo>
                  <a:cubicBezTo>
                    <a:pt x="42" y="40"/>
                    <a:pt x="48" y="31"/>
                    <a:pt x="47" y="21"/>
                  </a:cubicBezTo>
                  <a:close/>
                  <a:moveTo>
                    <a:pt x="26" y="39"/>
                  </a:moveTo>
                  <a:cubicBezTo>
                    <a:pt x="17" y="41"/>
                    <a:pt x="9" y="34"/>
                    <a:pt x="8" y="25"/>
                  </a:cubicBezTo>
                  <a:cubicBezTo>
                    <a:pt x="7" y="17"/>
                    <a:pt x="13" y="9"/>
                    <a:pt x="22" y="8"/>
                  </a:cubicBezTo>
                  <a:cubicBezTo>
                    <a:pt x="31" y="7"/>
                    <a:pt x="39" y="13"/>
                    <a:pt x="40" y="22"/>
                  </a:cubicBezTo>
                  <a:cubicBezTo>
                    <a:pt x="41" y="30"/>
                    <a:pt x="35" y="38"/>
                    <a:pt x="26" y="39"/>
                  </a:cubicBezTo>
                  <a:close/>
                </a:path>
              </a:pathLst>
            </a:custGeom>
            <a:solidFill>
              <a:schemeClr val="accent2"/>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248" name="Freeform 94"/>
            <p:cNvSpPr/>
            <p:nvPr/>
          </p:nvSpPr>
          <p:spPr bwMode="auto">
            <a:xfrm>
              <a:off x="2574130" y="2125463"/>
              <a:ext cx="223838" cy="154781"/>
            </a:xfrm>
            <a:custGeom>
              <a:gdLst>
                <a:gd fmla="*/ 71 w 87" name="T0"/>
                <a:gd fmla="*/ 1 h 60" name="T1"/>
                <a:gd fmla="*/ 10 w 87" name="T2"/>
                <a:gd fmla="*/ 9 h 60" name="T3"/>
                <a:gd fmla="*/ 1 w 87" name="T4"/>
                <a:gd fmla="*/ 21 h 60" name="T5"/>
                <a:gd fmla="*/ 4 w 87" name="T6"/>
                <a:gd fmla="*/ 50 h 60" name="T7"/>
                <a:gd fmla="*/ 16 w 87" name="T8"/>
                <a:gd fmla="*/ 60 h 60" name="T9"/>
                <a:gd fmla="*/ 20 w 87" name="T10"/>
                <a:gd fmla="*/ 59 h 60" name="T11"/>
                <a:gd fmla="*/ 16 w 87" name="T12"/>
                <a:gd fmla="*/ 55 h 60" name="T13"/>
                <a:gd fmla="*/ 16 w 87" name="T14"/>
                <a:gd fmla="*/ 55 h 60" name="T15"/>
                <a:gd fmla="*/ 9 w 87" name="T16"/>
                <a:gd fmla="*/ 50 h 60" name="T17"/>
                <a:gd fmla="*/ 5 w 87" name="T18"/>
                <a:gd fmla="*/ 20 h 60" name="T19"/>
                <a:gd fmla="*/ 10 w 87" name="T20"/>
                <a:gd fmla="*/ 13 h 60" name="T21"/>
                <a:gd fmla="*/ 71 w 87" name="T22"/>
                <a:gd fmla="*/ 6 h 60" name="T23"/>
                <a:gd fmla="*/ 78 w 87" name="T24"/>
                <a:gd fmla="*/ 11 h 60" name="T25"/>
                <a:gd fmla="*/ 82 w 87" name="T26"/>
                <a:gd fmla="*/ 41 h 60" name="T27"/>
                <a:gd fmla="*/ 77 w 87" name="T28"/>
                <a:gd fmla="*/ 48 h 60" name="T29"/>
                <a:gd fmla="*/ 61 w 87" name="T30"/>
                <a:gd fmla="*/ 49 h 60" name="T31"/>
                <a:gd fmla="*/ 57 w 87" name="T32"/>
                <a:gd fmla="*/ 55 h 60" name="T33"/>
                <a:gd fmla="*/ 77 w 87" name="T34"/>
                <a:gd fmla="*/ 52 h 60" name="T35"/>
                <a:gd fmla="*/ 86 w 87" name="T36"/>
                <a:gd fmla="*/ 40 h 60" name="T37"/>
                <a:gd fmla="*/ 83 w 87" name="T38"/>
                <a:gd fmla="*/ 10 h 60" name="T39"/>
                <a:gd fmla="*/ 71 w 87" name="T40"/>
                <a:gd fmla="*/ 1 h 60"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60" w="87">
                  <a:moveTo>
                    <a:pt x="71" y="1"/>
                  </a:moveTo>
                  <a:cubicBezTo>
                    <a:pt x="10" y="9"/>
                    <a:pt x="10" y="9"/>
                    <a:pt x="10" y="9"/>
                  </a:cubicBezTo>
                  <a:cubicBezTo>
                    <a:pt x="4" y="9"/>
                    <a:pt x="0" y="15"/>
                    <a:pt x="1" y="21"/>
                  </a:cubicBezTo>
                  <a:cubicBezTo>
                    <a:pt x="4" y="50"/>
                    <a:pt x="4" y="50"/>
                    <a:pt x="4" y="50"/>
                  </a:cubicBezTo>
                  <a:cubicBezTo>
                    <a:pt x="5" y="56"/>
                    <a:pt x="10" y="60"/>
                    <a:pt x="16" y="60"/>
                  </a:cubicBezTo>
                  <a:cubicBezTo>
                    <a:pt x="20" y="59"/>
                    <a:pt x="20" y="59"/>
                    <a:pt x="20" y="59"/>
                  </a:cubicBezTo>
                  <a:cubicBezTo>
                    <a:pt x="19" y="58"/>
                    <a:pt x="17" y="57"/>
                    <a:pt x="16" y="55"/>
                  </a:cubicBezTo>
                  <a:cubicBezTo>
                    <a:pt x="16" y="55"/>
                    <a:pt x="16" y="55"/>
                    <a:pt x="16" y="55"/>
                  </a:cubicBezTo>
                  <a:cubicBezTo>
                    <a:pt x="12" y="55"/>
                    <a:pt x="9" y="53"/>
                    <a:pt x="9" y="50"/>
                  </a:cubicBezTo>
                  <a:cubicBezTo>
                    <a:pt x="5" y="20"/>
                    <a:pt x="5" y="20"/>
                    <a:pt x="5" y="20"/>
                  </a:cubicBezTo>
                  <a:cubicBezTo>
                    <a:pt x="5" y="17"/>
                    <a:pt x="7" y="14"/>
                    <a:pt x="10" y="13"/>
                  </a:cubicBezTo>
                  <a:cubicBezTo>
                    <a:pt x="71" y="6"/>
                    <a:pt x="71" y="6"/>
                    <a:pt x="71" y="6"/>
                  </a:cubicBezTo>
                  <a:cubicBezTo>
                    <a:pt x="75" y="5"/>
                    <a:pt x="78" y="8"/>
                    <a:pt x="78" y="11"/>
                  </a:cubicBezTo>
                  <a:cubicBezTo>
                    <a:pt x="82" y="41"/>
                    <a:pt x="82" y="41"/>
                    <a:pt x="82" y="41"/>
                  </a:cubicBezTo>
                  <a:cubicBezTo>
                    <a:pt x="82" y="44"/>
                    <a:pt x="80" y="47"/>
                    <a:pt x="77" y="48"/>
                  </a:cubicBezTo>
                  <a:cubicBezTo>
                    <a:pt x="61" y="49"/>
                    <a:pt x="61" y="49"/>
                    <a:pt x="61" y="49"/>
                  </a:cubicBezTo>
                  <a:cubicBezTo>
                    <a:pt x="60" y="51"/>
                    <a:pt x="59" y="53"/>
                    <a:pt x="57" y="55"/>
                  </a:cubicBezTo>
                  <a:cubicBezTo>
                    <a:pt x="77" y="52"/>
                    <a:pt x="77" y="52"/>
                    <a:pt x="77" y="52"/>
                  </a:cubicBezTo>
                  <a:cubicBezTo>
                    <a:pt x="83" y="51"/>
                    <a:pt x="87" y="46"/>
                    <a:pt x="86" y="40"/>
                  </a:cubicBezTo>
                  <a:cubicBezTo>
                    <a:pt x="83" y="10"/>
                    <a:pt x="83" y="10"/>
                    <a:pt x="83" y="10"/>
                  </a:cubicBezTo>
                  <a:cubicBezTo>
                    <a:pt x="82" y="5"/>
                    <a:pt x="77" y="0"/>
                    <a:pt x="71" y="1"/>
                  </a:cubicBezTo>
                  <a:close/>
                </a:path>
              </a:pathLst>
            </a:custGeom>
            <a:solidFill>
              <a:schemeClr val="accent2"/>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249" name="Freeform 95"/>
            <p:cNvSpPr/>
            <p:nvPr/>
          </p:nvSpPr>
          <p:spPr bwMode="auto">
            <a:xfrm>
              <a:off x="704850" y="2658862"/>
              <a:ext cx="216694" cy="167879"/>
            </a:xfrm>
            <a:custGeom>
              <a:gdLst>
                <a:gd fmla="*/ 84 w 84" name="T0"/>
                <a:gd fmla="*/ 1 h 65" name="T1"/>
                <a:gd fmla="*/ 45 w 84" name="T2"/>
                <a:gd fmla="*/ 51 h 65" name="T3"/>
                <a:gd fmla="*/ 28 w 84" name="T4"/>
                <a:gd fmla="*/ 38 h 65" name="T5"/>
                <a:gd fmla="*/ 2 w 84" name="T6"/>
                <a:gd fmla="*/ 65 h 65" name="T7"/>
                <a:gd fmla="*/ 0 w 84" name="T8"/>
                <a:gd fmla="*/ 52 h 65" name="T9"/>
                <a:gd fmla="*/ 27 w 84" name="T10"/>
                <a:gd fmla="*/ 26 h 65" name="T11"/>
                <a:gd fmla="*/ 44 w 84" name="T12"/>
                <a:gd fmla="*/ 39 h 65" name="T13"/>
                <a:gd fmla="*/ 83 w 84" name="T14"/>
                <a:gd fmla="*/ 1 h 65" name="T15"/>
                <a:gd fmla="*/ 84 w 84" name="T16"/>
                <a:gd fmla="*/ 1 h 6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5" w="84">
                  <a:moveTo>
                    <a:pt x="84" y="1"/>
                  </a:moveTo>
                  <a:cubicBezTo>
                    <a:pt x="45" y="51"/>
                    <a:pt x="45" y="51"/>
                    <a:pt x="45" y="51"/>
                  </a:cubicBezTo>
                  <a:cubicBezTo>
                    <a:pt x="28" y="38"/>
                    <a:pt x="28" y="38"/>
                    <a:pt x="28" y="38"/>
                  </a:cubicBezTo>
                  <a:cubicBezTo>
                    <a:pt x="2" y="65"/>
                    <a:pt x="2" y="65"/>
                    <a:pt x="2" y="65"/>
                  </a:cubicBezTo>
                  <a:cubicBezTo>
                    <a:pt x="0" y="52"/>
                    <a:pt x="0" y="52"/>
                    <a:pt x="0" y="52"/>
                  </a:cubicBezTo>
                  <a:cubicBezTo>
                    <a:pt x="27" y="26"/>
                    <a:pt x="27" y="26"/>
                    <a:pt x="27" y="26"/>
                  </a:cubicBezTo>
                  <a:cubicBezTo>
                    <a:pt x="44" y="39"/>
                    <a:pt x="44" y="39"/>
                    <a:pt x="44" y="39"/>
                  </a:cubicBezTo>
                  <a:cubicBezTo>
                    <a:pt x="83" y="1"/>
                    <a:pt x="83" y="1"/>
                    <a:pt x="83" y="1"/>
                  </a:cubicBezTo>
                  <a:cubicBezTo>
                    <a:pt x="83" y="1"/>
                    <a:pt x="84" y="0"/>
                    <a:pt x="84" y="1"/>
                  </a:cubicBezTo>
                  <a:close/>
                </a:path>
              </a:pathLst>
            </a:custGeom>
            <a:solidFill>
              <a:schemeClr val="accent3"/>
            </a:solidFill>
            <a:ln>
              <a:solidFill>
                <a:schemeClr val="accent1"/>
              </a:solid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250" name="Freeform 96"/>
            <p:cNvSpPr/>
            <p:nvPr/>
          </p:nvSpPr>
          <p:spPr bwMode="auto">
            <a:xfrm>
              <a:off x="903684" y="2818407"/>
              <a:ext cx="4763" cy="13097"/>
            </a:xfrm>
            <a:custGeom>
              <a:gdLst>
                <a:gd fmla="*/ 0 w 2" name="T0"/>
                <a:gd fmla="*/ 5 h 5" name="T1"/>
                <a:gd fmla="*/ 2 w 2" name="T2"/>
                <a:gd fmla="*/ 5 h 5" name="T3"/>
                <a:gd fmla="*/ 1 w 2" name="T4"/>
                <a:gd fmla="*/ 1 h 5" name="T5"/>
                <a:gd fmla="*/ 0 w 2" name="T6"/>
                <a:gd fmla="*/ 0 h 5" name="T7"/>
                <a:gd fmla="*/ 0 w 2" name="T8"/>
                <a:gd fmla="*/ 5 h 5" name="T9"/>
              </a:gdLst>
              <a:cxnLst>
                <a:cxn ang="0">
                  <a:pos x="T0" y="T1"/>
                </a:cxn>
                <a:cxn ang="0">
                  <a:pos x="T2" y="T3"/>
                </a:cxn>
                <a:cxn ang="0">
                  <a:pos x="T4" y="T5"/>
                </a:cxn>
                <a:cxn ang="0">
                  <a:pos x="T6" y="T7"/>
                </a:cxn>
                <a:cxn ang="0">
                  <a:pos x="T8" y="T9"/>
                </a:cxn>
              </a:cxnLst>
              <a:rect b="b" l="0" r="r" t="0"/>
              <a:pathLst>
                <a:path h="5" w="2">
                  <a:moveTo>
                    <a:pt x="0" y="5"/>
                  </a:moveTo>
                  <a:cubicBezTo>
                    <a:pt x="1" y="5"/>
                    <a:pt x="1" y="5"/>
                    <a:pt x="2" y="5"/>
                  </a:cubicBezTo>
                  <a:cubicBezTo>
                    <a:pt x="1" y="1"/>
                    <a:pt x="1" y="1"/>
                    <a:pt x="1" y="1"/>
                  </a:cubicBezTo>
                  <a:cubicBezTo>
                    <a:pt x="1" y="1"/>
                    <a:pt x="0" y="0"/>
                    <a:pt x="0" y="0"/>
                  </a:cubicBezTo>
                  <a:lnTo>
                    <a:pt x="0" y="5"/>
                  </a:lnTo>
                  <a:close/>
                </a:path>
              </a:pathLst>
            </a:custGeom>
            <a:solidFill>
              <a:schemeClr val="accent5"/>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251" name="Freeform 97"/>
            <p:cNvSpPr/>
            <p:nvPr/>
          </p:nvSpPr>
          <p:spPr bwMode="auto">
            <a:xfrm>
              <a:off x="900113" y="2798166"/>
              <a:ext cx="5953" cy="13097"/>
            </a:xfrm>
            <a:custGeom>
              <a:gdLst>
                <a:gd fmla="*/ 0 w 2" name="T0"/>
                <a:gd fmla="*/ 4 h 5" name="T1"/>
                <a:gd fmla="*/ 2 w 2" name="T2"/>
                <a:gd fmla="*/ 5 h 5" name="T3"/>
                <a:gd fmla="*/ 1 w 2" name="T4"/>
                <a:gd fmla="*/ 0 h 5" name="T5"/>
                <a:gd fmla="*/ 0 w 2" name="T6"/>
                <a:gd fmla="*/ 1 h 5" name="T7"/>
                <a:gd fmla="*/ 0 w 2" name="T8"/>
                <a:gd fmla="*/ 4 h 5" name="T9"/>
              </a:gdLst>
              <a:cxnLst>
                <a:cxn ang="0">
                  <a:pos x="T0" y="T1"/>
                </a:cxn>
                <a:cxn ang="0">
                  <a:pos x="T2" y="T3"/>
                </a:cxn>
                <a:cxn ang="0">
                  <a:pos x="T4" y="T5"/>
                </a:cxn>
                <a:cxn ang="0">
                  <a:pos x="T6" y="T7"/>
                </a:cxn>
                <a:cxn ang="0">
                  <a:pos x="T8" y="T9"/>
                </a:cxn>
              </a:cxnLst>
              <a:rect b="b" l="0" r="r" t="0"/>
              <a:pathLst>
                <a:path h="5" w="2">
                  <a:moveTo>
                    <a:pt x="0" y="4"/>
                  </a:moveTo>
                  <a:cubicBezTo>
                    <a:pt x="1" y="5"/>
                    <a:pt x="1" y="5"/>
                    <a:pt x="2" y="5"/>
                  </a:cubicBezTo>
                  <a:cubicBezTo>
                    <a:pt x="1" y="0"/>
                    <a:pt x="1" y="0"/>
                    <a:pt x="1" y="0"/>
                  </a:cubicBezTo>
                  <a:cubicBezTo>
                    <a:pt x="1" y="0"/>
                    <a:pt x="0" y="0"/>
                    <a:pt x="0" y="1"/>
                  </a:cubicBezTo>
                  <a:lnTo>
                    <a:pt x="0" y="4"/>
                  </a:lnTo>
                  <a:close/>
                </a:path>
              </a:pathLst>
            </a:custGeom>
            <a:solidFill>
              <a:schemeClr val="accent5"/>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252" name="Freeform 98"/>
            <p:cNvSpPr>
              <a:spLocks noEditPoints="1"/>
            </p:cNvSpPr>
            <p:nvPr/>
          </p:nvSpPr>
          <p:spPr bwMode="auto">
            <a:xfrm>
              <a:off x="713185" y="2694581"/>
              <a:ext cx="230981" cy="190500"/>
            </a:xfrm>
            <a:custGeom>
              <a:gdLst>
                <a:gd fmla="*/ 76 w 90" name="T0"/>
                <a:gd fmla="*/ 8 h 74" name="T1"/>
                <a:gd fmla="*/ 44 w 90" name="T2"/>
                <a:gd fmla="*/ 50 h 74" name="T3"/>
                <a:gd fmla="*/ 27 w 90" name="T4"/>
                <a:gd fmla="*/ 37 h 74" name="T5"/>
                <a:gd fmla="*/ 0 w 90" name="T6"/>
                <a:gd fmla="*/ 63 h 74" name="T7"/>
                <a:gd fmla="*/ 1 w 90" name="T8"/>
                <a:gd fmla="*/ 68 h 74" name="T9"/>
                <a:gd fmla="*/ 9 w 90" name="T10"/>
                <a:gd fmla="*/ 74 h 74" name="T11"/>
                <a:gd fmla="*/ 84 w 90" name="T12"/>
                <a:gd fmla="*/ 65 h 74" name="T13"/>
                <a:gd fmla="*/ 90 w 90" name="T14"/>
                <a:gd fmla="*/ 57 h 74" name="T15"/>
                <a:gd fmla="*/ 83 w 90" name="T16"/>
                <a:gd fmla="*/ 0 h 74" name="T17"/>
                <a:gd fmla="*/ 76 w 90" name="T18"/>
                <a:gd fmla="*/ 8 h 74" name="T19"/>
                <a:gd fmla="*/ 81 w 90" name="T20"/>
                <a:gd fmla="*/ 53 h 74" name="T21"/>
                <a:gd fmla="*/ 79 w 90" name="T22"/>
                <a:gd fmla="*/ 55 h 74" name="T23"/>
                <a:gd fmla="*/ 78 w 90" name="T24"/>
                <a:gd fmla="*/ 56 h 74" name="T25"/>
                <a:gd fmla="*/ 78 w 90" name="T26"/>
                <a:gd fmla="*/ 59 h 74" name="T27"/>
                <a:gd fmla="*/ 78 w 90" name="T28"/>
                <a:gd fmla="*/ 60 h 74" name="T29"/>
                <a:gd fmla="*/ 77 w 90" name="T30"/>
                <a:gd fmla="*/ 59 h 74" name="T31"/>
                <a:gd fmla="*/ 76 w 90" name="T32"/>
                <a:gd fmla="*/ 56 h 74" name="T33"/>
                <a:gd fmla="*/ 75 w 90" name="T34"/>
                <a:gd fmla="*/ 56 h 74" name="T35"/>
                <a:gd fmla="*/ 75 w 90" name="T36"/>
                <a:gd fmla="*/ 59 h 74" name="T37"/>
                <a:gd fmla="*/ 74 w 90" name="T38"/>
                <a:gd fmla="*/ 60 h 74" name="T39"/>
                <a:gd fmla="*/ 73 w 90" name="T40"/>
                <a:gd fmla="*/ 60 h 74" name="T41"/>
                <a:gd fmla="*/ 73 w 90" name="T42"/>
                <a:gd fmla="*/ 57 h 74" name="T43"/>
                <a:gd fmla="*/ 71 w 90" name="T44"/>
                <a:gd fmla="*/ 57 h 74" name="T45"/>
                <a:gd fmla="*/ 69 w 90" name="T46"/>
                <a:gd fmla="*/ 56 h 74" name="T47"/>
                <a:gd fmla="*/ 69 w 90" name="T48"/>
                <a:gd fmla="*/ 56 h 74" name="T49"/>
                <a:gd fmla="*/ 69 w 90" name="T50"/>
                <a:gd fmla="*/ 55 h 74" name="T51"/>
                <a:gd fmla="*/ 69 w 90" name="T52"/>
                <a:gd fmla="*/ 54 h 74" name="T53"/>
                <a:gd fmla="*/ 69 w 90" name="T54"/>
                <a:gd fmla="*/ 53 h 74" name="T55"/>
                <a:gd fmla="*/ 71 w 90" name="T56"/>
                <a:gd fmla="*/ 53 h 74" name="T57"/>
                <a:gd fmla="*/ 73 w 90" name="T58"/>
                <a:gd fmla="*/ 54 h 74" name="T59"/>
                <a:gd fmla="*/ 72 w 90" name="T60"/>
                <a:gd fmla="*/ 48 h 74" name="T61"/>
                <a:gd fmla="*/ 72 w 90" name="T62"/>
                <a:gd fmla="*/ 48 h 74" name="T63"/>
                <a:gd fmla="*/ 70 w 90" name="T64"/>
                <a:gd fmla="*/ 47 h 74" name="T65"/>
                <a:gd fmla="*/ 68 w 90" name="T66"/>
                <a:gd fmla="*/ 45 h 74" name="T67"/>
                <a:gd fmla="*/ 68 w 90" name="T68"/>
                <a:gd fmla="*/ 43 h 74" name="T69"/>
                <a:gd fmla="*/ 68 w 90" name="T70"/>
                <a:gd fmla="*/ 41 h 74" name="T71"/>
                <a:gd fmla="*/ 69 w 90" name="T72"/>
                <a:gd fmla="*/ 39 h 74" name="T73"/>
                <a:gd fmla="*/ 71 w 90" name="T74"/>
                <a:gd fmla="*/ 38 h 74" name="T75"/>
                <a:gd fmla="*/ 70 w 90" name="T76"/>
                <a:gd fmla="*/ 35 h 74" name="T77"/>
                <a:gd fmla="*/ 71 w 90" name="T78"/>
                <a:gd fmla="*/ 34 h 74" name="T79"/>
                <a:gd fmla="*/ 72 w 90" name="T80"/>
                <a:gd fmla="*/ 35 h 74" name="T81"/>
                <a:gd fmla="*/ 72 w 90" name="T82"/>
                <a:gd fmla="*/ 38 h 74" name="T83"/>
                <a:gd fmla="*/ 74 w 90" name="T84"/>
                <a:gd fmla="*/ 37 h 74" name="T85"/>
                <a:gd fmla="*/ 74 w 90" name="T86"/>
                <a:gd fmla="*/ 37 h 74" name="T87"/>
                <a:gd fmla="*/ 74 w 90" name="T88"/>
                <a:gd fmla="*/ 35 h 74" name="T89"/>
                <a:gd fmla="*/ 74 w 90" name="T90"/>
                <a:gd fmla="*/ 34 h 74" name="T91"/>
                <a:gd fmla="*/ 75 w 90" name="T92"/>
                <a:gd fmla="*/ 35 h 74" name="T93"/>
                <a:gd fmla="*/ 76 w 90" name="T94"/>
                <a:gd fmla="*/ 37 h 74" name="T95"/>
                <a:gd fmla="*/ 77 w 90" name="T96"/>
                <a:gd fmla="*/ 37 h 74" name="T97"/>
                <a:gd fmla="*/ 78 w 90" name="T98"/>
                <a:gd fmla="*/ 37 h 74" name="T99"/>
                <a:gd fmla="*/ 78 w 90" name="T100"/>
                <a:gd fmla="*/ 37 h 74" name="T101"/>
                <a:gd fmla="*/ 79 w 90" name="T102"/>
                <a:gd fmla="*/ 38 h 74" name="T103"/>
                <a:gd fmla="*/ 79 w 90" name="T104"/>
                <a:gd fmla="*/ 39 h 74" name="T105"/>
                <a:gd fmla="*/ 78 w 90" name="T106"/>
                <a:gd fmla="*/ 40 h 74" name="T107"/>
                <a:gd fmla="*/ 78 w 90" name="T108"/>
                <a:gd fmla="*/ 40 h 74" name="T109"/>
                <a:gd fmla="*/ 76 w 90" name="T110"/>
                <a:gd fmla="*/ 40 h 74" name="T111"/>
                <a:gd fmla="*/ 76 w 90" name="T112"/>
                <a:gd fmla="*/ 40 h 74" name="T113"/>
                <a:gd fmla="*/ 77 w 90" name="T114"/>
                <a:gd fmla="*/ 46 h 74" name="T115"/>
                <a:gd fmla="*/ 79 w 90" name="T116"/>
                <a:gd fmla="*/ 47 h 74" name="T117"/>
                <a:gd fmla="*/ 81 w 90" name="T118"/>
                <a:gd fmla="*/ 50 h 74" name="T119"/>
                <a:gd fmla="*/ 81 w 90" name="T120"/>
                <a:gd fmla="*/ 53 h 74"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74" w="90">
                  <a:moveTo>
                    <a:pt x="76" y="8"/>
                  </a:moveTo>
                  <a:cubicBezTo>
                    <a:pt x="44" y="50"/>
                    <a:pt x="44" y="50"/>
                    <a:pt x="44" y="50"/>
                  </a:cubicBezTo>
                  <a:cubicBezTo>
                    <a:pt x="27" y="37"/>
                    <a:pt x="27" y="37"/>
                    <a:pt x="27" y="37"/>
                  </a:cubicBezTo>
                  <a:cubicBezTo>
                    <a:pt x="0" y="63"/>
                    <a:pt x="0" y="63"/>
                    <a:pt x="0" y="63"/>
                  </a:cubicBezTo>
                  <a:cubicBezTo>
                    <a:pt x="1" y="68"/>
                    <a:pt x="1" y="68"/>
                    <a:pt x="1" y="68"/>
                  </a:cubicBezTo>
                  <a:cubicBezTo>
                    <a:pt x="1" y="73"/>
                    <a:pt x="9" y="74"/>
                    <a:pt x="9" y="74"/>
                  </a:cubicBezTo>
                  <a:cubicBezTo>
                    <a:pt x="9" y="74"/>
                    <a:pt x="77" y="66"/>
                    <a:pt x="84" y="65"/>
                  </a:cubicBezTo>
                  <a:cubicBezTo>
                    <a:pt x="90" y="64"/>
                    <a:pt x="90" y="57"/>
                    <a:pt x="90" y="57"/>
                  </a:cubicBezTo>
                  <a:cubicBezTo>
                    <a:pt x="83" y="0"/>
                    <a:pt x="83" y="0"/>
                    <a:pt x="83" y="0"/>
                  </a:cubicBezTo>
                  <a:lnTo>
                    <a:pt x="76" y="8"/>
                  </a:lnTo>
                  <a:close/>
                  <a:moveTo>
                    <a:pt x="81" y="53"/>
                  </a:moveTo>
                  <a:cubicBezTo>
                    <a:pt x="80" y="54"/>
                    <a:pt x="80" y="54"/>
                    <a:pt x="79" y="55"/>
                  </a:cubicBezTo>
                  <a:cubicBezTo>
                    <a:pt x="79" y="55"/>
                    <a:pt x="78" y="55"/>
                    <a:pt x="78" y="56"/>
                  </a:cubicBezTo>
                  <a:cubicBezTo>
                    <a:pt x="78" y="59"/>
                    <a:pt x="78" y="59"/>
                    <a:pt x="78" y="59"/>
                  </a:cubicBezTo>
                  <a:cubicBezTo>
                    <a:pt x="78" y="59"/>
                    <a:pt x="78" y="60"/>
                    <a:pt x="78" y="60"/>
                  </a:cubicBezTo>
                  <a:cubicBezTo>
                    <a:pt x="77" y="60"/>
                    <a:pt x="77" y="60"/>
                    <a:pt x="77" y="59"/>
                  </a:cubicBezTo>
                  <a:cubicBezTo>
                    <a:pt x="76" y="56"/>
                    <a:pt x="76" y="56"/>
                    <a:pt x="76" y="56"/>
                  </a:cubicBezTo>
                  <a:cubicBezTo>
                    <a:pt x="76" y="56"/>
                    <a:pt x="75" y="56"/>
                    <a:pt x="75" y="56"/>
                  </a:cubicBezTo>
                  <a:cubicBezTo>
                    <a:pt x="75" y="59"/>
                    <a:pt x="75" y="59"/>
                    <a:pt x="75" y="59"/>
                  </a:cubicBezTo>
                  <a:cubicBezTo>
                    <a:pt x="75" y="60"/>
                    <a:pt x="75" y="60"/>
                    <a:pt x="74" y="60"/>
                  </a:cubicBezTo>
                  <a:cubicBezTo>
                    <a:pt x="74" y="60"/>
                    <a:pt x="73" y="60"/>
                    <a:pt x="73" y="60"/>
                  </a:cubicBezTo>
                  <a:cubicBezTo>
                    <a:pt x="73" y="57"/>
                    <a:pt x="73" y="57"/>
                    <a:pt x="73" y="57"/>
                  </a:cubicBezTo>
                  <a:cubicBezTo>
                    <a:pt x="72" y="57"/>
                    <a:pt x="71" y="57"/>
                    <a:pt x="71" y="57"/>
                  </a:cubicBezTo>
                  <a:cubicBezTo>
                    <a:pt x="70" y="56"/>
                    <a:pt x="69" y="56"/>
                    <a:pt x="69" y="56"/>
                  </a:cubicBezTo>
                  <a:cubicBezTo>
                    <a:pt x="69" y="56"/>
                    <a:pt x="69" y="56"/>
                    <a:pt x="69" y="56"/>
                  </a:cubicBezTo>
                  <a:cubicBezTo>
                    <a:pt x="69" y="55"/>
                    <a:pt x="69" y="55"/>
                    <a:pt x="69" y="55"/>
                  </a:cubicBezTo>
                  <a:cubicBezTo>
                    <a:pt x="69" y="54"/>
                    <a:pt x="69" y="54"/>
                    <a:pt x="69" y="54"/>
                  </a:cubicBezTo>
                  <a:cubicBezTo>
                    <a:pt x="69" y="53"/>
                    <a:pt x="69" y="53"/>
                    <a:pt x="69" y="53"/>
                  </a:cubicBezTo>
                  <a:cubicBezTo>
                    <a:pt x="70" y="53"/>
                    <a:pt x="70" y="53"/>
                    <a:pt x="71" y="53"/>
                  </a:cubicBezTo>
                  <a:cubicBezTo>
                    <a:pt x="72" y="54"/>
                    <a:pt x="72" y="54"/>
                    <a:pt x="73" y="54"/>
                  </a:cubicBezTo>
                  <a:cubicBezTo>
                    <a:pt x="72" y="48"/>
                    <a:pt x="72" y="48"/>
                    <a:pt x="72" y="48"/>
                  </a:cubicBezTo>
                  <a:cubicBezTo>
                    <a:pt x="72" y="48"/>
                    <a:pt x="72" y="48"/>
                    <a:pt x="72" y="48"/>
                  </a:cubicBezTo>
                  <a:cubicBezTo>
                    <a:pt x="71" y="47"/>
                    <a:pt x="70" y="47"/>
                    <a:pt x="70" y="47"/>
                  </a:cubicBezTo>
                  <a:cubicBezTo>
                    <a:pt x="69" y="46"/>
                    <a:pt x="69" y="46"/>
                    <a:pt x="68" y="45"/>
                  </a:cubicBezTo>
                  <a:cubicBezTo>
                    <a:pt x="68" y="45"/>
                    <a:pt x="68" y="44"/>
                    <a:pt x="68" y="43"/>
                  </a:cubicBezTo>
                  <a:cubicBezTo>
                    <a:pt x="68" y="42"/>
                    <a:pt x="68" y="42"/>
                    <a:pt x="68" y="41"/>
                  </a:cubicBezTo>
                  <a:cubicBezTo>
                    <a:pt x="68" y="40"/>
                    <a:pt x="68" y="40"/>
                    <a:pt x="69" y="39"/>
                  </a:cubicBezTo>
                  <a:cubicBezTo>
                    <a:pt x="69" y="39"/>
                    <a:pt x="70" y="39"/>
                    <a:pt x="71" y="38"/>
                  </a:cubicBezTo>
                  <a:cubicBezTo>
                    <a:pt x="70" y="35"/>
                    <a:pt x="70" y="35"/>
                    <a:pt x="70" y="35"/>
                  </a:cubicBezTo>
                  <a:cubicBezTo>
                    <a:pt x="70" y="35"/>
                    <a:pt x="71" y="35"/>
                    <a:pt x="71" y="34"/>
                  </a:cubicBezTo>
                  <a:cubicBezTo>
                    <a:pt x="72" y="34"/>
                    <a:pt x="72" y="35"/>
                    <a:pt x="72" y="35"/>
                  </a:cubicBezTo>
                  <a:cubicBezTo>
                    <a:pt x="72" y="38"/>
                    <a:pt x="72" y="38"/>
                    <a:pt x="72" y="38"/>
                  </a:cubicBezTo>
                  <a:cubicBezTo>
                    <a:pt x="73" y="38"/>
                    <a:pt x="73" y="37"/>
                    <a:pt x="74" y="37"/>
                  </a:cubicBezTo>
                  <a:cubicBezTo>
                    <a:pt x="74" y="37"/>
                    <a:pt x="74" y="37"/>
                    <a:pt x="74" y="37"/>
                  </a:cubicBezTo>
                  <a:cubicBezTo>
                    <a:pt x="74" y="35"/>
                    <a:pt x="74" y="35"/>
                    <a:pt x="74" y="35"/>
                  </a:cubicBezTo>
                  <a:cubicBezTo>
                    <a:pt x="74" y="35"/>
                    <a:pt x="74" y="34"/>
                    <a:pt x="74" y="34"/>
                  </a:cubicBezTo>
                  <a:cubicBezTo>
                    <a:pt x="75" y="34"/>
                    <a:pt x="75" y="34"/>
                    <a:pt x="75" y="35"/>
                  </a:cubicBezTo>
                  <a:cubicBezTo>
                    <a:pt x="76" y="37"/>
                    <a:pt x="76" y="37"/>
                    <a:pt x="76" y="37"/>
                  </a:cubicBezTo>
                  <a:cubicBezTo>
                    <a:pt x="76" y="37"/>
                    <a:pt x="77" y="37"/>
                    <a:pt x="77" y="37"/>
                  </a:cubicBezTo>
                  <a:cubicBezTo>
                    <a:pt x="77" y="37"/>
                    <a:pt x="78" y="37"/>
                    <a:pt x="78" y="37"/>
                  </a:cubicBezTo>
                  <a:cubicBezTo>
                    <a:pt x="78" y="37"/>
                    <a:pt x="78" y="37"/>
                    <a:pt x="78" y="37"/>
                  </a:cubicBezTo>
                  <a:cubicBezTo>
                    <a:pt x="79" y="37"/>
                    <a:pt x="79" y="38"/>
                    <a:pt x="79" y="38"/>
                  </a:cubicBezTo>
                  <a:cubicBezTo>
                    <a:pt x="79" y="38"/>
                    <a:pt x="79" y="39"/>
                    <a:pt x="79" y="39"/>
                  </a:cubicBezTo>
                  <a:cubicBezTo>
                    <a:pt x="79" y="39"/>
                    <a:pt x="79" y="40"/>
                    <a:pt x="78" y="40"/>
                  </a:cubicBezTo>
                  <a:cubicBezTo>
                    <a:pt x="78" y="40"/>
                    <a:pt x="78" y="40"/>
                    <a:pt x="78" y="40"/>
                  </a:cubicBezTo>
                  <a:cubicBezTo>
                    <a:pt x="78" y="40"/>
                    <a:pt x="77" y="40"/>
                    <a:pt x="76" y="40"/>
                  </a:cubicBezTo>
                  <a:cubicBezTo>
                    <a:pt x="76" y="40"/>
                    <a:pt x="76" y="40"/>
                    <a:pt x="76" y="40"/>
                  </a:cubicBezTo>
                  <a:cubicBezTo>
                    <a:pt x="77" y="46"/>
                    <a:pt x="77" y="46"/>
                    <a:pt x="77" y="46"/>
                  </a:cubicBezTo>
                  <a:cubicBezTo>
                    <a:pt x="78" y="46"/>
                    <a:pt x="79" y="46"/>
                    <a:pt x="79" y="47"/>
                  </a:cubicBezTo>
                  <a:cubicBezTo>
                    <a:pt x="80" y="48"/>
                    <a:pt x="81" y="49"/>
                    <a:pt x="81" y="50"/>
                  </a:cubicBezTo>
                  <a:cubicBezTo>
                    <a:pt x="81" y="51"/>
                    <a:pt x="81" y="52"/>
                    <a:pt x="81" y="53"/>
                  </a:cubicBezTo>
                  <a:close/>
                </a:path>
              </a:pathLst>
            </a:custGeom>
            <a:solidFill>
              <a:schemeClr val="accent3"/>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253" name="Freeform 99"/>
            <p:cNvSpPr/>
            <p:nvPr/>
          </p:nvSpPr>
          <p:spPr bwMode="auto">
            <a:xfrm>
              <a:off x="2825353" y="1675407"/>
              <a:ext cx="183356" cy="141685"/>
            </a:xfrm>
            <a:custGeom>
              <a:gdLst>
                <a:gd fmla="*/ 71 w 71" name="T0"/>
                <a:gd fmla="*/ 2 h 55" name="T1"/>
                <a:gd fmla="*/ 38 w 71" name="T2"/>
                <a:gd fmla="*/ 43 h 55" name="T3"/>
                <a:gd fmla="*/ 24 w 71" name="T4"/>
                <a:gd fmla="*/ 32 h 55" name="T5"/>
                <a:gd fmla="*/ 1 w 71" name="T6"/>
                <a:gd fmla="*/ 55 h 55" name="T7"/>
                <a:gd fmla="*/ 0 w 71" name="T8"/>
                <a:gd fmla="*/ 45 h 55" name="T9"/>
                <a:gd fmla="*/ 23 w 71" name="T10"/>
                <a:gd fmla="*/ 22 h 55" name="T11"/>
                <a:gd fmla="*/ 37 w 71" name="T12"/>
                <a:gd fmla="*/ 34 h 55" name="T13"/>
                <a:gd fmla="*/ 70 w 71" name="T14"/>
                <a:gd fmla="*/ 1 h 55" name="T15"/>
                <a:gd fmla="*/ 71 w 71" name="T16"/>
                <a:gd fmla="*/ 2 h 5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5" w="71">
                  <a:moveTo>
                    <a:pt x="71" y="2"/>
                  </a:moveTo>
                  <a:cubicBezTo>
                    <a:pt x="38" y="43"/>
                    <a:pt x="38" y="43"/>
                    <a:pt x="38" y="43"/>
                  </a:cubicBezTo>
                  <a:cubicBezTo>
                    <a:pt x="24" y="32"/>
                    <a:pt x="24" y="32"/>
                    <a:pt x="24" y="32"/>
                  </a:cubicBezTo>
                  <a:cubicBezTo>
                    <a:pt x="1" y="55"/>
                    <a:pt x="1" y="55"/>
                    <a:pt x="1" y="55"/>
                  </a:cubicBezTo>
                  <a:cubicBezTo>
                    <a:pt x="0" y="45"/>
                    <a:pt x="0" y="45"/>
                    <a:pt x="0" y="45"/>
                  </a:cubicBezTo>
                  <a:cubicBezTo>
                    <a:pt x="23" y="22"/>
                    <a:pt x="23" y="22"/>
                    <a:pt x="23" y="22"/>
                  </a:cubicBezTo>
                  <a:cubicBezTo>
                    <a:pt x="37" y="34"/>
                    <a:pt x="37" y="34"/>
                    <a:pt x="37" y="34"/>
                  </a:cubicBezTo>
                  <a:cubicBezTo>
                    <a:pt x="70" y="1"/>
                    <a:pt x="70" y="1"/>
                    <a:pt x="70" y="1"/>
                  </a:cubicBezTo>
                  <a:cubicBezTo>
                    <a:pt x="70" y="1"/>
                    <a:pt x="71" y="0"/>
                    <a:pt x="71" y="2"/>
                  </a:cubicBezTo>
                  <a:close/>
                </a:path>
              </a:pathLst>
            </a:custGeom>
            <a:solidFill>
              <a:schemeClr val="accent1"/>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254" name="Freeform 100"/>
            <p:cNvSpPr/>
            <p:nvPr/>
          </p:nvSpPr>
          <p:spPr bwMode="auto">
            <a:xfrm>
              <a:off x="2993230" y="1812328"/>
              <a:ext cx="4763" cy="9525"/>
            </a:xfrm>
            <a:custGeom>
              <a:gdLst>
                <a:gd fmla="*/ 0 w 2" name="T0"/>
                <a:gd fmla="*/ 4 h 4" name="T1"/>
                <a:gd fmla="*/ 2 w 2" name="T2"/>
                <a:gd fmla="*/ 4 h 4" name="T3"/>
                <a:gd fmla="*/ 1 w 2" name="T4"/>
                <a:gd fmla="*/ 1 h 4" name="T5"/>
                <a:gd fmla="*/ 0 w 2" name="T6"/>
                <a:gd fmla="*/ 0 h 4" name="T7"/>
                <a:gd fmla="*/ 0 w 2" name="T8"/>
                <a:gd fmla="*/ 4 h 4" name="T9"/>
              </a:gdLst>
              <a:cxnLst>
                <a:cxn ang="0">
                  <a:pos x="T0" y="T1"/>
                </a:cxn>
                <a:cxn ang="0">
                  <a:pos x="T2" y="T3"/>
                </a:cxn>
                <a:cxn ang="0">
                  <a:pos x="T4" y="T5"/>
                </a:cxn>
                <a:cxn ang="0">
                  <a:pos x="T6" y="T7"/>
                </a:cxn>
                <a:cxn ang="0">
                  <a:pos x="T8" y="T9"/>
                </a:cxn>
              </a:cxnLst>
              <a:rect b="b" l="0" r="r" t="0"/>
              <a:pathLst>
                <a:path h="4" w="2">
                  <a:moveTo>
                    <a:pt x="0" y="4"/>
                  </a:moveTo>
                  <a:cubicBezTo>
                    <a:pt x="1" y="4"/>
                    <a:pt x="1" y="4"/>
                    <a:pt x="2" y="4"/>
                  </a:cubicBezTo>
                  <a:cubicBezTo>
                    <a:pt x="1" y="1"/>
                    <a:pt x="1" y="1"/>
                    <a:pt x="1" y="1"/>
                  </a:cubicBezTo>
                  <a:cubicBezTo>
                    <a:pt x="1" y="0"/>
                    <a:pt x="0" y="0"/>
                    <a:pt x="0" y="0"/>
                  </a:cubicBezTo>
                  <a:lnTo>
                    <a:pt x="0" y="4"/>
                  </a:lnTo>
                  <a:close/>
                </a:path>
              </a:pathLst>
            </a:custGeom>
            <a:solidFill>
              <a:schemeClr val="accent4"/>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255" name="Freeform 101"/>
            <p:cNvSpPr/>
            <p:nvPr/>
          </p:nvSpPr>
          <p:spPr bwMode="auto">
            <a:xfrm>
              <a:off x="2990849" y="1793278"/>
              <a:ext cx="4763" cy="10716"/>
            </a:xfrm>
            <a:custGeom>
              <a:gdLst>
                <a:gd fmla="*/ 0 w 2" name="T0"/>
                <a:gd fmla="*/ 4 h 4" name="T1"/>
                <a:gd fmla="*/ 2 w 2" name="T2"/>
                <a:gd fmla="*/ 4 h 4" name="T3"/>
                <a:gd fmla="*/ 1 w 2" name="T4"/>
                <a:gd fmla="*/ 0 h 4" name="T5"/>
                <a:gd fmla="*/ 0 w 2" name="T6"/>
                <a:gd fmla="*/ 1 h 4" name="T7"/>
                <a:gd fmla="*/ 0 w 2" name="T8"/>
                <a:gd fmla="*/ 4 h 4" name="T9"/>
              </a:gdLst>
              <a:cxnLst>
                <a:cxn ang="0">
                  <a:pos x="T0" y="T1"/>
                </a:cxn>
                <a:cxn ang="0">
                  <a:pos x="T2" y="T3"/>
                </a:cxn>
                <a:cxn ang="0">
                  <a:pos x="T4" y="T5"/>
                </a:cxn>
                <a:cxn ang="0">
                  <a:pos x="T6" y="T7"/>
                </a:cxn>
                <a:cxn ang="0">
                  <a:pos x="T8" y="T9"/>
                </a:cxn>
              </a:cxnLst>
              <a:rect b="b" l="0" r="r" t="0"/>
              <a:pathLst>
                <a:path h="4" w="2">
                  <a:moveTo>
                    <a:pt x="0" y="4"/>
                  </a:moveTo>
                  <a:cubicBezTo>
                    <a:pt x="1" y="4"/>
                    <a:pt x="1" y="4"/>
                    <a:pt x="2" y="4"/>
                  </a:cubicBezTo>
                  <a:cubicBezTo>
                    <a:pt x="1" y="0"/>
                    <a:pt x="1" y="0"/>
                    <a:pt x="1" y="0"/>
                  </a:cubicBezTo>
                  <a:cubicBezTo>
                    <a:pt x="1" y="0"/>
                    <a:pt x="0" y="1"/>
                    <a:pt x="0" y="1"/>
                  </a:cubicBezTo>
                  <a:lnTo>
                    <a:pt x="0" y="4"/>
                  </a:lnTo>
                  <a:close/>
                </a:path>
              </a:pathLst>
            </a:custGeom>
            <a:solidFill>
              <a:schemeClr val="accent4"/>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256" name="Freeform 102"/>
            <p:cNvSpPr>
              <a:spLocks noEditPoints="1"/>
            </p:cNvSpPr>
            <p:nvPr/>
          </p:nvSpPr>
          <p:spPr bwMode="auto">
            <a:xfrm>
              <a:off x="2833687" y="1706363"/>
              <a:ext cx="195263" cy="161925"/>
            </a:xfrm>
            <a:custGeom>
              <a:gdLst>
                <a:gd fmla="*/ 64 w 76" name="T0"/>
                <a:gd fmla="*/ 8 h 63" name="T1"/>
                <a:gd fmla="*/ 37 w 76" name="T2"/>
                <a:gd fmla="*/ 43 h 63" name="T3"/>
                <a:gd fmla="*/ 22 w 76" name="T4"/>
                <a:gd fmla="*/ 32 h 63" name="T5"/>
                <a:gd fmla="*/ 0 w 76" name="T6"/>
                <a:gd fmla="*/ 54 h 63" name="T7"/>
                <a:gd fmla="*/ 0 w 76" name="T8"/>
                <a:gd fmla="*/ 58 h 63" name="T9"/>
                <a:gd fmla="*/ 7 w 76" name="T10"/>
                <a:gd fmla="*/ 63 h 63" name="T11"/>
                <a:gd fmla="*/ 70 w 76" name="T12"/>
                <a:gd fmla="*/ 55 h 63" name="T13"/>
                <a:gd fmla="*/ 75 w 76" name="T14"/>
                <a:gd fmla="*/ 48 h 63" name="T15"/>
                <a:gd fmla="*/ 70 w 76" name="T16"/>
                <a:gd fmla="*/ 0 h 63" name="T17"/>
                <a:gd fmla="*/ 64 w 76" name="T18"/>
                <a:gd fmla="*/ 8 h 63" name="T19"/>
                <a:gd fmla="*/ 68 w 76" name="T20"/>
                <a:gd fmla="*/ 45 h 63" name="T21"/>
                <a:gd fmla="*/ 67 w 76" name="T22"/>
                <a:gd fmla="*/ 47 h 63" name="T23"/>
                <a:gd fmla="*/ 65 w 76" name="T24"/>
                <a:gd fmla="*/ 47 h 63" name="T25"/>
                <a:gd fmla="*/ 66 w 76" name="T26"/>
                <a:gd fmla="*/ 50 h 63" name="T27"/>
                <a:gd fmla="*/ 65 w 76" name="T28"/>
                <a:gd fmla="*/ 51 h 63" name="T29"/>
                <a:gd fmla="*/ 64 w 76" name="T30"/>
                <a:gd fmla="*/ 50 h 63" name="T31"/>
                <a:gd fmla="*/ 64 w 76" name="T32"/>
                <a:gd fmla="*/ 48 h 63" name="T33"/>
                <a:gd fmla="*/ 63 w 76" name="T34"/>
                <a:gd fmla="*/ 48 h 63" name="T35"/>
                <a:gd fmla="*/ 63 w 76" name="T36"/>
                <a:gd fmla="*/ 50 h 63" name="T37"/>
                <a:gd fmla="*/ 62 w 76" name="T38"/>
                <a:gd fmla="*/ 51 h 63" name="T39"/>
                <a:gd fmla="*/ 62 w 76" name="T40"/>
                <a:gd fmla="*/ 51 h 63" name="T41"/>
                <a:gd fmla="*/ 61 w 76" name="T42"/>
                <a:gd fmla="*/ 48 h 63" name="T43"/>
                <a:gd fmla="*/ 59 w 76" name="T44"/>
                <a:gd fmla="*/ 48 h 63" name="T45"/>
                <a:gd fmla="*/ 58 w 76" name="T46"/>
                <a:gd fmla="*/ 48 h 63" name="T47"/>
                <a:gd fmla="*/ 58 w 76" name="T48"/>
                <a:gd fmla="*/ 47 h 63" name="T49"/>
                <a:gd fmla="*/ 58 w 76" name="T50"/>
                <a:gd fmla="*/ 46 h 63" name="T51"/>
                <a:gd fmla="*/ 58 w 76" name="T52"/>
                <a:gd fmla="*/ 46 h 63" name="T53"/>
                <a:gd fmla="*/ 58 w 76" name="T54"/>
                <a:gd fmla="*/ 45 h 63" name="T55"/>
                <a:gd fmla="*/ 60 w 76" name="T56"/>
                <a:gd fmla="*/ 46 h 63" name="T57"/>
                <a:gd fmla="*/ 61 w 76" name="T58"/>
                <a:gd fmla="*/ 46 h 63" name="T59"/>
                <a:gd fmla="*/ 60 w 76" name="T60"/>
                <a:gd fmla="*/ 41 h 63" name="T61"/>
                <a:gd fmla="*/ 60 w 76" name="T62"/>
                <a:gd fmla="*/ 40 h 63" name="T63"/>
                <a:gd fmla="*/ 58 w 76" name="T64"/>
                <a:gd fmla="*/ 40 h 63" name="T65"/>
                <a:gd fmla="*/ 57 w 76" name="T66"/>
                <a:gd fmla="*/ 39 h 63" name="T67"/>
                <a:gd fmla="*/ 57 w 76" name="T68"/>
                <a:gd fmla="*/ 37 h 63" name="T69"/>
                <a:gd fmla="*/ 57 w 76" name="T70"/>
                <a:gd fmla="*/ 35 h 63" name="T71"/>
                <a:gd fmla="*/ 58 w 76" name="T72"/>
                <a:gd fmla="*/ 34 h 63" name="T73"/>
                <a:gd fmla="*/ 59 w 76" name="T74"/>
                <a:gd fmla="*/ 33 h 63" name="T75"/>
                <a:gd fmla="*/ 59 w 76" name="T76"/>
                <a:gd fmla="*/ 30 h 63" name="T77"/>
                <a:gd fmla="*/ 60 w 76" name="T78"/>
                <a:gd fmla="*/ 29 h 63" name="T79"/>
                <a:gd fmla="*/ 60 w 76" name="T80"/>
                <a:gd fmla="*/ 30 h 63" name="T81"/>
                <a:gd fmla="*/ 61 w 76" name="T82"/>
                <a:gd fmla="*/ 32 h 63" name="T83"/>
                <a:gd fmla="*/ 62 w 76" name="T84"/>
                <a:gd fmla="*/ 32 h 63" name="T85"/>
                <a:gd fmla="*/ 62 w 76" name="T86"/>
                <a:gd fmla="*/ 32 h 63" name="T87"/>
                <a:gd fmla="*/ 62 w 76" name="T88"/>
                <a:gd fmla="*/ 30 h 63" name="T89"/>
                <a:gd fmla="*/ 62 w 76" name="T90"/>
                <a:gd fmla="*/ 29 h 63" name="T91"/>
                <a:gd fmla="*/ 63 w 76" name="T92"/>
                <a:gd fmla="*/ 30 h 63" name="T93"/>
                <a:gd fmla="*/ 64 w 76" name="T94"/>
                <a:gd fmla="*/ 32 h 63" name="T95"/>
                <a:gd fmla="*/ 65 w 76" name="T96"/>
                <a:gd fmla="*/ 32 h 63" name="T97"/>
                <a:gd fmla="*/ 65 w 76" name="T98"/>
                <a:gd fmla="*/ 32 h 63" name="T99"/>
                <a:gd fmla="*/ 66 w 76" name="T100"/>
                <a:gd fmla="*/ 32 h 63" name="T101"/>
                <a:gd fmla="*/ 66 w 76" name="T102"/>
                <a:gd fmla="*/ 32 h 63" name="T103"/>
                <a:gd fmla="*/ 66 w 76" name="T104"/>
                <a:gd fmla="*/ 33 h 63" name="T105"/>
                <a:gd fmla="*/ 66 w 76" name="T106"/>
                <a:gd fmla="*/ 34 h 63" name="T107"/>
                <a:gd fmla="*/ 65 w 76" name="T108"/>
                <a:gd fmla="*/ 34 h 63" name="T109"/>
                <a:gd fmla="*/ 64 w 76" name="T110"/>
                <a:gd fmla="*/ 34 h 63" name="T111"/>
                <a:gd fmla="*/ 64 w 76" name="T112"/>
                <a:gd fmla="*/ 34 h 63" name="T113"/>
                <a:gd fmla="*/ 64 w 76" name="T114"/>
                <a:gd fmla="*/ 39 h 63" name="T115"/>
                <a:gd fmla="*/ 67 w 76" name="T116"/>
                <a:gd fmla="*/ 40 h 63" name="T117"/>
                <a:gd fmla="*/ 68 w 76" name="T118"/>
                <a:gd fmla="*/ 43 h 63" name="T119"/>
                <a:gd fmla="*/ 68 w 76" name="T120"/>
                <a:gd fmla="*/ 45 h 63"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62" w="76">
                  <a:moveTo>
                    <a:pt x="64" y="8"/>
                  </a:moveTo>
                  <a:cubicBezTo>
                    <a:pt x="37" y="43"/>
                    <a:pt x="37" y="43"/>
                    <a:pt x="37" y="43"/>
                  </a:cubicBezTo>
                  <a:cubicBezTo>
                    <a:pt x="22" y="32"/>
                    <a:pt x="22" y="32"/>
                    <a:pt x="22" y="32"/>
                  </a:cubicBezTo>
                  <a:cubicBezTo>
                    <a:pt x="0" y="54"/>
                    <a:pt x="0" y="54"/>
                    <a:pt x="0" y="54"/>
                  </a:cubicBezTo>
                  <a:cubicBezTo>
                    <a:pt x="0" y="58"/>
                    <a:pt x="0" y="58"/>
                    <a:pt x="0" y="58"/>
                  </a:cubicBezTo>
                  <a:cubicBezTo>
                    <a:pt x="1" y="62"/>
                    <a:pt x="7" y="63"/>
                    <a:pt x="7" y="63"/>
                  </a:cubicBezTo>
                  <a:cubicBezTo>
                    <a:pt x="7" y="63"/>
                    <a:pt x="65" y="56"/>
                    <a:pt x="70" y="55"/>
                  </a:cubicBezTo>
                  <a:cubicBezTo>
                    <a:pt x="76" y="55"/>
                    <a:pt x="75" y="48"/>
                    <a:pt x="75" y="48"/>
                  </a:cubicBezTo>
                  <a:cubicBezTo>
                    <a:pt x="70" y="0"/>
                    <a:pt x="70" y="0"/>
                    <a:pt x="70" y="0"/>
                  </a:cubicBezTo>
                  <a:lnTo>
                    <a:pt x="64" y="8"/>
                  </a:lnTo>
                  <a:close/>
                  <a:moveTo>
                    <a:pt x="68" y="45"/>
                  </a:moveTo>
                  <a:cubicBezTo>
                    <a:pt x="67" y="46"/>
                    <a:pt x="67" y="46"/>
                    <a:pt x="67" y="47"/>
                  </a:cubicBezTo>
                  <a:cubicBezTo>
                    <a:pt x="66" y="47"/>
                    <a:pt x="66" y="47"/>
                    <a:pt x="65" y="47"/>
                  </a:cubicBezTo>
                  <a:cubicBezTo>
                    <a:pt x="66" y="50"/>
                    <a:pt x="66" y="50"/>
                    <a:pt x="66" y="50"/>
                  </a:cubicBezTo>
                  <a:cubicBezTo>
                    <a:pt x="66" y="51"/>
                    <a:pt x="66" y="51"/>
                    <a:pt x="65" y="51"/>
                  </a:cubicBezTo>
                  <a:cubicBezTo>
                    <a:pt x="65" y="51"/>
                    <a:pt x="64" y="51"/>
                    <a:pt x="64" y="50"/>
                  </a:cubicBezTo>
                  <a:cubicBezTo>
                    <a:pt x="64" y="48"/>
                    <a:pt x="64" y="48"/>
                    <a:pt x="64" y="48"/>
                  </a:cubicBezTo>
                  <a:cubicBezTo>
                    <a:pt x="64" y="48"/>
                    <a:pt x="63" y="48"/>
                    <a:pt x="63" y="48"/>
                  </a:cubicBezTo>
                  <a:cubicBezTo>
                    <a:pt x="63" y="50"/>
                    <a:pt x="63" y="50"/>
                    <a:pt x="63" y="50"/>
                  </a:cubicBezTo>
                  <a:cubicBezTo>
                    <a:pt x="63" y="51"/>
                    <a:pt x="63" y="51"/>
                    <a:pt x="62" y="51"/>
                  </a:cubicBezTo>
                  <a:cubicBezTo>
                    <a:pt x="62" y="51"/>
                    <a:pt x="62" y="51"/>
                    <a:pt x="62" y="51"/>
                  </a:cubicBezTo>
                  <a:cubicBezTo>
                    <a:pt x="61" y="48"/>
                    <a:pt x="61" y="48"/>
                    <a:pt x="61" y="48"/>
                  </a:cubicBezTo>
                  <a:cubicBezTo>
                    <a:pt x="61" y="48"/>
                    <a:pt x="60" y="48"/>
                    <a:pt x="59" y="48"/>
                  </a:cubicBezTo>
                  <a:cubicBezTo>
                    <a:pt x="59" y="48"/>
                    <a:pt x="58" y="48"/>
                    <a:pt x="58" y="48"/>
                  </a:cubicBezTo>
                  <a:cubicBezTo>
                    <a:pt x="58" y="48"/>
                    <a:pt x="58" y="48"/>
                    <a:pt x="58" y="47"/>
                  </a:cubicBezTo>
                  <a:cubicBezTo>
                    <a:pt x="58" y="47"/>
                    <a:pt x="58" y="47"/>
                    <a:pt x="58" y="46"/>
                  </a:cubicBezTo>
                  <a:cubicBezTo>
                    <a:pt x="58" y="46"/>
                    <a:pt x="58" y="46"/>
                    <a:pt x="58" y="46"/>
                  </a:cubicBezTo>
                  <a:cubicBezTo>
                    <a:pt x="58" y="45"/>
                    <a:pt x="58" y="45"/>
                    <a:pt x="58" y="45"/>
                  </a:cubicBezTo>
                  <a:cubicBezTo>
                    <a:pt x="58" y="45"/>
                    <a:pt x="59" y="45"/>
                    <a:pt x="60" y="46"/>
                  </a:cubicBezTo>
                  <a:cubicBezTo>
                    <a:pt x="60" y="46"/>
                    <a:pt x="60" y="46"/>
                    <a:pt x="61" y="46"/>
                  </a:cubicBezTo>
                  <a:cubicBezTo>
                    <a:pt x="60" y="41"/>
                    <a:pt x="60" y="41"/>
                    <a:pt x="60" y="41"/>
                  </a:cubicBezTo>
                  <a:cubicBezTo>
                    <a:pt x="60" y="41"/>
                    <a:pt x="60" y="41"/>
                    <a:pt x="60" y="40"/>
                  </a:cubicBezTo>
                  <a:cubicBezTo>
                    <a:pt x="59" y="40"/>
                    <a:pt x="59" y="40"/>
                    <a:pt x="58" y="40"/>
                  </a:cubicBezTo>
                  <a:cubicBezTo>
                    <a:pt x="58" y="39"/>
                    <a:pt x="58" y="39"/>
                    <a:pt x="57" y="39"/>
                  </a:cubicBezTo>
                  <a:cubicBezTo>
                    <a:pt x="57" y="38"/>
                    <a:pt x="57" y="37"/>
                    <a:pt x="57" y="37"/>
                  </a:cubicBezTo>
                  <a:cubicBezTo>
                    <a:pt x="57" y="36"/>
                    <a:pt x="57" y="36"/>
                    <a:pt x="57" y="35"/>
                  </a:cubicBezTo>
                  <a:cubicBezTo>
                    <a:pt x="57" y="35"/>
                    <a:pt x="57" y="34"/>
                    <a:pt x="58" y="34"/>
                  </a:cubicBezTo>
                  <a:cubicBezTo>
                    <a:pt x="58" y="33"/>
                    <a:pt x="59" y="33"/>
                    <a:pt x="59" y="33"/>
                  </a:cubicBezTo>
                  <a:cubicBezTo>
                    <a:pt x="59" y="30"/>
                    <a:pt x="59" y="30"/>
                    <a:pt x="59" y="30"/>
                  </a:cubicBezTo>
                  <a:cubicBezTo>
                    <a:pt x="59" y="30"/>
                    <a:pt x="59" y="30"/>
                    <a:pt x="60" y="29"/>
                  </a:cubicBezTo>
                  <a:cubicBezTo>
                    <a:pt x="60" y="29"/>
                    <a:pt x="60" y="30"/>
                    <a:pt x="60" y="30"/>
                  </a:cubicBezTo>
                  <a:cubicBezTo>
                    <a:pt x="61" y="32"/>
                    <a:pt x="61" y="32"/>
                    <a:pt x="61" y="32"/>
                  </a:cubicBezTo>
                  <a:cubicBezTo>
                    <a:pt x="61" y="32"/>
                    <a:pt x="61" y="32"/>
                    <a:pt x="62" y="32"/>
                  </a:cubicBezTo>
                  <a:cubicBezTo>
                    <a:pt x="62" y="32"/>
                    <a:pt x="62" y="32"/>
                    <a:pt x="62" y="32"/>
                  </a:cubicBezTo>
                  <a:cubicBezTo>
                    <a:pt x="62" y="30"/>
                    <a:pt x="62" y="30"/>
                    <a:pt x="62" y="30"/>
                  </a:cubicBezTo>
                  <a:cubicBezTo>
                    <a:pt x="62" y="30"/>
                    <a:pt x="62" y="29"/>
                    <a:pt x="62" y="29"/>
                  </a:cubicBezTo>
                  <a:cubicBezTo>
                    <a:pt x="63" y="29"/>
                    <a:pt x="63" y="29"/>
                    <a:pt x="63" y="30"/>
                  </a:cubicBezTo>
                  <a:cubicBezTo>
                    <a:pt x="64" y="32"/>
                    <a:pt x="64" y="32"/>
                    <a:pt x="64" y="32"/>
                  </a:cubicBezTo>
                  <a:cubicBezTo>
                    <a:pt x="64" y="32"/>
                    <a:pt x="64" y="32"/>
                    <a:pt x="65" y="32"/>
                  </a:cubicBezTo>
                  <a:cubicBezTo>
                    <a:pt x="65" y="32"/>
                    <a:pt x="65" y="32"/>
                    <a:pt x="65" y="32"/>
                  </a:cubicBezTo>
                  <a:cubicBezTo>
                    <a:pt x="65" y="32"/>
                    <a:pt x="66" y="32"/>
                    <a:pt x="66" y="32"/>
                  </a:cubicBezTo>
                  <a:cubicBezTo>
                    <a:pt x="66" y="32"/>
                    <a:pt x="66" y="32"/>
                    <a:pt x="66" y="32"/>
                  </a:cubicBezTo>
                  <a:cubicBezTo>
                    <a:pt x="66" y="33"/>
                    <a:pt x="66" y="33"/>
                    <a:pt x="66" y="33"/>
                  </a:cubicBezTo>
                  <a:cubicBezTo>
                    <a:pt x="66" y="34"/>
                    <a:pt x="66" y="34"/>
                    <a:pt x="66" y="34"/>
                  </a:cubicBezTo>
                  <a:cubicBezTo>
                    <a:pt x="66" y="34"/>
                    <a:pt x="66" y="34"/>
                    <a:pt x="65" y="34"/>
                  </a:cubicBezTo>
                  <a:cubicBezTo>
                    <a:pt x="65" y="34"/>
                    <a:pt x="65" y="34"/>
                    <a:pt x="64" y="34"/>
                  </a:cubicBezTo>
                  <a:cubicBezTo>
                    <a:pt x="64" y="34"/>
                    <a:pt x="64" y="34"/>
                    <a:pt x="64" y="34"/>
                  </a:cubicBezTo>
                  <a:cubicBezTo>
                    <a:pt x="64" y="39"/>
                    <a:pt x="64" y="39"/>
                    <a:pt x="64" y="39"/>
                  </a:cubicBezTo>
                  <a:cubicBezTo>
                    <a:pt x="65" y="39"/>
                    <a:pt x="66" y="40"/>
                    <a:pt x="67" y="40"/>
                  </a:cubicBezTo>
                  <a:cubicBezTo>
                    <a:pt x="67" y="41"/>
                    <a:pt x="68" y="42"/>
                    <a:pt x="68" y="43"/>
                  </a:cubicBezTo>
                  <a:cubicBezTo>
                    <a:pt x="68" y="44"/>
                    <a:pt x="68" y="44"/>
                    <a:pt x="68" y="45"/>
                  </a:cubicBezTo>
                  <a:close/>
                </a:path>
              </a:pathLst>
            </a:custGeom>
            <a:solidFill>
              <a:schemeClr val="accent1"/>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257" name="Freeform 103"/>
            <p:cNvSpPr/>
            <p:nvPr/>
          </p:nvSpPr>
          <p:spPr bwMode="auto">
            <a:xfrm>
              <a:off x="2058591" y="2319534"/>
              <a:ext cx="245269" cy="95250"/>
            </a:xfrm>
            <a:custGeom>
              <a:gdLst>
                <a:gd fmla="*/ 84 w 95" name="T0"/>
                <a:gd fmla="*/ 27 h 37" name="T1"/>
                <a:gd fmla="*/ 89 w 95" name="T2"/>
                <a:gd fmla="*/ 18 h 37" name="T3"/>
                <a:gd fmla="*/ 54 w 95" name="T4"/>
                <a:gd fmla="*/ 3 h 37" name="T5"/>
                <a:gd fmla="*/ 35 w 95" name="T6"/>
                <a:gd fmla="*/ 6 h 37" name="T7"/>
                <a:gd fmla="*/ 5 w 95" name="T8"/>
                <a:gd fmla="*/ 29 h 37" name="T9"/>
                <a:gd fmla="*/ 13 w 95" name="T10"/>
                <a:gd fmla="*/ 35 h 37" name="T11"/>
                <a:gd fmla="*/ 84 w 95" name="T12"/>
                <a:gd fmla="*/ 27 h 37" name="T13"/>
              </a:gdLst>
              <a:cxnLst>
                <a:cxn ang="0">
                  <a:pos x="T0" y="T1"/>
                </a:cxn>
                <a:cxn ang="0">
                  <a:pos x="T2" y="T3"/>
                </a:cxn>
                <a:cxn ang="0">
                  <a:pos x="T4" y="T5"/>
                </a:cxn>
                <a:cxn ang="0">
                  <a:pos x="T6" y="T7"/>
                </a:cxn>
                <a:cxn ang="0">
                  <a:pos x="T8" y="T9"/>
                </a:cxn>
                <a:cxn ang="0">
                  <a:pos x="T10" y="T11"/>
                </a:cxn>
                <a:cxn ang="0">
                  <a:pos x="T12" y="T13"/>
                </a:cxn>
              </a:cxnLst>
              <a:rect b="b" l="0" r="r" t="0"/>
              <a:pathLst>
                <a:path h="37" w="95">
                  <a:moveTo>
                    <a:pt x="84" y="27"/>
                  </a:moveTo>
                  <a:cubicBezTo>
                    <a:pt x="94" y="25"/>
                    <a:pt x="95" y="22"/>
                    <a:pt x="89" y="18"/>
                  </a:cubicBezTo>
                  <a:cubicBezTo>
                    <a:pt x="54" y="3"/>
                    <a:pt x="54" y="3"/>
                    <a:pt x="54" y="3"/>
                  </a:cubicBezTo>
                  <a:cubicBezTo>
                    <a:pt x="48" y="0"/>
                    <a:pt x="40" y="1"/>
                    <a:pt x="35" y="6"/>
                  </a:cubicBezTo>
                  <a:cubicBezTo>
                    <a:pt x="5" y="29"/>
                    <a:pt x="5" y="29"/>
                    <a:pt x="5" y="29"/>
                  </a:cubicBezTo>
                  <a:cubicBezTo>
                    <a:pt x="0" y="34"/>
                    <a:pt x="3" y="37"/>
                    <a:pt x="13" y="35"/>
                  </a:cubicBezTo>
                  <a:lnTo>
                    <a:pt x="84" y="27"/>
                  </a:lnTo>
                  <a:close/>
                </a:path>
              </a:pathLst>
            </a:custGeom>
            <a:solidFill>
              <a:schemeClr val="accent4"/>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258" name="Freeform 104"/>
            <p:cNvSpPr/>
            <p:nvPr/>
          </p:nvSpPr>
          <p:spPr bwMode="auto">
            <a:xfrm>
              <a:off x="2097881" y="2417166"/>
              <a:ext cx="46434" cy="75010"/>
            </a:xfrm>
            <a:custGeom>
              <a:gdLst>
                <a:gd fmla="*/ 15 w 18" name="T0"/>
                <a:gd fmla="*/ 2 h 29" name="T1"/>
                <a:gd fmla="*/ 15 w 18" name="T2"/>
                <a:gd fmla="*/ 1 h 29" name="T3"/>
                <a:gd fmla="*/ 13 w 18" name="T4"/>
                <a:gd fmla="*/ 0 h 29" name="T5"/>
                <a:gd fmla="*/ 1 w 18" name="T6"/>
                <a:gd fmla="*/ 1 h 29" name="T7"/>
                <a:gd fmla="*/ 0 w 18" name="T8"/>
                <a:gd fmla="*/ 2 h 29" name="T9"/>
                <a:gd fmla="*/ 0 w 18" name="T10"/>
                <a:gd fmla="*/ 4 h 29" name="T11"/>
                <a:gd fmla="*/ 2 w 18" name="T12"/>
                <a:gd fmla="*/ 5 h 29" name="T13"/>
                <a:gd fmla="*/ 3 w 18" name="T14"/>
                <a:gd fmla="*/ 5 h 29" name="T15"/>
                <a:gd fmla="*/ 3 w 18" name="T16"/>
                <a:gd fmla="*/ 5 h 29" name="T17"/>
                <a:gd fmla="*/ 5 w 18" name="T18"/>
                <a:gd fmla="*/ 25 h 29" name="T19"/>
                <a:gd fmla="*/ 4 w 18" name="T20"/>
                <a:gd fmla="*/ 25 h 29" name="T21"/>
                <a:gd fmla="*/ 3 w 18" name="T22"/>
                <a:gd fmla="*/ 26 h 29" name="T23"/>
                <a:gd fmla="*/ 3 w 18" name="T24"/>
                <a:gd fmla="*/ 28 h 29" name="T25"/>
                <a:gd fmla="*/ 5 w 18" name="T26"/>
                <a:gd fmla="*/ 29 h 29" name="T27"/>
                <a:gd fmla="*/ 9 w 18" name="T28"/>
                <a:gd fmla="*/ 28 h 29" name="T29"/>
                <a:gd fmla="*/ 12 w 18" name="T30"/>
                <a:gd fmla="*/ 28 h 29" name="T31"/>
                <a:gd fmla="*/ 17 w 18" name="T32"/>
                <a:gd fmla="*/ 27 h 29" name="T33"/>
                <a:gd fmla="*/ 18 w 18" name="T34"/>
                <a:gd fmla="*/ 26 h 29" name="T35"/>
                <a:gd fmla="*/ 17 w 18" name="T36"/>
                <a:gd fmla="*/ 24 h 29" name="T37"/>
                <a:gd fmla="*/ 16 w 18" name="T38"/>
                <a:gd fmla="*/ 23 h 29" name="T39"/>
                <a:gd fmla="*/ 15 w 18" name="T40"/>
                <a:gd fmla="*/ 23 h 29" name="T41"/>
                <a:gd fmla="*/ 13 w 18" name="T42"/>
                <a:gd fmla="*/ 4 h 29" name="T43"/>
                <a:gd fmla="*/ 13 w 18" name="T44"/>
                <a:gd fmla="*/ 4 h 29" name="T45"/>
                <a:gd fmla="*/ 14 w 18" name="T46"/>
                <a:gd fmla="*/ 3 h 29" name="T47"/>
                <a:gd fmla="*/ 15 w 18" name="T48"/>
                <a:gd fmla="*/ 2 h 29"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28" w="18">
                  <a:moveTo>
                    <a:pt x="15" y="2"/>
                  </a:moveTo>
                  <a:cubicBezTo>
                    <a:pt x="15" y="1"/>
                    <a:pt x="15" y="1"/>
                    <a:pt x="15" y="1"/>
                  </a:cubicBezTo>
                  <a:cubicBezTo>
                    <a:pt x="14" y="0"/>
                    <a:pt x="14" y="0"/>
                    <a:pt x="13" y="0"/>
                  </a:cubicBezTo>
                  <a:cubicBezTo>
                    <a:pt x="1" y="1"/>
                    <a:pt x="1" y="1"/>
                    <a:pt x="1" y="1"/>
                  </a:cubicBezTo>
                  <a:cubicBezTo>
                    <a:pt x="1" y="1"/>
                    <a:pt x="0" y="2"/>
                    <a:pt x="0" y="2"/>
                  </a:cubicBezTo>
                  <a:cubicBezTo>
                    <a:pt x="0" y="4"/>
                    <a:pt x="0" y="4"/>
                    <a:pt x="0" y="4"/>
                  </a:cubicBezTo>
                  <a:cubicBezTo>
                    <a:pt x="0" y="5"/>
                    <a:pt x="1" y="5"/>
                    <a:pt x="2" y="5"/>
                  </a:cubicBezTo>
                  <a:cubicBezTo>
                    <a:pt x="3" y="5"/>
                    <a:pt x="3" y="5"/>
                    <a:pt x="3" y="5"/>
                  </a:cubicBezTo>
                  <a:cubicBezTo>
                    <a:pt x="3" y="5"/>
                    <a:pt x="3" y="5"/>
                    <a:pt x="3" y="5"/>
                  </a:cubicBezTo>
                  <a:cubicBezTo>
                    <a:pt x="5" y="25"/>
                    <a:pt x="5" y="25"/>
                    <a:pt x="5" y="25"/>
                  </a:cubicBezTo>
                  <a:cubicBezTo>
                    <a:pt x="4" y="25"/>
                    <a:pt x="4" y="25"/>
                    <a:pt x="4" y="25"/>
                  </a:cubicBezTo>
                  <a:cubicBezTo>
                    <a:pt x="4" y="25"/>
                    <a:pt x="3" y="26"/>
                    <a:pt x="3" y="26"/>
                  </a:cubicBezTo>
                  <a:cubicBezTo>
                    <a:pt x="3" y="28"/>
                    <a:pt x="3" y="28"/>
                    <a:pt x="3" y="28"/>
                  </a:cubicBezTo>
                  <a:cubicBezTo>
                    <a:pt x="3" y="28"/>
                    <a:pt x="4" y="29"/>
                    <a:pt x="5" y="29"/>
                  </a:cubicBezTo>
                  <a:cubicBezTo>
                    <a:pt x="9" y="28"/>
                    <a:pt x="9" y="28"/>
                    <a:pt x="9" y="28"/>
                  </a:cubicBezTo>
                  <a:cubicBezTo>
                    <a:pt x="12" y="28"/>
                    <a:pt x="12" y="28"/>
                    <a:pt x="12" y="28"/>
                  </a:cubicBezTo>
                  <a:cubicBezTo>
                    <a:pt x="17" y="27"/>
                    <a:pt x="17" y="27"/>
                    <a:pt x="17" y="27"/>
                  </a:cubicBezTo>
                  <a:cubicBezTo>
                    <a:pt x="17" y="27"/>
                    <a:pt x="18" y="27"/>
                    <a:pt x="18" y="26"/>
                  </a:cubicBezTo>
                  <a:cubicBezTo>
                    <a:pt x="17" y="24"/>
                    <a:pt x="17" y="24"/>
                    <a:pt x="17" y="24"/>
                  </a:cubicBezTo>
                  <a:cubicBezTo>
                    <a:pt x="17" y="24"/>
                    <a:pt x="17" y="23"/>
                    <a:pt x="16" y="23"/>
                  </a:cubicBezTo>
                  <a:cubicBezTo>
                    <a:pt x="15" y="23"/>
                    <a:pt x="15" y="23"/>
                    <a:pt x="15" y="23"/>
                  </a:cubicBezTo>
                  <a:cubicBezTo>
                    <a:pt x="13" y="4"/>
                    <a:pt x="13" y="4"/>
                    <a:pt x="13" y="4"/>
                  </a:cubicBezTo>
                  <a:cubicBezTo>
                    <a:pt x="13" y="4"/>
                    <a:pt x="13" y="4"/>
                    <a:pt x="13" y="4"/>
                  </a:cubicBezTo>
                  <a:cubicBezTo>
                    <a:pt x="14" y="3"/>
                    <a:pt x="14" y="3"/>
                    <a:pt x="14" y="3"/>
                  </a:cubicBezTo>
                  <a:cubicBezTo>
                    <a:pt x="14" y="3"/>
                    <a:pt x="15" y="3"/>
                    <a:pt x="15" y="2"/>
                  </a:cubicBezTo>
                  <a:close/>
                </a:path>
              </a:pathLst>
            </a:custGeom>
            <a:solidFill>
              <a:schemeClr val="accent4"/>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259" name="Freeform 105"/>
            <p:cNvSpPr/>
            <p:nvPr/>
          </p:nvSpPr>
          <p:spPr bwMode="auto">
            <a:xfrm>
              <a:off x="2144316" y="2408831"/>
              <a:ext cx="45244" cy="77391"/>
            </a:xfrm>
            <a:custGeom>
              <a:gdLst>
                <a:gd fmla="*/ 15 w 18" name="T0"/>
                <a:gd fmla="*/ 3 h 30" name="T1"/>
                <a:gd fmla="*/ 15 w 18" name="T2"/>
                <a:gd fmla="*/ 1 h 30" name="T3"/>
                <a:gd fmla="*/ 13 w 18" name="T4"/>
                <a:gd fmla="*/ 0 h 30" name="T5"/>
                <a:gd fmla="*/ 2 w 18" name="T6"/>
                <a:gd fmla="*/ 2 h 30" name="T7"/>
                <a:gd fmla="*/ 1 w 18" name="T8"/>
                <a:gd fmla="*/ 3 h 30" name="T9"/>
                <a:gd fmla="*/ 1 w 18" name="T10"/>
                <a:gd fmla="*/ 5 h 30" name="T11"/>
                <a:gd fmla="*/ 2 w 18" name="T12"/>
                <a:gd fmla="*/ 6 h 30" name="T13"/>
                <a:gd fmla="*/ 3 w 18" name="T14"/>
                <a:gd fmla="*/ 6 h 30" name="T15"/>
                <a:gd fmla="*/ 3 w 18" name="T16"/>
                <a:gd fmla="*/ 6 h 30" name="T17"/>
                <a:gd fmla="*/ 5 w 18" name="T18"/>
                <a:gd fmla="*/ 25 h 30" name="T19"/>
                <a:gd fmla="*/ 5 w 18" name="T20"/>
                <a:gd fmla="*/ 26 h 30" name="T21"/>
                <a:gd fmla="*/ 3 w 18" name="T22"/>
                <a:gd fmla="*/ 27 h 30" name="T23"/>
                <a:gd fmla="*/ 4 w 18" name="T24"/>
                <a:gd fmla="*/ 28 h 30" name="T25"/>
                <a:gd fmla="*/ 5 w 18" name="T26"/>
                <a:gd fmla="*/ 29 h 30" name="T27"/>
                <a:gd fmla="*/ 9 w 18" name="T28"/>
                <a:gd fmla="*/ 29 h 30" name="T29"/>
                <a:gd fmla="*/ 13 w 18" name="T30"/>
                <a:gd fmla="*/ 28 h 30" name="T31"/>
                <a:gd fmla="*/ 17 w 18" name="T32"/>
                <a:gd fmla="*/ 28 h 30" name="T33"/>
                <a:gd fmla="*/ 18 w 18" name="T34"/>
                <a:gd fmla="*/ 27 h 30" name="T35"/>
                <a:gd fmla="*/ 18 w 18" name="T36"/>
                <a:gd fmla="*/ 25 h 30" name="T37"/>
                <a:gd fmla="*/ 16 w 18" name="T38"/>
                <a:gd fmla="*/ 24 h 30" name="T39"/>
                <a:gd fmla="*/ 16 w 18" name="T40"/>
                <a:gd fmla="*/ 24 h 30" name="T41"/>
                <a:gd fmla="*/ 13 w 18" name="T42"/>
                <a:gd fmla="*/ 4 h 30" name="T43"/>
                <a:gd fmla="*/ 13 w 18" name="T44"/>
                <a:gd fmla="*/ 4 h 30" name="T45"/>
                <a:gd fmla="*/ 14 w 18" name="T46"/>
                <a:gd fmla="*/ 4 h 30" name="T47"/>
                <a:gd fmla="*/ 15 w 18" name="T48"/>
                <a:gd fmla="*/ 3 h 3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30" w="18">
                  <a:moveTo>
                    <a:pt x="15" y="3"/>
                  </a:moveTo>
                  <a:cubicBezTo>
                    <a:pt x="15" y="1"/>
                    <a:pt x="15" y="1"/>
                    <a:pt x="15" y="1"/>
                  </a:cubicBezTo>
                  <a:cubicBezTo>
                    <a:pt x="15" y="1"/>
                    <a:pt x="14" y="0"/>
                    <a:pt x="13" y="0"/>
                  </a:cubicBezTo>
                  <a:cubicBezTo>
                    <a:pt x="2" y="2"/>
                    <a:pt x="2" y="2"/>
                    <a:pt x="2" y="2"/>
                  </a:cubicBezTo>
                  <a:cubicBezTo>
                    <a:pt x="1" y="2"/>
                    <a:pt x="0" y="3"/>
                    <a:pt x="1" y="3"/>
                  </a:cubicBezTo>
                  <a:cubicBezTo>
                    <a:pt x="1" y="5"/>
                    <a:pt x="1" y="5"/>
                    <a:pt x="1" y="5"/>
                  </a:cubicBezTo>
                  <a:cubicBezTo>
                    <a:pt x="1" y="5"/>
                    <a:pt x="1" y="6"/>
                    <a:pt x="2" y="6"/>
                  </a:cubicBezTo>
                  <a:cubicBezTo>
                    <a:pt x="3" y="6"/>
                    <a:pt x="3" y="6"/>
                    <a:pt x="3" y="6"/>
                  </a:cubicBezTo>
                  <a:cubicBezTo>
                    <a:pt x="3" y="6"/>
                    <a:pt x="3" y="6"/>
                    <a:pt x="3" y="6"/>
                  </a:cubicBezTo>
                  <a:cubicBezTo>
                    <a:pt x="5" y="25"/>
                    <a:pt x="5" y="25"/>
                    <a:pt x="5" y="25"/>
                  </a:cubicBezTo>
                  <a:cubicBezTo>
                    <a:pt x="5" y="26"/>
                    <a:pt x="5" y="26"/>
                    <a:pt x="5" y="26"/>
                  </a:cubicBezTo>
                  <a:cubicBezTo>
                    <a:pt x="4" y="26"/>
                    <a:pt x="3" y="26"/>
                    <a:pt x="3" y="27"/>
                  </a:cubicBezTo>
                  <a:cubicBezTo>
                    <a:pt x="4" y="28"/>
                    <a:pt x="4" y="28"/>
                    <a:pt x="4" y="28"/>
                  </a:cubicBezTo>
                  <a:cubicBezTo>
                    <a:pt x="4" y="29"/>
                    <a:pt x="4" y="30"/>
                    <a:pt x="5" y="29"/>
                  </a:cubicBezTo>
                  <a:cubicBezTo>
                    <a:pt x="9" y="29"/>
                    <a:pt x="9" y="29"/>
                    <a:pt x="9" y="29"/>
                  </a:cubicBezTo>
                  <a:cubicBezTo>
                    <a:pt x="13" y="28"/>
                    <a:pt x="13" y="28"/>
                    <a:pt x="13" y="28"/>
                  </a:cubicBezTo>
                  <a:cubicBezTo>
                    <a:pt x="17" y="28"/>
                    <a:pt x="17" y="28"/>
                    <a:pt x="17" y="28"/>
                  </a:cubicBezTo>
                  <a:cubicBezTo>
                    <a:pt x="18" y="28"/>
                    <a:pt x="18" y="27"/>
                    <a:pt x="18" y="27"/>
                  </a:cubicBezTo>
                  <a:cubicBezTo>
                    <a:pt x="18" y="25"/>
                    <a:pt x="18" y="25"/>
                    <a:pt x="18" y="25"/>
                  </a:cubicBezTo>
                  <a:cubicBezTo>
                    <a:pt x="18" y="25"/>
                    <a:pt x="17" y="24"/>
                    <a:pt x="16" y="24"/>
                  </a:cubicBezTo>
                  <a:cubicBezTo>
                    <a:pt x="16" y="24"/>
                    <a:pt x="16" y="24"/>
                    <a:pt x="16" y="24"/>
                  </a:cubicBezTo>
                  <a:cubicBezTo>
                    <a:pt x="13" y="4"/>
                    <a:pt x="13" y="4"/>
                    <a:pt x="13" y="4"/>
                  </a:cubicBezTo>
                  <a:cubicBezTo>
                    <a:pt x="13" y="4"/>
                    <a:pt x="13" y="4"/>
                    <a:pt x="13" y="4"/>
                  </a:cubicBezTo>
                  <a:cubicBezTo>
                    <a:pt x="14" y="4"/>
                    <a:pt x="14" y="4"/>
                    <a:pt x="14" y="4"/>
                  </a:cubicBezTo>
                  <a:cubicBezTo>
                    <a:pt x="15" y="4"/>
                    <a:pt x="15" y="3"/>
                    <a:pt x="15" y="3"/>
                  </a:cubicBezTo>
                  <a:close/>
                </a:path>
              </a:pathLst>
            </a:custGeom>
            <a:solidFill>
              <a:schemeClr val="accent4"/>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260" name="Freeform 106"/>
            <p:cNvSpPr/>
            <p:nvPr/>
          </p:nvSpPr>
          <p:spPr bwMode="auto">
            <a:xfrm>
              <a:off x="2193130" y="2404069"/>
              <a:ext cx="42863" cy="75010"/>
            </a:xfrm>
            <a:custGeom>
              <a:gdLst>
                <a:gd fmla="*/ 14 w 17" name="T0"/>
                <a:gd fmla="*/ 3 h 29" name="T1"/>
                <a:gd fmla="*/ 14 w 17" name="T2"/>
                <a:gd fmla="*/ 1 h 29" name="T3"/>
                <a:gd fmla="*/ 13 w 17" name="T4"/>
                <a:gd fmla="*/ 0 h 29" name="T5"/>
                <a:gd fmla="*/ 1 w 17" name="T6"/>
                <a:gd fmla="*/ 2 h 29" name="T7"/>
                <a:gd fmla="*/ 0 w 17" name="T8"/>
                <a:gd fmla="*/ 3 h 29" name="T9"/>
                <a:gd fmla="*/ 0 w 17" name="T10"/>
                <a:gd fmla="*/ 4 h 29" name="T11"/>
                <a:gd fmla="*/ 1 w 17" name="T12"/>
                <a:gd fmla="*/ 5 h 29" name="T13"/>
                <a:gd fmla="*/ 2 w 17" name="T14"/>
                <a:gd fmla="*/ 5 h 29" name="T15"/>
                <a:gd fmla="*/ 2 w 17" name="T16"/>
                <a:gd fmla="*/ 5 h 29" name="T17"/>
                <a:gd fmla="*/ 5 w 17" name="T18"/>
                <a:gd fmla="*/ 25 h 29" name="T19"/>
                <a:gd fmla="*/ 4 w 17" name="T20"/>
                <a:gd fmla="*/ 25 h 29" name="T21"/>
                <a:gd fmla="*/ 3 w 17" name="T22"/>
                <a:gd fmla="*/ 27 h 29" name="T23"/>
                <a:gd fmla="*/ 3 w 17" name="T24"/>
                <a:gd fmla="*/ 28 h 29" name="T25"/>
                <a:gd fmla="*/ 4 w 17" name="T26"/>
                <a:gd fmla="*/ 29 h 29" name="T27"/>
                <a:gd fmla="*/ 8 w 17" name="T28"/>
                <a:gd fmla="*/ 29 h 29" name="T29"/>
                <a:gd fmla="*/ 12 w 17" name="T30"/>
                <a:gd fmla="*/ 28 h 29" name="T31"/>
                <a:gd fmla="*/ 16 w 17" name="T32"/>
                <a:gd fmla="*/ 28 h 29" name="T33"/>
                <a:gd fmla="*/ 17 w 17" name="T34"/>
                <a:gd fmla="*/ 26 h 29" name="T35"/>
                <a:gd fmla="*/ 17 w 17" name="T36"/>
                <a:gd fmla="*/ 25 h 29" name="T37"/>
                <a:gd fmla="*/ 16 w 17" name="T38"/>
                <a:gd fmla="*/ 24 h 29" name="T39"/>
                <a:gd fmla="*/ 15 w 17" name="T40"/>
                <a:gd fmla="*/ 24 h 29" name="T41"/>
                <a:gd fmla="*/ 12 w 17" name="T42"/>
                <a:gd fmla="*/ 4 h 29" name="T43"/>
                <a:gd fmla="*/ 12 w 17" name="T44"/>
                <a:gd fmla="*/ 4 h 29" name="T45"/>
                <a:gd fmla="*/ 13 w 17" name="T46"/>
                <a:gd fmla="*/ 4 h 29" name="T47"/>
                <a:gd fmla="*/ 14 w 17" name="T48"/>
                <a:gd fmla="*/ 3 h 29"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28" w="17">
                  <a:moveTo>
                    <a:pt x="14" y="3"/>
                  </a:moveTo>
                  <a:cubicBezTo>
                    <a:pt x="14" y="1"/>
                    <a:pt x="14" y="1"/>
                    <a:pt x="14" y="1"/>
                  </a:cubicBezTo>
                  <a:cubicBezTo>
                    <a:pt x="14" y="0"/>
                    <a:pt x="13" y="0"/>
                    <a:pt x="13" y="0"/>
                  </a:cubicBezTo>
                  <a:cubicBezTo>
                    <a:pt x="1" y="2"/>
                    <a:pt x="1" y="2"/>
                    <a:pt x="1" y="2"/>
                  </a:cubicBezTo>
                  <a:cubicBezTo>
                    <a:pt x="0" y="2"/>
                    <a:pt x="0" y="2"/>
                    <a:pt x="0" y="3"/>
                  </a:cubicBezTo>
                  <a:cubicBezTo>
                    <a:pt x="0" y="4"/>
                    <a:pt x="0" y="4"/>
                    <a:pt x="0" y="4"/>
                  </a:cubicBezTo>
                  <a:cubicBezTo>
                    <a:pt x="0" y="5"/>
                    <a:pt x="1" y="5"/>
                    <a:pt x="1" y="5"/>
                  </a:cubicBezTo>
                  <a:cubicBezTo>
                    <a:pt x="2" y="5"/>
                    <a:pt x="2" y="5"/>
                    <a:pt x="2" y="5"/>
                  </a:cubicBezTo>
                  <a:cubicBezTo>
                    <a:pt x="2" y="5"/>
                    <a:pt x="2" y="5"/>
                    <a:pt x="2" y="5"/>
                  </a:cubicBezTo>
                  <a:cubicBezTo>
                    <a:pt x="5" y="25"/>
                    <a:pt x="5" y="25"/>
                    <a:pt x="5" y="25"/>
                  </a:cubicBezTo>
                  <a:cubicBezTo>
                    <a:pt x="4" y="25"/>
                    <a:pt x="4" y="25"/>
                    <a:pt x="4" y="25"/>
                  </a:cubicBezTo>
                  <a:cubicBezTo>
                    <a:pt x="3" y="25"/>
                    <a:pt x="3" y="26"/>
                    <a:pt x="3" y="27"/>
                  </a:cubicBezTo>
                  <a:cubicBezTo>
                    <a:pt x="3" y="28"/>
                    <a:pt x="3" y="28"/>
                    <a:pt x="3" y="28"/>
                  </a:cubicBezTo>
                  <a:cubicBezTo>
                    <a:pt x="3" y="29"/>
                    <a:pt x="4" y="29"/>
                    <a:pt x="4" y="29"/>
                  </a:cubicBezTo>
                  <a:cubicBezTo>
                    <a:pt x="8" y="29"/>
                    <a:pt x="8" y="29"/>
                    <a:pt x="8" y="29"/>
                  </a:cubicBezTo>
                  <a:cubicBezTo>
                    <a:pt x="12" y="28"/>
                    <a:pt x="12" y="28"/>
                    <a:pt x="12" y="28"/>
                  </a:cubicBezTo>
                  <a:cubicBezTo>
                    <a:pt x="16" y="28"/>
                    <a:pt x="16" y="28"/>
                    <a:pt x="16" y="28"/>
                  </a:cubicBezTo>
                  <a:cubicBezTo>
                    <a:pt x="17" y="28"/>
                    <a:pt x="17" y="27"/>
                    <a:pt x="17" y="26"/>
                  </a:cubicBezTo>
                  <a:cubicBezTo>
                    <a:pt x="17" y="25"/>
                    <a:pt x="17" y="25"/>
                    <a:pt x="17" y="25"/>
                  </a:cubicBezTo>
                  <a:cubicBezTo>
                    <a:pt x="17" y="24"/>
                    <a:pt x="16" y="24"/>
                    <a:pt x="16" y="24"/>
                  </a:cubicBezTo>
                  <a:cubicBezTo>
                    <a:pt x="15" y="24"/>
                    <a:pt x="15" y="24"/>
                    <a:pt x="15" y="24"/>
                  </a:cubicBezTo>
                  <a:cubicBezTo>
                    <a:pt x="12" y="4"/>
                    <a:pt x="12" y="4"/>
                    <a:pt x="12" y="4"/>
                  </a:cubicBezTo>
                  <a:cubicBezTo>
                    <a:pt x="12" y="4"/>
                    <a:pt x="12" y="4"/>
                    <a:pt x="12" y="4"/>
                  </a:cubicBezTo>
                  <a:cubicBezTo>
                    <a:pt x="13" y="4"/>
                    <a:pt x="13" y="4"/>
                    <a:pt x="13" y="4"/>
                  </a:cubicBezTo>
                  <a:cubicBezTo>
                    <a:pt x="14" y="4"/>
                    <a:pt x="14" y="3"/>
                    <a:pt x="14" y="3"/>
                  </a:cubicBezTo>
                  <a:close/>
                </a:path>
              </a:pathLst>
            </a:custGeom>
            <a:solidFill>
              <a:schemeClr val="accent4"/>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261" name="Freeform 107"/>
            <p:cNvSpPr/>
            <p:nvPr/>
          </p:nvSpPr>
          <p:spPr bwMode="auto">
            <a:xfrm>
              <a:off x="2239566" y="2399307"/>
              <a:ext cx="45244" cy="73819"/>
            </a:xfrm>
            <a:custGeom>
              <a:gdLst>
                <a:gd fmla="*/ 15 w 18" name="T0"/>
                <a:gd fmla="*/ 2 h 29" name="T1"/>
                <a:gd fmla="*/ 14 w 18" name="T2"/>
                <a:gd fmla="*/ 1 h 29" name="T3"/>
                <a:gd fmla="*/ 13 w 18" name="T4"/>
                <a:gd fmla="*/ 0 h 29" name="T5"/>
                <a:gd fmla="*/ 1 w 18" name="T6"/>
                <a:gd fmla="*/ 1 h 29" name="T7"/>
                <a:gd fmla="*/ 0 w 18" name="T8"/>
                <a:gd fmla="*/ 3 h 29" name="T9"/>
                <a:gd fmla="*/ 0 w 18" name="T10"/>
                <a:gd fmla="*/ 4 h 29" name="T11"/>
                <a:gd fmla="*/ 2 w 18" name="T12"/>
                <a:gd fmla="*/ 5 h 29" name="T13"/>
                <a:gd fmla="*/ 2 w 18" name="T14"/>
                <a:gd fmla="*/ 5 h 29" name="T15"/>
                <a:gd fmla="*/ 2 w 18" name="T16"/>
                <a:gd fmla="*/ 5 h 29" name="T17"/>
                <a:gd fmla="*/ 5 w 18" name="T18"/>
                <a:gd fmla="*/ 25 h 29" name="T19"/>
                <a:gd fmla="*/ 4 w 18" name="T20"/>
                <a:gd fmla="*/ 25 h 29" name="T21"/>
                <a:gd fmla="*/ 3 w 18" name="T22"/>
                <a:gd fmla="*/ 26 h 29" name="T23"/>
                <a:gd fmla="*/ 3 w 18" name="T24"/>
                <a:gd fmla="*/ 28 h 29" name="T25"/>
                <a:gd fmla="*/ 5 w 18" name="T26"/>
                <a:gd fmla="*/ 29 h 29" name="T27"/>
                <a:gd fmla="*/ 9 w 18" name="T28"/>
                <a:gd fmla="*/ 28 h 29" name="T29"/>
                <a:gd fmla="*/ 12 w 18" name="T30"/>
                <a:gd fmla="*/ 28 h 29" name="T31"/>
                <a:gd fmla="*/ 16 w 18" name="T32"/>
                <a:gd fmla="*/ 27 h 29" name="T33"/>
                <a:gd fmla="*/ 18 w 18" name="T34"/>
                <a:gd fmla="*/ 26 h 29" name="T35"/>
                <a:gd fmla="*/ 17 w 18" name="T36"/>
                <a:gd fmla="*/ 25 h 29" name="T37"/>
                <a:gd fmla="*/ 16 w 18" name="T38"/>
                <a:gd fmla="*/ 24 h 29" name="T39"/>
                <a:gd fmla="*/ 15 w 18" name="T40"/>
                <a:gd fmla="*/ 24 h 29" name="T41"/>
                <a:gd fmla="*/ 13 w 18" name="T42"/>
                <a:gd fmla="*/ 4 h 29" name="T43"/>
                <a:gd fmla="*/ 13 w 18" name="T44"/>
                <a:gd fmla="*/ 4 h 29" name="T45"/>
                <a:gd fmla="*/ 14 w 18" name="T46"/>
                <a:gd fmla="*/ 4 h 29" name="T47"/>
                <a:gd fmla="*/ 15 w 18" name="T48"/>
                <a:gd fmla="*/ 2 h 29"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28" w="18">
                  <a:moveTo>
                    <a:pt x="15" y="2"/>
                  </a:moveTo>
                  <a:cubicBezTo>
                    <a:pt x="14" y="1"/>
                    <a:pt x="14" y="1"/>
                    <a:pt x="14" y="1"/>
                  </a:cubicBezTo>
                  <a:cubicBezTo>
                    <a:pt x="14" y="0"/>
                    <a:pt x="14" y="0"/>
                    <a:pt x="13" y="0"/>
                  </a:cubicBezTo>
                  <a:cubicBezTo>
                    <a:pt x="1" y="1"/>
                    <a:pt x="1" y="1"/>
                    <a:pt x="1" y="1"/>
                  </a:cubicBezTo>
                  <a:cubicBezTo>
                    <a:pt x="0" y="1"/>
                    <a:pt x="0" y="2"/>
                    <a:pt x="0" y="3"/>
                  </a:cubicBezTo>
                  <a:cubicBezTo>
                    <a:pt x="0" y="4"/>
                    <a:pt x="0" y="4"/>
                    <a:pt x="0" y="4"/>
                  </a:cubicBezTo>
                  <a:cubicBezTo>
                    <a:pt x="0" y="5"/>
                    <a:pt x="1" y="5"/>
                    <a:pt x="2" y="5"/>
                  </a:cubicBezTo>
                  <a:cubicBezTo>
                    <a:pt x="2" y="5"/>
                    <a:pt x="2" y="5"/>
                    <a:pt x="2" y="5"/>
                  </a:cubicBezTo>
                  <a:cubicBezTo>
                    <a:pt x="2" y="5"/>
                    <a:pt x="2" y="5"/>
                    <a:pt x="2" y="5"/>
                  </a:cubicBezTo>
                  <a:cubicBezTo>
                    <a:pt x="5" y="25"/>
                    <a:pt x="5" y="25"/>
                    <a:pt x="5" y="25"/>
                  </a:cubicBezTo>
                  <a:cubicBezTo>
                    <a:pt x="4" y="25"/>
                    <a:pt x="4" y="25"/>
                    <a:pt x="4" y="25"/>
                  </a:cubicBezTo>
                  <a:cubicBezTo>
                    <a:pt x="3" y="25"/>
                    <a:pt x="3" y="26"/>
                    <a:pt x="3" y="26"/>
                  </a:cubicBezTo>
                  <a:cubicBezTo>
                    <a:pt x="3" y="28"/>
                    <a:pt x="3" y="28"/>
                    <a:pt x="3" y="28"/>
                  </a:cubicBezTo>
                  <a:cubicBezTo>
                    <a:pt x="3" y="29"/>
                    <a:pt x="4" y="29"/>
                    <a:pt x="5" y="29"/>
                  </a:cubicBezTo>
                  <a:cubicBezTo>
                    <a:pt x="9" y="28"/>
                    <a:pt x="9" y="28"/>
                    <a:pt x="9" y="28"/>
                  </a:cubicBezTo>
                  <a:cubicBezTo>
                    <a:pt x="12" y="28"/>
                    <a:pt x="12" y="28"/>
                    <a:pt x="12" y="28"/>
                  </a:cubicBezTo>
                  <a:cubicBezTo>
                    <a:pt x="16" y="27"/>
                    <a:pt x="16" y="27"/>
                    <a:pt x="16" y="27"/>
                  </a:cubicBezTo>
                  <a:cubicBezTo>
                    <a:pt x="17" y="27"/>
                    <a:pt x="18" y="27"/>
                    <a:pt x="18" y="26"/>
                  </a:cubicBezTo>
                  <a:cubicBezTo>
                    <a:pt x="17" y="25"/>
                    <a:pt x="17" y="25"/>
                    <a:pt x="17" y="25"/>
                  </a:cubicBezTo>
                  <a:cubicBezTo>
                    <a:pt x="17" y="24"/>
                    <a:pt x="17" y="24"/>
                    <a:pt x="16" y="24"/>
                  </a:cubicBezTo>
                  <a:cubicBezTo>
                    <a:pt x="15" y="24"/>
                    <a:pt x="15" y="24"/>
                    <a:pt x="15" y="24"/>
                  </a:cubicBezTo>
                  <a:cubicBezTo>
                    <a:pt x="13" y="4"/>
                    <a:pt x="13" y="4"/>
                    <a:pt x="13" y="4"/>
                  </a:cubicBezTo>
                  <a:cubicBezTo>
                    <a:pt x="13" y="4"/>
                    <a:pt x="13" y="4"/>
                    <a:pt x="13" y="4"/>
                  </a:cubicBezTo>
                  <a:cubicBezTo>
                    <a:pt x="14" y="4"/>
                    <a:pt x="14" y="4"/>
                    <a:pt x="14" y="4"/>
                  </a:cubicBezTo>
                  <a:cubicBezTo>
                    <a:pt x="14" y="4"/>
                    <a:pt x="15" y="3"/>
                    <a:pt x="15" y="2"/>
                  </a:cubicBezTo>
                  <a:close/>
                </a:path>
              </a:pathLst>
            </a:custGeom>
            <a:solidFill>
              <a:schemeClr val="accent4"/>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262" name="Freeform 108"/>
            <p:cNvSpPr/>
            <p:nvPr/>
          </p:nvSpPr>
          <p:spPr bwMode="auto">
            <a:xfrm>
              <a:off x="2082403" y="2476697"/>
              <a:ext cx="230981" cy="76200"/>
            </a:xfrm>
            <a:custGeom>
              <a:gdLst>
                <a:gd fmla="*/ 85 w 90" name="T0"/>
                <a:gd fmla="*/ 7 h 30" name="T1"/>
                <a:gd fmla="*/ 82 w 90" name="T2"/>
                <a:gd fmla="*/ 8 h 30" name="T3"/>
                <a:gd fmla="*/ 82 w 90" name="T4"/>
                <a:gd fmla="*/ 7 h 30" name="T5"/>
                <a:gd fmla="*/ 82 w 90" name="T6"/>
                <a:gd fmla="*/ 4 h 30" name="T7"/>
                <a:gd fmla="*/ 78 w 90" name="T8"/>
                <a:gd fmla="*/ 0 h 30" name="T9"/>
                <a:gd fmla="*/ 9 w 90" name="T10"/>
                <a:gd fmla="*/ 9 h 30" name="T11"/>
                <a:gd fmla="*/ 6 w 90" name="T12"/>
                <a:gd fmla="*/ 13 h 30" name="T13"/>
                <a:gd fmla="*/ 7 w 90" name="T14"/>
                <a:gd fmla="*/ 17 h 30" name="T15"/>
                <a:gd fmla="*/ 7 w 90" name="T16"/>
                <a:gd fmla="*/ 17 h 30" name="T17"/>
                <a:gd fmla="*/ 4 w 90" name="T18"/>
                <a:gd fmla="*/ 17 h 30" name="T19"/>
                <a:gd fmla="*/ 1 w 90" name="T20"/>
                <a:gd fmla="*/ 21 h 30" name="T21"/>
                <a:gd fmla="*/ 1 w 90" name="T22"/>
                <a:gd fmla="*/ 26 h 30" name="T23"/>
                <a:gd fmla="*/ 5 w 90" name="T24"/>
                <a:gd fmla="*/ 29 h 30" name="T25"/>
                <a:gd fmla="*/ 87 w 90" name="T26"/>
                <a:gd fmla="*/ 19 h 30" name="T27"/>
                <a:gd fmla="*/ 90 w 90" name="T28"/>
                <a:gd fmla="*/ 16 h 30" name="T29"/>
                <a:gd fmla="*/ 89 w 90" name="T30"/>
                <a:gd fmla="*/ 10 h 30" name="T31"/>
                <a:gd fmla="*/ 85 w 90" name="T32"/>
                <a:gd fmla="*/ 7 h 30"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30" w="90">
                  <a:moveTo>
                    <a:pt x="85" y="7"/>
                  </a:moveTo>
                  <a:cubicBezTo>
                    <a:pt x="82" y="8"/>
                    <a:pt x="82" y="8"/>
                    <a:pt x="82" y="8"/>
                  </a:cubicBezTo>
                  <a:cubicBezTo>
                    <a:pt x="82" y="8"/>
                    <a:pt x="82" y="8"/>
                    <a:pt x="82" y="7"/>
                  </a:cubicBezTo>
                  <a:cubicBezTo>
                    <a:pt x="82" y="4"/>
                    <a:pt x="82" y="4"/>
                    <a:pt x="82" y="4"/>
                  </a:cubicBezTo>
                  <a:cubicBezTo>
                    <a:pt x="81" y="2"/>
                    <a:pt x="80" y="0"/>
                    <a:pt x="78" y="0"/>
                  </a:cubicBezTo>
                  <a:cubicBezTo>
                    <a:pt x="9" y="9"/>
                    <a:pt x="9" y="9"/>
                    <a:pt x="9" y="9"/>
                  </a:cubicBezTo>
                  <a:cubicBezTo>
                    <a:pt x="7" y="9"/>
                    <a:pt x="6" y="11"/>
                    <a:pt x="6" y="13"/>
                  </a:cubicBezTo>
                  <a:cubicBezTo>
                    <a:pt x="7" y="17"/>
                    <a:pt x="7" y="17"/>
                    <a:pt x="7" y="17"/>
                  </a:cubicBezTo>
                  <a:cubicBezTo>
                    <a:pt x="7" y="17"/>
                    <a:pt x="7" y="17"/>
                    <a:pt x="7" y="17"/>
                  </a:cubicBezTo>
                  <a:cubicBezTo>
                    <a:pt x="4" y="17"/>
                    <a:pt x="4" y="17"/>
                    <a:pt x="4" y="17"/>
                  </a:cubicBezTo>
                  <a:cubicBezTo>
                    <a:pt x="2" y="18"/>
                    <a:pt x="0" y="19"/>
                    <a:pt x="1" y="21"/>
                  </a:cubicBezTo>
                  <a:cubicBezTo>
                    <a:pt x="1" y="26"/>
                    <a:pt x="1" y="26"/>
                    <a:pt x="1" y="26"/>
                  </a:cubicBezTo>
                  <a:cubicBezTo>
                    <a:pt x="1" y="28"/>
                    <a:pt x="3" y="30"/>
                    <a:pt x="5" y="29"/>
                  </a:cubicBezTo>
                  <a:cubicBezTo>
                    <a:pt x="87" y="19"/>
                    <a:pt x="87" y="19"/>
                    <a:pt x="87" y="19"/>
                  </a:cubicBezTo>
                  <a:cubicBezTo>
                    <a:pt x="89" y="19"/>
                    <a:pt x="90" y="17"/>
                    <a:pt x="90" y="16"/>
                  </a:cubicBezTo>
                  <a:cubicBezTo>
                    <a:pt x="89" y="10"/>
                    <a:pt x="89" y="10"/>
                    <a:pt x="89" y="10"/>
                  </a:cubicBezTo>
                  <a:cubicBezTo>
                    <a:pt x="89" y="8"/>
                    <a:pt x="87" y="7"/>
                    <a:pt x="85" y="7"/>
                  </a:cubicBezTo>
                  <a:close/>
                </a:path>
              </a:pathLst>
            </a:custGeom>
            <a:solidFill>
              <a:schemeClr val="accent4"/>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263" name="Freeform 109"/>
            <p:cNvSpPr/>
            <p:nvPr/>
          </p:nvSpPr>
          <p:spPr bwMode="auto">
            <a:xfrm>
              <a:off x="3057525" y="1894482"/>
              <a:ext cx="182165" cy="69056"/>
            </a:xfrm>
            <a:custGeom>
              <a:gdLst>
                <a:gd fmla="*/ 63 w 71" name="T0"/>
                <a:gd fmla="*/ 20 h 27" name="T1"/>
                <a:gd fmla="*/ 67 w 71" name="T2"/>
                <a:gd fmla="*/ 14 h 27" name="T3"/>
                <a:gd fmla="*/ 41 w 71" name="T4"/>
                <a:gd fmla="*/ 3 h 27" name="T5"/>
                <a:gd fmla="*/ 26 w 71" name="T6"/>
                <a:gd fmla="*/ 4 h 27" name="T7"/>
                <a:gd fmla="*/ 4 w 71" name="T8"/>
                <a:gd fmla="*/ 22 h 27" name="T9"/>
                <a:gd fmla="*/ 10 w 71" name="T10"/>
                <a:gd fmla="*/ 27 h 27" name="T11"/>
                <a:gd fmla="*/ 63 w 71" name="T12"/>
                <a:gd fmla="*/ 20 h 27" name="T13"/>
              </a:gdLst>
              <a:cxnLst>
                <a:cxn ang="0">
                  <a:pos x="T0" y="T1"/>
                </a:cxn>
                <a:cxn ang="0">
                  <a:pos x="T2" y="T3"/>
                </a:cxn>
                <a:cxn ang="0">
                  <a:pos x="T4" y="T5"/>
                </a:cxn>
                <a:cxn ang="0">
                  <a:pos x="T6" y="T7"/>
                </a:cxn>
                <a:cxn ang="0">
                  <a:pos x="T8" y="T9"/>
                </a:cxn>
                <a:cxn ang="0">
                  <a:pos x="T10" y="T11"/>
                </a:cxn>
                <a:cxn ang="0">
                  <a:pos x="T12" y="T13"/>
                </a:cxn>
              </a:cxnLst>
              <a:rect b="b" l="0" r="r" t="0"/>
              <a:pathLst>
                <a:path h="27" w="71">
                  <a:moveTo>
                    <a:pt x="63" y="20"/>
                  </a:moveTo>
                  <a:cubicBezTo>
                    <a:pt x="71" y="19"/>
                    <a:pt x="71" y="16"/>
                    <a:pt x="67" y="14"/>
                  </a:cubicBezTo>
                  <a:cubicBezTo>
                    <a:pt x="41" y="3"/>
                    <a:pt x="41" y="3"/>
                    <a:pt x="41" y="3"/>
                  </a:cubicBezTo>
                  <a:cubicBezTo>
                    <a:pt x="36" y="0"/>
                    <a:pt x="30" y="1"/>
                    <a:pt x="26" y="4"/>
                  </a:cubicBezTo>
                  <a:cubicBezTo>
                    <a:pt x="4" y="22"/>
                    <a:pt x="4" y="22"/>
                    <a:pt x="4" y="22"/>
                  </a:cubicBezTo>
                  <a:cubicBezTo>
                    <a:pt x="0" y="25"/>
                    <a:pt x="2" y="27"/>
                    <a:pt x="10" y="27"/>
                  </a:cubicBezTo>
                  <a:lnTo>
                    <a:pt x="63" y="20"/>
                  </a:lnTo>
                  <a:close/>
                </a:path>
              </a:pathLst>
            </a:custGeom>
            <a:solidFill>
              <a:schemeClr val="accent2"/>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264" name="Freeform 110"/>
            <p:cNvSpPr/>
            <p:nvPr/>
          </p:nvSpPr>
          <p:spPr bwMode="auto">
            <a:xfrm>
              <a:off x="3086100" y="1965919"/>
              <a:ext cx="35719" cy="57150"/>
            </a:xfrm>
            <a:custGeom>
              <a:gdLst>
                <a:gd fmla="*/ 11 w 14" name="T0"/>
                <a:gd fmla="*/ 2 h 22" name="T1"/>
                <a:gd fmla="*/ 11 w 14" name="T2"/>
                <a:gd fmla="*/ 1 h 22" name="T3"/>
                <a:gd fmla="*/ 10 w 14" name="T4"/>
                <a:gd fmla="*/ 0 h 22" name="T5"/>
                <a:gd fmla="*/ 1 w 14" name="T6"/>
                <a:gd fmla="*/ 1 h 22" name="T7"/>
                <a:gd fmla="*/ 0 w 14" name="T8"/>
                <a:gd fmla="*/ 2 h 22" name="T9"/>
                <a:gd fmla="*/ 1 w 14" name="T10"/>
                <a:gd fmla="*/ 3 h 22" name="T11"/>
                <a:gd fmla="*/ 2 w 14" name="T12"/>
                <a:gd fmla="*/ 4 h 22" name="T13"/>
                <a:gd fmla="*/ 2 w 14" name="T14"/>
                <a:gd fmla="*/ 4 h 22" name="T15"/>
                <a:gd fmla="*/ 2 w 14" name="T16"/>
                <a:gd fmla="*/ 4 h 22" name="T17"/>
                <a:gd fmla="*/ 4 w 14" name="T18"/>
                <a:gd fmla="*/ 19 h 22" name="T19"/>
                <a:gd fmla="*/ 3 w 14" name="T20"/>
                <a:gd fmla="*/ 19 h 22" name="T21"/>
                <a:gd fmla="*/ 3 w 14" name="T22"/>
                <a:gd fmla="*/ 20 h 22" name="T23"/>
                <a:gd fmla="*/ 3 w 14" name="T24"/>
                <a:gd fmla="*/ 21 h 22" name="T25"/>
                <a:gd fmla="*/ 4 w 14" name="T26"/>
                <a:gd fmla="*/ 22 h 22" name="T27"/>
                <a:gd fmla="*/ 7 w 14" name="T28"/>
                <a:gd fmla="*/ 22 h 22" name="T29"/>
                <a:gd fmla="*/ 10 w 14" name="T30"/>
                <a:gd fmla="*/ 21 h 22" name="T31"/>
                <a:gd fmla="*/ 13 w 14" name="T32"/>
                <a:gd fmla="*/ 21 h 22" name="T33"/>
                <a:gd fmla="*/ 13 w 14" name="T34"/>
                <a:gd fmla="*/ 20 h 22" name="T35"/>
                <a:gd fmla="*/ 13 w 14" name="T36"/>
                <a:gd fmla="*/ 19 h 22" name="T37"/>
                <a:gd fmla="*/ 12 w 14" name="T38"/>
                <a:gd fmla="*/ 18 h 22" name="T39"/>
                <a:gd fmla="*/ 12 w 14" name="T40"/>
                <a:gd fmla="*/ 18 h 22" name="T41"/>
                <a:gd fmla="*/ 10 w 14" name="T42"/>
                <a:gd fmla="*/ 3 h 22" name="T43"/>
                <a:gd fmla="*/ 10 w 14" name="T44"/>
                <a:gd fmla="*/ 3 h 22" name="T45"/>
                <a:gd fmla="*/ 10 w 14" name="T46"/>
                <a:gd fmla="*/ 3 h 22" name="T47"/>
                <a:gd fmla="*/ 11 w 14" name="T48"/>
                <a:gd fmla="*/ 2 h 22"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22" w="14">
                  <a:moveTo>
                    <a:pt x="11" y="2"/>
                  </a:moveTo>
                  <a:cubicBezTo>
                    <a:pt x="11" y="1"/>
                    <a:pt x="11" y="1"/>
                    <a:pt x="11" y="1"/>
                  </a:cubicBezTo>
                  <a:cubicBezTo>
                    <a:pt x="11" y="0"/>
                    <a:pt x="11" y="0"/>
                    <a:pt x="10" y="0"/>
                  </a:cubicBezTo>
                  <a:cubicBezTo>
                    <a:pt x="1" y="1"/>
                    <a:pt x="1" y="1"/>
                    <a:pt x="1" y="1"/>
                  </a:cubicBezTo>
                  <a:cubicBezTo>
                    <a:pt x="1" y="1"/>
                    <a:pt x="0" y="2"/>
                    <a:pt x="0" y="2"/>
                  </a:cubicBezTo>
                  <a:cubicBezTo>
                    <a:pt x="1" y="3"/>
                    <a:pt x="1" y="3"/>
                    <a:pt x="1" y="3"/>
                  </a:cubicBezTo>
                  <a:cubicBezTo>
                    <a:pt x="1" y="4"/>
                    <a:pt x="1" y="4"/>
                    <a:pt x="2" y="4"/>
                  </a:cubicBezTo>
                  <a:cubicBezTo>
                    <a:pt x="2" y="4"/>
                    <a:pt x="2" y="4"/>
                    <a:pt x="2" y="4"/>
                  </a:cubicBezTo>
                  <a:cubicBezTo>
                    <a:pt x="2" y="4"/>
                    <a:pt x="2" y="4"/>
                    <a:pt x="2" y="4"/>
                  </a:cubicBezTo>
                  <a:cubicBezTo>
                    <a:pt x="4" y="19"/>
                    <a:pt x="4" y="19"/>
                    <a:pt x="4" y="19"/>
                  </a:cubicBezTo>
                  <a:cubicBezTo>
                    <a:pt x="3" y="19"/>
                    <a:pt x="3" y="19"/>
                    <a:pt x="3" y="19"/>
                  </a:cubicBezTo>
                  <a:cubicBezTo>
                    <a:pt x="3" y="19"/>
                    <a:pt x="3" y="20"/>
                    <a:pt x="3" y="20"/>
                  </a:cubicBezTo>
                  <a:cubicBezTo>
                    <a:pt x="3" y="21"/>
                    <a:pt x="3" y="21"/>
                    <a:pt x="3" y="21"/>
                  </a:cubicBezTo>
                  <a:cubicBezTo>
                    <a:pt x="3" y="22"/>
                    <a:pt x="3" y="22"/>
                    <a:pt x="4" y="22"/>
                  </a:cubicBezTo>
                  <a:cubicBezTo>
                    <a:pt x="7" y="22"/>
                    <a:pt x="7" y="22"/>
                    <a:pt x="7" y="22"/>
                  </a:cubicBezTo>
                  <a:cubicBezTo>
                    <a:pt x="10" y="21"/>
                    <a:pt x="10" y="21"/>
                    <a:pt x="10" y="21"/>
                  </a:cubicBezTo>
                  <a:cubicBezTo>
                    <a:pt x="13" y="21"/>
                    <a:pt x="13" y="21"/>
                    <a:pt x="13" y="21"/>
                  </a:cubicBezTo>
                  <a:cubicBezTo>
                    <a:pt x="13" y="21"/>
                    <a:pt x="14" y="20"/>
                    <a:pt x="13" y="20"/>
                  </a:cubicBezTo>
                  <a:cubicBezTo>
                    <a:pt x="13" y="19"/>
                    <a:pt x="13" y="19"/>
                    <a:pt x="13" y="19"/>
                  </a:cubicBezTo>
                  <a:cubicBezTo>
                    <a:pt x="13" y="18"/>
                    <a:pt x="13" y="18"/>
                    <a:pt x="12" y="18"/>
                  </a:cubicBezTo>
                  <a:cubicBezTo>
                    <a:pt x="12" y="18"/>
                    <a:pt x="12" y="18"/>
                    <a:pt x="12" y="18"/>
                  </a:cubicBezTo>
                  <a:cubicBezTo>
                    <a:pt x="10" y="3"/>
                    <a:pt x="10" y="3"/>
                    <a:pt x="10" y="3"/>
                  </a:cubicBezTo>
                  <a:cubicBezTo>
                    <a:pt x="10" y="3"/>
                    <a:pt x="10" y="3"/>
                    <a:pt x="10" y="3"/>
                  </a:cubicBezTo>
                  <a:cubicBezTo>
                    <a:pt x="10" y="3"/>
                    <a:pt x="10" y="3"/>
                    <a:pt x="10" y="3"/>
                  </a:cubicBezTo>
                  <a:cubicBezTo>
                    <a:pt x="11" y="3"/>
                    <a:pt x="11" y="3"/>
                    <a:pt x="11" y="2"/>
                  </a:cubicBezTo>
                  <a:close/>
                </a:path>
              </a:pathLst>
            </a:custGeom>
            <a:solidFill>
              <a:schemeClr val="accent2"/>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265" name="Freeform 111"/>
            <p:cNvSpPr/>
            <p:nvPr/>
          </p:nvSpPr>
          <p:spPr bwMode="auto">
            <a:xfrm>
              <a:off x="3121818" y="1961156"/>
              <a:ext cx="33338" cy="57150"/>
            </a:xfrm>
            <a:custGeom>
              <a:gdLst>
                <a:gd fmla="*/ 11 w 13" name="T0"/>
                <a:gd fmla="*/ 2 h 22" name="T1"/>
                <a:gd fmla="*/ 11 w 13" name="T2"/>
                <a:gd fmla="*/ 1 h 22" name="T3"/>
                <a:gd fmla="*/ 10 w 13" name="T4"/>
                <a:gd fmla="*/ 0 h 22" name="T5"/>
                <a:gd fmla="*/ 1 w 13" name="T6"/>
                <a:gd fmla="*/ 2 h 22" name="T7"/>
                <a:gd fmla="*/ 0 w 13" name="T8"/>
                <a:gd fmla="*/ 3 h 22" name="T9"/>
                <a:gd fmla="*/ 0 w 13" name="T10"/>
                <a:gd fmla="*/ 4 h 22" name="T11"/>
                <a:gd fmla="*/ 1 w 13" name="T12"/>
                <a:gd fmla="*/ 4 h 22" name="T13"/>
                <a:gd fmla="*/ 2 w 13" name="T14"/>
                <a:gd fmla="*/ 4 h 22" name="T15"/>
                <a:gd fmla="*/ 2 w 13" name="T16"/>
                <a:gd fmla="*/ 4 h 22" name="T17"/>
                <a:gd fmla="*/ 4 w 13" name="T18"/>
                <a:gd fmla="*/ 19 h 22" name="T19"/>
                <a:gd fmla="*/ 3 w 13" name="T20"/>
                <a:gd fmla="*/ 19 h 22" name="T21"/>
                <a:gd fmla="*/ 2 w 13" name="T22"/>
                <a:gd fmla="*/ 20 h 22" name="T23"/>
                <a:gd fmla="*/ 2 w 13" name="T24"/>
                <a:gd fmla="*/ 21 h 22" name="T25"/>
                <a:gd fmla="*/ 3 w 13" name="T26"/>
                <a:gd fmla="*/ 22 h 22" name="T27"/>
                <a:gd fmla="*/ 7 w 13" name="T28"/>
                <a:gd fmla="*/ 22 h 22" name="T29"/>
                <a:gd fmla="*/ 9 w 13" name="T30"/>
                <a:gd fmla="*/ 22 h 22" name="T31"/>
                <a:gd fmla="*/ 12 w 13" name="T32"/>
                <a:gd fmla="*/ 21 h 22" name="T33"/>
                <a:gd fmla="*/ 13 w 13" name="T34"/>
                <a:gd fmla="*/ 20 h 22" name="T35"/>
                <a:gd fmla="*/ 13 w 13" name="T36"/>
                <a:gd fmla="*/ 19 h 22" name="T37"/>
                <a:gd fmla="*/ 12 w 13" name="T38"/>
                <a:gd fmla="*/ 18 h 22" name="T39"/>
                <a:gd fmla="*/ 11 w 13" name="T40"/>
                <a:gd fmla="*/ 18 h 22" name="T41"/>
                <a:gd fmla="*/ 10 w 13" name="T42"/>
                <a:gd fmla="*/ 3 h 22" name="T43"/>
                <a:gd fmla="*/ 10 w 13" name="T44"/>
                <a:gd fmla="*/ 3 h 22" name="T45"/>
                <a:gd fmla="*/ 10 w 13" name="T46"/>
                <a:gd fmla="*/ 3 h 22" name="T47"/>
                <a:gd fmla="*/ 11 w 13" name="T48"/>
                <a:gd fmla="*/ 2 h 22"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22" w="13">
                  <a:moveTo>
                    <a:pt x="11" y="2"/>
                  </a:moveTo>
                  <a:cubicBezTo>
                    <a:pt x="11" y="1"/>
                    <a:pt x="11" y="1"/>
                    <a:pt x="11" y="1"/>
                  </a:cubicBezTo>
                  <a:cubicBezTo>
                    <a:pt x="11" y="1"/>
                    <a:pt x="10" y="0"/>
                    <a:pt x="10" y="0"/>
                  </a:cubicBezTo>
                  <a:cubicBezTo>
                    <a:pt x="1" y="2"/>
                    <a:pt x="1" y="2"/>
                    <a:pt x="1" y="2"/>
                  </a:cubicBezTo>
                  <a:cubicBezTo>
                    <a:pt x="0" y="2"/>
                    <a:pt x="0" y="2"/>
                    <a:pt x="0" y="3"/>
                  </a:cubicBezTo>
                  <a:cubicBezTo>
                    <a:pt x="0" y="4"/>
                    <a:pt x="0" y="4"/>
                    <a:pt x="0" y="4"/>
                  </a:cubicBezTo>
                  <a:cubicBezTo>
                    <a:pt x="0" y="4"/>
                    <a:pt x="1" y="5"/>
                    <a:pt x="1" y="4"/>
                  </a:cubicBezTo>
                  <a:cubicBezTo>
                    <a:pt x="2" y="4"/>
                    <a:pt x="2" y="4"/>
                    <a:pt x="2" y="4"/>
                  </a:cubicBezTo>
                  <a:cubicBezTo>
                    <a:pt x="2" y="4"/>
                    <a:pt x="2" y="4"/>
                    <a:pt x="2" y="4"/>
                  </a:cubicBezTo>
                  <a:cubicBezTo>
                    <a:pt x="4" y="19"/>
                    <a:pt x="4" y="19"/>
                    <a:pt x="4" y="19"/>
                  </a:cubicBezTo>
                  <a:cubicBezTo>
                    <a:pt x="3" y="19"/>
                    <a:pt x="3" y="19"/>
                    <a:pt x="3" y="19"/>
                  </a:cubicBezTo>
                  <a:cubicBezTo>
                    <a:pt x="3" y="19"/>
                    <a:pt x="2" y="20"/>
                    <a:pt x="2" y="20"/>
                  </a:cubicBezTo>
                  <a:cubicBezTo>
                    <a:pt x="2" y="21"/>
                    <a:pt x="2" y="21"/>
                    <a:pt x="2" y="21"/>
                  </a:cubicBezTo>
                  <a:cubicBezTo>
                    <a:pt x="2" y="22"/>
                    <a:pt x="3" y="22"/>
                    <a:pt x="3" y="22"/>
                  </a:cubicBezTo>
                  <a:cubicBezTo>
                    <a:pt x="7" y="22"/>
                    <a:pt x="7" y="22"/>
                    <a:pt x="7" y="22"/>
                  </a:cubicBezTo>
                  <a:cubicBezTo>
                    <a:pt x="9" y="22"/>
                    <a:pt x="9" y="22"/>
                    <a:pt x="9" y="22"/>
                  </a:cubicBezTo>
                  <a:cubicBezTo>
                    <a:pt x="12" y="21"/>
                    <a:pt x="12" y="21"/>
                    <a:pt x="12" y="21"/>
                  </a:cubicBezTo>
                  <a:cubicBezTo>
                    <a:pt x="13" y="21"/>
                    <a:pt x="13" y="21"/>
                    <a:pt x="13" y="20"/>
                  </a:cubicBezTo>
                  <a:cubicBezTo>
                    <a:pt x="13" y="19"/>
                    <a:pt x="13" y="19"/>
                    <a:pt x="13" y="19"/>
                  </a:cubicBezTo>
                  <a:cubicBezTo>
                    <a:pt x="13" y="19"/>
                    <a:pt x="12" y="18"/>
                    <a:pt x="12" y="18"/>
                  </a:cubicBezTo>
                  <a:cubicBezTo>
                    <a:pt x="11" y="18"/>
                    <a:pt x="11" y="18"/>
                    <a:pt x="11" y="18"/>
                  </a:cubicBezTo>
                  <a:cubicBezTo>
                    <a:pt x="10" y="3"/>
                    <a:pt x="10" y="3"/>
                    <a:pt x="10" y="3"/>
                  </a:cubicBezTo>
                  <a:cubicBezTo>
                    <a:pt x="10" y="3"/>
                    <a:pt x="10" y="3"/>
                    <a:pt x="10" y="3"/>
                  </a:cubicBezTo>
                  <a:cubicBezTo>
                    <a:pt x="10" y="3"/>
                    <a:pt x="10" y="3"/>
                    <a:pt x="10" y="3"/>
                  </a:cubicBezTo>
                  <a:cubicBezTo>
                    <a:pt x="11" y="3"/>
                    <a:pt x="11" y="3"/>
                    <a:pt x="11" y="2"/>
                  </a:cubicBezTo>
                  <a:close/>
                </a:path>
              </a:pathLst>
            </a:custGeom>
            <a:solidFill>
              <a:schemeClr val="accent2"/>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266" name="Freeform 112"/>
            <p:cNvSpPr/>
            <p:nvPr/>
          </p:nvSpPr>
          <p:spPr bwMode="auto">
            <a:xfrm>
              <a:off x="3157537" y="1958775"/>
              <a:ext cx="33338" cy="55960"/>
            </a:xfrm>
            <a:custGeom>
              <a:gdLst>
                <a:gd fmla="*/ 11 w 13" name="T0"/>
                <a:gd fmla="*/ 2 h 22" name="T1"/>
                <a:gd fmla="*/ 10 w 13" name="T2"/>
                <a:gd fmla="*/ 1 h 22" name="T3"/>
                <a:gd fmla="*/ 9 w 13" name="T4"/>
                <a:gd fmla="*/ 0 h 22" name="T5"/>
                <a:gd fmla="*/ 1 w 13" name="T6"/>
                <a:gd fmla="*/ 1 h 22" name="T7"/>
                <a:gd fmla="*/ 0 w 13" name="T8"/>
                <a:gd fmla="*/ 2 h 22" name="T9"/>
                <a:gd fmla="*/ 0 w 13" name="T10"/>
                <a:gd fmla="*/ 3 h 22" name="T11"/>
                <a:gd fmla="*/ 1 w 13" name="T12"/>
                <a:gd fmla="*/ 4 h 22" name="T13"/>
                <a:gd fmla="*/ 2 w 13" name="T14"/>
                <a:gd fmla="*/ 4 h 22" name="T15"/>
                <a:gd fmla="*/ 2 w 13" name="T16"/>
                <a:gd fmla="*/ 4 h 22" name="T17"/>
                <a:gd fmla="*/ 3 w 13" name="T18"/>
                <a:gd fmla="*/ 19 h 22" name="T19"/>
                <a:gd fmla="*/ 3 w 13" name="T20"/>
                <a:gd fmla="*/ 19 h 22" name="T21"/>
                <a:gd fmla="*/ 2 w 13" name="T22"/>
                <a:gd fmla="*/ 20 h 22" name="T23"/>
                <a:gd fmla="*/ 2 w 13" name="T24"/>
                <a:gd fmla="*/ 21 h 22" name="T25"/>
                <a:gd fmla="*/ 3 w 13" name="T26"/>
                <a:gd fmla="*/ 22 h 22" name="T27"/>
                <a:gd fmla="*/ 6 w 13" name="T28"/>
                <a:gd fmla="*/ 21 h 22" name="T29"/>
                <a:gd fmla="*/ 9 w 13" name="T30"/>
                <a:gd fmla="*/ 21 h 22" name="T31"/>
                <a:gd fmla="*/ 12 w 13" name="T32"/>
                <a:gd fmla="*/ 20 h 22" name="T33"/>
                <a:gd fmla="*/ 13 w 13" name="T34"/>
                <a:gd fmla="*/ 19 h 22" name="T35"/>
                <a:gd fmla="*/ 13 w 13" name="T36"/>
                <a:gd fmla="*/ 18 h 22" name="T37"/>
                <a:gd fmla="*/ 12 w 13" name="T38"/>
                <a:gd fmla="*/ 18 h 22" name="T39"/>
                <a:gd fmla="*/ 11 w 13" name="T40"/>
                <a:gd fmla="*/ 18 h 22" name="T41"/>
                <a:gd fmla="*/ 9 w 13" name="T42"/>
                <a:gd fmla="*/ 3 h 22" name="T43"/>
                <a:gd fmla="*/ 9 w 13" name="T44"/>
                <a:gd fmla="*/ 3 h 22" name="T45"/>
                <a:gd fmla="*/ 10 w 13" name="T46"/>
                <a:gd fmla="*/ 3 h 22" name="T47"/>
                <a:gd fmla="*/ 11 w 13" name="T48"/>
                <a:gd fmla="*/ 2 h 22"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22" w="13">
                  <a:moveTo>
                    <a:pt x="11" y="2"/>
                  </a:moveTo>
                  <a:cubicBezTo>
                    <a:pt x="10" y="1"/>
                    <a:pt x="10" y="1"/>
                    <a:pt x="10" y="1"/>
                  </a:cubicBezTo>
                  <a:cubicBezTo>
                    <a:pt x="10" y="0"/>
                    <a:pt x="10" y="0"/>
                    <a:pt x="9" y="0"/>
                  </a:cubicBezTo>
                  <a:cubicBezTo>
                    <a:pt x="1" y="1"/>
                    <a:pt x="1" y="1"/>
                    <a:pt x="1" y="1"/>
                  </a:cubicBezTo>
                  <a:cubicBezTo>
                    <a:pt x="0" y="1"/>
                    <a:pt x="0" y="1"/>
                    <a:pt x="0" y="2"/>
                  </a:cubicBezTo>
                  <a:cubicBezTo>
                    <a:pt x="0" y="3"/>
                    <a:pt x="0" y="3"/>
                    <a:pt x="0" y="3"/>
                  </a:cubicBezTo>
                  <a:cubicBezTo>
                    <a:pt x="0" y="3"/>
                    <a:pt x="0" y="4"/>
                    <a:pt x="1" y="4"/>
                  </a:cubicBezTo>
                  <a:cubicBezTo>
                    <a:pt x="2" y="4"/>
                    <a:pt x="2" y="4"/>
                    <a:pt x="2" y="4"/>
                  </a:cubicBezTo>
                  <a:cubicBezTo>
                    <a:pt x="2" y="4"/>
                    <a:pt x="2" y="4"/>
                    <a:pt x="2" y="4"/>
                  </a:cubicBezTo>
                  <a:cubicBezTo>
                    <a:pt x="3" y="19"/>
                    <a:pt x="3" y="19"/>
                    <a:pt x="3" y="19"/>
                  </a:cubicBezTo>
                  <a:cubicBezTo>
                    <a:pt x="3" y="19"/>
                    <a:pt x="3" y="19"/>
                    <a:pt x="3" y="19"/>
                  </a:cubicBezTo>
                  <a:cubicBezTo>
                    <a:pt x="2" y="19"/>
                    <a:pt x="2" y="19"/>
                    <a:pt x="2" y="20"/>
                  </a:cubicBezTo>
                  <a:cubicBezTo>
                    <a:pt x="2" y="21"/>
                    <a:pt x="2" y="21"/>
                    <a:pt x="2" y="21"/>
                  </a:cubicBezTo>
                  <a:cubicBezTo>
                    <a:pt x="2" y="21"/>
                    <a:pt x="3" y="22"/>
                    <a:pt x="3" y="22"/>
                  </a:cubicBezTo>
                  <a:cubicBezTo>
                    <a:pt x="6" y="21"/>
                    <a:pt x="6" y="21"/>
                    <a:pt x="6" y="21"/>
                  </a:cubicBezTo>
                  <a:cubicBezTo>
                    <a:pt x="9" y="21"/>
                    <a:pt x="9" y="21"/>
                    <a:pt x="9" y="21"/>
                  </a:cubicBezTo>
                  <a:cubicBezTo>
                    <a:pt x="12" y="20"/>
                    <a:pt x="12" y="20"/>
                    <a:pt x="12" y="20"/>
                  </a:cubicBezTo>
                  <a:cubicBezTo>
                    <a:pt x="13" y="20"/>
                    <a:pt x="13" y="20"/>
                    <a:pt x="13" y="19"/>
                  </a:cubicBezTo>
                  <a:cubicBezTo>
                    <a:pt x="13" y="18"/>
                    <a:pt x="13" y="18"/>
                    <a:pt x="13" y="18"/>
                  </a:cubicBezTo>
                  <a:cubicBezTo>
                    <a:pt x="13" y="18"/>
                    <a:pt x="12" y="18"/>
                    <a:pt x="12" y="18"/>
                  </a:cubicBezTo>
                  <a:cubicBezTo>
                    <a:pt x="11" y="18"/>
                    <a:pt x="11" y="18"/>
                    <a:pt x="11" y="18"/>
                  </a:cubicBezTo>
                  <a:cubicBezTo>
                    <a:pt x="9" y="3"/>
                    <a:pt x="9" y="3"/>
                    <a:pt x="9" y="3"/>
                  </a:cubicBezTo>
                  <a:cubicBezTo>
                    <a:pt x="9" y="3"/>
                    <a:pt x="9" y="3"/>
                    <a:pt x="9" y="3"/>
                  </a:cubicBezTo>
                  <a:cubicBezTo>
                    <a:pt x="10" y="3"/>
                    <a:pt x="10" y="3"/>
                    <a:pt x="10" y="3"/>
                  </a:cubicBezTo>
                  <a:cubicBezTo>
                    <a:pt x="10" y="3"/>
                    <a:pt x="11" y="2"/>
                    <a:pt x="11" y="2"/>
                  </a:cubicBezTo>
                  <a:close/>
                </a:path>
              </a:pathLst>
            </a:custGeom>
            <a:solidFill>
              <a:schemeClr val="accent2"/>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267" name="Freeform 113"/>
            <p:cNvSpPr/>
            <p:nvPr/>
          </p:nvSpPr>
          <p:spPr bwMode="auto">
            <a:xfrm>
              <a:off x="3190874" y="1952822"/>
              <a:ext cx="36909" cy="57150"/>
            </a:xfrm>
            <a:custGeom>
              <a:gdLst>
                <a:gd fmla="*/ 11 w 14" name="T0"/>
                <a:gd fmla="*/ 2 h 22" name="T1"/>
                <a:gd fmla="*/ 11 w 14" name="T2"/>
                <a:gd fmla="*/ 1 h 22" name="T3"/>
                <a:gd fmla="*/ 10 w 14" name="T4"/>
                <a:gd fmla="*/ 0 h 22" name="T5"/>
                <a:gd fmla="*/ 1 w 14" name="T6"/>
                <a:gd fmla="*/ 1 h 22" name="T7"/>
                <a:gd fmla="*/ 0 w 14" name="T8"/>
                <a:gd fmla="*/ 2 h 22" name="T9"/>
                <a:gd fmla="*/ 1 w 14" name="T10"/>
                <a:gd fmla="*/ 3 h 22" name="T11"/>
                <a:gd fmla="*/ 2 w 14" name="T12"/>
                <a:gd fmla="*/ 4 h 22" name="T13"/>
                <a:gd fmla="*/ 2 w 14" name="T14"/>
                <a:gd fmla="*/ 4 h 22" name="T15"/>
                <a:gd fmla="*/ 2 w 14" name="T16"/>
                <a:gd fmla="*/ 4 h 22" name="T17"/>
                <a:gd fmla="*/ 4 w 14" name="T18"/>
                <a:gd fmla="*/ 19 h 22" name="T19"/>
                <a:gd fmla="*/ 3 w 14" name="T20"/>
                <a:gd fmla="*/ 19 h 22" name="T21"/>
                <a:gd fmla="*/ 3 w 14" name="T22"/>
                <a:gd fmla="*/ 20 h 22" name="T23"/>
                <a:gd fmla="*/ 3 w 14" name="T24"/>
                <a:gd fmla="*/ 21 h 22" name="T25"/>
                <a:gd fmla="*/ 4 w 14" name="T26"/>
                <a:gd fmla="*/ 22 h 22" name="T27"/>
                <a:gd fmla="*/ 7 w 14" name="T28"/>
                <a:gd fmla="*/ 21 h 22" name="T29"/>
                <a:gd fmla="*/ 10 w 14" name="T30"/>
                <a:gd fmla="*/ 21 h 22" name="T31"/>
                <a:gd fmla="*/ 13 w 14" name="T32"/>
                <a:gd fmla="*/ 21 h 22" name="T33"/>
                <a:gd fmla="*/ 13 w 14" name="T34"/>
                <a:gd fmla="*/ 20 h 22" name="T35"/>
                <a:gd fmla="*/ 13 w 14" name="T36"/>
                <a:gd fmla="*/ 19 h 22" name="T37"/>
                <a:gd fmla="*/ 12 w 14" name="T38"/>
                <a:gd fmla="*/ 18 h 22" name="T39"/>
                <a:gd fmla="*/ 12 w 14" name="T40"/>
                <a:gd fmla="*/ 18 h 22" name="T41"/>
                <a:gd fmla="*/ 10 w 14" name="T42"/>
                <a:gd fmla="*/ 3 h 22" name="T43"/>
                <a:gd fmla="*/ 10 w 14" name="T44"/>
                <a:gd fmla="*/ 3 h 22" name="T45"/>
                <a:gd fmla="*/ 10 w 14" name="T46"/>
                <a:gd fmla="*/ 3 h 22" name="T47"/>
                <a:gd fmla="*/ 11 w 14" name="T48"/>
                <a:gd fmla="*/ 2 h 22"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22" w="14">
                  <a:moveTo>
                    <a:pt x="11" y="2"/>
                  </a:moveTo>
                  <a:cubicBezTo>
                    <a:pt x="11" y="1"/>
                    <a:pt x="11" y="1"/>
                    <a:pt x="11" y="1"/>
                  </a:cubicBezTo>
                  <a:cubicBezTo>
                    <a:pt x="11" y="0"/>
                    <a:pt x="11" y="0"/>
                    <a:pt x="10" y="0"/>
                  </a:cubicBezTo>
                  <a:cubicBezTo>
                    <a:pt x="1" y="1"/>
                    <a:pt x="1" y="1"/>
                    <a:pt x="1" y="1"/>
                  </a:cubicBezTo>
                  <a:cubicBezTo>
                    <a:pt x="1" y="1"/>
                    <a:pt x="0" y="2"/>
                    <a:pt x="0" y="2"/>
                  </a:cubicBezTo>
                  <a:cubicBezTo>
                    <a:pt x="1" y="3"/>
                    <a:pt x="1" y="3"/>
                    <a:pt x="1" y="3"/>
                  </a:cubicBezTo>
                  <a:cubicBezTo>
                    <a:pt x="1" y="4"/>
                    <a:pt x="1" y="4"/>
                    <a:pt x="2" y="4"/>
                  </a:cubicBezTo>
                  <a:cubicBezTo>
                    <a:pt x="2" y="4"/>
                    <a:pt x="2" y="4"/>
                    <a:pt x="2" y="4"/>
                  </a:cubicBezTo>
                  <a:cubicBezTo>
                    <a:pt x="2" y="4"/>
                    <a:pt x="2" y="4"/>
                    <a:pt x="2" y="4"/>
                  </a:cubicBezTo>
                  <a:cubicBezTo>
                    <a:pt x="4" y="19"/>
                    <a:pt x="4" y="19"/>
                    <a:pt x="4" y="19"/>
                  </a:cubicBezTo>
                  <a:cubicBezTo>
                    <a:pt x="3" y="19"/>
                    <a:pt x="3" y="19"/>
                    <a:pt x="3" y="19"/>
                  </a:cubicBezTo>
                  <a:cubicBezTo>
                    <a:pt x="3" y="19"/>
                    <a:pt x="3" y="20"/>
                    <a:pt x="3" y="20"/>
                  </a:cubicBezTo>
                  <a:cubicBezTo>
                    <a:pt x="3" y="21"/>
                    <a:pt x="3" y="21"/>
                    <a:pt x="3" y="21"/>
                  </a:cubicBezTo>
                  <a:cubicBezTo>
                    <a:pt x="3" y="22"/>
                    <a:pt x="3" y="22"/>
                    <a:pt x="4" y="22"/>
                  </a:cubicBezTo>
                  <a:cubicBezTo>
                    <a:pt x="7" y="21"/>
                    <a:pt x="7" y="21"/>
                    <a:pt x="7" y="21"/>
                  </a:cubicBezTo>
                  <a:cubicBezTo>
                    <a:pt x="10" y="21"/>
                    <a:pt x="10" y="21"/>
                    <a:pt x="10" y="21"/>
                  </a:cubicBezTo>
                  <a:cubicBezTo>
                    <a:pt x="13" y="21"/>
                    <a:pt x="13" y="21"/>
                    <a:pt x="13" y="21"/>
                  </a:cubicBezTo>
                  <a:cubicBezTo>
                    <a:pt x="13" y="21"/>
                    <a:pt x="14" y="20"/>
                    <a:pt x="13" y="20"/>
                  </a:cubicBezTo>
                  <a:cubicBezTo>
                    <a:pt x="13" y="19"/>
                    <a:pt x="13" y="19"/>
                    <a:pt x="13" y="19"/>
                  </a:cubicBezTo>
                  <a:cubicBezTo>
                    <a:pt x="13" y="18"/>
                    <a:pt x="13" y="18"/>
                    <a:pt x="12" y="18"/>
                  </a:cubicBezTo>
                  <a:cubicBezTo>
                    <a:pt x="12" y="18"/>
                    <a:pt x="12" y="18"/>
                    <a:pt x="12" y="18"/>
                  </a:cubicBezTo>
                  <a:cubicBezTo>
                    <a:pt x="10" y="3"/>
                    <a:pt x="10" y="3"/>
                    <a:pt x="10" y="3"/>
                  </a:cubicBezTo>
                  <a:cubicBezTo>
                    <a:pt x="10" y="3"/>
                    <a:pt x="10" y="3"/>
                    <a:pt x="10" y="3"/>
                  </a:cubicBezTo>
                  <a:cubicBezTo>
                    <a:pt x="10" y="3"/>
                    <a:pt x="10" y="3"/>
                    <a:pt x="10" y="3"/>
                  </a:cubicBezTo>
                  <a:cubicBezTo>
                    <a:pt x="11" y="3"/>
                    <a:pt x="11" y="2"/>
                    <a:pt x="11" y="2"/>
                  </a:cubicBezTo>
                  <a:close/>
                </a:path>
              </a:pathLst>
            </a:custGeom>
            <a:solidFill>
              <a:schemeClr val="accent2"/>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268" name="Freeform 114"/>
            <p:cNvSpPr/>
            <p:nvPr/>
          </p:nvSpPr>
          <p:spPr bwMode="auto">
            <a:xfrm>
              <a:off x="3075385" y="2012353"/>
              <a:ext cx="172640" cy="57150"/>
            </a:xfrm>
            <a:custGeom>
              <a:gdLst>
                <a:gd fmla="*/ 63 w 67" name="T0"/>
                <a:gd fmla="*/ 5 h 22" name="T1"/>
                <a:gd fmla="*/ 61 w 67" name="T2"/>
                <a:gd fmla="*/ 5 h 22" name="T3"/>
                <a:gd fmla="*/ 61 w 67" name="T4"/>
                <a:gd fmla="*/ 5 h 22" name="T5"/>
                <a:gd fmla="*/ 61 w 67" name="T6"/>
                <a:gd fmla="*/ 2 h 22" name="T7"/>
                <a:gd fmla="*/ 58 w 67" name="T8"/>
                <a:gd fmla="*/ 0 h 22" name="T9"/>
                <a:gd fmla="*/ 7 w 67" name="T10"/>
                <a:gd fmla="*/ 6 h 22" name="T11"/>
                <a:gd fmla="*/ 5 w 67" name="T12"/>
                <a:gd fmla="*/ 9 h 22" name="T13"/>
                <a:gd fmla="*/ 5 w 67" name="T14"/>
                <a:gd fmla="*/ 12 h 22" name="T15"/>
                <a:gd fmla="*/ 5 w 67" name="T16"/>
                <a:gd fmla="*/ 12 h 22" name="T17"/>
                <a:gd fmla="*/ 3 w 67" name="T18"/>
                <a:gd fmla="*/ 13 h 22" name="T19"/>
                <a:gd fmla="*/ 0 w 67" name="T20"/>
                <a:gd fmla="*/ 16 h 22" name="T21"/>
                <a:gd fmla="*/ 1 w 67" name="T22"/>
                <a:gd fmla="*/ 19 h 22" name="T23"/>
                <a:gd fmla="*/ 4 w 67" name="T24"/>
                <a:gd fmla="*/ 22 h 22" name="T25"/>
                <a:gd fmla="*/ 65 w 67" name="T26"/>
                <a:gd fmla="*/ 14 h 22" name="T27"/>
                <a:gd fmla="*/ 67 w 67" name="T28"/>
                <a:gd fmla="*/ 11 h 22" name="T29"/>
                <a:gd fmla="*/ 66 w 67" name="T30"/>
                <a:gd fmla="*/ 7 h 22" name="T31"/>
                <a:gd fmla="*/ 63 w 67" name="T32"/>
                <a:gd fmla="*/ 5 h 22"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22" w="67">
                  <a:moveTo>
                    <a:pt x="63" y="5"/>
                  </a:moveTo>
                  <a:cubicBezTo>
                    <a:pt x="61" y="5"/>
                    <a:pt x="61" y="5"/>
                    <a:pt x="61" y="5"/>
                  </a:cubicBezTo>
                  <a:cubicBezTo>
                    <a:pt x="61" y="5"/>
                    <a:pt x="61" y="5"/>
                    <a:pt x="61" y="5"/>
                  </a:cubicBezTo>
                  <a:cubicBezTo>
                    <a:pt x="61" y="2"/>
                    <a:pt x="61" y="2"/>
                    <a:pt x="61" y="2"/>
                  </a:cubicBezTo>
                  <a:cubicBezTo>
                    <a:pt x="61" y="1"/>
                    <a:pt x="59" y="0"/>
                    <a:pt x="58" y="0"/>
                  </a:cubicBezTo>
                  <a:cubicBezTo>
                    <a:pt x="7" y="6"/>
                    <a:pt x="7" y="6"/>
                    <a:pt x="7" y="6"/>
                  </a:cubicBezTo>
                  <a:cubicBezTo>
                    <a:pt x="5" y="6"/>
                    <a:pt x="4" y="8"/>
                    <a:pt x="5" y="9"/>
                  </a:cubicBezTo>
                  <a:cubicBezTo>
                    <a:pt x="5" y="12"/>
                    <a:pt x="5" y="12"/>
                    <a:pt x="5" y="12"/>
                  </a:cubicBezTo>
                  <a:cubicBezTo>
                    <a:pt x="5" y="12"/>
                    <a:pt x="5" y="12"/>
                    <a:pt x="5" y="12"/>
                  </a:cubicBezTo>
                  <a:cubicBezTo>
                    <a:pt x="3" y="13"/>
                    <a:pt x="3" y="13"/>
                    <a:pt x="3" y="13"/>
                  </a:cubicBezTo>
                  <a:cubicBezTo>
                    <a:pt x="1" y="13"/>
                    <a:pt x="0" y="14"/>
                    <a:pt x="0" y="16"/>
                  </a:cubicBezTo>
                  <a:cubicBezTo>
                    <a:pt x="1" y="19"/>
                    <a:pt x="1" y="19"/>
                    <a:pt x="1" y="19"/>
                  </a:cubicBezTo>
                  <a:cubicBezTo>
                    <a:pt x="1" y="21"/>
                    <a:pt x="2" y="22"/>
                    <a:pt x="4" y="22"/>
                  </a:cubicBezTo>
                  <a:cubicBezTo>
                    <a:pt x="65" y="14"/>
                    <a:pt x="65" y="14"/>
                    <a:pt x="65" y="14"/>
                  </a:cubicBezTo>
                  <a:cubicBezTo>
                    <a:pt x="66" y="14"/>
                    <a:pt x="67" y="13"/>
                    <a:pt x="67" y="11"/>
                  </a:cubicBezTo>
                  <a:cubicBezTo>
                    <a:pt x="66" y="7"/>
                    <a:pt x="66" y="7"/>
                    <a:pt x="66" y="7"/>
                  </a:cubicBezTo>
                  <a:cubicBezTo>
                    <a:pt x="66" y="6"/>
                    <a:pt x="65" y="5"/>
                    <a:pt x="63" y="5"/>
                  </a:cubicBezTo>
                  <a:close/>
                </a:path>
              </a:pathLst>
            </a:custGeom>
            <a:solidFill>
              <a:schemeClr val="accent2"/>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269" name="Freeform 115"/>
            <p:cNvSpPr/>
            <p:nvPr/>
          </p:nvSpPr>
          <p:spPr bwMode="auto">
            <a:xfrm>
              <a:off x="2645568" y="1489669"/>
              <a:ext cx="244078" cy="92869"/>
            </a:xfrm>
            <a:custGeom>
              <a:gdLst>
                <a:gd fmla="*/ 84 w 95" name="T0"/>
                <a:gd fmla="*/ 26 h 36" name="T1"/>
                <a:gd fmla="*/ 90 w 95" name="T2"/>
                <a:gd fmla="*/ 18 h 36" name="T3"/>
                <a:gd fmla="*/ 54 w 95" name="T4"/>
                <a:gd fmla="*/ 3 h 36" name="T5"/>
                <a:gd fmla="*/ 35 w 95" name="T6"/>
                <a:gd fmla="*/ 5 h 36" name="T7"/>
                <a:gd fmla="*/ 5 w 95" name="T8"/>
                <a:gd fmla="*/ 29 h 36" name="T9"/>
                <a:gd fmla="*/ 13 w 95" name="T10"/>
                <a:gd fmla="*/ 35 h 36" name="T11"/>
                <a:gd fmla="*/ 84 w 95" name="T12"/>
                <a:gd fmla="*/ 26 h 36" name="T13"/>
              </a:gdLst>
              <a:cxnLst>
                <a:cxn ang="0">
                  <a:pos x="T0" y="T1"/>
                </a:cxn>
                <a:cxn ang="0">
                  <a:pos x="T2" y="T3"/>
                </a:cxn>
                <a:cxn ang="0">
                  <a:pos x="T4" y="T5"/>
                </a:cxn>
                <a:cxn ang="0">
                  <a:pos x="T6" y="T7"/>
                </a:cxn>
                <a:cxn ang="0">
                  <a:pos x="T8" y="T9"/>
                </a:cxn>
                <a:cxn ang="0">
                  <a:pos x="T10" y="T11"/>
                </a:cxn>
                <a:cxn ang="0">
                  <a:pos x="T12" y="T13"/>
                </a:cxn>
              </a:cxnLst>
              <a:rect b="b" l="0" r="r" t="0"/>
              <a:pathLst>
                <a:path h="36" w="95">
                  <a:moveTo>
                    <a:pt x="84" y="26"/>
                  </a:moveTo>
                  <a:cubicBezTo>
                    <a:pt x="95" y="25"/>
                    <a:pt x="95" y="22"/>
                    <a:pt x="90" y="18"/>
                  </a:cubicBezTo>
                  <a:cubicBezTo>
                    <a:pt x="54" y="3"/>
                    <a:pt x="54" y="3"/>
                    <a:pt x="54" y="3"/>
                  </a:cubicBezTo>
                  <a:cubicBezTo>
                    <a:pt x="49" y="0"/>
                    <a:pt x="40" y="1"/>
                    <a:pt x="35" y="5"/>
                  </a:cubicBezTo>
                  <a:cubicBezTo>
                    <a:pt x="5" y="29"/>
                    <a:pt x="5" y="29"/>
                    <a:pt x="5" y="29"/>
                  </a:cubicBezTo>
                  <a:cubicBezTo>
                    <a:pt x="0" y="33"/>
                    <a:pt x="3" y="36"/>
                    <a:pt x="13" y="35"/>
                  </a:cubicBezTo>
                  <a:lnTo>
                    <a:pt x="84" y="26"/>
                  </a:lnTo>
                  <a:close/>
                </a:path>
              </a:pathLst>
            </a:custGeom>
            <a:solidFill>
              <a:schemeClr val="accent2"/>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270" name="Freeform 116"/>
            <p:cNvSpPr/>
            <p:nvPr/>
          </p:nvSpPr>
          <p:spPr bwMode="auto">
            <a:xfrm>
              <a:off x="2683668" y="1584919"/>
              <a:ext cx="46434" cy="75010"/>
            </a:xfrm>
            <a:custGeom>
              <a:gdLst>
                <a:gd fmla="*/ 15 w 18" name="T0"/>
                <a:gd fmla="*/ 3 h 29" name="T1"/>
                <a:gd fmla="*/ 15 w 18" name="T2"/>
                <a:gd fmla="*/ 1 h 29" name="T3"/>
                <a:gd fmla="*/ 13 w 18" name="T4"/>
                <a:gd fmla="*/ 0 h 29" name="T5"/>
                <a:gd fmla="*/ 2 w 18" name="T6"/>
                <a:gd fmla="*/ 2 h 29" name="T7"/>
                <a:gd fmla="*/ 0 w 18" name="T8"/>
                <a:gd fmla="*/ 3 h 29" name="T9"/>
                <a:gd fmla="*/ 1 w 18" name="T10"/>
                <a:gd fmla="*/ 4 h 29" name="T11"/>
                <a:gd fmla="*/ 2 w 18" name="T12"/>
                <a:gd fmla="*/ 6 h 29" name="T13"/>
                <a:gd fmla="*/ 3 w 18" name="T14"/>
                <a:gd fmla="*/ 5 h 29" name="T15"/>
                <a:gd fmla="*/ 3 w 18" name="T16"/>
                <a:gd fmla="*/ 6 h 29" name="T17"/>
                <a:gd fmla="*/ 5 w 18" name="T18"/>
                <a:gd fmla="*/ 25 h 29" name="T19"/>
                <a:gd fmla="*/ 5 w 18" name="T20"/>
                <a:gd fmla="*/ 25 h 29" name="T21"/>
                <a:gd fmla="*/ 3 w 18" name="T22"/>
                <a:gd fmla="*/ 27 h 29" name="T23"/>
                <a:gd fmla="*/ 4 w 18" name="T24"/>
                <a:gd fmla="*/ 28 h 29" name="T25"/>
                <a:gd fmla="*/ 5 w 18" name="T26"/>
                <a:gd fmla="*/ 29 h 29" name="T27"/>
                <a:gd fmla="*/ 9 w 18" name="T28"/>
                <a:gd fmla="*/ 29 h 29" name="T29"/>
                <a:gd fmla="*/ 13 w 18" name="T30"/>
                <a:gd fmla="*/ 28 h 29" name="T31"/>
                <a:gd fmla="*/ 17 w 18" name="T32"/>
                <a:gd fmla="*/ 28 h 29" name="T33"/>
                <a:gd fmla="*/ 18 w 18" name="T34"/>
                <a:gd fmla="*/ 27 h 29" name="T35"/>
                <a:gd fmla="*/ 18 w 18" name="T36"/>
                <a:gd fmla="*/ 25 h 29" name="T37"/>
                <a:gd fmla="*/ 16 w 18" name="T38"/>
                <a:gd fmla="*/ 24 h 29" name="T39"/>
                <a:gd fmla="*/ 16 w 18" name="T40"/>
                <a:gd fmla="*/ 24 h 29" name="T41"/>
                <a:gd fmla="*/ 13 w 18" name="T42"/>
                <a:gd fmla="*/ 4 h 29" name="T43"/>
                <a:gd fmla="*/ 13 w 18" name="T44"/>
                <a:gd fmla="*/ 4 h 29" name="T45"/>
                <a:gd fmla="*/ 14 w 18" name="T46"/>
                <a:gd fmla="*/ 4 h 29" name="T47"/>
                <a:gd fmla="*/ 15 w 18" name="T48"/>
                <a:gd fmla="*/ 3 h 29"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28" w="18">
                  <a:moveTo>
                    <a:pt x="15" y="3"/>
                  </a:moveTo>
                  <a:cubicBezTo>
                    <a:pt x="15" y="1"/>
                    <a:pt x="15" y="1"/>
                    <a:pt x="15" y="1"/>
                  </a:cubicBezTo>
                  <a:cubicBezTo>
                    <a:pt x="15" y="1"/>
                    <a:pt x="14" y="0"/>
                    <a:pt x="13" y="0"/>
                  </a:cubicBezTo>
                  <a:cubicBezTo>
                    <a:pt x="2" y="2"/>
                    <a:pt x="2" y="2"/>
                    <a:pt x="2" y="2"/>
                  </a:cubicBezTo>
                  <a:cubicBezTo>
                    <a:pt x="1" y="2"/>
                    <a:pt x="0" y="2"/>
                    <a:pt x="0" y="3"/>
                  </a:cubicBezTo>
                  <a:cubicBezTo>
                    <a:pt x="1" y="4"/>
                    <a:pt x="1" y="4"/>
                    <a:pt x="1" y="4"/>
                  </a:cubicBezTo>
                  <a:cubicBezTo>
                    <a:pt x="1" y="5"/>
                    <a:pt x="1" y="6"/>
                    <a:pt x="2" y="6"/>
                  </a:cubicBezTo>
                  <a:cubicBezTo>
                    <a:pt x="3" y="5"/>
                    <a:pt x="3" y="5"/>
                    <a:pt x="3" y="5"/>
                  </a:cubicBezTo>
                  <a:cubicBezTo>
                    <a:pt x="3" y="6"/>
                    <a:pt x="3" y="6"/>
                    <a:pt x="3" y="6"/>
                  </a:cubicBezTo>
                  <a:cubicBezTo>
                    <a:pt x="5" y="25"/>
                    <a:pt x="5" y="25"/>
                    <a:pt x="5" y="25"/>
                  </a:cubicBezTo>
                  <a:cubicBezTo>
                    <a:pt x="5" y="25"/>
                    <a:pt x="5" y="25"/>
                    <a:pt x="5" y="25"/>
                  </a:cubicBezTo>
                  <a:cubicBezTo>
                    <a:pt x="4" y="26"/>
                    <a:pt x="3" y="26"/>
                    <a:pt x="3" y="27"/>
                  </a:cubicBezTo>
                  <a:cubicBezTo>
                    <a:pt x="4" y="28"/>
                    <a:pt x="4" y="28"/>
                    <a:pt x="4" y="28"/>
                  </a:cubicBezTo>
                  <a:cubicBezTo>
                    <a:pt x="4" y="29"/>
                    <a:pt x="4" y="29"/>
                    <a:pt x="5" y="29"/>
                  </a:cubicBezTo>
                  <a:cubicBezTo>
                    <a:pt x="9" y="29"/>
                    <a:pt x="9" y="29"/>
                    <a:pt x="9" y="29"/>
                  </a:cubicBezTo>
                  <a:cubicBezTo>
                    <a:pt x="13" y="28"/>
                    <a:pt x="13" y="28"/>
                    <a:pt x="13" y="28"/>
                  </a:cubicBezTo>
                  <a:cubicBezTo>
                    <a:pt x="17" y="28"/>
                    <a:pt x="17" y="28"/>
                    <a:pt x="17" y="28"/>
                  </a:cubicBezTo>
                  <a:cubicBezTo>
                    <a:pt x="18" y="28"/>
                    <a:pt x="18" y="27"/>
                    <a:pt x="18" y="27"/>
                  </a:cubicBezTo>
                  <a:cubicBezTo>
                    <a:pt x="18" y="25"/>
                    <a:pt x="18" y="25"/>
                    <a:pt x="18" y="25"/>
                  </a:cubicBezTo>
                  <a:cubicBezTo>
                    <a:pt x="18" y="24"/>
                    <a:pt x="17" y="24"/>
                    <a:pt x="16" y="24"/>
                  </a:cubicBezTo>
                  <a:cubicBezTo>
                    <a:pt x="16" y="24"/>
                    <a:pt x="16" y="24"/>
                    <a:pt x="16" y="24"/>
                  </a:cubicBezTo>
                  <a:cubicBezTo>
                    <a:pt x="13" y="4"/>
                    <a:pt x="13" y="4"/>
                    <a:pt x="13" y="4"/>
                  </a:cubicBezTo>
                  <a:cubicBezTo>
                    <a:pt x="13" y="4"/>
                    <a:pt x="13" y="4"/>
                    <a:pt x="13" y="4"/>
                  </a:cubicBezTo>
                  <a:cubicBezTo>
                    <a:pt x="14" y="4"/>
                    <a:pt x="14" y="4"/>
                    <a:pt x="14" y="4"/>
                  </a:cubicBezTo>
                  <a:cubicBezTo>
                    <a:pt x="15" y="4"/>
                    <a:pt x="15" y="3"/>
                    <a:pt x="15" y="3"/>
                  </a:cubicBezTo>
                  <a:close/>
                </a:path>
              </a:pathLst>
            </a:custGeom>
            <a:solidFill>
              <a:schemeClr val="accent2"/>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271" name="Freeform 117"/>
            <p:cNvSpPr/>
            <p:nvPr/>
          </p:nvSpPr>
          <p:spPr bwMode="auto">
            <a:xfrm>
              <a:off x="2733674" y="1580157"/>
              <a:ext cx="42863" cy="75010"/>
            </a:xfrm>
            <a:custGeom>
              <a:gdLst>
                <a:gd fmla="*/ 14 w 17" name="T0"/>
                <a:gd fmla="*/ 2 h 29" name="T1"/>
                <a:gd fmla="*/ 14 w 17" name="T2"/>
                <a:gd fmla="*/ 1 h 29" name="T3"/>
                <a:gd fmla="*/ 13 w 17" name="T4"/>
                <a:gd fmla="*/ 0 h 29" name="T5"/>
                <a:gd fmla="*/ 1 w 17" name="T6"/>
                <a:gd fmla="*/ 1 h 29" name="T7"/>
                <a:gd fmla="*/ 0 w 17" name="T8"/>
                <a:gd fmla="*/ 3 h 29" name="T9"/>
                <a:gd fmla="*/ 0 w 17" name="T10"/>
                <a:gd fmla="*/ 4 h 29" name="T11"/>
                <a:gd fmla="*/ 1 w 17" name="T12"/>
                <a:gd fmla="*/ 5 h 29" name="T13"/>
                <a:gd fmla="*/ 2 w 17" name="T14"/>
                <a:gd fmla="*/ 5 h 29" name="T15"/>
                <a:gd fmla="*/ 2 w 17" name="T16"/>
                <a:gd fmla="*/ 5 h 29" name="T17"/>
                <a:gd fmla="*/ 5 w 17" name="T18"/>
                <a:gd fmla="*/ 25 h 29" name="T19"/>
                <a:gd fmla="*/ 4 w 17" name="T20"/>
                <a:gd fmla="*/ 25 h 29" name="T21"/>
                <a:gd fmla="*/ 3 w 17" name="T22"/>
                <a:gd fmla="*/ 27 h 29" name="T23"/>
                <a:gd fmla="*/ 3 w 17" name="T24"/>
                <a:gd fmla="*/ 28 h 29" name="T25"/>
                <a:gd fmla="*/ 4 w 17" name="T26"/>
                <a:gd fmla="*/ 29 h 29" name="T27"/>
                <a:gd fmla="*/ 8 w 17" name="T28"/>
                <a:gd fmla="*/ 29 h 29" name="T29"/>
                <a:gd fmla="*/ 12 w 17" name="T30"/>
                <a:gd fmla="*/ 28 h 29" name="T31"/>
                <a:gd fmla="*/ 16 w 17" name="T32"/>
                <a:gd fmla="*/ 28 h 29" name="T33"/>
                <a:gd fmla="*/ 17 w 17" name="T34"/>
                <a:gd fmla="*/ 26 h 29" name="T35"/>
                <a:gd fmla="*/ 17 w 17" name="T36"/>
                <a:gd fmla="*/ 25 h 29" name="T37"/>
                <a:gd fmla="*/ 16 w 17" name="T38"/>
                <a:gd fmla="*/ 24 h 29" name="T39"/>
                <a:gd fmla="*/ 15 w 17" name="T40"/>
                <a:gd fmla="*/ 24 h 29" name="T41"/>
                <a:gd fmla="*/ 12 w 17" name="T42"/>
                <a:gd fmla="*/ 4 h 29" name="T43"/>
                <a:gd fmla="*/ 12 w 17" name="T44"/>
                <a:gd fmla="*/ 4 h 29" name="T45"/>
                <a:gd fmla="*/ 13 w 17" name="T46"/>
                <a:gd fmla="*/ 4 h 29" name="T47"/>
                <a:gd fmla="*/ 14 w 17" name="T48"/>
                <a:gd fmla="*/ 2 h 29"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28" w="17">
                  <a:moveTo>
                    <a:pt x="14" y="2"/>
                  </a:moveTo>
                  <a:cubicBezTo>
                    <a:pt x="14" y="1"/>
                    <a:pt x="14" y="1"/>
                    <a:pt x="14" y="1"/>
                  </a:cubicBezTo>
                  <a:cubicBezTo>
                    <a:pt x="14" y="0"/>
                    <a:pt x="13" y="0"/>
                    <a:pt x="13" y="0"/>
                  </a:cubicBezTo>
                  <a:cubicBezTo>
                    <a:pt x="1" y="1"/>
                    <a:pt x="1" y="1"/>
                    <a:pt x="1" y="1"/>
                  </a:cubicBezTo>
                  <a:cubicBezTo>
                    <a:pt x="0" y="2"/>
                    <a:pt x="0" y="2"/>
                    <a:pt x="0" y="3"/>
                  </a:cubicBezTo>
                  <a:cubicBezTo>
                    <a:pt x="0" y="4"/>
                    <a:pt x="0" y="4"/>
                    <a:pt x="0" y="4"/>
                  </a:cubicBezTo>
                  <a:cubicBezTo>
                    <a:pt x="0" y="5"/>
                    <a:pt x="1" y="5"/>
                    <a:pt x="1" y="5"/>
                  </a:cubicBezTo>
                  <a:cubicBezTo>
                    <a:pt x="2" y="5"/>
                    <a:pt x="2" y="5"/>
                    <a:pt x="2" y="5"/>
                  </a:cubicBezTo>
                  <a:cubicBezTo>
                    <a:pt x="2" y="5"/>
                    <a:pt x="2" y="5"/>
                    <a:pt x="2" y="5"/>
                  </a:cubicBezTo>
                  <a:cubicBezTo>
                    <a:pt x="5" y="25"/>
                    <a:pt x="5" y="25"/>
                    <a:pt x="5" y="25"/>
                  </a:cubicBezTo>
                  <a:cubicBezTo>
                    <a:pt x="4" y="25"/>
                    <a:pt x="4" y="25"/>
                    <a:pt x="4" y="25"/>
                  </a:cubicBezTo>
                  <a:cubicBezTo>
                    <a:pt x="3" y="25"/>
                    <a:pt x="3" y="26"/>
                    <a:pt x="3" y="27"/>
                  </a:cubicBezTo>
                  <a:cubicBezTo>
                    <a:pt x="3" y="28"/>
                    <a:pt x="3" y="28"/>
                    <a:pt x="3" y="28"/>
                  </a:cubicBezTo>
                  <a:cubicBezTo>
                    <a:pt x="3" y="29"/>
                    <a:pt x="4" y="29"/>
                    <a:pt x="4" y="29"/>
                  </a:cubicBezTo>
                  <a:cubicBezTo>
                    <a:pt x="8" y="29"/>
                    <a:pt x="8" y="29"/>
                    <a:pt x="8" y="29"/>
                  </a:cubicBezTo>
                  <a:cubicBezTo>
                    <a:pt x="12" y="28"/>
                    <a:pt x="12" y="28"/>
                    <a:pt x="12" y="28"/>
                  </a:cubicBezTo>
                  <a:cubicBezTo>
                    <a:pt x="16" y="28"/>
                    <a:pt x="16" y="28"/>
                    <a:pt x="16" y="28"/>
                  </a:cubicBezTo>
                  <a:cubicBezTo>
                    <a:pt x="17" y="28"/>
                    <a:pt x="17" y="27"/>
                    <a:pt x="17" y="26"/>
                  </a:cubicBezTo>
                  <a:cubicBezTo>
                    <a:pt x="17" y="25"/>
                    <a:pt x="17" y="25"/>
                    <a:pt x="17" y="25"/>
                  </a:cubicBezTo>
                  <a:cubicBezTo>
                    <a:pt x="17" y="24"/>
                    <a:pt x="16" y="24"/>
                    <a:pt x="16" y="24"/>
                  </a:cubicBezTo>
                  <a:cubicBezTo>
                    <a:pt x="15" y="24"/>
                    <a:pt x="15" y="24"/>
                    <a:pt x="15" y="24"/>
                  </a:cubicBezTo>
                  <a:cubicBezTo>
                    <a:pt x="12" y="4"/>
                    <a:pt x="12" y="4"/>
                    <a:pt x="12" y="4"/>
                  </a:cubicBezTo>
                  <a:cubicBezTo>
                    <a:pt x="12" y="4"/>
                    <a:pt x="12" y="4"/>
                    <a:pt x="12" y="4"/>
                  </a:cubicBezTo>
                  <a:cubicBezTo>
                    <a:pt x="13" y="4"/>
                    <a:pt x="13" y="4"/>
                    <a:pt x="13" y="4"/>
                  </a:cubicBezTo>
                  <a:cubicBezTo>
                    <a:pt x="14" y="4"/>
                    <a:pt x="14" y="3"/>
                    <a:pt x="14" y="2"/>
                  </a:cubicBezTo>
                  <a:close/>
                </a:path>
              </a:pathLst>
            </a:custGeom>
            <a:solidFill>
              <a:schemeClr val="accent2"/>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272" name="Freeform 118"/>
            <p:cNvSpPr/>
            <p:nvPr/>
          </p:nvSpPr>
          <p:spPr bwMode="auto">
            <a:xfrm>
              <a:off x="2778918" y="1575394"/>
              <a:ext cx="46434" cy="73819"/>
            </a:xfrm>
            <a:custGeom>
              <a:gdLst>
                <a:gd fmla="*/ 15 w 18" name="T0"/>
                <a:gd fmla="*/ 2 h 29" name="T1"/>
                <a:gd fmla="*/ 14 w 18" name="T2"/>
                <a:gd fmla="*/ 1 h 29" name="T3"/>
                <a:gd fmla="*/ 13 w 18" name="T4"/>
                <a:gd fmla="*/ 0 h 29" name="T5"/>
                <a:gd fmla="*/ 1 w 18" name="T6"/>
                <a:gd fmla="*/ 1 h 29" name="T7"/>
                <a:gd fmla="*/ 0 w 18" name="T8"/>
                <a:gd fmla="*/ 3 h 29" name="T9"/>
                <a:gd fmla="*/ 0 w 18" name="T10"/>
                <a:gd fmla="*/ 4 h 29" name="T11"/>
                <a:gd fmla="*/ 2 w 18" name="T12"/>
                <a:gd fmla="*/ 5 h 29" name="T13"/>
                <a:gd fmla="*/ 2 w 18" name="T14"/>
                <a:gd fmla="*/ 5 h 29" name="T15"/>
                <a:gd fmla="*/ 2 w 18" name="T16"/>
                <a:gd fmla="*/ 5 h 29" name="T17"/>
                <a:gd fmla="*/ 5 w 18" name="T18"/>
                <a:gd fmla="*/ 25 h 29" name="T19"/>
                <a:gd fmla="*/ 4 w 18" name="T20"/>
                <a:gd fmla="*/ 25 h 29" name="T21"/>
                <a:gd fmla="*/ 3 w 18" name="T22"/>
                <a:gd fmla="*/ 26 h 29" name="T23"/>
                <a:gd fmla="*/ 3 w 18" name="T24"/>
                <a:gd fmla="*/ 28 h 29" name="T25"/>
                <a:gd fmla="*/ 5 w 18" name="T26"/>
                <a:gd fmla="*/ 29 h 29" name="T27"/>
                <a:gd fmla="*/ 9 w 18" name="T28"/>
                <a:gd fmla="*/ 28 h 29" name="T29"/>
                <a:gd fmla="*/ 12 w 18" name="T30"/>
                <a:gd fmla="*/ 28 h 29" name="T31"/>
                <a:gd fmla="*/ 16 w 18" name="T32"/>
                <a:gd fmla="*/ 27 h 29" name="T33"/>
                <a:gd fmla="*/ 18 w 18" name="T34"/>
                <a:gd fmla="*/ 26 h 29" name="T35"/>
                <a:gd fmla="*/ 17 w 18" name="T36"/>
                <a:gd fmla="*/ 25 h 29" name="T37"/>
                <a:gd fmla="*/ 16 w 18" name="T38"/>
                <a:gd fmla="*/ 24 h 29" name="T39"/>
                <a:gd fmla="*/ 15 w 18" name="T40"/>
                <a:gd fmla="*/ 24 h 29" name="T41"/>
                <a:gd fmla="*/ 13 w 18" name="T42"/>
                <a:gd fmla="*/ 4 h 29" name="T43"/>
                <a:gd fmla="*/ 13 w 18" name="T44"/>
                <a:gd fmla="*/ 4 h 29" name="T45"/>
                <a:gd fmla="*/ 13 w 18" name="T46"/>
                <a:gd fmla="*/ 4 h 29" name="T47"/>
                <a:gd fmla="*/ 15 w 18" name="T48"/>
                <a:gd fmla="*/ 2 h 29"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28" w="18">
                  <a:moveTo>
                    <a:pt x="15" y="2"/>
                  </a:moveTo>
                  <a:cubicBezTo>
                    <a:pt x="14" y="1"/>
                    <a:pt x="14" y="1"/>
                    <a:pt x="14" y="1"/>
                  </a:cubicBezTo>
                  <a:cubicBezTo>
                    <a:pt x="14" y="0"/>
                    <a:pt x="14" y="0"/>
                    <a:pt x="13" y="0"/>
                  </a:cubicBezTo>
                  <a:cubicBezTo>
                    <a:pt x="1" y="1"/>
                    <a:pt x="1" y="1"/>
                    <a:pt x="1" y="1"/>
                  </a:cubicBezTo>
                  <a:cubicBezTo>
                    <a:pt x="0" y="1"/>
                    <a:pt x="0" y="2"/>
                    <a:pt x="0" y="3"/>
                  </a:cubicBezTo>
                  <a:cubicBezTo>
                    <a:pt x="0" y="4"/>
                    <a:pt x="0" y="4"/>
                    <a:pt x="0" y="4"/>
                  </a:cubicBezTo>
                  <a:cubicBezTo>
                    <a:pt x="0" y="5"/>
                    <a:pt x="1" y="5"/>
                    <a:pt x="2" y="5"/>
                  </a:cubicBezTo>
                  <a:cubicBezTo>
                    <a:pt x="2" y="5"/>
                    <a:pt x="2" y="5"/>
                    <a:pt x="2" y="5"/>
                  </a:cubicBezTo>
                  <a:cubicBezTo>
                    <a:pt x="2" y="5"/>
                    <a:pt x="2" y="5"/>
                    <a:pt x="2" y="5"/>
                  </a:cubicBezTo>
                  <a:cubicBezTo>
                    <a:pt x="5" y="25"/>
                    <a:pt x="5" y="25"/>
                    <a:pt x="5" y="25"/>
                  </a:cubicBezTo>
                  <a:cubicBezTo>
                    <a:pt x="4" y="25"/>
                    <a:pt x="4" y="25"/>
                    <a:pt x="4" y="25"/>
                  </a:cubicBezTo>
                  <a:cubicBezTo>
                    <a:pt x="3" y="25"/>
                    <a:pt x="3" y="26"/>
                    <a:pt x="3" y="26"/>
                  </a:cubicBezTo>
                  <a:cubicBezTo>
                    <a:pt x="3" y="28"/>
                    <a:pt x="3" y="28"/>
                    <a:pt x="3" y="28"/>
                  </a:cubicBezTo>
                  <a:cubicBezTo>
                    <a:pt x="3" y="28"/>
                    <a:pt x="4" y="29"/>
                    <a:pt x="5" y="29"/>
                  </a:cubicBezTo>
                  <a:cubicBezTo>
                    <a:pt x="9" y="28"/>
                    <a:pt x="9" y="28"/>
                    <a:pt x="9" y="28"/>
                  </a:cubicBezTo>
                  <a:cubicBezTo>
                    <a:pt x="12" y="28"/>
                    <a:pt x="12" y="28"/>
                    <a:pt x="12" y="28"/>
                  </a:cubicBezTo>
                  <a:cubicBezTo>
                    <a:pt x="16" y="27"/>
                    <a:pt x="16" y="27"/>
                    <a:pt x="16" y="27"/>
                  </a:cubicBezTo>
                  <a:cubicBezTo>
                    <a:pt x="17" y="27"/>
                    <a:pt x="18" y="27"/>
                    <a:pt x="18" y="26"/>
                  </a:cubicBezTo>
                  <a:cubicBezTo>
                    <a:pt x="17" y="25"/>
                    <a:pt x="17" y="25"/>
                    <a:pt x="17" y="25"/>
                  </a:cubicBezTo>
                  <a:cubicBezTo>
                    <a:pt x="17" y="24"/>
                    <a:pt x="17" y="23"/>
                    <a:pt x="16" y="24"/>
                  </a:cubicBezTo>
                  <a:cubicBezTo>
                    <a:pt x="15" y="24"/>
                    <a:pt x="15" y="24"/>
                    <a:pt x="15" y="24"/>
                  </a:cubicBezTo>
                  <a:cubicBezTo>
                    <a:pt x="13" y="4"/>
                    <a:pt x="13" y="4"/>
                    <a:pt x="13" y="4"/>
                  </a:cubicBezTo>
                  <a:cubicBezTo>
                    <a:pt x="13" y="4"/>
                    <a:pt x="13" y="4"/>
                    <a:pt x="13" y="4"/>
                  </a:cubicBezTo>
                  <a:cubicBezTo>
                    <a:pt x="13" y="4"/>
                    <a:pt x="13" y="4"/>
                    <a:pt x="13" y="4"/>
                  </a:cubicBezTo>
                  <a:cubicBezTo>
                    <a:pt x="14" y="4"/>
                    <a:pt x="15" y="3"/>
                    <a:pt x="15" y="2"/>
                  </a:cubicBezTo>
                  <a:close/>
                </a:path>
              </a:pathLst>
            </a:custGeom>
            <a:solidFill>
              <a:schemeClr val="accent2"/>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273" name="Freeform 119"/>
            <p:cNvSpPr/>
            <p:nvPr/>
          </p:nvSpPr>
          <p:spPr bwMode="auto">
            <a:xfrm>
              <a:off x="2825353" y="1567059"/>
              <a:ext cx="46434" cy="77391"/>
            </a:xfrm>
            <a:custGeom>
              <a:gdLst>
                <a:gd fmla="*/ 15 w 18" name="T0"/>
                <a:gd fmla="*/ 3 h 30" name="T1"/>
                <a:gd fmla="*/ 15 w 18" name="T2"/>
                <a:gd fmla="*/ 2 h 30" name="T3"/>
                <a:gd fmla="*/ 13 w 18" name="T4"/>
                <a:gd fmla="*/ 0 h 30" name="T5"/>
                <a:gd fmla="*/ 1 w 18" name="T6"/>
                <a:gd fmla="*/ 2 h 30" name="T7"/>
                <a:gd fmla="*/ 0 w 18" name="T8"/>
                <a:gd fmla="*/ 3 h 30" name="T9"/>
                <a:gd fmla="*/ 1 w 18" name="T10"/>
                <a:gd fmla="*/ 5 h 30" name="T11"/>
                <a:gd fmla="*/ 2 w 18" name="T12"/>
                <a:gd fmla="*/ 6 h 30" name="T13"/>
                <a:gd fmla="*/ 3 w 18" name="T14"/>
                <a:gd fmla="*/ 6 h 30" name="T15"/>
                <a:gd fmla="*/ 3 w 18" name="T16"/>
                <a:gd fmla="*/ 6 h 30" name="T17"/>
                <a:gd fmla="*/ 5 w 18" name="T18"/>
                <a:gd fmla="*/ 26 h 30" name="T19"/>
                <a:gd fmla="*/ 4 w 18" name="T20"/>
                <a:gd fmla="*/ 26 h 30" name="T21"/>
                <a:gd fmla="*/ 3 w 18" name="T22"/>
                <a:gd fmla="*/ 27 h 30" name="T23"/>
                <a:gd fmla="*/ 3 w 18" name="T24"/>
                <a:gd fmla="*/ 29 h 30" name="T25"/>
                <a:gd fmla="*/ 5 w 18" name="T26"/>
                <a:gd fmla="*/ 30 h 30" name="T27"/>
                <a:gd fmla="*/ 9 w 18" name="T28"/>
                <a:gd fmla="*/ 29 h 30" name="T29"/>
                <a:gd fmla="*/ 13 w 18" name="T30"/>
                <a:gd fmla="*/ 29 h 30" name="T31"/>
                <a:gd fmla="*/ 17 w 18" name="T32"/>
                <a:gd fmla="*/ 28 h 30" name="T33"/>
                <a:gd fmla="*/ 18 w 18" name="T34"/>
                <a:gd fmla="*/ 27 h 30" name="T35"/>
                <a:gd fmla="*/ 18 w 18" name="T36"/>
                <a:gd fmla="*/ 25 h 30" name="T37"/>
                <a:gd fmla="*/ 16 w 18" name="T38"/>
                <a:gd fmla="*/ 24 h 30" name="T39"/>
                <a:gd fmla="*/ 15 w 18" name="T40"/>
                <a:gd fmla="*/ 24 h 30" name="T41"/>
                <a:gd fmla="*/ 13 w 18" name="T42"/>
                <a:gd fmla="*/ 5 h 30" name="T43"/>
                <a:gd fmla="*/ 13 w 18" name="T44"/>
                <a:gd fmla="*/ 4 h 30" name="T45"/>
                <a:gd fmla="*/ 14 w 18" name="T46"/>
                <a:gd fmla="*/ 4 h 30" name="T47"/>
                <a:gd fmla="*/ 15 w 18" name="T48"/>
                <a:gd fmla="*/ 3 h 3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30" w="18">
                  <a:moveTo>
                    <a:pt x="15" y="3"/>
                  </a:moveTo>
                  <a:cubicBezTo>
                    <a:pt x="15" y="2"/>
                    <a:pt x="15" y="2"/>
                    <a:pt x="15" y="2"/>
                  </a:cubicBezTo>
                  <a:cubicBezTo>
                    <a:pt x="15" y="1"/>
                    <a:pt x="14" y="0"/>
                    <a:pt x="13" y="0"/>
                  </a:cubicBezTo>
                  <a:cubicBezTo>
                    <a:pt x="1" y="2"/>
                    <a:pt x="1" y="2"/>
                    <a:pt x="1" y="2"/>
                  </a:cubicBezTo>
                  <a:cubicBezTo>
                    <a:pt x="1" y="2"/>
                    <a:pt x="0" y="3"/>
                    <a:pt x="0" y="3"/>
                  </a:cubicBezTo>
                  <a:cubicBezTo>
                    <a:pt x="1" y="5"/>
                    <a:pt x="1" y="5"/>
                    <a:pt x="1" y="5"/>
                  </a:cubicBezTo>
                  <a:cubicBezTo>
                    <a:pt x="1" y="5"/>
                    <a:pt x="1" y="6"/>
                    <a:pt x="2" y="6"/>
                  </a:cubicBezTo>
                  <a:cubicBezTo>
                    <a:pt x="3" y="6"/>
                    <a:pt x="3" y="6"/>
                    <a:pt x="3" y="6"/>
                  </a:cubicBezTo>
                  <a:cubicBezTo>
                    <a:pt x="3" y="6"/>
                    <a:pt x="3" y="6"/>
                    <a:pt x="3" y="6"/>
                  </a:cubicBezTo>
                  <a:cubicBezTo>
                    <a:pt x="5" y="26"/>
                    <a:pt x="5" y="26"/>
                    <a:pt x="5" y="26"/>
                  </a:cubicBezTo>
                  <a:cubicBezTo>
                    <a:pt x="4" y="26"/>
                    <a:pt x="4" y="26"/>
                    <a:pt x="4" y="26"/>
                  </a:cubicBezTo>
                  <a:cubicBezTo>
                    <a:pt x="4" y="26"/>
                    <a:pt x="3" y="26"/>
                    <a:pt x="3" y="27"/>
                  </a:cubicBezTo>
                  <a:cubicBezTo>
                    <a:pt x="3" y="29"/>
                    <a:pt x="3" y="29"/>
                    <a:pt x="3" y="29"/>
                  </a:cubicBezTo>
                  <a:cubicBezTo>
                    <a:pt x="4" y="29"/>
                    <a:pt x="4" y="30"/>
                    <a:pt x="5" y="30"/>
                  </a:cubicBezTo>
                  <a:cubicBezTo>
                    <a:pt x="9" y="29"/>
                    <a:pt x="9" y="29"/>
                    <a:pt x="9" y="29"/>
                  </a:cubicBezTo>
                  <a:cubicBezTo>
                    <a:pt x="13" y="29"/>
                    <a:pt x="13" y="29"/>
                    <a:pt x="13" y="29"/>
                  </a:cubicBezTo>
                  <a:cubicBezTo>
                    <a:pt x="17" y="28"/>
                    <a:pt x="17" y="28"/>
                    <a:pt x="17" y="28"/>
                  </a:cubicBezTo>
                  <a:cubicBezTo>
                    <a:pt x="17" y="28"/>
                    <a:pt x="18" y="27"/>
                    <a:pt x="18" y="27"/>
                  </a:cubicBezTo>
                  <a:cubicBezTo>
                    <a:pt x="18" y="25"/>
                    <a:pt x="18" y="25"/>
                    <a:pt x="18" y="25"/>
                  </a:cubicBezTo>
                  <a:cubicBezTo>
                    <a:pt x="18" y="25"/>
                    <a:pt x="17" y="24"/>
                    <a:pt x="16" y="24"/>
                  </a:cubicBezTo>
                  <a:cubicBezTo>
                    <a:pt x="15" y="24"/>
                    <a:pt x="15" y="24"/>
                    <a:pt x="15" y="24"/>
                  </a:cubicBezTo>
                  <a:cubicBezTo>
                    <a:pt x="13" y="5"/>
                    <a:pt x="13" y="5"/>
                    <a:pt x="13" y="5"/>
                  </a:cubicBezTo>
                  <a:cubicBezTo>
                    <a:pt x="13" y="4"/>
                    <a:pt x="13" y="4"/>
                    <a:pt x="13" y="4"/>
                  </a:cubicBezTo>
                  <a:cubicBezTo>
                    <a:pt x="14" y="4"/>
                    <a:pt x="14" y="4"/>
                    <a:pt x="14" y="4"/>
                  </a:cubicBezTo>
                  <a:cubicBezTo>
                    <a:pt x="14" y="4"/>
                    <a:pt x="15" y="4"/>
                    <a:pt x="15" y="3"/>
                  </a:cubicBezTo>
                  <a:close/>
                </a:path>
              </a:pathLst>
            </a:custGeom>
            <a:solidFill>
              <a:schemeClr val="accent2"/>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274" name="Freeform 120"/>
            <p:cNvSpPr/>
            <p:nvPr/>
          </p:nvSpPr>
          <p:spPr bwMode="auto">
            <a:xfrm>
              <a:off x="2671762" y="1646831"/>
              <a:ext cx="228600" cy="75010"/>
            </a:xfrm>
            <a:custGeom>
              <a:gdLst>
                <a:gd fmla="*/ 85 w 89" name="T0"/>
                <a:gd fmla="*/ 7 h 29" name="T1"/>
                <a:gd fmla="*/ 81 w 89" name="T2"/>
                <a:gd fmla="*/ 7 h 29" name="T3"/>
                <a:gd fmla="*/ 81 w 89" name="T4"/>
                <a:gd fmla="*/ 7 h 29" name="T5"/>
                <a:gd fmla="*/ 81 w 89" name="T6"/>
                <a:gd fmla="*/ 3 h 29" name="T7"/>
                <a:gd fmla="*/ 77 w 89" name="T8"/>
                <a:gd fmla="*/ 0 h 29" name="T9"/>
                <a:gd fmla="*/ 9 w 89" name="T10"/>
                <a:gd fmla="*/ 9 h 29" name="T11"/>
                <a:gd fmla="*/ 6 w 89" name="T12"/>
                <a:gd fmla="*/ 12 h 29" name="T13"/>
                <a:gd fmla="*/ 6 w 89" name="T14"/>
                <a:gd fmla="*/ 16 h 29" name="T15"/>
                <a:gd fmla="*/ 6 w 89" name="T16"/>
                <a:gd fmla="*/ 17 h 29" name="T17"/>
                <a:gd fmla="*/ 3 w 89" name="T18"/>
                <a:gd fmla="*/ 17 h 29" name="T19"/>
                <a:gd fmla="*/ 0 w 89" name="T20"/>
                <a:gd fmla="*/ 21 h 29" name="T21"/>
                <a:gd fmla="*/ 1 w 89" name="T22"/>
                <a:gd fmla="*/ 26 h 29" name="T23"/>
                <a:gd fmla="*/ 4 w 89" name="T24"/>
                <a:gd fmla="*/ 29 h 29" name="T25"/>
                <a:gd fmla="*/ 86 w 89" name="T26"/>
                <a:gd fmla="*/ 19 h 29" name="T27"/>
                <a:gd fmla="*/ 89 w 89" name="T28"/>
                <a:gd fmla="*/ 15 h 29" name="T29"/>
                <a:gd fmla="*/ 88 w 89" name="T30"/>
                <a:gd fmla="*/ 10 h 29" name="T31"/>
                <a:gd fmla="*/ 85 w 89" name="T32"/>
                <a:gd fmla="*/ 7 h 29"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28" w="89">
                  <a:moveTo>
                    <a:pt x="85" y="7"/>
                  </a:moveTo>
                  <a:cubicBezTo>
                    <a:pt x="81" y="7"/>
                    <a:pt x="81" y="7"/>
                    <a:pt x="81" y="7"/>
                  </a:cubicBezTo>
                  <a:cubicBezTo>
                    <a:pt x="81" y="7"/>
                    <a:pt x="81" y="7"/>
                    <a:pt x="81" y="7"/>
                  </a:cubicBezTo>
                  <a:cubicBezTo>
                    <a:pt x="81" y="3"/>
                    <a:pt x="81" y="3"/>
                    <a:pt x="81" y="3"/>
                  </a:cubicBezTo>
                  <a:cubicBezTo>
                    <a:pt x="81" y="1"/>
                    <a:pt x="79" y="0"/>
                    <a:pt x="77" y="0"/>
                  </a:cubicBezTo>
                  <a:cubicBezTo>
                    <a:pt x="9" y="9"/>
                    <a:pt x="9" y="9"/>
                    <a:pt x="9" y="9"/>
                  </a:cubicBezTo>
                  <a:cubicBezTo>
                    <a:pt x="7" y="9"/>
                    <a:pt x="5" y="11"/>
                    <a:pt x="6" y="12"/>
                  </a:cubicBezTo>
                  <a:cubicBezTo>
                    <a:pt x="6" y="16"/>
                    <a:pt x="6" y="16"/>
                    <a:pt x="6" y="16"/>
                  </a:cubicBezTo>
                  <a:cubicBezTo>
                    <a:pt x="6" y="16"/>
                    <a:pt x="6" y="17"/>
                    <a:pt x="6" y="17"/>
                  </a:cubicBezTo>
                  <a:cubicBezTo>
                    <a:pt x="3" y="17"/>
                    <a:pt x="3" y="17"/>
                    <a:pt x="3" y="17"/>
                  </a:cubicBezTo>
                  <a:cubicBezTo>
                    <a:pt x="1" y="17"/>
                    <a:pt x="0" y="19"/>
                    <a:pt x="0" y="21"/>
                  </a:cubicBezTo>
                  <a:cubicBezTo>
                    <a:pt x="1" y="26"/>
                    <a:pt x="1" y="26"/>
                    <a:pt x="1" y="26"/>
                  </a:cubicBezTo>
                  <a:cubicBezTo>
                    <a:pt x="1" y="28"/>
                    <a:pt x="3" y="29"/>
                    <a:pt x="4" y="29"/>
                  </a:cubicBezTo>
                  <a:cubicBezTo>
                    <a:pt x="86" y="19"/>
                    <a:pt x="86" y="19"/>
                    <a:pt x="86" y="19"/>
                  </a:cubicBezTo>
                  <a:cubicBezTo>
                    <a:pt x="88" y="19"/>
                    <a:pt x="89" y="17"/>
                    <a:pt x="89" y="15"/>
                  </a:cubicBezTo>
                  <a:cubicBezTo>
                    <a:pt x="88" y="10"/>
                    <a:pt x="88" y="10"/>
                    <a:pt x="88" y="10"/>
                  </a:cubicBezTo>
                  <a:cubicBezTo>
                    <a:pt x="88" y="8"/>
                    <a:pt x="86" y="7"/>
                    <a:pt x="85" y="7"/>
                  </a:cubicBezTo>
                  <a:close/>
                </a:path>
              </a:pathLst>
            </a:custGeom>
            <a:solidFill>
              <a:schemeClr val="accent2"/>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275" name="Freeform 121"/>
            <p:cNvSpPr/>
            <p:nvPr/>
          </p:nvSpPr>
          <p:spPr bwMode="auto">
            <a:xfrm>
              <a:off x="1796653" y="2308819"/>
              <a:ext cx="197644" cy="226219"/>
            </a:xfrm>
            <a:custGeom>
              <a:gdLst>
                <a:gd fmla="*/ 59 w 77" name="T0"/>
                <a:gd fmla="*/ 76 h 88" name="T1"/>
                <a:gd fmla="*/ 59 w 77" name="T2"/>
                <a:gd fmla="*/ 75 h 88" name="T3"/>
                <a:gd fmla="*/ 55 w 77" name="T4"/>
                <a:gd fmla="*/ 72 h 88" name="T5"/>
                <a:gd fmla="*/ 50 w 77" name="T6"/>
                <a:gd fmla="*/ 73 h 88" name="T7"/>
                <a:gd fmla="*/ 44 w 77" name="T8"/>
                <a:gd fmla="*/ 17 h 88" name="T9"/>
                <a:gd fmla="*/ 46 w 77" name="T10"/>
                <a:gd fmla="*/ 13 h 88" name="T11"/>
                <a:gd fmla="*/ 69 w 77" name="T12"/>
                <a:gd fmla="*/ 10 h 88" name="T13"/>
                <a:gd fmla="*/ 72 w 77" name="T14"/>
                <a:gd fmla="*/ 12 h 88" name="T15"/>
                <a:gd fmla="*/ 77 w 77" name="T16"/>
                <a:gd fmla="*/ 6 h 88" name="T17"/>
                <a:gd fmla="*/ 71 w 77" name="T18"/>
                <a:gd fmla="*/ 2 h 88" name="T19"/>
                <a:gd fmla="*/ 68 w 77" name="T20"/>
                <a:gd fmla="*/ 5 h 88" name="T21"/>
                <a:gd fmla="*/ 47 w 77" name="T22"/>
                <a:gd fmla="*/ 7 h 88" name="T23"/>
                <a:gd fmla="*/ 37 w 77" name="T24"/>
                <a:gd fmla="*/ 1 h 88" name="T25"/>
                <a:gd fmla="*/ 30 w 77" name="T26"/>
                <a:gd fmla="*/ 9 h 88" name="T27"/>
                <a:gd fmla="*/ 8 w 77" name="T28"/>
                <a:gd fmla="*/ 12 h 88" name="T29"/>
                <a:gd fmla="*/ 4 w 77" name="T30"/>
                <a:gd fmla="*/ 11 h 88" name="T31"/>
                <a:gd fmla="*/ 0 w 77" name="T32"/>
                <a:gd fmla="*/ 16 h 88" name="T33"/>
                <a:gd fmla="*/ 5 w 77" name="T34"/>
                <a:gd fmla="*/ 20 h 88" name="T35"/>
                <a:gd fmla="*/ 9 w 77" name="T36"/>
                <a:gd fmla="*/ 18 h 88" name="T37"/>
                <a:gd fmla="*/ 32 w 77" name="T38"/>
                <a:gd fmla="*/ 15 h 88" name="T39"/>
                <a:gd fmla="*/ 35 w 77" name="T40"/>
                <a:gd fmla="*/ 18 h 88" name="T41"/>
                <a:gd fmla="*/ 42 w 77" name="T42"/>
                <a:gd fmla="*/ 74 h 88" name="T43"/>
                <a:gd fmla="*/ 38 w 77" name="T44"/>
                <a:gd fmla="*/ 74 h 88" name="T45"/>
                <a:gd fmla="*/ 35 w 77" name="T46"/>
                <a:gd fmla="*/ 78 h 88" name="T47"/>
                <a:gd fmla="*/ 35 w 77" name="T48"/>
                <a:gd fmla="*/ 79 h 88" name="T49"/>
                <a:gd fmla="*/ 32 w 77" name="T50"/>
                <a:gd fmla="*/ 83 h 88" name="T51"/>
                <a:gd fmla="*/ 33 w 77" name="T52"/>
                <a:gd fmla="*/ 84 h 88" name="T53"/>
                <a:gd fmla="*/ 37 w 77" name="T54"/>
                <a:gd fmla="*/ 87 h 88" name="T55"/>
                <a:gd fmla="*/ 59 w 77" name="T56"/>
                <a:gd fmla="*/ 84 h 88" name="T57"/>
                <a:gd fmla="*/ 62 w 77" name="T58"/>
                <a:gd fmla="*/ 80 h 88" name="T59"/>
                <a:gd fmla="*/ 62 w 77" name="T60"/>
                <a:gd fmla="*/ 79 h 88" name="T61"/>
                <a:gd fmla="*/ 59 w 77" name="T62"/>
                <a:gd fmla="*/ 76 h 88"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88" w="77">
                  <a:moveTo>
                    <a:pt x="59" y="76"/>
                  </a:moveTo>
                  <a:cubicBezTo>
                    <a:pt x="59" y="75"/>
                    <a:pt x="59" y="75"/>
                    <a:pt x="59" y="75"/>
                  </a:cubicBezTo>
                  <a:cubicBezTo>
                    <a:pt x="58" y="73"/>
                    <a:pt x="56" y="72"/>
                    <a:pt x="55" y="72"/>
                  </a:cubicBezTo>
                  <a:cubicBezTo>
                    <a:pt x="50" y="73"/>
                    <a:pt x="50" y="73"/>
                    <a:pt x="50" y="73"/>
                  </a:cubicBezTo>
                  <a:cubicBezTo>
                    <a:pt x="44" y="17"/>
                    <a:pt x="44" y="17"/>
                    <a:pt x="44" y="17"/>
                  </a:cubicBezTo>
                  <a:cubicBezTo>
                    <a:pt x="45" y="16"/>
                    <a:pt x="46" y="15"/>
                    <a:pt x="46" y="13"/>
                  </a:cubicBezTo>
                  <a:cubicBezTo>
                    <a:pt x="69" y="10"/>
                    <a:pt x="69" y="10"/>
                    <a:pt x="69" y="10"/>
                  </a:cubicBezTo>
                  <a:cubicBezTo>
                    <a:pt x="70" y="11"/>
                    <a:pt x="71" y="12"/>
                    <a:pt x="72" y="12"/>
                  </a:cubicBezTo>
                  <a:cubicBezTo>
                    <a:pt x="75" y="11"/>
                    <a:pt x="77" y="9"/>
                    <a:pt x="77" y="6"/>
                  </a:cubicBezTo>
                  <a:cubicBezTo>
                    <a:pt x="76" y="4"/>
                    <a:pt x="74" y="2"/>
                    <a:pt x="71" y="2"/>
                  </a:cubicBezTo>
                  <a:cubicBezTo>
                    <a:pt x="70" y="3"/>
                    <a:pt x="69" y="3"/>
                    <a:pt x="68" y="5"/>
                  </a:cubicBezTo>
                  <a:cubicBezTo>
                    <a:pt x="47" y="7"/>
                    <a:pt x="47" y="7"/>
                    <a:pt x="47" y="7"/>
                  </a:cubicBezTo>
                  <a:cubicBezTo>
                    <a:pt x="46" y="3"/>
                    <a:pt x="42" y="0"/>
                    <a:pt x="37" y="1"/>
                  </a:cubicBezTo>
                  <a:cubicBezTo>
                    <a:pt x="33" y="2"/>
                    <a:pt x="30" y="5"/>
                    <a:pt x="30" y="9"/>
                  </a:cubicBezTo>
                  <a:cubicBezTo>
                    <a:pt x="8" y="12"/>
                    <a:pt x="8" y="12"/>
                    <a:pt x="8" y="12"/>
                  </a:cubicBezTo>
                  <a:cubicBezTo>
                    <a:pt x="7" y="11"/>
                    <a:pt x="6" y="10"/>
                    <a:pt x="4" y="11"/>
                  </a:cubicBezTo>
                  <a:cubicBezTo>
                    <a:pt x="2" y="11"/>
                    <a:pt x="0" y="13"/>
                    <a:pt x="0" y="16"/>
                  </a:cubicBezTo>
                  <a:cubicBezTo>
                    <a:pt x="1" y="19"/>
                    <a:pt x="3" y="20"/>
                    <a:pt x="5" y="20"/>
                  </a:cubicBezTo>
                  <a:cubicBezTo>
                    <a:pt x="7" y="20"/>
                    <a:pt x="8" y="19"/>
                    <a:pt x="9" y="18"/>
                  </a:cubicBezTo>
                  <a:cubicBezTo>
                    <a:pt x="32" y="15"/>
                    <a:pt x="32" y="15"/>
                    <a:pt x="32" y="15"/>
                  </a:cubicBezTo>
                  <a:cubicBezTo>
                    <a:pt x="32" y="16"/>
                    <a:pt x="34" y="17"/>
                    <a:pt x="35" y="18"/>
                  </a:cubicBezTo>
                  <a:cubicBezTo>
                    <a:pt x="42" y="74"/>
                    <a:pt x="42" y="74"/>
                    <a:pt x="42" y="74"/>
                  </a:cubicBezTo>
                  <a:cubicBezTo>
                    <a:pt x="38" y="74"/>
                    <a:pt x="38" y="74"/>
                    <a:pt x="38" y="74"/>
                  </a:cubicBezTo>
                  <a:cubicBezTo>
                    <a:pt x="36" y="74"/>
                    <a:pt x="35" y="76"/>
                    <a:pt x="35" y="78"/>
                  </a:cubicBezTo>
                  <a:cubicBezTo>
                    <a:pt x="35" y="79"/>
                    <a:pt x="35" y="79"/>
                    <a:pt x="35" y="79"/>
                  </a:cubicBezTo>
                  <a:cubicBezTo>
                    <a:pt x="33" y="79"/>
                    <a:pt x="32" y="81"/>
                    <a:pt x="32" y="83"/>
                  </a:cubicBezTo>
                  <a:cubicBezTo>
                    <a:pt x="33" y="84"/>
                    <a:pt x="33" y="84"/>
                    <a:pt x="33" y="84"/>
                  </a:cubicBezTo>
                  <a:cubicBezTo>
                    <a:pt x="33" y="86"/>
                    <a:pt x="35" y="88"/>
                    <a:pt x="37" y="87"/>
                  </a:cubicBezTo>
                  <a:cubicBezTo>
                    <a:pt x="59" y="84"/>
                    <a:pt x="59" y="84"/>
                    <a:pt x="59" y="84"/>
                  </a:cubicBezTo>
                  <a:cubicBezTo>
                    <a:pt x="61" y="84"/>
                    <a:pt x="62" y="82"/>
                    <a:pt x="62" y="80"/>
                  </a:cubicBezTo>
                  <a:cubicBezTo>
                    <a:pt x="62" y="79"/>
                    <a:pt x="62" y="79"/>
                    <a:pt x="62" y="79"/>
                  </a:cubicBezTo>
                  <a:cubicBezTo>
                    <a:pt x="62" y="77"/>
                    <a:pt x="60" y="76"/>
                    <a:pt x="59" y="76"/>
                  </a:cubicBezTo>
                  <a:close/>
                </a:path>
              </a:pathLst>
            </a:custGeom>
            <a:solidFill>
              <a:schemeClr val="accent1"/>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276" name="Freeform 122"/>
            <p:cNvSpPr>
              <a:spLocks noEditPoints="1"/>
            </p:cNvSpPr>
            <p:nvPr/>
          </p:nvSpPr>
          <p:spPr bwMode="auto">
            <a:xfrm>
              <a:off x="1963340" y="2346919"/>
              <a:ext cx="70247" cy="129779"/>
            </a:xfrm>
            <a:custGeom>
              <a:gdLst>
                <a:gd fmla="*/ 24 w 27" name="T0"/>
                <a:gd fmla="*/ 38 h 50" name="T1"/>
                <a:gd fmla="*/ 9 w 27" name="T2"/>
                <a:gd fmla="*/ 1 h 50" name="T3"/>
                <a:gd fmla="*/ 8 w 27" name="T4"/>
                <a:gd fmla="*/ 0 h 50" name="T5"/>
                <a:gd fmla="*/ 8 w 27" name="T6"/>
                <a:gd fmla="*/ 0 h 50" name="T7"/>
                <a:gd fmla="*/ 7 w 27" name="T8"/>
                <a:gd fmla="*/ 1 h 50" name="T9"/>
                <a:gd fmla="*/ 1 w 27" name="T10"/>
                <a:gd fmla="*/ 41 h 50" name="T11"/>
                <a:gd fmla="*/ 0 w 27" name="T12"/>
                <a:gd fmla="*/ 43 h 50" name="T13"/>
                <a:gd fmla="*/ 0 w 27" name="T14"/>
                <a:gd fmla="*/ 44 h 50" name="T15"/>
                <a:gd fmla="*/ 3 w 27" name="T16"/>
                <a:gd fmla="*/ 46 h 50" name="T17"/>
                <a:gd fmla="*/ 3 w 27" name="T18"/>
                <a:gd fmla="*/ 46 h 50" name="T19"/>
                <a:gd fmla="*/ 3 w 27" name="T20"/>
                <a:gd fmla="*/ 47 h 50" name="T21"/>
                <a:gd fmla="*/ 3 w 27" name="T22"/>
                <a:gd fmla="*/ 48 h 50" name="T23"/>
                <a:gd fmla="*/ 6 w 27" name="T24"/>
                <a:gd fmla="*/ 50 h 50" name="T25"/>
                <a:gd fmla="*/ 22 w 27" name="T26"/>
                <a:gd fmla="*/ 48 h 50" name="T27"/>
                <a:gd fmla="*/ 24 w 27" name="T28"/>
                <a:gd fmla="*/ 45 h 50" name="T29"/>
                <a:gd fmla="*/ 24 w 27" name="T30"/>
                <a:gd fmla="*/ 44 h 50" name="T31"/>
                <a:gd fmla="*/ 24 w 27" name="T32"/>
                <a:gd fmla="*/ 44 h 50" name="T33"/>
                <a:gd fmla="*/ 24 w 27" name="T34"/>
                <a:gd fmla="*/ 44 h 50" name="T35"/>
                <a:gd fmla="*/ 27 w 27" name="T36"/>
                <a:gd fmla="*/ 41 h 50" name="T37"/>
                <a:gd fmla="*/ 26 w 27" name="T38"/>
                <a:gd fmla="*/ 40 h 50" name="T39"/>
                <a:gd fmla="*/ 24 w 27" name="T40"/>
                <a:gd fmla="*/ 38 h 50" name="T41"/>
                <a:gd fmla="*/ 4 w 27" name="T42"/>
                <a:gd fmla="*/ 40 h 50" name="T43"/>
                <a:gd fmla="*/ 9 w 27" name="T44"/>
                <a:gd fmla="*/ 6 h 50" name="T45"/>
                <a:gd fmla="*/ 22 w 27" name="T46"/>
                <a:gd fmla="*/ 38 h 50" name="T47"/>
                <a:gd fmla="*/ 4 w 27" name="T48"/>
                <a:gd fmla="*/ 40 h 5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50" w="27">
                  <a:moveTo>
                    <a:pt x="24" y="38"/>
                  </a:moveTo>
                  <a:cubicBezTo>
                    <a:pt x="9" y="1"/>
                    <a:pt x="9" y="1"/>
                    <a:pt x="9" y="1"/>
                  </a:cubicBezTo>
                  <a:cubicBezTo>
                    <a:pt x="9" y="0"/>
                    <a:pt x="9" y="0"/>
                    <a:pt x="8" y="0"/>
                  </a:cubicBezTo>
                  <a:cubicBezTo>
                    <a:pt x="8" y="0"/>
                    <a:pt x="8" y="0"/>
                    <a:pt x="8" y="0"/>
                  </a:cubicBezTo>
                  <a:cubicBezTo>
                    <a:pt x="8" y="0"/>
                    <a:pt x="7" y="1"/>
                    <a:pt x="7" y="1"/>
                  </a:cubicBezTo>
                  <a:cubicBezTo>
                    <a:pt x="1" y="41"/>
                    <a:pt x="1" y="41"/>
                    <a:pt x="1" y="41"/>
                  </a:cubicBezTo>
                  <a:cubicBezTo>
                    <a:pt x="1" y="41"/>
                    <a:pt x="0" y="42"/>
                    <a:pt x="0" y="43"/>
                  </a:cubicBezTo>
                  <a:cubicBezTo>
                    <a:pt x="0" y="44"/>
                    <a:pt x="0" y="44"/>
                    <a:pt x="0" y="44"/>
                  </a:cubicBezTo>
                  <a:cubicBezTo>
                    <a:pt x="0" y="46"/>
                    <a:pt x="2" y="47"/>
                    <a:pt x="3" y="46"/>
                  </a:cubicBezTo>
                  <a:cubicBezTo>
                    <a:pt x="3" y="46"/>
                    <a:pt x="3" y="46"/>
                    <a:pt x="3" y="46"/>
                  </a:cubicBezTo>
                  <a:cubicBezTo>
                    <a:pt x="3" y="47"/>
                    <a:pt x="3" y="47"/>
                    <a:pt x="3" y="47"/>
                  </a:cubicBezTo>
                  <a:cubicBezTo>
                    <a:pt x="3" y="48"/>
                    <a:pt x="3" y="48"/>
                    <a:pt x="3" y="48"/>
                  </a:cubicBezTo>
                  <a:cubicBezTo>
                    <a:pt x="4" y="49"/>
                    <a:pt x="5" y="50"/>
                    <a:pt x="6" y="50"/>
                  </a:cubicBezTo>
                  <a:cubicBezTo>
                    <a:pt x="22" y="48"/>
                    <a:pt x="22" y="48"/>
                    <a:pt x="22" y="48"/>
                  </a:cubicBezTo>
                  <a:cubicBezTo>
                    <a:pt x="24" y="48"/>
                    <a:pt x="25" y="46"/>
                    <a:pt x="24" y="45"/>
                  </a:cubicBezTo>
                  <a:cubicBezTo>
                    <a:pt x="24" y="44"/>
                    <a:pt x="24" y="44"/>
                    <a:pt x="24" y="44"/>
                  </a:cubicBezTo>
                  <a:cubicBezTo>
                    <a:pt x="24" y="44"/>
                    <a:pt x="24" y="44"/>
                    <a:pt x="24" y="44"/>
                  </a:cubicBezTo>
                  <a:cubicBezTo>
                    <a:pt x="24" y="44"/>
                    <a:pt x="24" y="44"/>
                    <a:pt x="24" y="44"/>
                  </a:cubicBezTo>
                  <a:cubicBezTo>
                    <a:pt x="26" y="44"/>
                    <a:pt x="27" y="42"/>
                    <a:pt x="27" y="41"/>
                  </a:cubicBezTo>
                  <a:cubicBezTo>
                    <a:pt x="26" y="40"/>
                    <a:pt x="26" y="40"/>
                    <a:pt x="26" y="40"/>
                  </a:cubicBezTo>
                  <a:cubicBezTo>
                    <a:pt x="26" y="39"/>
                    <a:pt x="25" y="38"/>
                    <a:pt x="24" y="38"/>
                  </a:cubicBezTo>
                  <a:close/>
                  <a:moveTo>
                    <a:pt x="4" y="40"/>
                  </a:moveTo>
                  <a:cubicBezTo>
                    <a:pt x="9" y="6"/>
                    <a:pt x="9" y="6"/>
                    <a:pt x="9" y="6"/>
                  </a:cubicBezTo>
                  <a:cubicBezTo>
                    <a:pt x="22" y="38"/>
                    <a:pt x="22" y="38"/>
                    <a:pt x="22" y="38"/>
                  </a:cubicBezTo>
                  <a:lnTo>
                    <a:pt x="4" y="40"/>
                  </a:lnTo>
                  <a:close/>
                </a:path>
              </a:pathLst>
            </a:custGeom>
            <a:solidFill>
              <a:schemeClr val="accent2"/>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277" name="Freeform 123"/>
            <p:cNvSpPr>
              <a:spLocks noEditPoints="1"/>
            </p:cNvSpPr>
            <p:nvPr/>
          </p:nvSpPr>
          <p:spPr bwMode="auto">
            <a:xfrm>
              <a:off x="1788319" y="2368350"/>
              <a:ext cx="70247" cy="128588"/>
            </a:xfrm>
            <a:custGeom>
              <a:gdLst>
                <a:gd fmla="*/ 24 w 27" name="T0"/>
                <a:gd fmla="*/ 38 h 50" name="T1"/>
                <a:gd fmla="*/ 10 w 27" name="T2"/>
                <a:gd fmla="*/ 1 h 50" name="T3"/>
                <a:gd fmla="*/ 8 w 27" name="T4"/>
                <a:gd fmla="*/ 0 h 50" name="T5"/>
                <a:gd fmla="*/ 8 w 27" name="T6"/>
                <a:gd fmla="*/ 0 h 50" name="T7"/>
                <a:gd fmla="*/ 7 w 27" name="T8"/>
                <a:gd fmla="*/ 1 h 50" name="T9"/>
                <a:gd fmla="*/ 2 w 27" name="T10"/>
                <a:gd fmla="*/ 41 h 50" name="T11"/>
                <a:gd fmla="*/ 1 w 27" name="T12"/>
                <a:gd fmla="*/ 44 h 50" name="T13"/>
                <a:gd fmla="*/ 1 w 27" name="T14"/>
                <a:gd fmla="*/ 45 h 50" name="T15"/>
                <a:gd fmla="*/ 3 w 27" name="T16"/>
                <a:gd fmla="*/ 47 h 50" name="T17"/>
                <a:gd fmla="*/ 4 w 27" name="T18"/>
                <a:gd fmla="*/ 47 h 50" name="T19"/>
                <a:gd fmla="*/ 4 w 27" name="T20"/>
                <a:gd fmla="*/ 47 h 50" name="T21"/>
                <a:gd fmla="*/ 4 w 27" name="T22"/>
                <a:gd fmla="*/ 48 h 50" name="T23"/>
                <a:gd fmla="*/ 7 w 27" name="T24"/>
                <a:gd fmla="*/ 50 h 50" name="T25"/>
                <a:gd fmla="*/ 23 w 27" name="T26"/>
                <a:gd fmla="*/ 48 h 50" name="T27"/>
                <a:gd fmla="*/ 25 w 27" name="T28"/>
                <a:gd fmla="*/ 45 h 50" name="T29"/>
                <a:gd fmla="*/ 25 w 27" name="T30"/>
                <a:gd fmla="*/ 44 h 50" name="T31"/>
                <a:gd fmla="*/ 25 w 27" name="T32"/>
                <a:gd fmla="*/ 44 h 50" name="T33"/>
                <a:gd fmla="*/ 25 w 27" name="T34"/>
                <a:gd fmla="*/ 44 h 50" name="T35"/>
                <a:gd fmla="*/ 27 w 27" name="T36"/>
                <a:gd fmla="*/ 41 h 50" name="T37"/>
                <a:gd fmla="*/ 27 w 27" name="T38"/>
                <a:gd fmla="*/ 40 h 50" name="T39"/>
                <a:gd fmla="*/ 24 w 27" name="T40"/>
                <a:gd fmla="*/ 38 h 50" name="T41"/>
                <a:gd fmla="*/ 4 w 27" name="T42"/>
                <a:gd fmla="*/ 41 h 50" name="T43"/>
                <a:gd fmla="*/ 9 w 27" name="T44"/>
                <a:gd fmla="*/ 6 h 50" name="T45"/>
                <a:gd fmla="*/ 22 w 27" name="T46"/>
                <a:gd fmla="*/ 38 h 50" name="T47"/>
                <a:gd fmla="*/ 4 w 27" name="T48"/>
                <a:gd fmla="*/ 41 h 5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50" w="27">
                  <a:moveTo>
                    <a:pt x="24" y="38"/>
                  </a:moveTo>
                  <a:cubicBezTo>
                    <a:pt x="10" y="1"/>
                    <a:pt x="10" y="1"/>
                    <a:pt x="10" y="1"/>
                  </a:cubicBezTo>
                  <a:cubicBezTo>
                    <a:pt x="10" y="1"/>
                    <a:pt x="9" y="0"/>
                    <a:pt x="8" y="0"/>
                  </a:cubicBezTo>
                  <a:cubicBezTo>
                    <a:pt x="8" y="0"/>
                    <a:pt x="8" y="0"/>
                    <a:pt x="8" y="0"/>
                  </a:cubicBezTo>
                  <a:cubicBezTo>
                    <a:pt x="8" y="0"/>
                    <a:pt x="8" y="1"/>
                    <a:pt x="7" y="1"/>
                  </a:cubicBezTo>
                  <a:cubicBezTo>
                    <a:pt x="2" y="41"/>
                    <a:pt x="2" y="41"/>
                    <a:pt x="2" y="41"/>
                  </a:cubicBezTo>
                  <a:cubicBezTo>
                    <a:pt x="1" y="42"/>
                    <a:pt x="0" y="43"/>
                    <a:pt x="1" y="44"/>
                  </a:cubicBezTo>
                  <a:cubicBezTo>
                    <a:pt x="1" y="45"/>
                    <a:pt x="1" y="45"/>
                    <a:pt x="1" y="45"/>
                  </a:cubicBezTo>
                  <a:cubicBezTo>
                    <a:pt x="1" y="46"/>
                    <a:pt x="2" y="47"/>
                    <a:pt x="3" y="47"/>
                  </a:cubicBezTo>
                  <a:cubicBezTo>
                    <a:pt x="4" y="47"/>
                    <a:pt x="4" y="47"/>
                    <a:pt x="4" y="47"/>
                  </a:cubicBezTo>
                  <a:cubicBezTo>
                    <a:pt x="4" y="47"/>
                    <a:pt x="4" y="47"/>
                    <a:pt x="4" y="47"/>
                  </a:cubicBezTo>
                  <a:cubicBezTo>
                    <a:pt x="4" y="48"/>
                    <a:pt x="4" y="48"/>
                    <a:pt x="4" y="48"/>
                  </a:cubicBezTo>
                  <a:cubicBezTo>
                    <a:pt x="4" y="49"/>
                    <a:pt x="5" y="50"/>
                    <a:pt x="7" y="50"/>
                  </a:cubicBezTo>
                  <a:cubicBezTo>
                    <a:pt x="23" y="48"/>
                    <a:pt x="23" y="48"/>
                    <a:pt x="23" y="48"/>
                  </a:cubicBezTo>
                  <a:cubicBezTo>
                    <a:pt x="24" y="48"/>
                    <a:pt x="25" y="47"/>
                    <a:pt x="25" y="45"/>
                  </a:cubicBezTo>
                  <a:cubicBezTo>
                    <a:pt x="25" y="44"/>
                    <a:pt x="25" y="44"/>
                    <a:pt x="25" y="44"/>
                  </a:cubicBezTo>
                  <a:cubicBezTo>
                    <a:pt x="25" y="44"/>
                    <a:pt x="25" y="44"/>
                    <a:pt x="25" y="44"/>
                  </a:cubicBezTo>
                  <a:cubicBezTo>
                    <a:pt x="25" y="44"/>
                    <a:pt x="25" y="44"/>
                    <a:pt x="25" y="44"/>
                  </a:cubicBezTo>
                  <a:cubicBezTo>
                    <a:pt x="26" y="44"/>
                    <a:pt x="27" y="43"/>
                    <a:pt x="27" y="41"/>
                  </a:cubicBezTo>
                  <a:cubicBezTo>
                    <a:pt x="27" y="40"/>
                    <a:pt x="27" y="40"/>
                    <a:pt x="27" y="40"/>
                  </a:cubicBezTo>
                  <a:cubicBezTo>
                    <a:pt x="27" y="39"/>
                    <a:pt x="26" y="38"/>
                    <a:pt x="24" y="38"/>
                  </a:cubicBezTo>
                  <a:close/>
                  <a:moveTo>
                    <a:pt x="4" y="41"/>
                  </a:moveTo>
                  <a:cubicBezTo>
                    <a:pt x="9" y="6"/>
                    <a:pt x="9" y="6"/>
                    <a:pt x="9" y="6"/>
                  </a:cubicBezTo>
                  <a:cubicBezTo>
                    <a:pt x="22" y="38"/>
                    <a:pt x="22" y="38"/>
                    <a:pt x="22" y="38"/>
                  </a:cubicBezTo>
                  <a:lnTo>
                    <a:pt x="4" y="41"/>
                  </a:lnTo>
                  <a:close/>
                </a:path>
              </a:pathLst>
            </a:custGeom>
            <a:solidFill>
              <a:schemeClr val="accent2"/>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278" name="Freeform 124"/>
            <p:cNvSpPr/>
            <p:nvPr/>
          </p:nvSpPr>
          <p:spPr bwMode="auto">
            <a:xfrm>
              <a:off x="3095624" y="2445740"/>
              <a:ext cx="198834" cy="223838"/>
            </a:xfrm>
            <a:custGeom>
              <a:gdLst>
                <a:gd fmla="*/ 58 w 77" name="T0"/>
                <a:gd fmla="*/ 75 h 87" name="T1"/>
                <a:gd fmla="*/ 58 w 77" name="T2"/>
                <a:gd fmla="*/ 74 h 87" name="T3"/>
                <a:gd fmla="*/ 54 w 77" name="T4"/>
                <a:gd fmla="*/ 71 h 87" name="T5"/>
                <a:gd fmla="*/ 50 w 77" name="T6"/>
                <a:gd fmla="*/ 72 h 87" name="T7"/>
                <a:gd fmla="*/ 43 w 77" name="T8"/>
                <a:gd fmla="*/ 16 h 87" name="T9"/>
                <a:gd fmla="*/ 46 w 77" name="T10"/>
                <a:gd fmla="*/ 12 h 87" name="T11"/>
                <a:gd fmla="*/ 68 w 77" name="T12"/>
                <a:gd fmla="*/ 10 h 87" name="T13"/>
                <a:gd fmla="*/ 72 w 77" name="T14"/>
                <a:gd fmla="*/ 11 h 87" name="T15"/>
                <a:gd fmla="*/ 76 w 77" name="T16"/>
                <a:gd fmla="*/ 6 h 87" name="T17"/>
                <a:gd fmla="*/ 71 w 77" name="T18"/>
                <a:gd fmla="*/ 1 h 87" name="T19"/>
                <a:gd fmla="*/ 68 w 77" name="T20"/>
                <a:gd fmla="*/ 4 h 87" name="T21"/>
                <a:gd fmla="*/ 47 w 77" name="T22"/>
                <a:gd fmla="*/ 6 h 87" name="T23"/>
                <a:gd fmla="*/ 37 w 77" name="T24"/>
                <a:gd fmla="*/ 0 h 87" name="T25"/>
                <a:gd fmla="*/ 29 w 77" name="T26"/>
                <a:gd fmla="*/ 8 h 87" name="T27"/>
                <a:gd fmla="*/ 8 w 77" name="T28"/>
                <a:gd fmla="*/ 11 h 87" name="T29"/>
                <a:gd fmla="*/ 4 w 77" name="T30"/>
                <a:gd fmla="*/ 10 h 87" name="T31"/>
                <a:gd fmla="*/ 0 w 77" name="T32"/>
                <a:gd fmla="*/ 15 h 87" name="T33"/>
                <a:gd fmla="*/ 5 w 77" name="T34"/>
                <a:gd fmla="*/ 19 h 87" name="T35"/>
                <a:gd fmla="*/ 9 w 77" name="T36"/>
                <a:gd fmla="*/ 17 h 87" name="T37"/>
                <a:gd fmla="*/ 31 w 77" name="T38"/>
                <a:gd fmla="*/ 14 h 87" name="T39"/>
                <a:gd fmla="*/ 35 w 77" name="T40"/>
                <a:gd fmla="*/ 17 h 87" name="T41"/>
                <a:gd fmla="*/ 42 w 77" name="T42"/>
                <a:gd fmla="*/ 73 h 87" name="T43"/>
                <a:gd fmla="*/ 38 w 77" name="T44"/>
                <a:gd fmla="*/ 73 h 87" name="T45"/>
                <a:gd fmla="*/ 35 w 77" name="T46"/>
                <a:gd fmla="*/ 77 h 87" name="T47"/>
                <a:gd fmla="*/ 35 w 77" name="T48"/>
                <a:gd fmla="*/ 78 h 87" name="T49"/>
                <a:gd fmla="*/ 32 w 77" name="T50"/>
                <a:gd fmla="*/ 82 h 87" name="T51"/>
                <a:gd fmla="*/ 32 w 77" name="T52"/>
                <a:gd fmla="*/ 83 h 87" name="T53"/>
                <a:gd fmla="*/ 36 w 77" name="T54"/>
                <a:gd fmla="*/ 86 h 87" name="T55"/>
                <a:gd fmla="*/ 59 w 77" name="T56"/>
                <a:gd fmla="*/ 84 h 87" name="T57"/>
                <a:gd fmla="*/ 62 w 77" name="T58"/>
                <a:gd fmla="*/ 80 h 87" name="T59"/>
                <a:gd fmla="*/ 62 w 77" name="T60"/>
                <a:gd fmla="*/ 78 h 87" name="T61"/>
                <a:gd fmla="*/ 58 w 77" name="T62"/>
                <a:gd fmla="*/ 75 h 87"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87" w="77">
                  <a:moveTo>
                    <a:pt x="58" y="75"/>
                  </a:moveTo>
                  <a:cubicBezTo>
                    <a:pt x="58" y="74"/>
                    <a:pt x="58" y="74"/>
                    <a:pt x="58" y="74"/>
                  </a:cubicBezTo>
                  <a:cubicBezTo>
                    <a:pt x="58" y="72"/>
                    <a:pt x="56" y="71"/>
                    <a:pt x="54" y="71"/>
                  </a:cubicBezTo>
                  <a:cubicBezTo>
                    <a:pt x="50" y="72"/>
                    <a:pt x="50" y="72"/>
                    <a:pt x="50" y="72"/>
                  </a:cubicBezTo>
                  <a:cubicBezTo>
                    <a:pt x="43" y="16"/>
                    <a:pt x="43" y="16"/>
                    <a:pt x="43" y="16"/>
                  </a:cubicBezTo>
                  <a:cubicBezTo>
                    <a:pt x="45" y="15"/>
                    <a:pt x="46" y="14"/>
                    <a:pt x="46" y="12"/>
                  </a:cubicBezTo>
                  <a:cubicBezTo>
                    <a:pt x="68" y="10"/>
                    <a:pt x="68" y="10"/>
                    <a:pt x="68" y="10"/>
                  </a:cubicBezTo>
                  <a:cubicBezTo>
                    <a:pt x="69" y="11"/>
                    <a:pt x="71" y="11"/>
                    <a:pt x="72" y="11"/>
                  </a:cubicBezTo>
                  <a:cubicBezTo>
                    <a:pt x="75" y="11"/>
                    <a:pt x="77" y="8"/>
                    <a:pt x="76" y="6"/>
                  </a:cubicBezTo>
                  <a:cubicBezTo>
                    <a:pt x="76" y="3"/>
                    <a:pt x="74" y="1"/>
                    <a:pt x="71" y="1"/>
                  </a:cubicBezTo>
                  <a:cubicBezTo>
                    <a:pt x="70" y="2"/>
                    <a:pt x="68" y="3"/>
                    <a:pt x="68" y="4"/>
                  </a:cubicBezTo>
                  <a:cubicBezTo>
                    <a:pt x="47" y="6"/>
                    <a:pt x="47" y="6"/>
                    <a:pt x="47" y="6"/>
                  </a:cubicBezTo>
                  <a:cubicBezTo>
                    <a:pt x="45" y="2"/>
                    <a:pt x="41" y="0"/>
                    <a:pt x="37" y="0"/>
                  </a:cubicBezTo>
                  <a:cubicBezTo>
                    <a:pt x="33" y="1"/>
                    <a:pt x="30" y="4"/>
                    <a:pt x="29" y="8"/>
                  </a:cubicBezTo>
                  <a:cubicBezTo>
                    <a:pt x="8" y="11"/>
                    <a:pt x="8" y="11"/>
                    <a:pt x="8" y="11"/>
                  </a:cubicBezTo>
                  <a:cubicBezTo>
                    <a:pt x="7" y="10"/>
                    <a:pt x="6" y="10"/>
                    <a:pt x="4" y="10"/>
                  </a:cubicBezTo>
                  <a:cubicBezTo>
                    <a:pt x="2" y="10"/>
                    <a:pt x="0" y="12"/>
                    <a:pt x="0" y="15"/>
                  </a:cubicBezTo>
                  <a:cubicBezTo>
                    <a:pt x="0" y="18"/>
                    <a:pt x="3" y="19"/>
                    <a:pt x="5" y="19"/>
                  </a:cubicBezTo>
                  <a:cubicBezTo>
                    <a:pt x="7" y="19"/>
                    <a:pt x="8" y="18"/>
                    <a:pt x="9" y="17"/>
                  </a:cubicBezTo>
                  <a:cubicBezTo>
                    <a:pt x="31" y="14"/>
                    <a:pt x="31" y="14"/>
                    <a:pt x="31" y="14"/>
                  </a:cubicBezTo>
                  <a:cubicBezTo>
                    <a:pt x="32" y="15"/>
                    <a:pt x="33" y="16"/>
                    <a:pt x="35" y="17"/>
                  </a:cubicBezTo>
                  <a:cubicBezTo>
                    <a:pt x="42" y="73"/>
                    <a:pt x="42" y="73"/>
                    <a:pt x="42" y="73"/>
                  </a:cubicBezTo>
                  <a:cubicBezTo>
                    <a:pt x="38" y="73"/>
                    <a:pt x="38" y="73"/>
                    <a:pt x="38" y="73"/>
                  </a:cubicBezTo>
                  <a:cubicBezTo>
                    <a:pt x="36" y="74"/>
                    <a:pt x="34" y="75"/>
                    <a:pt x="35" y="77"/>
                  </a:cubicBezTo>
                  <a:cubicBezTo>
                    <a:pt x="35" y="78"/>
                    <a:pt x="35" y="78"/>
                    <a:pt x="35" y="78"/>
                  </a:cubicBezTo>
                  <a:cubicBezTo>
                    <a:pt x="33" y="79"/>
                    <a:pt x="32" y="80"/>
                    <a:pt x="32" y="82"/>
                  </a:cubicBezTo>
                  <a:cubicBezTo>
                    <a:pt x="32" y="83"/>
                    <a:pt x="32" y="83"/>
                    <a:pt x="32" y="83"/>
                  </a:cubicBezTo>
                  <a:cubicBezTo>
                    <a:pt x="33" y="85"/>
                    <a:pt x="34" y="87"/>
                    <a:pt x="36" y="86"/>
                  </a:cubicBezTo>
                  <a:cubicBezTo>
                    <a:pt x="59" y="84"/>
                    <a:pt x="59" y="84"/>
                    <a:pt x="59" y="84"/>
                  </a:cubicBezTo>
                  <a:cubicBezTo>
                    <a:pt x="61" y="83"/>
                    <a:pt x="62" y="82"/>
                    <a:pt x="62" y="80"/>
                  </a:cubicBezTo>
                  <a:cubicBezTo>
                    <a:pt x="62" y="78"/>
                    <a:pt x="62" y="78"/>
                    <a:pt x="62" y="78"/>
                  </a:cubicBezTo>
                  <a:cubicBezTo>
                    <a:pt x="62" y="76"/>
                    <a:pt x="60" y="75"/>
                    <a:pt x="58" y="75"/>
                  </a:cubicBezTo>
                  <a:close/>
                </a:path>
              </a:pathLst>
            </a:custGeom>
            <a:solidFill>
              <a:schemeClr val="accent3"/>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279" name="Freeform 125"/>
            <p:cNvSpPr>
              <a:spLocks noEditPoints="1"/>
            </p:cNvSpPr>
            <p:nvPr/>
          </p:nvSpPr>
          <p:spPr bwMode="auto">
            <a:xfrm>
              <a:off x="3263503" y="2481459"/>
              <a:ext cx="69056" cy="128588"/>
            </a:xfrm>
            <a:custGeom>
              <a:gdLst>
                <a:gd fmla="*/ 24 w 27" name="T0"/>
                <a:gd fmla="*/ 38 h 50" name="T1"/>
                <a:gd fmla="*/ 9 w 27" name="T2"/>
                <a:gd fmla="*/ 1 h 50" name="T3"/>
                <a:gd fmla="*/ 8 w 27" name="T4"/>
                <a:gd fmla="*/ 0 h 50" name="T5"/>
                <a:gd fmla="*/ 8 w 27" name="T6"/>
                <a:gd fmla="*/ 0 h 50" name="T7"/>
                <a:gd fmla="*/ 7 w 27" name="T8"/>
                <a:gd fmla="*/ 1 h 50" name="T9"/>
                <a:gd fmla="*/ 1 w 27" name="T10"/>
                <a:gd fmla="*/ 41 h 50" name="T11"/>
                <a:gd fmla="*/ 0 w 27" name="T12"/>
                <a:gd fmla="*/ 43 h 50" name="T13"/>
                <a:gd fmla="*/ 0 w 27" name="T14"/>
                <a:gd fmla="*/ 44 h 50" name="T15"/>
                <a:gd fmla="*/ 3 w 27" name="T16"/>
                <a:gd fmla="*/ 47 h 50" name="T17"/>
                <a:gd fmla="*/ 3 w 27" name="T18"/>
                <a:gd fmla="*/ 47 h 50" name="T19"/>
                <a:gd fmla="*/ 3 w 27" name="T20"/>
                <a:gd fmla="*/ 47 h 50" name="T21"/>
                <a:gd fmla="*/ 3 w 27" name="T22"/>
                <a:gd fmla="*/ 48 h 50" name="T23"/>
                <a:gd fmla="*/ 6 w 27" name="T24"/>
                <a:gd fmla="*/ 50 h 50" name="T25"/>
                <a:gd fmla="*/ 22 w 27" name="T26"/>
                <a:gd fmla="*/ 48 h 50" name="T27"/>
                <a:gd fmla="*/ 24 w 27" name="T28"/>
                <a:gd fmla="*/ 45 h 50" name="T29"/>
                <a:gd fmla="*/ 24 w 27" name="T30"/>
                <a:gd fmla="*/ 44 h 50" name="T31"/>
                <a:gd fmla="*/ 24 w 27" name="T32"/>
                <a:gd fmla="*/ 44 h 50" name="T33"/>
                <a:gd fmla="*/ 24 w 27" name="T34"/>
                <a:gd fmla="*/ 44 h 50" name="T35"/>
                <a:gd fmla="*/ 26 w 27" name="T36"/>
                <a:gd fmla="*/ 41 h 50" name="T37"/>
                <a:gd fmla="*/ 26 w 27" name="T38"/>
                <a:gd fmla="*/ 40 h 50" name="T39"/>
                <a:gd fmla="*/ 24 w 27" name="T40"/>
                <a:gd fmla="*/ 38 h 50" name="T41"/>
                <a:gd fmla="*/ 4 w 27" name="T42"/>
                <a:gd fmla="*/ 40 h 50" name="T43"/>
                <a:gd fmla="*/ 9 w 27" name="T44"/>
                <a:gd fmla="*/ 6 h 50" name="T45"/>
                <a:gd fmla="*/ 21 w 27" name="T46"/>
                <a:gd fmla="*/ 38 h 50" name="T47"/>
                <a:gd fmla="*/ 4 w 27" name="T48"/>
                <a:gd fmla="*/ 40 h 5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50" w="27">
                  <a:moveTo>
                    <a:pt x="24" y="38"/>
                  </a:moveTo>
                  <a:cubicBezTo>
                    <a:pt x="9" y="1"/>
                    <a:pt x="9" y="1"/>
                    <a:pt x="9" y="1"/>
                  </a:cubicBezTo>
                  <a:cubicBezTo>
                    <a:pt x="9" y="0"/>
                    <a:pt x="8" y="0"/>
                    <a:pt x="8" y="0"/>
                  </a:cubicBezTo>
                  <a:cubicBezTo>
                    <a:pt x="8" y="0"/>
                    <a:pt x="8" y="0"/>
                    <a:pt x="8" y="0"/>
                  </a:cubicBezTo>
                  <a:cubicBezTo>
                    <a:pt x="7" y="0"/>
                    <a:pt x="7" y="1"/>
                    <a:pt x="7" y="1"/>
                  </a:cubicBezTo>
                  <a:cubicBezTo>
                    <a:pt x="1" y="41"/>
                    <a:pt x="1" y="41"/>
                    <a:pt x="1" y="41"/>
                  </a:cubicBezTo>
                  <a:cubicBezTo>
                    <a:pt x="0" y="42"/>
                    <a:pt x="0" y="42"/>
                    <a:pt x="0" y="43"/>
                  </a:cubicBezTo>
                  <a:cubicBezTo>
                    <a:pt x="0" y="44"/>
                    <a:pt x="0" y="44"/>
                    <a:pt x="0" y="44"/>
                  </a:cubicBezTo>
                  <a:cubicBezTo>
                    <a:pt x="0" y="46"/>
                    <a:pt x="2" y="47"/>
                    <a:pt x="3" y="47"/>
                  </a:cubicBezTo>
                  <a:cubicBezTo>
                    <a:pt x="3" y="47"/>
                    <a:pt x="3" y="47"/>
                    <a:pt x="3" y="47"/>
                  </a:cubicBezTo>
                  <a:cubicBezTo>
                    <a:pt x="3" y="47"/>
                    <a:pt x="3" y="47"/>
                    <a:pt x="3" y="47"/>
                  </a:cubicBezTo>
                  <a:cubicBezTo>
                    <a:pt x="3" y="48"/>
                    <a:pt x="3" y="48"/>
                    <a:pt x="3" y="48"/>
                  </a:cubicBezTo>
                  <a:cubicBezTo>
                    <a:pt x="3" y="49"/>
                    <a:pt x="5" y="50"/>
                    <a:pt x="6" y="50"/>
                  </a:cubicBezTo>
                  <a:cubicBezTo>
                    <a:pt x="22" y="48"/>
                    <a:pt x="22" y="48"/>
                    <a:pt x="22" y="48"/>
                  </a:cubicBezTo>
                  <a:cubicBezTo>
                    <a:pt x="23" y="48"/>
                    <a:pt x="24" y="47"/>
                    <a:pt x="24" y="45"/>
                  </a:cubicBezTo>
                  <a:cubicBezTo>
                    <a:pt x="24" y="44"/>
                    <a:pt x="24" y="44"/>
                    <a:pt x="24" y="44"/>
                  </a:cubicBezTo>
                  <a:cubicBezTo>
                    <a:pt x="24" y="44"/>
                    <a:pt x="24" y="44"/>
                    <a:pt x="24" y="44"/>
                  </a:cubicBezTo>
                  <a:cubicBezTo>
                    <a:pt x="24" y="44"/>
                    <a:pt x="24" y="44"/>
                    <a:pt x="24" y="44"/>
                  </a:cubicBezTo>
                  <a:cubicBezTo>
                    <a:pt x="26" y="44"/>
                    <a:pt x="27" y="43"/>
                    <a:pt x="26" y="41"/>
                  </a:cubicBezTo>
                  <a:cubicBezTo>
                    <a:pt x="26" y="40"/>
                    <a:pt x="26" y="40"/>
                    <a:pt x="26" y="40"/>
                  </a:cubicBezTo>
                  <a:cubicBezTo>
                    <a:pt x="26" y="39"/>
                    <a:pt x="25" y="38"/>
                    <a:pt x="24" y="38"/>
                  </a:cubicBezTo>
                  <a:close/>
                  <a:moveTo>
                    <a:pt x="4" y="40"/>
                  </a:moveTo>
                  <a:cubicBezTo>
                    <a:pt x="9" y="6"/>
                    <a:pt x="9" y="6"/>
                    <a:pt x="9" y="6"/>
                  </a:cubicBezTo>
                  <a:cubicBezTo>
                    <a:pt x="21" y="38"/>
                    <a:pt x="21" y="38"/>
                    <a:pt x="21" y="38"/>
                  </a:cubicBezTo>
                  <a:lnTo>
                    <a:pt x="4" y="40"/>
                  </a:lnTo>
                  <a:close/>
                </a:path>
              </a:pathLst>
            </a:custGeom>
            <a:solidFill>
              <a:schemeClr val="accent3"/>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280" name="Freeform 126"/>
            <p:cNvSpPr>
              <a:spLocks noEditPoints="1"/>
            </p:cNvSpPr>
            <p:nvPr/>
          </p:nvSpPr>
          <p:spPr bwMode="auto">
            <a:xfrm>
              <a:off x="3088481" y="2501700"/>
              <a:ext cx="69056" cy="128588"/>
            </a:xfrm>
            <a:custGeom>
              <a:gdLst>
                <a:gd fmla="*/ 24 w 27" name="T0"/>
                <a:gd fmla="*/ 38 h 50" name="T1"/>
                <a:gd fmla="*/ 9 w 27" name="T2"/>
                <a:gd fmla="*/ 1 h 50" name="T3"/>
                <a:gd fmla="*/ 8 w 27" name="T4"/>
                <a:gd fmla="*/ 0 h 50" name="T5"/>
                <a:gd fmla="*/ 8 w 27" name="T6"/>
                <a:gd fmla="*/ 0 h 50" name="T7"/>
                <a:gd fmla="*/ 7 w 27" name="T8"/>
                <a:gd fmla="*/ 1 h 50" name="T9"/>
                <a:gd fmla="*/ 1 w 27" name="T10"/>
                <a:gd fmla="*/ 41 h 50" name="T11"/>
                <a:gd fmla="*/ 0 w 27" name="T12"/>
                <a:gd fmla="*/ 44 h 50" name="T13"/>
                <a:gd fmla="*/ 0 w 27" name="T14"/>
                <a:gd fmla="*/ 45 h 50" name="T15"/>
                <a:gd fmla="*/ 3 w 27" name="T16"/>
                <a:gd fmla="*/ 47 h 50" name="T17"/>
                <a:gd fmla="*/ 3 w 27" name="T18"/>
                <a:gd fmla="*/ 47 h 50" name="T19"/>
                <a:gd fmla="*/ 3 w 27" name="T20"/>
                <a:gd fmla="*/ 47 h 50" name="T21"/>
                <a:gd fmla="*/ 4 w 27" name="T22"/>
                <a:gd fmla="*/ 48 h 50" name="T23"/>
                <a:gd fmla="*/ 6 w 27" name="T24"/>
                <a:gd fmla="*/ 50 h 50" name="T25"/>
                <a:gd fmla="*/ 22 w 27" name="T26"/>
                <a:gd fmla="*/ 48 h 50" name="T27"/>
                <a:gd fmla="*/ 24 w 27" name="T28"/>
                <a:gd fmla="*/ 46 h 50" name="T29"/>
                <a:gd fmla="*/ 24 w 27" name="T30"/>
                <a:gd fmla="*/ 45 h 50" name="T31"/>
                <a:gd fmla="*/ 24 w 27" name="T32"/>
                <a:gd fmla="*/ 44 h 50" name="T33"/>
                <a:gd fmla="*/ 25 w 27" name="T34"/>
                <a:gd fmla="*/ 44 h 50" name="T35"/>
                <a:gd fmla="*/ 27 w 27" name="T36"/>
                <a:gd fmla="*/ 41 h 50" name="T37"/>
                <a:gd fmla="*/ 27 w 27" name="T38"/>
                <a:gd fmla="*/ 41 h 50" name="T39"/>
                <a:gd fmla="*/ 24 w 27" name="T40"/>
                <a:gd fmla="*/ 38 h 50" name="T41"/>
                <a:gd fmla="*/ 4 w 27" name="T42"/>
                <a:gd fmla="*/ 41 h 50" name="T43"/>
                <a:gd fmla="*/ 9 w 27" name="T44"/>
                <a:gd fmla="*/ 6 h 50" name="T45"/>
                <a:gd fmla="*/ 22 w 27" name="T46"/>
                <a:gd fmla="*/ 39 h 50" name="T47"/>
                <a:gd fmla="*/ 4 w 27" name="T48"/>
                <a:gd fmla="*/ 41 h 5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50" w="27">
                  <a:moveTo>
                    <a:pt x="24" y="38"/>
                  </a:moveTo>
                  <a:cubicBezTo>
                    <a:pt x="9" y="1"/>
                    <a:pt x="9" y="1"/>
                    <a:pt x="9" y="1"/>
                  </a:cubicBezTo>
                  <a:cubicBezTo>
                    <a:pt x="9" y="1"/>
                    <a:pt x="9" y="0"/>
                    <a:pt x="8" y="0"/>
                  </a:cubicBezTo>
                  <a:cubicBezTo>
                    <a:pt x="8" y="0"/>
                    <a:pt x="8" y="0"/>
                    <a:pt x="8" y="0"/>
                  </a:cubicBezTo>
                  <a:cubicBezTo>
                    <a:pt x="8" y="1"/>
                    <a:pt x="7" y="1"/>
                    <a:pt x="7" y="1"/>
                  </a:cubicBezTo>
                  <a:cubicBezTo>
                    <a:pt x="1" y="41"/>
                    <a:pt x="1" y="41"/>
                    <a:pt x="1" y="41"/>
                  </a:cubicBezTo>
                  <a:cubicBezTo>
                    <a:pt x="1" y="42"/>
                    <a:pt x="0" y="43"/>
                    <a:pt x="0" y="44"/>
                  </a:cubicBezTo>
                  <a:cubicBezTo>
                    <a:pt x="0" y="45"/>
                    <a:pt x="0" y="45"/>
                    <a:pt x="0" y="45"/>
                  </a:cubicBezTo>
                  <a:cubicBezTo>
                    <a:pt x="1" y="46"/>
                    <a:pt x="2" y="47"/>
                    <a:pt x="3" y="47"/>
                  </a:cubicBezTo>
                  <a:cubicBezTo>
                    <a:pt x="3" y="47"/>
                    <a:pt x="3" y="47"/>
                    <a:pt x="3" y="47"/>
                  </a:cubicBezTo>
                  <a:cubicBezTo>
                    <a:pt x="3" y="47"/>
                    <a:pt x="3" y="47"/>
                    <a:pt x="3" y="47"/>
                  </a:cubicBezTo>
                  <a:cubicBezTo>
                    <a:pt x="4" y="48"/>
                    <a:pt x="4" y="48"/>
                    <a:pt x="4" y="48"/>
                  </a:cubicBezTo>
                  <a:cubicBezTo>
                    <a:pt x="4" y="49"/>
                    <a:pt x="5" y="50"/>
                    <a:pt x="6" y="50"/>
                  </a:cubicBezTo>
                  <a:cubicBezTo>
                    <a:pt x="22" y="48"/>
                    <a:pt x="22" y="48"/>
                    <a:pt x="22" y="48"/>
                  </a:cubicBezTo>
                  <a:cubicBezTo>
                    <a:pt x="24" y="48"/>
                    <a:pt x="25" y="47"/>
                    <a:pt x="24" y="46"/>
                  </a:cubicBezTo>
                  <a:cubicBezTo>
                    <a:pt x="24" y="45"/>
                    <a:pt x="24" y="45"/>
                    <a:pt x="24" y="45"/>
                  </a:cubicBezTo>
                  <a:cubicBezTo>
                    <a:pt x="24" y="44"/>
                    <a:pt x="24" y="44"/>
                    <a:pt x="24" y="44"/>
                  </a:cubicBezTo>
                  <a:cubicBezTo>
                    <a:pt x="25" y="44"/>
                    <a:pt x="25" y="44"/>
                    <a:pt x="25" y="44"/>
                  </a:cubicBezTo>
                  <a:cubicBezTo>
                    <a:pt x="26" y="44"/>
                    <a:pt x="27" y="43"/>
                    <a:pt x="27" y="41"/>
                  </a:cubicBezTo>
                  <a:cubicBezTo>
                    <a:pt x="27" y="41"/>
                    <a:pt x="27" y="41"/>
                    <a:pt x="27" y="41"/>
                  </a:cubicBezTo>
                  <a:cubicBezTo>
                    <a:pt x="26" y="39"/>
                    <a:pt x="25" y="38"/>
                    <a:pt x="24" y="38"/>
                  </a:cubicBezTo>
                  <a:close/>
                  <a:moveTo>
                    <a:pt x="4" y="41"/>
                  </a:moveTo>
                  <a:cubicBezTo>
                    <a:pt x="9" y="6"/>
                    <a:pt x="9" y="6"/>
                    <a:pt x="9" y="6"/>
                  </a:cubicBezTo>
                  <a:cubicBezTo>
                    <a:pt x="22" y="39"/>
                    <a:pt x="22" y="39"/>
                    <a:pt x="22" y="39"/>
                  </a:cubicBezTo>
                  <a:lnTo>
                    <a:pt x="4" y="41"/>
                  </a:lnTo>
                  <a:close/>
                </a:path>
              </a:pathLst>
            </a:custGeom>
            <a:solidFill>
              <a:schemeClr val="accent3"/>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281" name="Freeform 127"/>
            <p:cNvSpPr/>
            <p:nvPr/>
          </p:nvSpPr>
          <p:spPr bwMode="auto">
            <a:xfrm>
              <a:off x="957262" y="2417166"/>
              <a:ext cx="157163" cy="151210"/>
            </a:xfrm>
            <a:custGeom>
              <a:gdLst>
                <a:gd fmla="*/ 59 w 61" name="T0"/>
                <a:gd fmla="*/ 26 h 59" name="T1"/>
                <a:gd fmla="*/ 37 w 61" name="T2"/>
                <a:gd fmla="*/ 2 h 59" name="T3"/>
                <a:gd fmla="*/ 29 w 61" name="T4"/>
                <a:gd fmla="*/ 2 h 59" name="T5"/>
                <a:gd fmla="*/ 22 w 61" name="T6"/>
                <a:gd fmla="*/ 9 h 59" name="T7"/>
                <a:gd fmla="*/ 21 w 61" name="T8"/>
                <a:gd fmla="*/ 17 h 59" name="T9"/>
                <a:gd fmla="*/ 29 w 61" name="T10"/>
                <a:gd fmla="*/ 25 h 59" name="T11"/>
                <a:gd fmla="*/ 1 w 61" name="T12"/>
                <a:gd fmla="*/ 50 h 59" name="T13"/>
                <a:gd fmla="*/ 1 w 61" name="T14"/>
                <a:gd fmla="*/ 56 h 59" name="T15"/>
                <a:gd fmla="*/ 2 w 61" name="T16"/>
                <a:gd fmla="*/ 57 h 59" name="T17"/>
                <a:gd fmla="*/ 8 w 61" name="T18"/>
                <a:gd fmla="*/ 58 h 59" name="T19"/>
                <a:gd fmla="*/ 36 w 61" name="T20"/>
                <a:gd fmla="*/ 32 h 59" name="T21"/>
                <a:gd fmla="*/ 43 w 61" name="T22"/>
                <a:gd fmla="*/ 40 h 59" name="T23"/>
                <a:gd fmla="*/ 51 w 61" name="T24"/>
                <a:gd fmla="*/ 41 h 59" name="T25"/>
                <a:gd fmla="*/ 59 w 61" name="T26"/>
                <a:gd fmla="*/ 34 h 59" name="T27"/>
                <a:gd fmla="*/ 59 w 61" name="T28"/>
                <a:gd fmla="*/ 26 h 59"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59" w="61">
                  <a:moveTo>
                    <a:pt x="59" y="26"/>
                  </a:moveTo>
                  <a:cubicBezTo>
                    <a:pt x="37" y="2"/>
                    <a:pt x="37" y="2"/>
                    <a:pt x="37" y="2"/>
                  </a:cubicBezTo>
                  <a:cubicBezTo>
                    <a:pt x="35" y="0"/>
                    <a:pt x="32" y="0"/>
                    <a:pt x="29" y="2"/>
                  </a:cubicBezTo>
                  <a:cubicBezTo>
                    <a:pt x="22" y="9"/>
                    <a:pt x="22" y="9"/>
                    <a:pt x="22" y="9"/>
                  </a:cubicBezTo>
                  <a:cubicBezTo>
                    <a:pt x="19" y="11"/>
                    <a:pt x="19" y="14"/>
                    <a:pt x="21" y="17"/>
                  </a:cubicBezTo>
                  <a:cubicBezTo>
                    <a:pt x="29" y="25"/>
                    <a:pt x="29" y="25"/>
                    <a:pt x="29" y="25"/>
                  </a:cubicBezTo>
                  <a:cubicBezTo>
                    <a:pt x="1" y="50"/>
                    <a:pt x="1" y="50"/>
                    <a:pt x="1" y="50"/>
                  </a:cubicBezTo>
                  <a:cubicBezTo>
                    <a:pt x="0" y="52"/>
                    <a:pt x="0" y="54"/>
                    <a:pt x="1" y="56"/>
                  </a:cubicBezTo>
                  <a:cubicBezTo>
                    <a:pt x="2" y="57"/>
                    <a:pt x="2" y="57"/>
                    <a:pt x="2" y="57"/>
                  </a:cubicBezTo>
                  <a:cubicBezTo>
                    <a:pt x="4" y="59"/>
                    <a:pt x="6" y="59"/>
                    <a:pt x="8" y="58"/>
                  </a:cubicBezTo>
                  <a:cubicBezTo>
                    <a:pt x="36" y="32"/>
                    <a:pt x="36" y="32"/>
                    <a:pt x="36" y="32"/>
                  </a:cubicBezTo>
                  <a:cubicBezTo>
                    <a:pt x="43" y="40"/>
                    <a:pt x="43" y="40"/>
                    <a:pt x="43" y="40"/>
                  </a:cubicBezTo>
                  <a:cubicBezTo>
                    <a:pt x="45" y="43"/>
                    <a:pt x="49" y="43"/>
                    <a:pt x="51" y="41"/>
                  </a:cubicBezTo>
                  <a:cubicBezTo>
                    <a:pt x="59" y="34"/>
                    <a:pt x="59" y="34"/>
                    <a:pt x="59" y="34"/>
                  </a:cubicBezTo>
                  <a:cubicBezTo>
                    <a:pt x="61" y="32"/>
                    <a:pt x="61" y="28"/>
                    <a:pt x="59" y="26"/>
                  </a:cubicBezTo>
                  <a:close/>
                </a:path>
              </a:pathLst>
            </a:custGeom>
            <a:solidFill>
              <a:schemeClr val="accent1"/>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282" name="Freeform 128"/>
            <p:cNvSpPr/>
            <p:nvPr/>
          </p:nvSpPr>
          <p:spPr bwMode="auto">
            <a:xfrm>
              <a:off x="1054894" y="2540990"/>
              <a:ext cx="123825" cy="58341"/>
            </a:xfrm>
            <a:custGeom>
              <a:gdLst>
                <a:gd fmla="*/ 42 w 48" name="T0"/>
                <a:gd fmla="*/ 6 h 23" name="T1"/>
                <a:gd fmla="*/ 42 w 48" name="T2"/>
                <a:gd fmla="*/ 6 h 23" name="T3"/>
                <a:gd fmla="*/ 41 w 48" name="T4"/>
                <a:gd fmla="*/ 4 h 23" name="T5"/>
                <a:gd fmla="*/ 36 w 48" name="T6"/>
                <a:gd fmla="*/ 0 h 23" name="T7"/>
                <a:gd fmla="*/ 8 w 48" name="T8"/>
                <a:gd fmla="*/ 4 h 23" name="T9"/>
                <a:gd fmla="*/ 4 w 48" name="T10"/>
                <a:gd fmla="*/ 9 h 23" name="T11"/>
                <a:gd fmla="*/ 5 w 48" name="T12"/>
                <a:gd fmla="*/ 11 h 23" name="T13"/>
                <a:gd fmla="*/ 4 w 48" name="T14"/>
                <a:gd fmla="*/ 11 h 23" name="T15"/>
                <a:gd fmla="*/ 0 w 48" name="T16"/>
                <a:gd fmla="*/ 16 h 23" name="T17"/>
                <a:gd fmla="*/ 0 w 48" name="T18"/>
                <a:gd fmla="*/ 19 h 23" name="T19"/>
                <a:gd fmla="*/ 5 w 48" name="T20"/>
                <a:gd fmla="*/ 23 h 23" name="T21"/>
                <a:gd fmla="*/ 44 w 48" name="T22"/>
                <a:gd fmla="*/ 18 h 23" name="T23"/>
                <a:gd fmla="*/ 48 w 48" name="T24"/>
                <a:gd fmla="*/ 13 h 23" name="T25"/>
                <a:gd fmla="*/ 48 w 48" name="T26"/>
                <a:gd fmla="*/ 10 h 23" name="T27"/>
                <a:gd fmla="*/ 42 w 48" name="T28"/>
                <a:gd fmla="*/ 6 h 23"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23" w="48">
                  <a:moveTo>
                    <a:pt x="42" y="6"/>
                  </a:moveTo>
                  <a:cubicBezTo>
                    <a:pt x="42" y="6"/>
                    <a:pt x="42" y="6"/>
                    <a:pt x="42" y="6"/>
                  </a:cubicBezTo>
                  <a:cubicBezTo>
                    <a:pt x="41" y="4"/>
                    <a:pt x="41" y="4"/>
                    <a:pt x="41" y="4"/>
                  </a:cubicBezTo>
                  <a:cubicBezTo>
                    <a:pt x="41" y="2"/>
                    <a:pt x="39" y="0"/>
                    <a:pt x="36" y="0"/>
                  </a:cubicBezTo>
                  <a:cubicBezTo>
                    <a:pt x="8" y="4"/>
                    <a:pt x="8" y="4"/>
                    <a:pt x="8" y="4"/>
                  </a:cubicBezTo>
                  <a:cubicBezTo>
                    <a:pt x="6" y="4"/>
                    <a:pt x="4" y="6"/>
                    <a:pt x="4" y="9"/>
                  </a:cubicBezTo>
                  <a:cubicBezTo>
                    <a:pt x="5" y="11"/>
                    <a:pt x="5" y="11"/>
                    <a:pt x="5" y="11"/>
                  </a:cubicBezTo>
                  <a:cubicBezTo>
                    <a:pt x="4" y="11"/>
                    <a:pt x="4" y="11"/>
                    <a:pt x="4" y="11"/>
                  </a:cubicBezTo>
                  <a:cubicBezTo>
                    <a:pt x="1" y="11"/>
                    <a:pt x="0" y="14"/>
                    <a:pt x="0" y="16"/>
                  </a:cubicBezTo>
                  <a:cubicBezTo>
                    <a:pt x="0" y="19"/>
                    <a:pt x="0" y="19"/>
                    <a:pt x="0" y="19"/>
                  </a:cubicBezTo>
                  <a:cubicBezTo>
                    <a:pt x="0" y="21"/>
                    <a:pt x="3" y="23"/>
                    <a:pt x="5" y="23"/>
                  </a:cubicBezTo>
                  <a:cubicBezTo>
                    <a:pt x="44" y="18"/>
                    <a:pt x="44" y="18"/>
                    <a:pt x="44" y="18"/>
                  </a:cubicBezTo>
                  <a:cubicBezTo>
                    <a:pt x="46" y="17"/>
                    <a:pt x="48" y="15"/>
                    <a:pt x="48" y="13"/>
                  </a:cubicBezTo>
                  <a:cubicBezTo>
                    <a:pt x="48" y="10"/>
                    <a:pt x="48" y="10"/>
                    <a:pt x="48" y="10"/>
                  </a:cubicBezTo>
                  <a:cubicBezTo>
                    <a:pt x="47" y="8"/>
                    <a:pt x="45" y="6"/>
                    <a:pt x="42" y="6"/>
                  </a:cubicBezTo>
                  <a:close/>
                </a:path>
              </a:pathLst>
            </a:custGeom>
            <a:solidFill>
              <a:schemeClr val="accent1"/>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283" name="Freeform 129"/>
            <p:cNvSpPr/>
            <p:nvPr/>
          </p:nvSpPr>
          <p:spPr bwMode="auto">
            <a:xfrm>
              <a:off x="2550318" y="1917103"/>
              <a:ext cx="157163" cy="154781"/>
            </a:xfrm>
            <a:custGeom>
              <a:gdLst>
                <a:gd fmla="*/ 59 w 61" name="T0"/>
                <a:gd fmla="*/ 27 h 60" name="T1"/>
                <a:gd fmla="*/ 37 w 61" name="T2"/>
                <a:gd fmla="*/ 3 h 60" name="T3"/>
                <a:gd fmla="*/ 29 w 61" name="T4"/>
                <a:gd fmla="*/ 3 h 60" name="T5"/>
                <a:gd fmla="*/ 22 w 61" name="T6"/>
                <a:gd fmla="*/ 10 h 60" name="T7"/>
                <a:gd fmla="*/ 21 w 61" name="T8"/>
                <a:gd fmla="*/ 17 h 60" name="T9"/>
                <a:gd fmla="*/ 29 w 61" name="T10"/>
                <a:gd fmla="*/ 26 h 60" name="T11"/>
                <a:gd fmla="*/ 1 w 61" name="T12"/>
                <a:gd fmla="*/ 51 h 60" name="T13"/>
                <a:gd fmla="*/ 1 w 61" name="T14"/>
                <a:gd fmla="*/ 57 h 60" name="T15"/>
                <a:gd fmla="*/ 2 w 61" name="T16"/>
                <a:gd fmla="*/ 58 h 60" name="T17"/>
                <a:gd fmla="*/ 8 w 61" name="T18"/>
                <a:gd fmla="*/ 58 h 60" name="T19"/>
                <a:gd fmla="*/ 36 w 61" name="T20"/>
                <a:gd fmla="*/ 33 h 60" name="T21"/>
                <a:gd fmla="*/ 43 w 61" name="T22"/>
                <a:gd fmla="*/ 41 h 60" name="T23"/>
                <a:gd fmla="*/ 51 w 61" name="T24"/>
                <a:gd fmla="*/ 42 h 60" name="T25"/>
                <a:gd fmla="*/ 59 w 61" name="T26"/>
                <a:gd fmla="*/ 35 h 60" name="T27"/>
                <a:gd fmla="*/ 59 w 61" name="T28"/>
                <a:gd fmla="*/ 27 h 60"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60" w="61">
                  <a:moveTo>
                    <a:pt x="59" y="27"/>
                  </a:moveTo>
                  <a:cubicBezTo>
                    <a:pt x="37" y="3"/>
                    <a:pt x="37" y="3"/>
                    <a:pt x="37" y="3"/>
                  </a:cubicBezTo>
                  <a:cubicBezTo>
                    <a:pt x="35" y="1"/>
                    <a:pt x="32" y="0"/>
                    <a:pt x="29" y="3"/>
                  </a:cubicBezTo>
                  <a:cubicBezTo>
                    <a:pt x="22" y="10"/>
                    <a:pt x="22" y="10"/>
                    <a:pt x="22" y="10"/>
                  </a:cubicBezTo>
                  <a:cubicBezTo>
                    <a:pt x="19" y="12"/>
                    <a:pt x="19" y="15"/>
                    <a:pt x="21" y="17"/>
                  </a:cubicBezTo>
                  <a:cubicBezTo>
                    <a:pt x="29" y="26"/>
                    <a:pt x="29" y="26"/>
                    <a:pt x="29" y="26"/>
                  </a:cubicBezTo>
                  <a:cubicBezTo>
                    <a:pt x="1" y="51"/>
                    <a:pt x="1" y="51"/>
                    <a:pt x="1" y="51"/>
                  </a:cubicBezTo>
                  <a:cubicBezTo>
                    <a:pt x="0" y="53"/>
                    <a:pt x="0" y="55"/>
                    <a:pt x="1" y="57"/>
                  </a:cubicBezTo>
                  <a:cubicBezTo>
                    <a:pt x="2" y="58"/>
                    <a:pt x="2" y="58"/>
                    <a:pt x="2" y="58"/>
                  </a:cubicBezTo>
                  <a:cubicBezTo>
                    <a:pt x="4" y="60"/>
                    <a:pt x="6" y="60"/>
                    <a:pt x="8" y="58"/>
                  </a:cubicBezTo>
                  <a:cubicBezTo>
                    <a:pt x="36" y="33"/>
                    <a:pt x="36" y="33"/>
                    <a:pt x="36" y="33"/>
                  </a:cubicBezTo>
                  <a:cubicBezTo>
                    <a:pt x="43" y="41"/>
                    <a:pt x="43" y="41"/>
                    <a:pt x="43" y="41"/>
                  </a:cubicBezTo>
                  <a:cubicBezTo>
                    <a:pt x="45" y="44"/>
                    <a:pt x="49" y="44"/>
                    <a:pt x="51" y="42"/>
                  </a:cubicBezTo>
                  <a:cubicBezTo>
                    <a:pt x="59" y="35"/>
                    <a:pt x="59" y="35"/>
                    <a:pt x="59" y="35"/>
                  </a:cubicBezTo>
                  <a:cubicBezTo>
                    <a:pt x="61" y="33"/>
                    <a:pt x="61" y="29"/>
                    <a:pt x="59" y="27"/>
                  </a:cubicBezTo>
                  <a:close/>
                </a:path>
              </a:pathLst>
            </a:custGeom>
            <a:solidFill>
              <a:schemeClr val="accent1"/>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284" name="Freeform 130"/>
            <p:cNvSpPr/>
            <p:nvPr/>
          </p:nvSpPr>
          <p:spPr bwMode="auto">
            <a:xfrm>
              <a:off x="2647949" y="2043310"/>
              <a:ext cx="123825" cy="59531"/>
            </a:xfrm>
            <a:custGeom>
              <a:gdLst>
                <a:gd fmla="*/ 42 w 48" name="T0"/>
                <a:gd fmla="*/ 6 h 23" name="T1"/>
                <a:gd fmla="*/ 42 w 48" name="T2"/>
                <a:gd fmla="*/ 6 h 23" name="T3"/>
                <a:gd fmla="*/ 41 w 48" name="T4"/>
                <a:gd fmla="*/ 4 h 23" name="T5"/>
                <a:gd fmla="*/ 36 w 48" name="T6"/>
                <a:gd fmla="*/ 0 h 23" name="T7"/>
                <a:gd fmla="*/ 8 w 48" name="T8"/>
                <a:gd fmla="*/ 4 h 23" name="T9"/>
                <a:gd fmla="*/ 4 w 48" name="T10"/>
                <a:gd fmla="*/ 9 h 23" name="T11"/>
                <a:gd fmla="*/ 5 w 48" name="T12"/>
                <a:gd fmla="*/ 11 h 23" name="T13"/>
                <a:gd fmla="*/ 4 w 48" name="T14"/>
                <a:gd fmla="*/ 11 h 23" name="T15"/>
                <a:gd fmla="*/ 0 w 48" name="T16"/>
                <a:gd fmla="*/ 16 h 23" name="T17"/>
                <a:gd fmla="*/ 0 w 48" name="T18"/>
                <a:gd fmla="*/ 18 h 23" name="T19"/>
                <a:gd fmla="*/ 5 w 48" name="T20"/>
                <a:gd fmla="*/ 22 h 23" name="T21"/>
                <a:gd fmla="*/ 44 w 48" name="T22"/>
                <a:gd fmla="*/ 18 h 23" name="T23"/>
                <a:gd fmla="*/ 48 w 48" name="T24"/>
                <a:gd fmla="*/ 12 h 23" name="T25"/>
                <a:gd fmla="*/ 48 w 48" name="T26"/>
                <a:gd fmla="*/ 10 h 23" name="T27"/>
                <a:gd fmla="*/ 42 w 48" name="T28"/>
                <a:gd fmla="*/ 6 h 23"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23" w="48">
                  <a:moveTo>
                    <a:pt x="42" y="6"/>
                  </a:moveTo>
                  <a:cubicBezTo>
                    <a:pt x="42" y="6"/>
                    <a:pt x="42" y="6"/>
                    <a:pt x="42" y="6"/>
                  </a:cubicBezTo>
                  <a:cubicBezTo>
                    <a:pt x="41" y="4"/>
                    <a:pt x="41" y="4"/>
                    <a:pt x="41" y="4"/>
                  </a:cubicBezTo>
                  <a:cubicBezTo>
                    <a:pt x="41" y="2"/>
                    <a:pt x="39" y="0"/>
                    <a:pt x="36" y="0"/>
                  </a:cubicBezTo>
                  <a:cubicBezTo>
                    <a:pt x="8" y="4"/>
                    <a:pt x="8" y="4"/>
                    <a:pt x="8" y="4"/>
                  </a:cubicBezTo>
                  <a:cubicBezTo>
                    <a:pt x="6" y="4"/>
                    <a:pt x="4" y="6"/>
                    <a:pt x="4" y="9"/>
                  </a:cubicBezTo>
                  <a:cubicBezTo>
                    <a:pt x="5" y="11"/>
                    <a:pt x="5" y="11"/>
                    <a:pt x="5" y="11"/>
                  </a:cubicBezTo>
                  <a:cubicBezTo>
                    <a:pt x="4" y="11"/>
                    <a:pt x="4" y="11"/>
                    <a:pt x="4" y="11"/>
                  </a:cubicBezTo>
                  <a:cubicBezTo>
                    <a:pt x="1" y="11"/>
                    <a:pt x="0" y="14"/>
                    <a:pt x="0" y="16"/>
                  </a:cubicBezTo>
                  <a:cubicBezTo>
                    <a:pt x="0" y="18"/>
                    <a:pt x="0" y="18"/>
                    <a:pt x="0" y="18"/>
                  </a:cubicBezTo>
                  <a:cubicBezTo>
                    <a:pt x="0" y="21"/>
                    <a:pt x="3" y="23"/>
                    <a:pt x="5" y="22"/>
                  </a:cubicBezTo>
                  <a:cubicBezTo>
                    <a:pt x="44" y="18"/>
                    <a:pt x="44" y="18"/>
                    <a:pt x="44" y="18"/>
                  </a:cubicBezTo>
                  <a:cubicBezTo>
                    <a:pt x="46" y="17"/>
                    <a:pt x="48" y="15"/>
                    <a:pt x="48" y="12"/>
                  </a:cubicBezTo>
                  <a:cubicBezTo>
                    <a:pt x="48" y="10"/>
                    <a:pt x="48" y="10"/>
                    <a:pt x="48" y="10"/>
                  </a:cubicBezTo>
                  <a:cubicBezTo>
                    <a:pt x="47" y="8"/>
                    <a:pt x="45" y="6"/>
                    <a:pt x="42" y="6"/>
                  </a:cubicBezTo>
                  <a:close/>
                </a:path>
              </a:pathLst>
            </a:custGeom>
            <a:solidFill>
              <a:schemeClr val="accent2"/>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285" name="Freeform 131"/>
            <p:cNvSpPr/>
            <p:nvPr/>
          </p:nvSpPr>
          <p:spPr bwMode="auto">
            <a:xfrm>
              <a:off x="2393156" y="2381447"/>
              <a:ext cx="54769" cy="55960"/>
            </a:xfrm>
            <a:custGeom>
              <a:gdLst>
                <a:gd fmla="*/ 12 w 21" name="T0"/>
                <a:gd fmla="*/ 21 h 22" name="T1"/>
                <a:gd fmla="*/ 20 w 21" name="T2"/>
                <a:gd fmla="*/ 10 h 22" name="T3"/>
                <a:gd fmla="*/ 9 w 21" name="T4"/>
                <a:gd fmla="*/ 1 h 22" name="T5"/>
                <a:gd fmla="*/ 0 w 21" name="T6"/>
                <a:gd fmla="*/ 12 h 22" name="T7"/>
                <a:gd fmla="*/ 12 w 21" name="T8"/>
                <a:gd fmla="*/ 21 h 22" name="T9"/>
              </a:gdLst>
              <a:cxnLst>
                <a:cxn ang="0">
                  <a:pos x="T0" y="T1"/>
                </a:cxn>
                <a:cxn ang="0">
                  <a:pos x="T2" y="T3"/>
                </a:cxn>
                <a:cxn ang="0">
                  <a:pos x="T4" y="T5"/>
                </a:cxn>
                <a:cxn ang="0">
                  <a:pos x="T6" y="T7"/>
                </a:cxn>
                <a:cxn ang="0">
                  <a:pos x="T8" y="T9"/>
                </a:cxn>
              </a:cxnLst>
              <a:rect b="b" l="0" r="r" t="0"/>
              <a:pathLst>
                <a:path h="22" w="21">
                  <a:moveTo>
                    <a:pt x="12" y="21"/>
                  </a:moveTo>
                  <a:cubicBezTo>
                    <a:pt x="17" y="20"/>
                    <a:pt x="21" y="15"/>
                    <a:pt x="20" y="10"/>
                  </a:cubicBezTo>
                  <a:cubicBezTo>
                    <a:pt x="20" y="4"/>
                    <a:pt x="15" y="0"/>
                    <a:pt x="9" y="1"/>
                  </a:cubicBezTo>
                  <a:cubicBezTo>
                    <a:pt x="4" y="1"/>
                    <a:pt x="0" y="7"/>
                    <a:pt x="0" y="12"/>
                  </a:cubicBezTo>
                  <a:cubicBezTo>
                    <a:pt x="1" y="18"/>
                    <a:pt x="6" y="22"/>
                    <a:pt x="12" y="21"/>
                  </a:cubicBezTo>
                  <a:close/>
                </a:path>
              </a:pathLst>
            </a:custGeom>
            <a:solidFill>
              <a:schemeClr val="accent2"/>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286" name="Freeform 132"/>
            <p:cNvSpPr/>
            <p:nvPr/>
          </p:nvSpPr>
          <p:spPr bwMode="auto">
            <a:xfrm>
              <a:off x="2364581" y="2437406"/>
              <a:ext cx="123825" cy="72629"/>
            </a:xfrm>
            <a:custGeom>
              <a:gdLst>
                <a:gd fmla="*/ 46 w 48" name="T0"/>
                <a:gd fmla="*/ 8 h 28" name="T1"/>
                <a:gd fmla="*/ 46 w 48" name="T2"/>
                <a:gd fmla="*/ 8 h 28" name="T3"/>
                <a:gd fmla="*/ 28 w 48" name="T4"/>
                <a:gd fmla="*/ 0 h 28" name="T5"/>
                <a:gd fmla="*/ 27 w 48" name="T6"/>
                <a:gd fmla="*/ 0 h 28" name="T7"/>
                <a:gd fmla="*/ 20 w 48" name="T8"/>
                <a:gd fmla="*/ 1 h 28" name="T9"/>
                <a:gd fmla="*/ 2 w 48" name="T10"/>
                <a:gd fmla="*/ 14 h 28" name="T11"/>
                <a:gd fmla="*/ 3 w 48" name="T12"/>
                <a:gd fmla="*/ 28 h 28" name="T13"/>
                <a:gd fmla="*/ 13 w 48" name="T14"/>
                <a:gd fmla="*/ 27 h 28" name="T15"/>
                <a:gd fmla="*/ 12 w 48" name="T16"/>
                <a:gd fmla="*/ 20 h 28" name="T17"/>
                <a:gd fmla="*/ 13 w 48" name="T18"/>
                <a:gd fmla="*/ 19 h 28" name="T19"/>
                <a:gd fmla="*/ 14 w 48" name="T20"/>
                <a:gd fmla="*/ 27 h 28" name="T21"/>
                <a:gd fmla="*/ 37 w 48" name="T22"/>
                <a:gd fmla="*/ 24 h 28" name="T23"/>
                <a:gd fmla="*/ 37 w 48" name="T24"/>
                <a:gd fmla="*/ 17 h 28" name="T25"/>
                <a:gd fmla="*/ 38 w 48" name="T26"/>
                <a:gd fmla="*/ 16 h 28" name="T27"/>
                <a:gd fmla="*/ 39 w 48" name="T28"/>
                <a:gd fmla="*/ 24 h 28" name="T29"/>
                <a:gd fmla="*/ 48 w 48" name="T30"/>
                <a:gd fmla="*/ 23 h 28" name="T31"/>
                <a:gd fmla="*/ 46 w 48" name="T32"/>
                <a:gd fmla="*/ 9 h 28" name="T33"/>
                <a:gd fmla="*/ 46 w 48" name="T34"/>
                <a:gd fmla="*/ 8 h 28" name="T35"/>
                <a:gd fmla="*/ 46 w 48" name="T36"/>
                <a:gd fmla="*/ 8 h 28"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8" w="48">
                  <a:moveTo>
                    <a:pt x="46" y="8"/>
                  </a:moveTo>
                  <a:cubicBezTo>
                    <a:pt x="46" y="8"/>
                    <a:pt x="46" y="8"/>
                    <a:pt x="46" y="8"/>
                  </a:cubicBezTo>
                  <a:cubicBezTo>
                    <a:pt x="44" y="0"/>
                    <a:pt x="33" y="0"/>
                    <a:pt x="28" y="0"/>
                  </a:cubicBezTo>
                  <a:cubicBezTo>
                    <a:pt x="28" y="0"/>
                    <a:pt x="27" y="0"/>
                    <a:pt x="27" y="0"/>
                  </a:cubicBezTo>
                  <a:cubicBezTo>
                    <a:pt x="20" y="1"/>
                    <a:pt x="20" y="1"/>
                    <a:pt x="20" y="1"/>
                  </a:cubicBezTo>
                  <a:cubicBezTo>
                    <a:pt x="20" y="1"/>
                    <a:pt x="0" y="2"/>
                    <a:pt x="2" y="14"/>
                  </a:cubicBezTo>
                  <a:cubicBezTo>
                    <a:pt x="3" y="28"/>
                    <a:pt x="3" y="28"/>
                    <a:pt x="3" y="28"/>
                  </a:cubicBezTo>
                  <a:cubicBezTo>
                    <a:pt x="13" y="27"/>
                    <a:pt x="13" y="27"/>
                    <a:pt x="13" y="27"/>
                  </a:cubicBezTo>
                  <a:cubicBezTo>
                    <a:pt x="12" y="20"/>
                    <a:pt x="12" y="20"/>
                    <a:pt x="12" y="20"/>
                  </a:cubicBezTo>
                  <a:cubicBezTo>
                    <a:pt x="13" y="19"/>
                    <a:pt x="13" y="19"/>
                    <a:pt x="13" y="19"/>
                  </a:cubicBezTo>
                  <a:cubicBezTo>
                    <a:pt x="14" y="27"/>
                    <a:pt x="14" y="27"/>
                    <a:pt x="14" y="27"/>
                  </a:cubicBezTo>
                  <a:cubicBezTo>
                    <a:pt x="37" y="24"/>
                    <a:pt x="37" y="24"/>
                    <a:pt x="37" y="24"/>
                  </a:cubicBezTo>
                  <a:cubicBezTo>
                    <a:pt x="37" y="17"/>
                    <a:pt x="37" y="17"/>
                    <a:pt x="37" y="17"/>
                  </a:cubicBezTo>
                  <a:cubicBezTo>
                    <a:pt x="38" y="16"/>
                    <a:pt x="38" y="16"/>
                    <a:pt x="38" y="16"/>
                  </a:cubicBezTo>
                  <a:cubicBezTo>
                    <a:pt x="39" y="24"/>
                    <a:pt x="39" y="24"/>
                    <a:pt x="39" y="24"/>
                  </a:cubicBezTo>
                  <a:cubicBezTo>
                    <a:pt x="48" y="23"/>
                    <a:pt x="48" y="23"/>
                    <a:pt x="48" y="23"/>
                  </a:cubicBezTo>
                  <a:cubicBezTo>
                    <a:pt x="46" y="9"/>
                    <a:pt x="46" y="9"/>
                    <a:pt x="46" y="9"/>
                  </a:cubicBezTo>
                  <a:cubicBezTo>
                    <a:pt x="46" y="8"/>
                    <a:pt x="46" y="8"/>
                    <a:pt x="46" y="8"/>
                  </a:cubicBezTo>
                  <a:cubicBezTo>
                    <a:pt x="46" y="8"/>
                    <a:pt x="46" y="8"/>
                    <a:pt x="46" y="8"/>
                  </a:cubicBezTo>
                  <a:close/>
                </a:path>
              </a:pathLst>
            </a:custGeom>
            <a:solidFill>
              <a:schemeClr val="accent4"/>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287" name="Freeform 133"/>
            <p:cNvSpPr/>
            <p:nvPr/>
          </p:nvSpPr>
          <p:spPr bwMode="auto">
            <a:xfrm>
              <a:off x="2486024" y="2311201"/>
              <a:ext cx="8334" cy="13097"/>
            </a:xfrm>
            <a:custGeom>
              <a:gdLst>
                <a:gd fmla="*/ 1 w 3" name="T0"/>
                <a:gd fmla="*/ 4 h 5" name="T1"/>
                <a:gd fmla="*/ 3 w 3" name="T2"/>
                <a:gd fmla="*/ 5 h 5" name="T3"/>
                <a:gd fmla="*/ 2 w 3" name="T4"/>
                <a:gd fmla="*/ 0 h 5" name="T5"/>
                <a:gd fmla="*/ 0 w 3" name="T6"/>
                <a:gd fmla="*/ 1 h 5" name="T7"/>
                <a:gd fmla="*/ 1 w 3" name="T8"/>
                <a:gd fmla="*/ 4 h 5" name="T9"/>
              </a:gdLst>
              <a:cxnLst>
                <a:cxn ang="0">
                  <a:pos x="T0" y="T1"/>
                </a:cxn>
                <a:cxn ang="0">
                  <a:pos x="T2" y="T3"/>
                </a:cxn>
                <a:cxn ang="0">
                  <a:pos x="T4" y="T5"/>
                </a:cxn>
                <a:cxn ang="0">
                  <a:pos x="T6" y="T7"/>
                </a:cxn>
                <a:cxn ang="0">
                  <a:pos x="T8" y="T9"/>
                </a:cxn>
              </a:cxnLst>
              <a:rect b="b" l="0" r="r" t="0"/>
              <a:pathLst>
                <a:path h="5" w="3">
                  <a:moveTo>
                    <a:pt x="1" y="4"/>
                  </a:moveTo>
                  <a:cubicBezTo>
                    <a:pt x="1" y="5"/>
                    <a:pt x="2" y="5"/>
                    <a:pt x="3" y="5"/>
                  </a:cubicBezTo>
                  <a:cubicBezTo>
                    <a:pt x="2" y="0"/>
                    <a:pt x="2" y="0"/>
                    <a:pt x="2" y="0"/>
                  </a:cubicBezTo>
                  <a:cubicBezTo>
                    <a:pt x="1" y="0"/>
                    <a:pt x="1" y="0"/>
                    <a:pt x="0" y="1"/>
                  </a:cubicBezTo>
                  <a:lnTo>
                    <a:pt x="1" y="4"/>
                  </a:lnTo>
                  <a:close/>
                </a:path>
              </a:pathLst>
            </a:custGeom>
            <a:solidFill>
              <a:schemeClr val="accent2"/>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288" name="Freeform 134"/>
            <p:cNvSpPr/>
            <p:nvPr/>
          </p:nvSpPr>
          <p:spPr bwMode="auto">
            <a:xfrm>
              <a:off x="2488406" y="2331441"/>
              <a:ext cx="5953" cy="13097"/>
            </a:xfrm>
            <a:custGeom>
              <a:gdLst>
                <a:gd fmla="*/ 1 w 2" name="T0"/>
                <a:gd fmla="*/ 5 h 5" name="T1"/>
                <a:gd fmla="*/ 2 w 2" name="T2"/>
                <a:gd fmla="*/ 5 h 5" name="T3"/>
                <a:gd fmla="*/ 2 w 2" name="T4"/>
                <a:gd fmla="*/ 1 h 5" name="T5"/>
                <a:gd fmla="*/ 0 w 2" name="T6"/>
                <a:gd fmla="*/ 0 h 5" name="T7"/>
                <a:gd fmla="*/ 1 w 2" name="T8"/>
                <a:gd fmla="*/ 5 h 5" name="T9"/>
              </a:gdLst>
              <a:cxnLst>
                <a:cxn ang="0">
                  <a:pos x="T0" y="T1"/>
                </a:cxn>
                <a:cxn ang="0">
                  <a:pos x="T2" y="T3"/>
                </a:cxn>
                <a:cxn ang="0">
                  <a:pos x="T4" y="T5"/>
                </a:cxn>
                <a:cxn ang="0">
                  <a:pos x="T6" y="T7"/>
                </a:cxn>
                <a:cxn ang="0">
                  <a:pos x="T8" y="T9"/>
                </a:cxn>
              </a:cxnLst>
              <a:rect b="b" l="0" r="r" t="0"/>
              <a:pathLst>
                <a:path h="5" w="2">
                  <a:moveTo>
                    <a:pt x="1" y="5"/>
                  </a:moveTo>
                  <a:cubicBezTo>
                    <a:pt x="1" y="5"/>
                    <a:pt x="2" y="5"/>
                    <a:pt x="2" y="5"/>
                  </a:cubicBezTo>
                  <a:cubicBezTo>
                    <a:pt x="2" y="1"/>
                    <a:pt x="2" y="1"/>
                    <a:pt x="2" y="1"/>
                  </a:cubicBezTo>
                  <a:cubicBezTo>
                    <a:pt x="2" y="0"/>
                    <a:pt x="1" y="0"/>
                    <a:pt x="0" y="0"/>
                  </a:cubicBezTo>
                  <a:lnTo>
                    <a:pt x="1" y="5"/>
                  </a:lnTo>
                  <a:close/>
                </a:path>
              </a:pathLst>
            </a:custGeom>
            <a:solidFill>
              <a:schemeClr val="accent2"/>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289" name="Freeform 135"/>
            <p:cNvSpPr>
              <a:spLocks noEditPoints="1"/>
            </p:cNvSpPr>
            <p:nvPr/>
          </p:nvSpPr>
          <p:spPr bwMode="auto">
            <a:xfrm>
              <a:off x="2337196" y="2262384"/>
              <a:ext cx="213122" cy="157163"/>
            </a:xfrm>
            <a:custGeom>
              <a:gdLst>
                <a:gd fmla="*/ 9 w 83" name="T0"/>
                <a:gd fmla="*/ 8 h 61" name="T1"/>
                <a:gd fmla="*/ 4 w 83" name="T2"/>
                <a:gd fmla="*/ 46 h 61" name="T3"/>
                <a:gd fmla="*/ 18 w 83" name="T4"/>
                <a:gd fmla="*/ 54 h 61" name="T5"/>
                <a:gd fmla="*/ 46 w 83" name="T6"/>
                <a:gd fmla="*/ 51 h 61" name="T7"/>
                <a:gd fmla="*/ 48 w 83" name="T8"/>
                <a:gd fmla="*/ 61 h 61" name="T9"/>
                <a:gd fmla="*/ 74 w 83" name="T10"/>
                <a:gd fmla="*/ 47 h 61" name="T11"/>
                <a:gd fmla="*/ 79 w 83" name="T12"/>
                <a:gd fmla="*/ 9 h 61" name="T13"/>
                <a:gd fmla="*/ 39 w 83" name="T14"/>
                <a:gd fmla="*/ 31 h 61" name="T15"/>
                <a:gd fmla="*/ 22 w 83" name="T16"/>
                <a:gd fmla="*/ 29 h 61" name="T17"/>
                <a:gd fmla="*/ 32 w 83" name="T18"/>
                <a:gd fmla="*/ 19 h 61" name="T19"/>
                <a:gd fmla="*/ 39 w 83" name="T20"/>
                <a:gd fmla="*/ 31 h 61" name="T21"/>
                <a:gd fmla="*/ 65 w 83" name="T22"/>
                <a:gd fmla="*/ 34 h 61" name="T23"/>
                <a:gd fmla="*/ 64 w 83" name="T24"/>
                <a:gd fmla="*/ 38 h 61" name="T25"/>
                <a:gd fmla="*/ 62 w 83" name="T26"/>
                <a:gd fmla="*/ 38 h 61" name="T27"/>
                <a:gd fmla="*/ 60 w 83" name="T28"/>
                <a:gd fmla="*/ 35 h 61" name="T29"/>
                <a:gd fmla="*/ 60 w 83" name="T30"/>
                <a:gd fmla="*/ 39 h 61" name="T31"/>
                <a:gd fmla="*/ 59 w 83" name="T32"/>
                <a:gd fmla="*/ 36 h 61" name="T33"/>
                <a:gd fmla="*/ 54 w 83" name="T34"/>
                <a:gd fmla="*/ 35 h 61" name="T35"/>
                <a:gd fmla="*/ 54 w 83" name="T36"/>
                <a:gd fmla="*/ 33 h 61" name="T37"/>
                <a:gd fmla="*/ 55 w 83" name="T38"/>
                <a:gd fmla="*/ 32 h 61" name="T39"/>
                <a:gd fmla="*/ 58 w 83" name="T40"/>
                <a:gd fmla="*/ 32 h 61" name="T41"/>
                <a:gd fmla="*/ 57 w 83" name="T42"/>
                <a:gd fmla="*/ 26 h 61" name="T43"/>
                <a:gd fmla="*/ 54 w 83" name="T44"/>
                <a:gd fmla="*/ 24 h 61" name="T45"/>
                <a:gd fmla="*/ 53 w 83" name="T46"/>
                <a:gd fmla="*/ 20 h 61" name="T47"/>
                <a:gd fmla="*/ 56 w 83" name="T48"/>
                <a:gd fmla="*/ 17 h 61" name="T49"/>
                <a:gd fmla="*/ 57 w 83" name="T50"/>
                <a:gd fmla="*/ 13 h 61" name="T51"/>
                <a:gd fmla="*/ 58 w 83" name="T52"/>
                <a:gd fmla="*/ 17 h 61" name="T53"/>
                <a:gd fmla="*/ 60 w 83" name="T54"/>
                <a:gd fmla="*/ 16 h 61" name="T55"/>
                <a:gd fmla="*/ 60 w 83" name="T56"/>
                <a:gd fmla="*/ 13 h 61" name="T57"/>
                <a:gd fmla="*/ 61 w 83" name="T58"/>
                <a:gd fmla="*/ 16 h 61" name="T59"/>
                <a:gd fmla="*/ 63 w 83" name="T60"/>
                <a:gd fmla="*/ 16 h 61" name="T61"/>
                <a:gd fmla="*/ 64 w 83" name="T62"/>
                <a:gd fmla="*/ 17 h 61" name="T63"/>
                <a:gd fmla="*/ 64 w 83" name="T64"/>
                <a:gd fmla="*/ 19 h 61" name="T65"/>
                <a:gd fmla="*/ 62 w 83" name="T66"/>
                <a:gd fmla="*/ 19 h 61" name="T67"/>
                <a:gd fmla="*/ 62 w 83" name="T68"/>
                <a:gd fmla="*/ 24 h 61" name="T69"/>
                <a:gd fmla="*/ 67 w 83" name="T70"/>
                <a:gd fmla="*/ 29 h 61"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61" w="83">
                  <a:moveTo>
                    <a:pt x="68" y="1"/>
                  </a:moveTo>
                  <a:cubicBezTo>
                    <a:pt x="9" y="8"/>
                    <a:pt x="9" y="8"/>
                    <a:pt x="9" y="8"/>
                  </a:cubicBezTo>
                  <a:cubicBezTo>
                    <a:pt x="4" y="9"/>
                    <a:pt x="0" y="14"/>
                    <a:pt x="1" y="19"/>
                  </a:cubicBezTo>
                  <a:cubicBezTo>
                    <a:pt x="4" y="46"/>
                    <a:pt x="4" y="46"/>
                    <a:pt x="4" y="46"/>
                  </a:cubicBezTo>
                  <a:cubicBezTo>
                    <a:pt x="5" y="51"/>
                    <a:pt x="10" y="55"/>
                    <a:pt x="15" y="55"/>
                  </a:cubicBezTo>
                  <a:cubicBezTo>
                    <a:pt x="18" y="54"/>
                    <a:pt x="18" y="54"/>
                    <a:pt x="18" y="54"/>
                  </a:cubicBezTo>
                  <a:cubicBezTo>
                    <a:pt x="19" y="49"/>
                    <a:pt x="24" y="43"/>
                    <a:pt x="31" y="42"/>
                  </a:cubicBezTo>
                  <a:cubicBezTo>
                    <a:pt x="38" y="41"/>
                    <a:pt x="43" y="46"/>
                    <a:pt x="46" y="51"/>
                  </a:cubicBezTo>
                  <a:cubicBezTo>
                    <a:pt x="56" y="50"/>
                    <a:pt x="56" y="50"/>
                    <a:pt x="56" y="50"/>
                  </a:cubicBezTo>
                  <a:cubicBezTo>
                    <a:pt x="55" y="57"/>
                    <a:pt x="48" y="61"/>
                    <a:pt x="48" y="61"/>
                  </a:cubicBezTo>
                  <a:cubicBezTo>
                    <a:pt x="59" y="60"/>
                    <a:pt x="66" y="53"/>
                    <a:pt x="68" y="48"/>
                  </a:cubicBezTo>
                  <a:cubicBezTo>
                    <a:pt x="74" y="47"/>
                    <a:pt x="74" y="47"/>
                    <a:pt x="74" y="47"/>
                  </a:cubicBezTo>
                  <a:cubicBezTo>
                    <a:pt x="79" y="47"/>
                    <a:pt x="83" y="42"/>
                    <a:pt x="83" y="36"/>
                  </a:cubicBezTo>
                  <a:cubicBezTo>
                    <a:pt x="79" y="9"/>
                    <a:pt x="79" y="9"/>
                    <a:pt x="79" y="9"/>
                  </a:cubicBezTo>
                  <a:cubicBezTo>
                    <a:pt x="79" y="4"/>
                    <a:pt x="74" y="0"/>
                    <a:pt x="68" y="1"/>
                  </a:cubicBezTo>
                  <a:close/>
                  <a:moveTo>
                    <a:pt x="39" y="31"/>
                  </a:moveTo>
                  <a:cubicBezTo>
                    <a:pt x="25" y="33"/>
                    <a:pt x="25" y="33"/>
                    <a:pt x="25" y="33"/>
                  </a:cubicBezTo>
                  <a:cubicBezTo>
                    <a:pt x="23" y="33"/>
                    <a:pt x="21" y="31"/>
                    <a:pt x="22" y="29"/>
                  </a:cubicBezTo>
                  <a:cubicBezTo>
                    <a:pt x="28" y="19"/>
                    <a:pt x="28" y="19"/>
                    <a:pt x="28" y="19"/>
                  </a:cubicBezTo>
                  <a:cubicBezTo>
                    <a:pt x="29" y="17"/>
                    <a:pt x="31" y="17"/>
                    <a:pt x="32" y="19"/>
                  </a:cubicBezTo>
                  <a:cubicBezTo>
                    <a:pt x="41" y="27"/>
                    <a:pt x="41" y="27"/>
                    <a:pt x="41" y="27"/>
                  </a:cubicBezTo>
                  <a:cubicBezTo>
                    <a:pt x="42" y="29"/>
                    <a:pt x="41" y="31"/>
                    <a:pt x="39" y="31"/>
                  </a:cubicBezTo>
                  <a:close/>
                  <a:moveTo>
                    <a:pt x="66" y="32"/>
                  </a:moveTo>
                  <a:cubicBezTo>
                    <a:pt x="66" y="33"/>
                    <a:pt x="65" y="33"/>
                    <a:pt x="65" y="34"/>
                  </a:cubicBezTo>
                  <a:cubicBezTo>
                    <a:pt x="64" y="34"/>
                    <a:pt x="64" y="34"/>
                    <a:pt x="64" y="35"/>
                  </a:cubicBezTo>
                  <a:cubicBezTo>
                    <a:pt x="64" y="38"/>
                    <a:pt x="64" y="38"/>
                    <a:pt x="64" y="38"/>
                  </a:cubicBezTo>
                  <a:cubicBezTo>
                    <a:pt x="64" y="38"/>
                    <a:pt x="64" y="39"/>
                    <a:pt x="63" y="39"/>
                  </a:cubicBezTo>
                  <a:cubicBezTo>
                    <a:pt x="63" y="39"/>
                    <a:pt x="62" y="39"/>
                    <a:pt x="62" y="38"/>
                  </a:cubicBezTo>
                  <a:cubicBezTo>
                    <a:pt x="62" y="35"/>
                    <a:pt x="62" y="35"/>
                    <a:pt x="62" y="35"/>
                  </a:cubicBezTo>
                  <a:cubicBezTo>
                    <a:pt x="61" y="35"/>
                    <a:pt x="61" y="35"/>
                    <a:pt x="60" y="35"/>
                  </a:cubicBezTo>
                  <a:cubicBezTo>
                    <a:pt x="61" y="38"/>
                    <a:pt x="61" y="38"/>
                    <a:pt x="61" y="38"/>
                  </a:cubicBezTo>
                  <a:cubicBezTo>
                    <a:pt x="61" y="39"/>
                    <a:pt x="60" y="39"/>
                    <a:pt x="60" y="39"/>
                  </a:cubicBezTo>
                  <a:cubicBezTo>
                    <a:pt x="59" y="39"/>
                    <a:pt x="59" y="39"/>
                    <a:pt x="59" y="38"/>
                  </a:cubicBezTo>
                  <a:cubicBezTo>
                    <a:pt x="59" y="36"/>
                    <a:pt x="59" y="36"/>
                    <a:pt x="59" y="36"/>
                  </a:cubicBezTo>
                  <a:cubicBezTo>
                    <a:pt x="58" y="36"/>
                    <a:pt x="57" y="36"/>
                    <a:pt x="56" y="36"/>
                  </a:cubicBezTo>
                  <a:cubicBezTo>
                    <a:pt x="55" y="35"/>
                    <a:pt x="55" y="35"/>
                    <a:pt x="54" y="35"/>
                  </a:cubicBezTo>
                  <a:cubicBezTo>
                    <a:pt x="54" y="35"/>
                    <a:pt x="54" y="35"/>
                    <a:pt x="54" y="34"/>
                  </a:cubicBezTo>
                  <a:cubicBezTo>
                    <a:pt x="54" y="34"/>
                    <a:pt x="54" y="34"/>
                    <a:pt x="54" y="33"/>
                  </a:cubicBezTo>
                  <a:cubicBezTo>
                    <a:pt x="54" y="33"/>
                    <a:pt x="54" y="33"/>
                    <a:pt x="54" y="32"/>
                  </a:cubicBezTo>
                  <a:cubicBezTo>
                    <a:pt x="54" y="32"/>
                    <a:pt x="55" y="32"/>
                    <a:pt x="55" y="32"/>
                  </a:cubicBezTo>
                  <a:cubicBezTo>
                    <a:pt x="55" y="32"/>
                    <a:pt x="56" y="32"/>
                    <a:pt x="57" y="32"/>
                  </a:cubicBezTo>
                  <a:cubicBezTo>
                    <a:pt x="57" y="32"/>
                    <a:pt x="58" y="32"/>
                    <a:pt x="58" y="32"/>
                  </a:cubicBezTo>
                  <a:cubicBezTo>
                    <a:pt x="57" y="27"/>
                    <a:pt x="57" y="27"/>
                    <a:pt x="57" y="27"/>
                  </a:cubicBezTo>
                  <a:cubicBezTo>
                    <a:pt x="57" y="27"/>
                    <a:pt x="57" y="26"/>
                    <a:pt x="57" y="26"/>
                  </a:cubicBezTo>
                  <a:cubicBezTo>
                    <a:pt x="56" y="26"/>
                    <a:pt x="56" y="26"/>
                    <a:pt x="55" y="26"/>
                  </a:cubicBezTo>
                  <a:cubicBezTo>
                    <a:pt x="55" y="25"/>
                    <a:pt x="54" y="25"/>
                    <a:pt x="54" y="24"/>
                  </a:cubicBezTo>
                  <a:cubicBezTo>
                    <a:pt x="54" y="24"/>
                    <a:pt x="53" y="23"/>
                    <a:pt x="53" y="22"/>
                  </a:cubicBezTo>
                  <a:cubicBezTo>
                    <a:pt x="53" y="21"/>
                    <a:pt x="53" y="21"/>
                    <a:pt x="53" y="20"/>
                  </a:cubicBezTo>
                  <a:cubicBezTo>
                    <a:pt x="54" y="19"/>
                    <a:pt x="54" y="19"/>
                    <a:pt x="54" y="18"/>
                  </a:cubicBezTo>
                  <a:cubicBezTo>
                    <a:pt x="55" y="18"/>
                    <a:pt x="56" y="17"/>
                    <a:pt x="56" y="17"/>
                  </a:cubicBezTo>
                  <a:cubicBezTo>
                    <a:pt x="56" y="14"/>
                    <a:pt x="56" y="14"/>
                    <a:pt x="56" y="14"/>
                  </a:cubicBezTo>
                  <a:cubicBezTo>
                    <a:pt x="56" y="14"/>
                    <a:pt x="56" y="13"/>
                    <a:pt x="57" y="13"/>
                  </a:cubicBezTo>
                  <a:cubicBezTo>
                    <a:pt x="57" y="13"/>
                    <a:pt x="58" y="14"/>
                    <a:pt x="58" y="14"/>
                  </a:cubicBezTo>
                  <a:cubicBezTo>
                    <a:pt x="58" y="17"/>
                    <a:pt x="58" y="17"/>
                    <a:pt x="58" y="17"/>
                  </a:cubicBezTo>
                  <a:cubicBezTo>
                    <a:pt x="58" y="16"/>
                    <a:pt x="59" y="16"/>
                    <a:pt x="59" y="16"/>
                  </a:cubicBezTo>
                  <a:cubicBezTo>
                    <a:pt x="59" y="16"/>
                    <a:pt x="60" y="16"/>
                    <a:pt x="60" y="16"/>
                  </a:cubicBezTo>
                  <a:cubicBezTo>
                    <a:pt x="59" y="14"/>
                    <a:pt x="59" y="14"/>
                    <a:pt x="59" y="14"/>
                  </a:cubicBezTo>
                  <a:cubicBezTo>
                    <a:pt x="59" y="13"/>
                    <a:pt x="60" y="13"/>
                    <a:pt x="60" y="13"/>
                  </a:cubicBezTo>
                  <a:cubicBezTo>
                    <a:pt x="60" y="13"/>
                    <a:pt x="61" y="13"/>
                    <a:pt x="61" y="14"/>
                  </a:cubicBezTo>
                  <a:cubicBezTo>
                    <a:pt x="61" y="16"/>
                    <a:pt x="61" y="16"/>
                    <a:pt x="61" y="16"/>
                  </a:cubicBezTo>
                  <a:cubicBezTo>
                    <a:pt x="62" y="16"/>
                    <a:pt x="62" y="16"/>
                    <a:pt x="63" y="16"/>
                  </a:cubicBezTo>
                  <a:cubicBezTo>
                    <a:pt x="63" y="16"/>
                    <a:pt x="63" y="16"/>
                    <a:pt x="63" y="16"/>
                  </a:cubicBezTo>
                  <a:cubicBezTo>
                    <a:pt x="64" y="16"/>
                    <a:pt x="64" y="16"/>
                    <a:pt x="64" y="16"/>
                  </a:cubicBezTo>
                  <a:cubicBezTo>
                    <a:pt x="64" y="16"/>
                    <a:pt x="64" y="16"/>
                    <a:pt x="64" y="17"/>
                  </a:cubicBezTo>
                  <a:cubicBezTo>
                    <a:pt x="64" y="17"/>
                    <a:pt x="64" y="17"/>
                    <a:pt x="64" y="18"/>
                  </a:cubicBezTo>
                  <a:cubicBezTo>
                    <a:pt x="64" y="18"/>
                    <a:pt x="64" y="19"/>
                    <a:pt x="64" y="19"/>
                  </a:cubicBezTo>
                  <a:cubicBezTo>
                    <a:pt x="64" y="19"/>
                    <a:pt x="64" y="19"/>
                    <a:pt x="64" y="19"/>
                  </a:cubicBezTo>
                  <a:cubicBezTo>
                    <a:pt x="63" y="19"/>
                    <a:pt x="63" y="19"/>
                    <a:pt x="62" y="19"/>
                  </a:cubicBezTo>
                  <a:cubicBezTo>
                    <a:pt x="62" y="19"/>
                    <a:pt x="62" y="19"/>
                    <a:pt x="62" y="19"/>
                  </a:cubicBezTo>
                  <a:cubicBezTo>
                    <a:pt x="62" y="24"/>
                    <a:pt x="62" y="24"/>
                    <a:pt x="62" y="24"/>
                  </a:cubicBezTo>
                  <a:cubicBezTo>
                    <a:pt x="63" y="25"/>
                    <a:pt x="64" y="25"/>
                    <a:pt x="65" y="26"/>
                  </a:cubicBezTo>
                  <a:cubicBezTo>
                    <a:pt x="66" y="27"/>
                    <a:pt x="66" y="28"/>
                    <a:pt x="67" y="29"/>
                  </a:cubicBezTo>
                  <a:cubicBezTo>
                    <a:pt x="67" y="30"/>
                    <a:pt x="67" y="31"/>
                    <a:pt x="66" y="32"/>
                  </a:cubicBezTo>
                  <a:close/>
                </a:path>
              </a:pathLst>
            </a:custGeom>
            <a:solidFill>
              <a:schemeClr val="accent1"/>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290" name="Freeform 136"/>
            <p:cNvSpPr/>
            <p:nvPr/>
          </p:nvSpPr>
          <p:spPr bwMode="auto">
            <a:xfrm>
              <a:off x="1278732" y="2335013"/>
              <a:ext cx="105965" cy="102394"/>
            </a:xfrm>
            <a:custGeom>
              <a:gdLst>
                <a:gd fmla="*/ 23 w 41" name="T0"/>
                <a:gd fmla="*/ 39 h 40" name="T1"/>
                <a:gd fmla="*/ 39 w 41" name="T2"/>
                <a:gd fmla="*/ 17 h 40" name="T3"/>
                <a:gd fmla="*/ 18 w 41" name="T4"/>
                <a:gd fmla="*/ 1 h 40" name="T5"/>
                <a:gd fmla="*/ 2 w 41" name="T6"/>
                <a:gd fmla="*/ 22 h 40" name="T7"/>
                <a:gd fmla="*/ 23 w 41" name="T8"/>
                <a:gd fmla="*/ 39 h 40" name="T9"/>
              </a:gdLst>
              <a:cxnLst>
                <a:cxn ang="0">
                  <a:pos x="T0" y="T1"/>
                </a:cxn>
                <a:cxn ang="0">
                  <a:pos x="T2" y="T3"/>
                </a:cxn>
                <a:cxn ang="0">
                  <a:pos x="T4" y="T5"/>
                </a:cxn>
                <a:cxn ang="0">
                  <a:pos x="T6" y="T7"/>
                </a:cxn>
                <a:cxn ang="0">
                  <a:pos x="T8" y="T9"/>
                </a:cxn>
              </a:cxnLst>
              <a:rect b="b" l="0" r="r" t="0"/>
              <a:pathLst>
                <a:path h="40" w="41">
                  <a:moveTo>
                    <a:pt x="23" y="39"/>
                  </a:moveTo>
                  <a:cubicBezTo>
                    <a:pt x="33" y="37"/>
                    <a:pt x="41" y="28"/>
                    <a:pt x="39" y="17"/>
                  </a:cubicBezTo>
                  <a:cubicBezTo>
                    <a:pt x="38" y="7"/>
                    <a:pt x="29" y="0"/>
                    <a:pt x="18" y="1"/>
                  </a:cubicBezTo>
                  <a:cubicBezTo>
                    <a:pt x="8" y="2"/>
                    <a:pt x="0" y="12"/>
                    <a:pt x="2" y="22"/>
                  </a:cubicBezTo>
                  <a:cubicBezTo>
                    <a:pt x="3" y="33"/>
                    <a:pt x="12" y="40"/>
                    <a:pt x="23" y="39"/>
                  </a:cubicBezTo>
                  <a:close/>
                </a:path>
              </a:pathLst>
            </a:custGeom>
            <a:solidFill>
              <a:schemeClr val="accent4"/>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291" name="Freeform 137"/>
            <p:cNvSpPr>
              <a:spLocks noEditPoints="1"/>
            </p:cNvSpPr>
            <p:nvPr/>
          </p:nvSpPr>
          <p:spPr bwMode="auto">
            <a:xfrm>
              <a:off x="1227534" y="2437406"/>
              <a:ext cx="234553" cy="139304"/>
            </a:xfrm>
            <a:custGeom>
              <a:gdLst>
                <a:gd fmla="*/ 87 w 91" name="T0"/>
                <a:gd fmla="*/ 16 h 54" name="T1"/>
                <a:gd fmla="*/ 87 w 91" name="T2"/>
                <a:gd fmla="*/ 15 h 54" name="T3"/>
                <a:gd fmla="*/ 87 w 91" name="T4"/>
                <a:gd fmla="*/ 15 h 54" name="T5"/>
                <a:gd fmla="*/ 53 w 91" name="T6"/>
                <a:gd fmla="*/ 0 h 54" name="T7"/>
                <a:gd fmla="*/ 51 w 91" name="T8"/>
                <a:gd fmla="*/ 0 h 54" name="T9"/>
                <a:gd fmla="*/ 38 w 91" name="T10"/>
                <a:gd fmla="*/ 2 h 54" name="T11"/>
                <a:gd fmla="*/ 3 w 91" name="T12"/>
                <a:gd fmla="*/ 28 h 54" name="T13"/>
                <a:gd fmla="*/ 7 w 91" name="T14"/>
                <a:gd fmla="*/ 54 h 54" name="T15"/>
                <a:gd fmla="*/ 24 w 91" name="T16"/>
                <a:gd fmla="*/ 52 h 54" name="T17"/>
                <a:gd fmla="*/ 22 w 91" name="T18"/>
                <a:gd fmla="*/ 38 h 54" name="T19"/>
                <a:gd fmla="*/ 25 w 91" name="T20"/>
                <a:gd fmla="*/ 37 h 54" name="T21"/>
                <a:gd fmla="*/ 27 w 91" name="T22"/>
                <a:gd fmla="*/ 52 h 54" name="T23"/>
                <a:gd fmla="*/ 71 w 91" name="T24"/>
                <a:gd fmla="*/ 46 h 54" name="T25"/>
                <a:gd fmla="*/ 69 w 91" name="T26"/>
                <a:gd fmla="*/ 32 h 54" name="T27"/>
                <a:gd fmla="*/ 72 w 91" name="T28"/>
                <a:gd fmla="*/ 32 h 54" name="T29"/>
                <a:gd fmla="*/ 74 w 91" name="T30"/>
                <a:gd fmla="*/ 46 h 54" name="T31"/>
                <a:gd fmla="*/ 91 w 91" name="T32"/>
                <a:gd fmla="*/ 44 h 54" name="T33"/>
                <a:gd fmla="*/ 87 w 91" name="T34"/>
                <a:gd fmla="*/ 17 h 54" name="T35"/>
                <a:gd fmla="*/ 87 w 91" name="T36"/>
                <a:gd fmla="*/ 16 h 54" name="T37"/>
                <a:gd fmla="*/ 53 w 91" name="T38"/>
                <a:gd fmla="*/ 40 h 54" name="T39"/>
                <a:gd fmla="*/ 48 w 91" name="T40"/>
                <a:gd fmla="*/ 44 h 54" name="T41"/>
                <a:gd fmla="*/ 42 w 91" name="T42"/>
                <a:gd fmla="*/ 41 h 54" name="T43"/>
                <a:gd fmla="*/ 42 w 91" name="T44"/>
                <a:gd fmla="*/ 21 h 54" name="T45"/>
                <a:gd fmla="*/ 38 w 91" name="T46"/>
                <a:gd fmla="*/ 16 h 54" name="T47"/>
                <a:gd fmla="*/ 44 w 91" name="T48"/>
                <a:gd fmla="*/ 9 h 54" name="T49"/>
                <a:gd fmla="*/ 51 w 91" name="T50"/>
                <a:gd fmla="*/ 14 h 54" name="T51"/>
                <a:gd fmla="*/ 49 w 91" name="T52"/>
                <a:gd fmla="*/ 20 h 54" name="T53"/>
                <a:gd fmla="*/ 53 w 91" name="T54"/>
                <a:gd fmla="*/ 40 h 54"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54" w="91">
                  <a:moveTo>
                    <a:pt x="87" y="16"/>
                  </a:moveTo>
                  <a:cubicBezTo>
                    <a:pt x="87" y="16"/>
                    <a:pt x="87" y="16"/>
                    <a:pt x="87" y="15"/>
                  </a:cubicBezTo>
                  <a:cubicBezTo>
                    <a:pt x="87" y="15"/>
                    <a:pt x="87" y="15"/>
                    <a:pt x="87" y="15"/>
                  </a:cubicBezTo>
                  <a:cubicBezTo>
                    <a:pt x="83" y="1"/>
                    <a:pt x="62" y="0"/>
                    <a:pt x="53" y="0"/>
                  </a:cubicBezTo>
                  <a:cubicBezTo>
                    <a:pt x="52" y="0"/>
                    <a:pt x="51" y="0"/>
                    <a:pt x="51" y="0"/>
                  </a:cubicBezTo>
                  <a:cubicBezTo>
                    <a:pt x="38" y="2"/>
                    <a:pt x="38" y="2"/>
                    <a:pt x="38" y="2"/>
                  </a:cubicBezTo>
                  <a:cubicBezTo>
                    <a:pt x="38" y="2"/>
                    <a:pt x="0" y="4"/>
                    <a:pt x="3" y="28"/>
                  </a:cubicBezTo>
                  <a:cubicBezTo>
                    <a:pt x="7" y="54"/>
                    <a:pt x="7" y="54"/>
                    <a:pt x="7" y="54"/>
                  </a:cubicBezTo>
                  <a:cubicBezTo>
                    <a:pt x="24" y="52"/>
                    <a:pt x="24" y="52"/>
                    <a:pt x="24" y="52"/>
                  </a:cubicBezTo>
                  <a:cubicBezTo>
                    <a:pt x="22" y="38"/>
                    <a:pt x="22" y="38"/>
                    <a:pt x="22" y="38"/>
                  </a:cubicBezTo>
                  <a:cubicBezTo>
                    <a:pt x="25" y="37"/>
                    <a:pt x="25" y="37"/>
                    <a:pt x="25" y="37"/>
                  </a:cubicBezTo>
                  <a:cubicBezTo>
                    <a:pt x="27" y="52"/>
                    <a:pt x="27" y="52"/>
                    <a:pt x="27" y="52"/>
                  </a:cubicBezTo>
                  <a:cubicBezTo>
                    <a:pt x="71" y="46"/>
                    <a:pt x="71" y="46"/>
                    <a:pt x="71" y="46"/>
                  </a:cubicBezTo>
                  <a:cubicBezTo>
                    <a:pt x="69" y="32"/>
                    <a:pt x="69" y="32"/>
                    <a:pt x="69" y="32"/>
                  </a:cubicBezTo>
                  <a:cubicBezTo>
                    <a:pt x="72" y="32"/>
                    <a:pt x="72" y="32"/>
                    <a:pt x="72" y="32"/>
                  </a:cubicBezTo>
                  <a:cubicBezTo>
                    <a:pt x="74" y="46"/>
                    <a:pt x="74" y="46"/>
                    <a:pt x="74" y="46"/>
                  </a:cubicBezTo>
                  <a:cubicBezTo>
                    <a:pt x="91" y="44"/>
                    <a:pt x="91" y="44"/>
                    <a:pt x="91" y="44"/>
                  </a:cubicBezTo>
                  <a:cubicBezTo>
                    <a:pt x="87" y="17"/>
                    <a:pt x="87" y="17"/>
                    <a:pt x="87" y="17"/>
                  </a:cubicBezTo>
                  <a:cubicBezTo>
                    <a:pt x="87" y="17"/>
                    <a:pt x="87" y="16"/>
                    <a:pt x="87" y="16"/>
                  </a:cubicBezTo>
                  <a:close/>
                  <a:moveTo>
                    <a:pt x="53" y="40"/>
                  </a:moveTo>
                  <a:cubicBezTo>
                    <a:pt x="48" y="44"/>
                    <a:pt x="48" y="44"/>
                    <a:pt x="48" y="44"/>
                  </a:cubicBezTo>
                  <a:cubicBezTo>
                    <a:pt x="42" y="41"/>
                    <a:pt x="42" y="41"/>
                    <a:pt x="42" y="41"/>
                  </a:cubicBezTo>
                  <a:cubicBezTo>
                    <a:pt x="42" y="21"/>
                    <a:pt x="42" y="21"/>
                    <a:pt x="42" y="21"/>
                  </a:cubicBezTo>
                  <a:cubicBezTo>
                    <a:pt x="40" y="20"/>
                    <a:pt x="39" y="18"/>
                    <a:pt x="38" y="16"/>
                  </a:cubicBezTo>
                  <a:cubicBezTo>
                    <a:pt x="38" y="12"/>
                    <a:pt x="40" y="9"/>
                    <a:pt x="44" y="9"/>
                  </a:cubicBezTo>
                  <a:cubicBezTo>
                    <a:pt x="47" y="8"/>
                    <a:pt x="50" y="11"/>
                    <a:pt x="51" y="14"/>
                  </a:cubicBezTo>
                  <a:cubicBezTo>
                    <a:pt x="51" y="17"/>
                    <a:pt x="50" y="19"/>
                    <a:pt x="49" y="20"/>
                  </a:cubicBezTo>
                  <a:lnTo>
                    <a:pt x="53" y="40"/>
                  </a:lnTo>
                  <a:close/>
                </a:path>
              </a:pathLst>
            </a:custGeom>
            <a:solidFill>
              <a:schemeClr val="accent4"/>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292" name="Freeform 138"/>
            <p:cNvSpPr/>
            <p:nvPr/>
          </p:nvSpPr>
          <p:spPr bwMode="auto">
            <a:xfrm>
              <a:off x="3121818" y="1615876"/>
              <a:ext cx="100013" cy="97631"/>
            </a:xfrm>
            <a:custGeom>
              <a:gdLst>
                <a:gd fmla="*/ 22 w 39" name="T0"/>
                <a:gd fmla="*/ 37 h 38" name="T1"/>
                <a:gd fmla="*/ 38 w 39" name="T2"/>
                <a:gd fmla="*/ 17 h 38" name="T3"/>
                <a:gd fmla="*/ 17 w 39" name="T4"/>
                <a:gd fmla="*/ 1 h 38" name="T5"/>
                <a:gd fmla="*/ 2 w 39" name="T6"/>
                <a:gd fmla="*/ 21 h 38" name="T7"/>
                <a:gd fmla="*/ 22 w 39" name="T8"/>
                <a:gd fmla="*/ 37 h 38" name="T9"/>
              </a:gdLst>
              <a:cxnLst>
                <a:cxn ang="0">
                  <a:pos x="T0" y="T1"/>
                </a:cxn>
                <a:cxn ang="0">
                  <a:pos x="T2" y="T3"/>
                </a:cxn>
                <a:cxn ang="0">
                  <a:pos x="T4" y="T5"/>
                </a:cxn>
                <a:cxn ang="0">
                  <a:pos x="T6" y="T7"/>
                </a:cxn>
                <a:cxn ang="0">
                  <a:pos x="T8" y="T9"/>
                </a:cxn>
              </a:cxnLst>
              <a:rect b="b" l="0" r="r" t="0"/>
              <a:pathLst>
                <a:path h="38" w="39">
                  <a:moveTo>
                    <a:pt x="22" y="37"/>
                  </a:moveTo>
                  <a:cubicBezTo>
                    <a:pt x="32" y="36"/>
                    <a:pt x="39" y="27"/>
                    <a:pt x="38" y="17"/>
                  </a:cubicBezTo>
                  <a:cubicBezTo>
                    <a:pt x="36" y="7"/>
                    <a:pt x="27" y="0"/>
                    <a:pt x="17" y="1"/>
                  </a:cubicBezTo>
                  <a:cubicBezTo>
                    <a:pt x="7" y="2"/>
                    <a:pt x="0" y="11"/>
                    <a:pt x="2" y="21"/>
                  </a:cubicBezTo>
                  <a:cubicBezTo>
                    <a:pt x="3" y="31"/>
                    <a:pt x="12" y="38"/>
                    <a:pt x="22" y="37"/>
                  </a:cubicBezTo>
                  <a:close/>
                </a:path>
              </a:pathLst>
            </a:custGeom>
            <a:solidFill>
              <a:schemeClr val="accent4"/>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293" name="Freeform 139"/>
            <p:cNvSpPr>
              <a:spLocks noEditPoints="1"/>
            </p:cNvSpPr>
            <p:nvPr/>
          </p:nvSpPr>
          <p:spPr bwMode="auto">
            <a:xfrm>
              <a:off x="3073003" y="1717078"/>
              <a:ext cx="221456" cy="130969"/>
            </a:xfrm>
            <a:custGeom>
              <a:gdLst>
                <a:gd fmla="*/ 83 w 86" name="T0"/>
                <a:gd fmla="*/ 15 h 51" name="T1"/>
                <a:gd fmla="*/ 83 w 86" name="T2"/>
                <a:gd fmla="*/ 14 h 51" name="T3"/>
                <a:gd fmla="*/ 83 w 86" name="T4"/>
                <a:gd fmla="*/ 14 h 51" name="T5"/>
                <a:gd fmla="*/ 50 w 86" name="T6"/>
                <a:gd fmla="*/ 0 h 51" name="T7"/>
                <a:gd fmla="*/ 48 w 86" name="T8"/>
                <a:gd fmla="*/ 0 h 51" name="T9"/>
                <a:gd fmla="*/ 36 w 86" name="T10"/>
                <a:gd fmla="*/ 1 h 51" name="T11"/>
                <a:gd fmla="*/ 3 w 86" name="T12"/>
                <a:gd fmla="*/ 26 h 51" name="T13"/>
                <a:gd fmla="*/ 6 w 86" name="T14"/>
                <a:gd fmla="*/ 51 h 51" name="T15"/>
                <a:gd fmla="*/ 23 w 86" name="T16"/>
                <a:gd fmla="*/ 49 h 51" name="T17"/>
                <a:gd fmla="*/ 21 w 86" name="T18"/>
                <a:gd fmla="*/ 35 h 51" name="T19"/>
                <a:gd fmla="*/ 24 w 86" name="T20"/>
                <a:gd fmla="*/ 35 h 51" name="T21"/>
                <a:gd fmla="*/ 26 w 86" name="T22"/>
                <a:gd fmla="*/ 49 h 51" name="T23"/>
                <a:gd fmla="*/ 67 w 86" name="T24"/>
                <a:gd fmla="*/ 43 h 51" name="T25"/>
                <a:gd fmla="*/ 66 w 86" name="T26"/>
                <a:gd fmla="*/ 30 h 51" name="T27"/>
                <a:gd fmla="*/ 68 w 86" name="T28"/>
                <a:gd fmla="*/ 30 h 51" name="T29"/>
                <a:gd fmla="*/ 70 w 86" name="T30"/>
                <a:gd fmla="*/ 43 h 51" name="T31"/>
                <a:gd fmla="*/ 86 w 86" name="T32"/>
                <a:gd fmla="*/ 41 h 51" name="T33"/>
                <a:gd fmla="*/ 83 w 86" name="T34"/>
                <a:gd fmla="*/ 16 h 51" name="T35"/>
                <a:gd fmla="*/ 83 w 86" name="T36"/>
                <a:gd fmla="*/ 15 h 51" name="T37"/>
                <a:gd fmla="*/ 50 w 86" name="T38"/>
                <a:gd fmla="*/ 37 h 51" name="T39"/>
                <a:gd fmla="*/ 46 w 86" name="T40"/>
                <a:gd fmla="*/ 42 h 51" name="T41"/>
                <a:gd fmla="*/ 40 w 86" name="T42"/>
                <a:gd fmla="*/ 39 h 51" name="T43"/>
                <a:gd fmla="*/ 40 w 86" name="T44"/>
                <a:gd fmla="*/ 19 h 51" name="T45"/>
                <a:gd fmla="*/ 36 w 86" name="T46"/>
                <a:gd fmla="*/ 15 h 51" name="T47"/>
                <a:gd fmla="*/ 42 w 86" name="T48"/>
                <a:gd fmla="*/ 8 h 51" name="T49"/>
                <a:gd fmla="*/ 48 w 86" name="T50"/>
                <a:gd fmla="*/ 13 h 51" name="T51"/>
                <a:gd fmla="*/ 46 w 86" name="T52"/>
                <a:gd fmla="*/ 19 h 51" name="T53"/>
                <a:gd fmla="*/ 50 w 86" name="T54"/>
                <a:gd fmla="*/ 37 h 51"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51" w="86">
                  <a:moveTo>
                    <a:pt x="83" y="15"/>
                  </a:moveTo>
                  <a:cubicBezTo>
                    <a:pt x="83" y="15"/>
                    <a:pt x="83" y="14"/>
                    <a:pt x="83" y="14"/>
                  </a:cubicBezTo>
                  <a:cubicBezTo>
                    <a:pt x="83" y="14"/>
                    <a:pt x="83" y="14"/>
                    <a:pt x="83" y="14"/>
                  </a:cubicBezTo>
                  <a:cubicBezTo>
                    <a:pt x="79" y="0"/>
                    <a:pt x="59" y="0"/>
                    <a:pt x="50" y="0"/>
                  </a:cubicBezTo>
                  <a:cubicBezTo>
                    <a:pt x="50" y="0"/>
                    <a:pt x="49" y="0"/>
                    <a:pt x="48" y="0"/>
                  </a:cubicBezTo>
                  <a:cubicBezTo>
                    <a:pt x="36" y="1"/>
                    <a:pt x="36" y="1"/>
                    <a:pt x="36" y="1"/>
                  </a:cubicBezTo>
                  <a:cubicBezTo>
                    <a:pt x="36" y="1"/>
                    <a:pt x="0" y="3"/>
                    <a:pt x="3" y="26"/>
                  </a:cubicBezTo>
                  <a:cubicBezTo>
                    <a:pt x="6" y="51"/>
                    <a:pt x="6" y="51"/>
                    <a:pt x="6" y="51"/>
                  </a:cubicBezTo>
                  <a:cubicBezTo>
                    <a:pt x="23" y="49"/>
                    <a:pt x="23" y="49"/>
                    <a:pt x="23" y="49"/>
                  </a:cubicBezTo>
                  <a:cubicBezTo>
                    <a:pt x="21" y="35"/>
                    <a:pt x="21" y="35"/>
                    <a:pt x="21" y="35"/>
                  </a:cubicBezTo>
                  <a:cubicBezTo>
                    <a:pt x="24" y="35"/>
                    <a:pt x="24" y="35"/>
                    <a:pt x="24" y="35"/>
                  </a:cubicBezTo>
                  <a:cubicBezTo>
                    <a:pt x="26" y="49"/>
                    <a:pt x="26" y="49"/>
                    <a:pt x="26" y="49"/>
                  </a:cubicBezTo>
                  <a:cubicBezTo>
                    <a:pt x="67" y="43"/>
                    <a:pt x="67" y="43"/>
                    <a:pt x="67" y="43"/>
                  </a:cubicBezTo>
                  <a:cubicBezTo>
                    <a:pt x="66" y="30"/>
                    <a:pt x="66" y="30"/>
                    <a:pt x="66" y="30"/>
                  </a:cubicBezTo>
                  <a:cubicBezTo>
                    <a:pt x="68" y="30"/>
                    <a:pt x="68" y="30"/>
                    <a:pt x="68" y="30"/>
                  </a:cubicBezTo>
                  <a:cubicBezTo>
                    <a:pt x="70" y="43"/>
                    <a:pt x="70" y="43"/>
                    <a:pt x="70" y="43"/>
                  </a:cubicBezTo>
                  <a:cubicBezTo>
                    <a:pt x="86" y="41"/>
                    <a:pt x="86" y="41"/>
                    <a:pt x="86" y="41"/>
                  </a:cubicBezTo>
                  <a:cubicBezTo>
                    <a:pt x="83" y="16"/>
                    <a:pt x="83" y="16"/>
                    <a:pt x="83" y="16"/>
                  </a:cubicBezTo>
                  <a:cubicBezTo>
                    <a:pt x="83" y="15"/>
                    <a:pt x="83" y="15"/>
                    <a:pt x="83" y="15"/>
                  </a:cubicBezTo>
                  <a:close/>
                  <a:moveTo>
                    <a:pt x="50" y="37"/>
                  </a:moveTo>
                  <a:cubicBezTo>
                    <a:pt x="46" y="42"/>
                    <a:pt x="46" y="42"/>
                    <a:pt x="46" y="42"/>
                  </a:cubicBezTo>
                  <a:cubicBezTo>
                    <a:pt x="40" y="39"/>
                    <a:pt x="40" y="39"/>
                    <a:pt x="40" y="39"/>
                  </a:cubicBezTo>
                  <a:cubicBezTo>
                    <a:pt x="40" y="19"/>
                    <a:pt x="40" y="19"/>
                    <a:pt x="40" y="19"/>
                  </a:cubicBezTo>
                  <a:cubicBezTo>
                    <a:pt x="38" y="19"/>
                    <a:pt x="37" y="17"/>
                    <a:pt x="36" y="15"/>
                  </a:cubicBezTo>
                  <a:cubicBezTo>
                    <a:pt x="36" y="11"/>
                    <a:pt x="38" y="8"/>
                    <a:pt x="42" y="8"/>
                  </a:cubicBezTo>
                  <a:cubicBezTo>
                    <a:pt x="45" y="8"/>
                    <a:pt x="48" y="10"/>
                    <a:pt x="48" y="13"/>
                  </a:cubicBezTo>
                  <a:cubicBezTo>
                    <a:pt x="49" y="15"/>
                    <a:pt x="48" y="17"/>
                    <a:pt x="46" y="19"/>
                  </a:cubicBezTo>
                  <a:lnTo>
                    <a:pt x="50" y="37"/>
                  </a:lnTo>
                  <a:close/>
                </a:path>
              </a:pathLst>
            </a:custGeom>
            <a:solidFill>
              <a:schemeClr val="accent4"/>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294" name="Freeform 140"/>
            <p:cNvSpPr/>
            <p:nvPr/>
          </p:nvSpPr>
          <p:spPr bwMode="auto">
            <a:xfrm>
              <a:off x="2887265" y="2419547"/>
              <a:ext cx="103584" cy="105966"/>
            </a:xfrm>
            <a:custGeom>
              <a:gdLst>
                <a:gd fmla="*/ 23 w 40" name="T0"/>
                <a:gd fmla="*/ 39 h 41" name="T1"/>
                <a:gd fmla="*/ 39 w 40" name="T2"/>
                <a:gd fmla="*/ 18 h 41" name="T3"/>
                <a:gd fmla="*/ 18 w 40" name="T4"/>
                <a:gd fmla="*/ 2 h 41" name="T5"/>
                <a:gd fmla="*/ 1 w 40" name="T6"/>
                <a:gd fmla="*/ 23 h 41" name="T7"/>
                <a:gd fmla="*/ 23 w 40" name="T8"/>
                <a:gd fmla="*/ 39 h 41" name="T9"/>
              </a:gdLst>
              <a:cxnLst>
                <a:cxn ang="0">
                  <a:pos x="T0" y="T1"/>
                </a:cxn>
                <a:cxn ang="0">
                  <a:pos x="T2" y="T3"/>
                </a:cxn>
                <a:cxn ang="0">
                  <a:pos x="T4" y="T5"/>
                </a:cxn>
                <a:cxn ang="0">
                  <a:pos x="T6" y="T7"/>
                </a:cxn>
                <a:cxn ang="0">
                  <a:pos x="T8" y="T9"/>
                </a:cxn>
              </a:cxnLst>
              <a:rect b="b" l="0" r="r" t="0"/>
              <a:pathLst>
                <a:path h="41" w="40">
                  <a:moveTo>
                    <a:pt x="23" y="39"/>
                  </a:moveTo>
                  <a:cubicBezTo>
                    <a:pt x="33" y="38"/>
                    <a:pt x="40" y="29"/>
                    <a:pt x="39" y="18"/>
                  </a:cubicBezTo>
                  <a:cubicBezTo>
                    <a:pt x="38" y="8"/>
                    <a:pt x="28" y="0"/>
                    <a:pt x="18" y="2"/>
                  </a:cubicBezTo>
                  <a:cubicBezTo>
                    <a:pt x="8" y="3"/>
                    <a:pt x="0" y="12"/>
                    <a:pt x="1" y="23"/>
                  </a:cubicBezTo>
                  <a:cubicBezTo>
                    <a:pt x="3" y="33"/>
                    <a:pt x="12" y="41"/>
                    <a:pt x="23" y="39"/>
                  </a:cubicBezTo>
                  <a:close/>
                </a:path>
              </a:pathLst>
            </a:custGeom>
            <a:solidFill>
              <a:schemeClr val="accent1"/>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295" name="Freeform 141"/>
            <p:cNvSpPr>
              <a:spLocks noEditPoints="1"/>
            </p:cNvSpPr>
            <p:nvPr/>
          </p:nvSpPr>
          <p:spPr bwMode="auto">
            <a:xfrm>
              <a:off x="2836068" y="2525512"/>
              <a:ext cx="234553" cy="138113"/>
            </a:xfrm>
            <a:custGeom>
              <a:gdLst>
                <a:gd fmla="*/ 87 w 91" name="T0"/>
                <a:gd fmla="*/ 16 h 54" name="T1"/>
                <a:gd fmla="*/ 87 w 91" name="T2"/>
                <a:gd fmla="*/ 15 h 54" name="T3"/>
                <a:gd fmla="*/ 87 w 91" name="T4"/>
                <a:gd fmla="*/ 15 h 54" name="T5"/>
                <a:gd fmla="*/ 52 w 91" name="T6"/>
                <a:gd fmla="*/ 0 h 54" name="T7"/>
                <a:gd fmla="*/ 51 w 91" name="T8"/>
                <a:gd fmla="*/ 0 h 54" name="T9"/>
                <a:gd fmla="*/ 38 w 91" name="T10"/>
                <a:gd fmla="*/ 2 h 54" name="T11"/>
                <a:gd fmla="*/ 3 w 91" name="T12"/>
                <a:gd fmla="*/ 28 h 54" name="T13"/>
                <a:gd fmla="*/ 6 w 91" name="T14"/>
                <a:gd fmla="*/ 54 h 54" name="T15"/>
                <a:gd fmla="*/ 24 w 91" name="T16"/>
                <a:gd fmla="*/ 52 h 54" name="T17"/>
                <a:gd fmla="*/ 22 w 91" name="T18"/>
                <a:gd fmla="*/ 38 h 54" name="T19"/>
                <a:gd fmla="*/ 25 w 91" name="T20"/>
                <a:gd fmla="*/ 37 h 54" name="T21"/>
                <a:gd fmla="*/ 27 w 91" name="T22"/>
                <a:gd fmla="*/ 51 h 54" name="T23"/>
                <a:gd fmla="*/ 71 w 91" name="T24"/>
                <a:gd fmla="*/ 46 h 54" name="T25"/>
                <a:gd fmla="*/ 69 w 91" name="T26"/>
                <a:gd fmla="*/ 32 h 54" name="T27"/>
                <a:gd fmla="*/ 72 w 91" name="T28"/>
                <a:gd fmla="*/ 32 h 54" name="T29"/>
                <a:gd fmla="*/ 73 w 91" name="T30"/>
                <a:gd fmla="*/ 46 h 54" name="T31"/>
                <a:gd fmla="*/ 91 w 91" name="T32"/>
                <a:gd fmla="*/ 44 h 54" name="T33"/>
                <a:gd fmla="*/ 87 w 91" name="T34"/>
                <a:gd fmla="*/ 17 h 54" name="T35"/>
                <a:gd fmla="*/ 87 w 91" name="T36"/>
                <a:gd fmla="*/ 16 h 54" name="T37"/>
                <a:gd fmla="*/ 53 w 91" name="T38"/>
                <a:gd fmla="*/ 40 h 54" name="T39"/>
                <a:gd fmla="*/ 48 w 91" name="T40"/>
                <a:gd fmla="*/ 44 h 54" name="T41"/>
                <a:gd fmla="*/ 42 w 91" name="T42"/>
                <a:gd fmla="*/ 41 h 54" name="T43"/>
                <a:gd fmla="*/ 42 w 91" name="T44"/>
                <a:gd fmla="*/ 21 h 54" name="T45"/>
                <a:gd fmla="*/ 38 w 91" name="T46"/>
                <a:gd fmla="*/ 16 h 54" name="T47"/>
                <a:gd fmla="*/ 44 w 91" name="T48"/>
                <a:gd fmla="*/ 9 h 54" name="T49"/>
                <a:gd fmla="*/ 51 w 91" name="T50"/>
                <a:gd fmla="*/ 14 h 54" name="T51"/>
                <a:gd fmla="*/ 48 w 91" name="T52"/>
                <a:gd fmla="*/ 20 h 54" name="T53"/>
                <a:gd fmla="*/ 53 w 91" name="T54"/>
                <a:gd fmla="*/ 40 h 54"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54" w="91">
                  <a:moveTo>
                    <a:pt x="87" y="16"/>
                  </a:moveTo>
                  <a:cubicBezTo>
                    <a:pt x="87" y="16"/>
                    <a:pt x="87" y="15"/>
                    <a:pt x="87" y="15"/>
                  </a:cubicBezTo>
                  <a:cubicBezTo>
                    <a:pt x="87" y="15"/>
                    <a:pt x="87" y="15"/>
                    <a:pt x="87" y="15"/>
                  </a:cubicBezTo>
                  <a:cubicBezTo>
                    <a:pt x="83" y="1"/>
                    <a:pt x="62" y="0"/>
                    <a:pt x="52" y="0"/>
                  </a:cubicBezTo>
                  <a:cubicBezTo>
                    <a:pt x="52" y="0"/>
                    <a:pt x="51" y="0"/>
                    <a:pt x="51" y="0"/>
                  </a:cubicBezTo>
                  <a:cubicBezTo>
                    <a:pt x="38" y="2"/>
                    <a:pt x="38" y="2"/>
                    <a:pt x="38" y="2"/>
                  </a:cubicBezTo>
                  <a:cubicBezTo>
                    <a:pt x="38" y="2"/>
                    <a:pt x="0" y="4"/>
                    <a:pt x="3" y="28"/>
                  </a:cubicBezTo>
                  <a:cubicBezTo>
                    <a:pt x="6" y="54"/>
                    <a:pt x="6" y="54"/>
                    <a:pt x="6" y="54"/>
                  </a:cubicBezTo>
                  <a:cubicBezTo>
                    <a:pt x="24" y="52"/>
                    <a:pt x="24" y="52"/>
                    <a:pt x="24" y="52"/>
                  </a:cubicBezTo>
                  <a:cubicBezTo>
                    <a:pt x="22" y="38"/>
                    <a:pt x="22" y="38"/>
                    <a:pt x="22" y="38"/>
                  </a:cubicBezTo>
                  <a:cubicBezTo>
                    <a:pt x="25" y="37"/>
                    <a:pt x="25" y="37"/>
                    <a:pt x="25" y="37"/>
                  </a:cubicBezTo>
                  <a:cubicBezTo>
                    <a:pt x="27" y="51"/>
                    <a:pt x="27" y="51"/>
                    <a:pt x="27" y="51"/>
                  </a:cubicBezTo>
                  <a:cubicBezTo>
                    <a:pt x="71" y="46"/>
                    <a:pt x="71" y="46"/>
                    <a:pt x="71" y="46"/>
                  </a:cubicBezTo>
                  <a:cubicBezTo>
                    <a:pt x="69" y="32"/>
                    <a:pt x="69" y="32"/>
                    <a:pt x="69" y="32"/>
                  </a:cubicBezTo>
                  <a:cubicBezTo>
                    <a:pt x="72" y="32"/>
                    <a:pt x="72" y="32"/>
                    <a:pt x="72" y="32"/>
                  </a:cubicBezTo>
                  <a:cubicBezTo>
                    <a:pt x="73" y="46"/>
                    <a:pt x="73" y="46"/>
                    <a:pt x="73" y="46"/>
                  </a:cubicBezTo>
                  <a:cubicBezTo>
                    <a:pt x="91" y="44"/>
                    <a:pt x="91" y="44"/>
                    <a:pt x="91" y="44"/>
                  </a:cubicBezTo>
                  <a:cubicBezTo>
                    <a:pt x="87" y="17"/>
                    <a:pt x="87" y="17"/>
                    <a:pt x="87" y="17"/>
                  </a:cubicBezTo>
                  <a:cubicBezTo>
                    <a:pt x="87" y="16"/>
                    <a:pt x="87" y="16"/>
                    <a:pt x="87" y="16"/>
                  </a:cubicBezTo>
                  <a:close/>
                  <a:moveTo>
                    <a:pt x="53" y="40"/>
                  </a:moveTo>
                  <a:cubicBezTo>
                    <a:pt x="48" y="44"/>
                    <a:pt x="48" y="44"/>
                    <a:pt x="48" y="44"/>
                  </a:cubicBezTo>
                  <a:cubicBezTo>
                    <a:pt x="42" y="41"/>
                    <a:pt x="42" y="41"/>
                    <a:pt x="42" y="41"/>
                  </a:cubicBezTo>
                  <a:cubicBezTo>
                    <a:pt x="42" y="21"/>
                    <a:pt x="42" y="21"/>
                    <a:pt x="42" y="21"/>
                  </a:cubicBezTo>
                  <a:cubicBezTo>
                    <a:pt x="40" y="20"/>
                    <a:pt x="38" y="18"/>
                    <a:pt x="38" y="16"/>
                  </a:cubicBezTo>
                  <a:cubicBezTo>
                    <a:pt x="38" y="12"/>
                    <a:pt x="40" y="9"/>
                    <a:pt x="44" y="9"/>
                  </a:cubicBezTo>
                  <a:cubicBezTo>
                    <a:pt x="47" y="8"/>
                    <a:pt x="50" y="11"/>
                    <a:pt x="51" y="14"/>
                  </a:cubicBezTo>
                  <a:cubicBezTo>
                    <a:pt x="51" y="16"/>
                    <a:pt x="50" y="19"/>
                    <a:pt x="48" y="20"/>
                  </a:cubicBezTo>
                  <a:lnTo>
                    <a:pt x="53" y="40"/>
                  </a:lnTo>
                  <a:close/>
                </a:path>
              </a:pathLst>
            </a:custGeom>
            <a:solidFill>
              <a:schemeClr val="accent3"/>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296" name="Freeform 142"/>
            <p:cNvSpPr/>
            <p:nvPr/>
          </p:nvSpPr>
          <p:spPr bwMode="auto">
            <a:xfrm>
              <a:off x="1996678" y="1832569"/>
              <a:ext cx="54769" cy="108347"/>
            </a:xfrm>
            <a:custGeom>
              <a:gdLst>
                <a:gd fmla="*/ 5 w 21" name="T0"/>
                <a:gd fmla="*/ 1 h 42" name="T1"/>
                <a:gd fmla="*/ 5 w 21" name="T2"/>
                <a:gd fmla="*/ 3 h 42" name="T3"/>
                <a:gd fmla="*/ 6 w 21" name="T4"/>
                <a:gd fmla="*/ 4 h 42" name="T5"/>
                <a:gd fmla="*/ 6 w 21" name="T6"/>
                <a:gd fmla="*/ 4 h 42" name="T7"/>
                <a:gd fmla="*/ 6 w 21" name="T8"/>
                <a:gd fmla="*/ 7 h 42" name="T9"/>
                <a:gd fmla="*/ 6 w 21" name="T10"/>
                <a:gd fmla="*/ 7 h 42" name="T11"/>
                <a:gd fmla="*/ 0 w 21" name="T12"/>
                <a:gd fmla="*/ 16 h 42" name="T13"/>
                <a:gd fmla="*/ 2 w 21" name="T14"/>
                <a:gd fmla="*/ 42 h 42" name="T15"/>
                <a:gd fmla="*/ 7 w 21" name="T16"/>
                <a:gd fmla="*/ 31 h 42" name="T17"/>
                <a:gd fmla="*/ 15 w 21" name="T18"/>
                <a:gd fmla="*/ 24 h 42" name="T19"/>
                <a:gd fmla="*/ 15 w 21" name="T20"/>
                <a:gd fmla="*/ 24 h 42" name="T21"/>
                <a:gd fmla="*/ 15 w 21" name="T22"/>
                <a:gd fmla="*/ 24 h 42" name="T23"/>
                <a:gd fmla="*/ 17 w 21" name="T24"/>
                <a:gd fmla="*/ 24 h 42" name="T25"/>
                <a:gd fmla="*/ 17 w 21" name="T26"/>
                <a:gd fmla="*/ 24 h 42" name="T27"/>
                <a:gd fmla="*/ 18 w 21" name="T28"/>
                <a:gd fmla="*/ 27 h 42" name="T29"/>
                <a:gd fmla="*/ 18 w 21" name="T30"/>
                <a:gd fmla="*/ 27 h 42" name="T31"/>
                <a:gd fmla="*/ 18 w 21" name="T32"/>
                <a:gd fmla="*/ 27 h 42" name="T33"/>
                <a:gd fmla="*/ 19 w 21" name="T34"/>
                <a:gd fmla="*/ 27 h 42" name="T35"/>
                <a:gd fmla="*/ 20 w 21" name="T36"/>
                <a:gd fmla="*/ 28 h 42" name="T37"/>
                <a:gd fmla="*/ 21 w 21" name="T38"/>
                <a:gd fmla="*/ 26 h 42" name="T39"/>
                <a:gd fmla="*/ 19 w 21" name="T40"/>
                <a:gd fmla="*/ 10 h 42" name="T41"/>
                <a:gd fmla="*/ 6 w 21" name="T42"/>
                <a:gd fmla="*/ 1 h 42" name="T43"/>
                <a:gd fmla="*/ 6 w 21" name="T44"/>
                <a:gd fmla="*/ 1 h 42" name="T45"/>
                <a:gd fmla="*/ 5 w 21" name="T46"/>
                <a:gd fmla="*/ 1 h 42"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42" w="21">
                  <a:moveTo>
                    <a:pt x="5" y="1"/>
                  </a:moveTo>
                  <a:cubicBezTo>
                    <a:pt x="5" y="2"/>
                    <a:pt x="5" y="3"/>
                    <a:pt x="5" y="3"/>
                  </a:cubicBezTo>
                  <a:cubicBezTo>
                    <a:pt x="6" y="4"/>
                    <a:pt x="6" y="4"/>
                    <a:pt x="6" y="4"/>
                  </a:cubicBezTo>
                  <a:cubicBezTo>
                    <a:pt x="6" y="4"/>
                    <a:pt x="6" y="4"/>
                    <a:pt x="6" y="4"/>
                  </a:cubicBezTo>
                  <a:cubicBezTo>
                    <a:pt x="7" y="6"/>
                    <a:pt x="6" y="7"/>
                    <a:pt x="6" y="7"/>
                  </a:cubicBezTo>
                  <a:cubicBezTo>
                    <a:pt x="6" y="7"/>
                    <a:pt x="6" y="7"/>
                    <a:pt x="6" y="7"/>
                  </a:cubicBezTo>
                  <a:cubicBezTo>
                    <a:pt x="4" y="9"/>
                    <a:pt x="1" y="12"/>
                    <a:pt x="0" y="16"/>
                  </a:cubicBezTo>
                  <a:cubicBezTo>
                    <a:pt x="2" y="42"/>
                    <a:pt x="2" y="42"/>
                    <a:pt x="2" y="42"/>
                  </a:cubicBezTo>
                  <a:cubicBezTo>
                    <a:pt x="2" y="42"/>
                    <a:pt x="3" y="34"/>
                    <a:pt x="7" y="31"/>
                  </a:cubicBezTo>
                  <a:cubicBezTo>
                    <a:pt x="10" y="28"/>
                    <a:pt x="13" y="25"/>
                    <a:pt x="15" y="24"/>
                  </a:cubicBezTo>
                  <a:cubicBezTo>
                    <a:pt x="15" y="24"/>
                    <a:pt x="15" y="24"/>
                    <a:pt x="15" y="24"/>
                  </a:cubicBezTo>
                  <a:cubicBezTo>
                    <a:pt x="15" y="24"/>
                    <a:pt x="15" y="24"/>
                    <a:pt x="15" y="24"/>
                  </a:cubicBezTo>
                  <a:cubicBezTo>
                    <a:pt x="15" y="24"/>
                    <a:pt x="16" y="23"/>
                    <a:pt x="17" y="24"/>
                  </a:cubicBezTo>
                  <a:cubicBezTo>
                    <a:pt x="17" y="24"/>
                    <a:pt x="17" y="24"/>
                    <a:pt x="17" y="24"/>
                  </a:cubicBezTo>
                  <a:cubicBezTo>
                    <a:pt x="18" y="27"/>
                    <a:pt x="18" y="27"/>
                    <a:pt x="18" y="27"/>
                  </a:cubicBezTo>
                  <a:cubicBezTo>
                    <a:pt x="18" y="27"/>
                    <a:pt x="18" y="27"/>
                    <a:pt x="18" y="27"/>
                  </a:cubicBezTo>
                  <a:cubicBezTo>
                    <a:pt x="18" y="27"/>
                    <a:pt x="18" y="27"/>
                    <a:pt x="18" y="27"/>
                  </a:cubicBezTo>
                  <a:cubicBezTo>
                    <a:pt x="19" y="27"/>
                    <a:pt x="19" y="27"/>
                    <a:pt x="19" y="27"/>
                  </a:cubicBezTo>
                  <a:cubicBezTo>
                    <a:pt x="19" y="27"/>
                    <a:pt x="19" y="28"/>
                    <a:pt x="20" y="28"/>
                  </a:cubicBezTo>
                  <a:cubicBezTo>
                    <a:pt x="20" y="27"/>
                    <a:pt x="21" y="27"/>
                    <a:pt x="21" y="26"/>
                  </a:cubicBezTo>
                  <a:cubicBezTo>
                    <a:pt x="19" y="10"/>
                    <a:pt x="19" y="10"/>
                    <a:pt x="19" y="10"/>
                  </a:cubicBezTo>
                  <a:cubicBezTo>
                    <a:pt x="6" y="1"/>
                    <a:pt x="6" y="1"/>
                    <a:pt x="6" y="1"/>
                  </a:cubicBezTo>
                  <a:cubicBezTo>
                    <a:pt x="6" y="1"/>
                    <a:pt x="6" y="1"/>
                    <a:pt x="6" y="1"/>
                  </a:cubicBezTo>
                  <a:cubicBezTo>
                    <a:pt x="6" y="0"/>
                    <a:pt x="5" y="0"/>
                    <a:pt x="5" y="1"/>
                  </a:cubicBezTo>
                  <a:close/>
                </a:path>
              </a:pathLst>
            </a:custGeom>
            <a:solidFill>
              <a:schemeClr val="accent2"/>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297" name="Freeform 143"/>
            <p:cNvSpPr/>
            <p:nvPr/>
          </p:nvSpPr>
          <p:spPr bwMode="auto">
            <a:xfrm>
              <a:off x="2005012" y="1923056"/>
              <a:ext cx="55959" cy="82154"/>
            </a:xfrm>
            <a:custGeom>
              <a:gdLst>
                <a:gd fmla="*/ 19 w 22" name="T0"/>
                <a:gd fmla="*/ 31 h 32" name="T1"/>
                <a:gd fmla="*/ 22 w 22" name="T2"/>
                <a:gd fmla="*/ 30 h 32" name="T3"/>
                <a:gd fmla="*/ 20 w 22" name="T4"/>
                <a:gd fmla="*/ 11 h 32" name="T5"/>
                <a:gd fmla="*/ 20 w 22" name="T6"/>
                <a:gd fmla="*/ 11 h 32" name="T7"/>
                <a:gd fmla="*/ 19 w 22" name="T8"/>
                <a:gd fmla="*/ 8 h 32" name="T9"/>
                <a:gd fmla="*/ 7 w 22" name="T10"/>
                <a:gd fmla="*/ 0 h 32" name="T11"/>
                <a:gd fmla="*/ 2 w 22" name="T12"/>
                <a:gd fmla="*/ 8 h 32" name="T13"/>
                <a:gd fmla="*/ 7 w 22" name="T14"/>
                <a:gd fmla="*/ 23 h 32" name="T15"/>
                <a:gd fmla="*/ 19 w 22" name="T16"/>
                <a:gd fmla="*/ 31 h 3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2" w="22">
                  <a:moveTo>
                    <a:pt x="19" y="31"/>
                  </a:moveTo>
                  <a:cubicBezTo>
                    <a:pt x="19" y="31"/>
                    <a:pt x="22" y="32"/>
                    <a:pt x="22" y="30"/>
                  </a:cubicBezTo>
                  <a:cubicBezTo>
                    <a:pt x="20" y="11"/>
                    <a:pt x="20" y="11"/>
                    <a:pt x="20" y="11"/>
                  </a:cubicBezTo>
                  <a:cubicBezTo>
                    <a:pt x="20" y="11"/>
                    <a:pt x="20" y="11"/>
                    <a:pt x="20" y="11"/>
                  </a:cubicBezTo>
                  <a:cubicBezTo>
                    <a:pt x="20" y="11"/>
                    <a:pt x="20" y="8"/>
                    <a:pt x="19" y="8"/>
                  </a:cubicBezTo>
                  <a:cubicBezTo>
                    <a:pt x="7" y="0"/>
                    <a:pt x="7" y="0"/>
                    <a:pt x="7" y="0"/>
                  </a:cubicBezTo>
                  <a:cubicBezTo>
                    <a:pt x="3" y="4"/>
                    <a:pt x="2" y="8"/>
                    <a:pt x="2" y="8"/>
                  </a:cubicBezTo>
                  <a:cubicBezTo>
                    <a:pt x="0" y="18"/>
                    <a:pt x="7" y="23"/>
                    <a:pt x="7" y="23"/>
                  </a:cubicBezTo>
                  <a:cubicBezTo>
                    <a:pt x="19" y="31"/>
                    <a:pt x="19" y="31"/>
                    <a:pt x="19" y="31"/>
                  </a:cubicBezTo>
                  <a:close/>
                </a:path>
              </a:pathLst>
            </a:custGeom>
            <a:solidFill>
              <a:schemeClr val="accent2"/>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298" name="Freeform 144"/>
            <p:cNvSpPr/>
            <p:nvPr/>
          </p:nvSpPr>
          <p:spPr bwMode="auto">
            <a:xfrm>
              <a:off x="2171700" y="1879003"/>
              <a:ext cx="54769" cy="104775"/>
            </a:xfrm>
            <a:custGeom>
              <a:gdLst>
                <a:gd fmla="*/ 15 w 21" name="T0"/>
                <a:gd fmla="*/ 41 h 41" name="T1"/>
                <a:gd fmla="*/ 15 w 21" name="T2"/>
                <a:gd fmla="*/ 39 h 41" name="T3"/>
                <a:gd fmla="*/ 14 w 21" name="T4"/>
                <a:gd fmla="*/ 37 h 41" name="T5"/>
                <a:gd fmla="*/ 14 w 21" name="T6"/>
                <a:gd fmla="*/ 37 h 41" name="T7"/>
                <a:gd fmla="*/ 15 w 21" name="T8"/>
                <a:gd fmla="*/ 34 h 41" name="T9"/>
                <a:gd fmla="*/ 15 w 21" name="T10"/>
                <a:gd fmla="*/ 34 h 41" name="T11"/>
                <a:gd fmla="*/ 21 w 21" name="T12"/>
                <a:gd fmla="*/ 25 h 41" name="T13"/>
                <a:gd fmla="*/ 18 w 21" name="T14"/>
                <a:gd fmla="*/ 0 h 41" name="T15"/>
                <a:gd fmla="*/ 13 w 21" name="T16"/>
                <a:gd fmla="*/ 11 h 41" name="T17"/>
                <a:gd fmla="*/ 6 w 21" name="T18"/>
                <a:gd fmla="*/ 18 h 41" name="T19"/>
                <a:gd fmla="*/ 6 w 21" name="T20"/>
                <a:gd fmla="*/ 18 h 41" name="T21"/>
                <a:gd fmla="*/ 6 w 21" name="T22"/>
                <a:gd fmla="*/ 18 h 41" name="T23"/>
                <a:gd fmla="*/ 3 w 21" name="T24"/>
                <a:gd fmla="*/ 17 h 41" name="T25"/>
                <a:gd fmla="*/ 3 w 21" name="T26"/>
                <a:gd fmla="*/ 17 h 41" name="T27"/>
                <a:gd fmla="*/ 2 w 21" name="T28"/>
                <a:gd fmla="*/ 15 h 41" name="T29"/>
                <a:gd fmla="*/ 2 w 21" name="T30"/>
                <a:gd fmla="*/ 15 h 41" name="T31"/>
                <a:gd fmla="*/ 2 w 21" name="T32"/>
                <a:gd fmla="*/ 15 h 41" name="T33"/>
                <a:gd fmla="*/ 2 w 21" name="T34"/>
                <a:gd fmla="*/ 15 h 41" name="T35"/>
                <a:gd fmla="*/ 1 w 21" name="T36"/>
                <a:gd fmla="*/ 14 h 41" name="T37"/>
                <a:gd fmla="*/ 0 w 21" name="T38"/>
                <a:gd fmla="*/ 16 h 41" name="T39"/>
                <a:gd fmla="*/ 1 w 21" name="T40"/>
                <a:gd fmla="*/ 32 h 41" name="T41"/>
                <a:gd fmla="*/ 14 w 21" name="T42"/>
                <a:gd fmla="*/ 41 h 41" name="T43"/>
                <a:gd fmla="*/ 14 w 21" name="T44"/>
                <a:gd fmla="*/ 41 h 41" name="T45"/>
                <a:gd fmla="*/ 15 w 21" name="T46"/>
                <a:gd fmla="*/ 41 h 41"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41" w="21">
                  <a:moveTo>
                    <a:pt x="15" y="41"/>
                  </a:moveTo>
                  <a:cubicBezTo>
                    <a:pt x="16" y="40"/>
                    <a:pt x="15" y="39"/>
                    <a:pt x="15" y="39"/>
                  </a:cubicBezTo>
                  <a:cubicBezTo>
                    <a:pt x="14" y="37"/>
                    <a:pt x="14" y="37"/>
                    <a:pt x="14" y="37"/>
                  </a:cubicBezTo>
                  <a:cubicBezTo>
                    <a:pt x="14" y="37"/>
                    <a:pt x="14" y="37"/>
                    <a:pt x="14" y="37"/>
                  </a:cubicBezTo>
                  <a:cubicBezTo>
                    <a:pt x="14" y="35"/>
                    <a:pt x="15" y="34"/>
                    <a:pt x="15" y="34"/>
                  </a:cubicBezTo>
                  <a:cubicBezTo>
                    <a:pt x="15" y="34"/>
                    <a:pt x="15" y="34"/>
                    <a:pt x="15" y="34"/>
                  </a:cubicBezTo>
                  <a:cubicBezTo>
                    <a:pt x="17" y="33"/>
                    <a:pt x="20" y="30"/>
                    <a:pt x="21" y="25"/>
                  </a:cubicBezTo>
                  <a:cubicBezTo>
                    <a:pt x="18" y="0"/>
                    <a:pt x="18" y="0"/>
                    <a:pt x="18" y="0"/>
                  </a:cubicBezTo>
                  <a:cubicBezTo>
                    <a:pt x="18" y="0"/>
                    <a:pt x="17" y="7"/>
                    <a:pt x="13" y="11"/>
                  </a:cubicBezTo>
                  <a:cubicBezTo>
                    <a:pt x="10" y="14"/>
                    <a:pt x="7" y="16"/>
                    <a:pt x="6" y="18"/>
                  </a:cubicBezTo>
                  <a:cubicBezTo>
                    <a:pt x="6" y="18"/>
                    <a:pt x="6" y="18"/>
                    <a:pt x="6" y="18"/>
                  </a:cubicBezTo>
                  <a:cubicBezTo>
                    <a:pt x="6" y="18"/>
                    <a:pt x="6" y="18"/>
                    <a:pt x="6" y="18"/>
                  </a:cubicBezTo>
                  <a:cubicBezTo>
                    <a:pt x="5" y="18"/>
                    <a:pt x="4" y="18"/>
                    <a:pt x="3" y="17"/>
                  </a:cubicBezTo>
                  <a:cubicBezTo>
                    <a:pt x="3" y="17"/>
                    <a:pt x="3" y="17"/>
                    <a:pt x="3" y="17"/>
                  </a:cubicBezTo>
                  <a:cubicBezTo>
                    <a:pt x="2" y="15"/>
                    <a:pt x="2" y="15"/>
                    <a:pt x="2" y="15"/>
                  </a:cubicBezTo>
                  <a:cubicBezTo>
                    <a:pt x="2" y="15"/>
                    <a:pt x="2" y="15"/>
                    <a:pt x="2" y="15"/>
                  </a:cubicBezTo>
                  <a:cubicBezTo>
                    <a:pt x="2" y="15"/>
                    <a:pt x="2" y="15"/>
                    <a:pt x="2" y="15"/>
                  </a:cubicBezTo>
                  <a:cubicBezTo>
                    <a:pt x="2" y="15"/>
                    <a:pt x="2" y="15"/>
                    <a:pt x="2" y="15"/>
                  </a:cubicBezTo>
                  <a:cubicBezTo>
                    <a:pt x="2" y="14"/>
                    <a:pt x="1" y="14"/>
                    <a:pt x="1" y="14"/>
                  </a:cubicBezTo>
                  <a:cubicBezTo>
                    <a:pt x="0" y="14"/>
                    <a:pt x="0" y="15"/>
                    <a:pt x="0" y="16"/>
                  </a:cubicBezTo>
                  <a:cubicBezTo>
                    <a:pt x="1" y="32"/>
                    <a:pt x="1" y="32"/>
                    <a:pt x="1" y="32"/>
                  </a:cubicBezTo>
                  <a:cubicBezTo>
                    <a:pt x="14" y="41"/>
                    <a:pt x="14" y="41"/>
                    <a:pt x="14" y="41"/>
                  </a:cubicBezTo>
                  <a:cubicBezTo>
                    <a:pt x="14" y="41"/>
                    <a:pt x="14" y="41"/>
                    <a:pt x="14" y="41"/>
                  </a:cubicBezTo>
                  <a:cubicBezTo>
                    <a:pt x="15" y="41"/>
                    <a:pt x="15" y="41"/>
                    <a:pt x="15" y="41"/>
                  </a:cubicBezTo>
                  <a:close/>
                </a:path>
              </a:pathLst>
            </a:custGeom>
            <a:solidFill>
              <a:schemeClr val="accent2"/>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299" name="Freeform 145"/>
            <p:cNvSpPr/>
            <p:nvPr/>
          </p:nvSpPr>
          <p:spPr bwMode="auto">
            <a:xfrm>
              <a:off x="2159793" y="1812328"/>
              <a:ext cx="55959" cy="84535"/>
            </a:xfrm>
            <a:custGeom>
              <a:gdLst>
                <a:gd fmla="*/ 3 w 22" name="T0"/>
                <a:gd fmla="*/ 2 h 33" name="T1"/>
                <a:gd fmla="*/ 0 w 22" name="T2"/>
                <a:gd fmla="*/ 3 h 33" name="T3"/>
                <a:gd fmla="*/ 2 w 22" name="T4"/>
                <a:gd fmla="*/ 22 h 33" name="T5"/>
                <a:gd fmla="*/ 2 w 22" name="T6"/>
                <a:gd fmla="*/ 22 h 33" name="T7"/>
                <a:gd fmla="*/ 4 w 22" name="T8"/>
                <a:gd fmla="*/ 25 h 33" name="T9"/>
                <a:gd fmla="*/ 16 w 22" name="T10"/>
                <a:gd fmla="*/ 33 h 33" name="T11"/>
                <a:gd fmla="*/ 20 w 22" name="T12"/>
                <a:gd fmla="*/ 25 h 33" name="T13"/>
                <a:gd fmla="*/ 16 w 22" name="T14"/>
                <a:gd fmla="*/ 9 h 33" name="T15"/>
                <a:gd fmla="*/ 3 w 22" name="T16"/>
                <a:gd fmla="*/ 2 h 3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3" w="22">
                  <a:moveTo>
                    <a:pt x="3" y="2"/>
                  </a:moveTo>
                  <a:cubicBezTo>
                    <a:pt x="3" y="2"/>
                    <a:pt x="0" y="0"/>
                    <a:pt x="0" y="3"/>
                  </a:cubicBezTo>
                  <a:cubicBezTo>
                    <a:pt x="2" y="22"/>
                    <a:pt x="2" y="22"/>
                    <a:pt x="2" y="22"/>
                  </a:cubicBezTo>
                  <a:cubicBezTo>
                    <a:pt x="2" y="22"/>
                    <a:pt x="2" y="22"/>
                    <a:pt x="2" y="22"/>
                  </a:cubicBezTo>
                  <a:cubicBezTo>
                    <a:pt x="2" y="22"/>
                    <a:pt x="3" y="24"/>
                    <a:pt x="4" y="25"/>
                  </a:cubicBezTo>
                  <a:cubicBezTo>
                    <a:pt x="16" y="33"/>
                    <a:pt x="16" y="33"/>
                    <a:pt x="16" y="33"/>
                  </a:cubicBezTo>
                  <a:cubicBezTo>
                    <a:pt x="20" y="28"/>
                    <a:pt x="20" y="25"/>
                    <a:pt x="20" y="25"/>
                  </a:cubicBezTo>
                  <a:cubicBezTo>
                    <a:pt x="22" y="15"/>
                    <a:pt x="16" y="9"/>
                    <a:pt x="16" y="9"/>
                  </a:cubicBezTo>
                  <a:cubicBezTo>
                    <a:pt x="3" y="2"/>
                    <a:pt x="3" y="2"/>
                    <a:pt x="3" y="2"/>
                  </a:cubicBezTo>
                  <a:close/>
                </a:path>
              </a:pathLst>
            </a:custGeom>
            <a:solidFill>
              <a:schemeClr val="accent2"/>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300" name="Freeform 146"/>
            <p:cNvSpPr>
              <a:spLocks noEditPoints="1"/>
            </p:cNvSpPr>
            <p:nvPr/>
          </p:nvSpPr>
          <p:spPr bwMode="auto">
            <a:xfrm>
              <a:off x="2053828" y="1790896"/>
              <a:ext cx="97631" cy="101204"/>
            </a:xfrm>
            <a:custGeom>
              <a:gdLst>
                <a:gd fmla="*/ 17 w 38" name="T0"/>
                <a:gd fmla="*/ 1 h 39" name="T1"/>
                <a:gd fmla="*/ 1 w 38" name="T2"/>
                <a:gd fmla="*/ 22 h 39" name="T3"/>
                <a:gd fmla="*/ 21 w 38" name="T4"/>
                <a:gd fmla="*/ 38 h 39" name="T5"/>
                <a:gd fmla="*/ 37 w 38" name="T6"/>
                <a:gd fmla="*/ 17 h 39" name="T7"/>
                <a:gd fmla="*/ 17 w 38" name="T8"/>
                <a:gd fmla="*/ 1 h 39" name="T9"/>
                <a:gd fmla="*/ 21 w 38" name="T10"/>
                <a:gd fmla="*/ 34 h 39" name="T11"/>
                <a:gd fmla="*/ 5 w 38" name="T12"/>
                <a:gd fmla="*/ 21 h 39" name="T13"/>
                <a:gd fmla="*/ 17 w 38" name="T14"/>
                <a:gd fmla="*/ 5 h 39" name="T15"/>
                <a:gd fmla="*/ 33 w 38" name="T16"/>
                <a:gd fmla="*/ 18 h 39" name="T17"/>
                <a:gd fmla="*/ 21 w 38" name="T18"/>
                <a:gd fmla="*/ 34 h 3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9" w="38">
                  <a:moveTo>
                    <a:pt x="17" y="1"/>
                  </a:moveTo>
                  <a:cubicBezTo>
                    <a:pt x="7" y="3"/>
                    <a:pt x="0" y="12"/>
                    <a:pt x="1" y="22"/>
                  </a:cubicBezTo>
                  <a:cubicBezTo>
                    <a:pt x="2" y="32"/>
                    <a:pt x="11" y="39"/>
                    <a:pt x="21" y="38"/>
                  </a:cubicBezTo>
                  <a:cubicBezTo>
                    <a:pt x="31" y="36"/>
                    <a:pt x="38" y="27"/>
                    <a:pt x="37" y="17"/>
                  </a:cubicBezTo>
                  <a:cubicBezTo>
                    <a:pt x="36" y="7"/>
                    <a:pt x="27" y="0"/>
                    <a:pt x="17" y="1"/>
                  </a:cubicBezTo>
                  <a:close/>
                  <a:moveTo>
                    <a:pt x="21" y="34"/>
                  </a:moveTo>
                  <a:cubicBezTo>
                    <a:pt x="13" y="35"/>
                    <a:pt x="5" y="29"/>
                    <a:pt x="5" y="21"/>
                  </a:cubicBezTo>
                  <a:cubicBezTo>
                    <a:pt x="4" y="13"/>
                    <a:pt x="9" y="6"/>
                    <a:pt x="17" y="5"/>
                  </a:cubicBezTo>
                  <a:cubicBezTo>
                    <a:pt x="25" y="4"/>
                    <a:pt x="33" y="10"/>
                    <a:pt x="33" y="18"/>
                  </a:cubicBezTo>
                  <a:cubicBezTo>
                    <a:pt x="34" y="26"/>
                    <a:pt x="29" y="33"/>
                    <a:pt x="21" y="34"/>
                  </a:cubicBezTo>
                  <a:close/>
                </a:path>
              </a:pathLst>
            </a:custGeom>
            <a:solidFill>
              <a:schemeClr val="accent2"/>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301" name="Freeform 147"/>
            <p:cNvSpPr>
              <a:spLocks noEditPoints="1"/>
            </p:cNvSpPr>
            <p:nvPr/>
          </p:nvSpPr>
          <p:spPr bwMode="auto">
            <a:xfrm>
              <a:off x="2087165" y="1808757"/>
              <a:ext cx="33338" cy="64294"/>
            </a:xfrm>
            <a:custGeom>
              <a:gdLst>
                <a:gd fmla="*/ 9 w 13" name="T0"/>
                <a:gd fmla="*/ 11 h 25" name="T1"/>
                <a:gd fmla="*/ 8 w 13" name="T2"/>
                <a:gd fmla="*/ 6 h 25" name="T3"/>
                <a:gd fmla="*/ 8 w 13" name="T4"/>
                <a:gd fmla="*/ 6 h 25" name="T5"/>
                <a:gd fmla="*/ 10 w 13" name="T6"/>
                <a:gd fmla="*/ 6 h 25" name="T7"/>
                <a:gd fmla="*/ 10 w 13" name="T8"/>
                <a:gd fmla="*/ 6 h 25" name="T9"/>
                <a:gd fmla="*/ 10 w 13" name="T10"/>
                <a:gd fmla="*/ 5 h 25" name="T11"/>
                <a:gd fmla="*/ 10 w 13" name="T12"/>
                <a:gd fmla="*/ 4 h 25" name="T13"/>
                <a:gd fmla="*/ 10 w 13" name="T14"/>
                <a:gd fmla="*/ 3 h 25" name="T15"/>
                <a:gd fmla="*/ 10 w 13" name="T16"/>
                <a:gd fmla="*/ 3 h 25" name="T17"/>
                <a:gd fmla="*/ 9 w 13" name="T18"/>
                <a:gd fmla="*/ 3 h 25" name="T19"/>
                <a:gd fmla="*/ 8 w 13" name="T20"/>
                <a:gd fmla="*/ 3 h 25" name="T21"/>
                <a:gd fmla="*/ 7 w 13" name="T22"/>
                <a:gd fmla="*/ 1 h 25" name="T23"/>
                <a:gd fmla="*/ 7 w 13" name="T24"/>
                <a:gd fmla="*/ 0 h 25" name="T25"/>
                <a:gd fmla="*/ 6 w 13" name="T26"/>
                <a:gd fmla="*/ 1 h 25" name="T27"/>
                <a:gd fmla="*/ 6 w 13" name="T28"/>
                <a:gd fmla="*/ 3 h 25" name="T29"/>
                <a:gd fmla="*/ 6 w 13" name="T30"/>
                <a:gd fmla="*/ 3 h 25" name="T31"/>
                <a:gd fmla="*/ 5 w 13" name="T32"/>
                <a:gd fmla="*/ 4 h 25" name="T33"/>
                <a:gd fmla="*/ 4 w 13" name="T34"/>
                <a:gd fmla="*/ 1 h 25" name="T35"/>
                <a:gd fmla="*/ 3 w 13" name="T36"/>
                <a:gd fmla="*/ 1 h 25" name="T37"/>
                <a:gd fmla="*/ 3 w 13" name="T38"/>
                <a:gd fmla="*/ 2 h 25" name="T39"/>
                <a:gd fmla="*/ 3 w 13" name="T40"/>
                <a:gd fmla="*/ 4 h 25" name="T41"/>
                <a:gd fmla="*/ 1 w 13" name="T42"/>
                <a:gd fmla="*/ 5 h 25" name="T43"/>
                <a:gd fmla="*/ 0 w 13" name="T44"/>
                <a:gd fmla="*/ 7 h 25" name="T45"/>
                <a:gd fmla="*/ 0 w 13" name="T46"/>
                <a:gd fmla="*/ 9 h 25" name="T47"/>
                <a:gd fmla="*/ 1 w 13" name="T48"/>
                <a:gd fmla="*/ 11 h 25" name="T49"/>
                <a:gd fmla="*/ 2 w 13" name="T50"/>
                <a:gd fmla="*/ 12 h 25" name="T51"/>
                <a:gd fmla="*/ 4 w 13" name="T52"/>
                <a:gd fmla="*/ 13 h 25" name="T53"/>
                <a:gd fmla="*/ 4 w 13" name="T54"/>
                <a:gd fmla="*/ 13 h 25" name="T55"/>
                <a:gd fmla="*/ 5 w 13" name="T56"/>
                <a:gd fmla="*/ 18 h 25" name="T57"/>
                <a:gd fmla="*/ 3 w 13" name="T58"/>
                <a:gd fmla="*/ 18 h 25" name="T59"/>
                <a:gd fmla="*/ 2 w 13" name="T60"/>
                <a:gd fmla="*/ 18 h 25" name="T61"/>
                <a:gd fmla="*/ 1 w 13" name="T62"/>
                <a:gd fmla="*/ 18 h 25" name="T63"/>
                <a:gd fmla="*/ 1 w 13" name="T64"/>
                <a:gd fmla="*/ 19 h 25" name="T65"/>
                <a:gd fmla="*/ 1 w 13" name="T66"/>
                <a:gd fmla="*/ 20 h 25" name="T67"/>
                <a:gd fmla="*/ 1 w 13" name="T68"/>
                <a:gd fmla="*/ 21 h 25" name="T69"/>
                <a:gd fmla="*/ 3 w 13" name="T70"/>
                <a:gd fmla="*/ 21 h 25" name="T71"/>
                <a:gd fmla="*/ 5 w 13" name="T72"/>
                <a:gd fmla="*/ 21 h 25" name="T73"/>
                <a:gd fmla="*/ 6 w 13" name="T74"/>
                <a:gd fmla="*/ 24 h 25" name="T75"/>
                <a:gd fmla="*/ 6 w 13" name="T76"/>
                <a:gd fmla="*/ 25 h 25" name="T77"/>
                <a:gd fmla="*/ 7 w 13" name="T78"/>
                <a:gd fmla="*/ 24 h 25" name="T79"/>
                <a:gd fmla="*/ 7 w 13" name="T80"/>
                <a:gd fmla="*/ 21 h 25" name="T81"/>
                <a:gd fmla="*/ 8 w 13" name="T82"/>
                <a:gd fmla="*/ 21 h 25" name="T83"/>
                <a:gd fmla="*/ 9 w 13" name="T84"/>
                <a:gd fmla="*/ 24 h 25" name="T85"/>
                <a:gd fmla="*/ 10 w 13" name="T86"/>
                <a:gd fmla="*/ 24 h 25" name="T87"/>
                <a:gd fmla="*/ 10 w 13" name="T88"/>
                <a:gd fmla="*/ 23 h 25" name="T89"/>
                <a:gd fmla="*/ 10 w 13" name="T90"/>
                <a:gd fmla="*/ 20 h 25" name="T91"/>
                <a:gd fmla="*/ 11 w 13" name="T92"/>
                <a:gd fmla="*/ 20 h 25" name="T93"/>
                <a:gd fmla="*/ 12 w 13" name="T94"/>
                <a:gd fmla="*/ 18 h 25" name="T95"/>
                <a:gd fmla="*/ 13 w 13" name="T96"/>
                <a:gd fmla="*/ 15 h 25" name="T97"/>
                <a:gd fmla="*/ 11 w 13" name="T98"/>
                <a:gd fmla="*/ 12 h 25" name="T99"/>
                <a:gd fmla="*/ 9 w 13" name="T100"/>
                <a:gd fmla="*/ 11 h 25" name="T101"/>
                <a:gd fmla="*/ 8 w 13" name="T102"/>
                <a:gd fmla="*/ 18 h 25" name="T103"/>
                <a:gd fmla="*/ 6 w 13" name="T104"/>
                <a:gd fmla="*/ 18 h 25" name="T105"/>
                <a:gd fmla="*/ 6 w 13" name="T106"/>
                <a:gd fmla="*/ 13 h 25" name="T107"/>
                <a:gd fmla="*/ 7 w 13" name="T108"/>
                <a:gd fmla="*/ 14 h 25" name="T109"/>
                <a:gd fmla="*/ 8 w 13" name="T110"/>
                <a:gd fmla="*/ 18 h 25" name="T111"/>
                <a:gd fmla="*/ 7 w 13" name="T112"/>
                <a:gd fmla="*/ 10 h 25" name="T113"/>
                <a:gd fmla="*/ 5 w 13" name="T114"/>
                <a:gd fmla="*/ 10 h 25" name="T115"/>
                <a:gd fmla="*/ 5 w 13" name="T116"/>
                <a:gd fmla="*/ 6 h 25" name="T117"/>
                <a:gd fmla="*/ 6 w 13" name="T118"/>
                <a:gd fmla="*/ 6 h 25" name="T119"/>
                <a:gd fmla="*/ 7 w 13" name="T120"/>
                <a:gd fmla="*/ 10 h 25"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25" w="13">
                  <a:moveTo>
                    <a:pt x="9" y="11"/>
                  </a:moveTo>
                  <a:cubicBezTo>
                    <a:pt x="8" y="6"/>
                    <a:pt x="8" y="6"/>
                    <a:pt x="8" y="6"/>
                  </a:cubicBezTo>
                  <a:cubicBezTo>
                    <a:pt x="8" y="6"/>
                    <a:pt x="8" y="6"/>
                    <a:pt x="8" y="6"/>
                  </a:cubicBezTo>
                  <a:cubicBezTo>
                    <a:pt x="9" y="6"/>
                    <a:pt x="9" y="6"/>
                    <a:pt x="10" y="6"/>
                  </a:cubicBezTo>
                  <a:cubicBezTo>
                    <a:pt x="10" y="6"/>
                    <a:pt x="10" y="6"/>
                    <a:pt x="10" y="6"/>
                  </a:cubicBezTo>
                  <a:cubicBezTo>
                    <a:pt x="10" y="6"/>
                    <a:pt x="10" y="5"/>
                    <a:pt x="10" y="5"/>
                  </a:cubicBezTo>
                  <a:cubicBezTo>
                    <a:pt x="10" y="5"/>
                    <a:pt x="10" y="4"/>
                    <a:pt x="10" y="4"/>
                  </a:cubicBezTo>
                  <a:cubicBezTo>
                    <a:pt x="10" y="4"/>
                    <a:pt x="10" y="3"/>
                    <a:pt x="10" y="3"/>
                  </a:cubicBezTo>
                  <a:cubicBezTo>
                    <a:pt x="10" y="3"/>
                    <a:pt x="10" y="3"/>
                    <a:pt x="10" y="3"/>
                  </a:cubicBezTo>
                  <a:cubicBezTo>
                    <a:pt x="9" y="3"/>
                    <a:pt x="9" y="3"/>
                    <a:pt x="9" y="3"/>
                  </a:cubicBezTo>
                  <a:cubicBezTo>
                    <a:pt x="9" y="3"/>
                    <a:pt x="8" y="3"/>
                    <a:pt x="8" y="3"/>
                  </a:cubicBezTo>
                  <a:cubicBezTo>
                    <a:pt x="7" y="1"/>
                    <a:pt x="7" y="1"/>
                    <a:pt x="7" y="1"/>
                  </a:cubicBezTo>
                  <a:cubicBezTo>
                    <a:pt x="7" y="1"/>
                    <a:pt x="7" y="0"/>
                    <a:pt x="7" y="0"/>
                  </a:cubicBezTo>
                  <a:cubicBezTo>
                    <a:pt x="6" y="0"/>
                    <a:pt x="6" y="1"/>
                    <a:pt x="6" y="1"/>
                  </a:cubicBezTo>
                  <a:cubicBezTo>
                    <a:pt x="6" y="3"/>
                    <a:pt x="6" y="3"/>
                    <a:pt x="6" y="3"/>
                  </a:cubicBezTo>
                  <a:cubicBezTo>
                    <a:pt x="6" y="3"/>
                    <a:pt x="6" y="3"/>
                    <a:pt x="6" y="3"/>
                  </a:cubicBezTo>
                  <a:cubicBezTo>
                    <a:pt x="5" y="3"/>
                    <a:pt x="5" y="4"/>
                    <a:pt x="5" y="4"/>
                  </a:cubicBezTo>
                  <a:cubicBezTo>
                    <a:pt x="4" y="1"/>
                    <a:pt x="4" y="1"/>
                    <a:pt x="4" y="1"/>
                  </a:cubicBezTo>
                  <a:cubicBezTo>
                    <a:pt x="4" y="1"/>
                    <a:pt x="4" y="1"/>
                    <a:pt x="3" y="1"/>
                  </a:cubicBezTo>
                  <a:cubicBezTo>
                    <a:pt x="3" y="1"/>
                    <a:pt x="3" y="1"/>
                    <a:pt x="3" y="2"/>
                  </a:cubicBezTo>
                  <a:cubicBezTo>
                    <a:pt x="3" y="4"/>
                    <a:pt x="3" y="4"/>
                    <a:pt x="3" y="4"/>
                  </a:cubicBezTo>
                  <a:cubicBezTo>
                    <a:pt x="2" y="4"/>
                    <a:pt x="2" y="5"/>
                    <a:pt x="1" y="5"/>
                  </a:cubicBezTo>
                  <a:cubicBezTo>
                    <a:pt x="1" y="6"/>
                    <a:pt x="1" y="6"/>
                    <a:pt x="0" y="7"/>
                  </a:cubicBezTo>
                  <a:cubicBezTo>
                    <a:pt x="0" y="7"/>
                    <a:pt x="0" y="8"/>
                    <a:pt x="0" y="9"/>
                  </a:cubicBezTo>
                  <a:cubicBezTo>
                    <a:pt x="0" y="9"/>
                    <a:pt x="1" y="10"/>
                    <a:pt x="1" y="11"/>
                  </a:cubicBezTo>
                  <a:cubicBezTo>
                    <a:pt x="1" y="11"/>
                    <a:pt x="2" y="12"/>
                    <a:pt x="2" y="12"/>
                  </a:cubicBezTo>
                  <a:cubicBezTo>
                    <a:pt x="3" y="12"/>
                    <a:pt x="3" y="13"/>
                    <a:pt x="4" y="13"/>
                  </a:cubicBezTo>
                  <a:cubicBezTo>
                    <a:pt x="4" y="13"/>
                    <a:pt x="4" y="13"/>
                    <a:pt x="4" y="13"/>
                  </a:cubicBezTo>
                  <a:cubicBezTo>
                    <a:pt x="5" y="18"/>
                    <a:pt x="5" y="18"/>
                    <a:pt x="5" y="18"/>
                  </a:cubicBezTo>
                  <a:cubicBezTo>
                    <a:pt x="4" y="18"/>
                    <a:pt x="4" y="18"/>
                    <a:pt x="3" y="18"/>
                  </a:cubicBezTo>
                  <a:cubicBezTo>
                    <a:pt x="3" y="18"/>
                    <a:pt x="2" y="18"/>
                    <a:pt x="2" y="18"/>
                  </a:cubicBezTo>
                  <a:cubicBezTo>
                    <a:pt x="2" y="18"/>
                    <a:pt x="1" y="18"/>
                    <a:pt x="1" y="18"/>
                  </a:cubicBezTo>
                  <a:cubicBezTo>
                    <a:pt x="1" y="19"/>
                    <a:pt x="1" y="19"/>
                    <a:pt x="1" y="19"/>
                  </a:cubicBezTo>
                  <a:cubicBezTo>
                    <a:pt x="1" y="20"/>
                    <a:pt x="1" y="20"/>
                    <a:pt x="1" y="20"/>
                  </a:cubicBezTo>
                  <a:cubicBezTo>
                    <a:pt x="1" y="21"/>
                    <a:pt x="1" y="21"/>
                    <a:pt x="1" y="21"/>
                  </a:cubicBezTo>
                  <a:cubicBezTo>
                    <a:pt x="2" y="21"/>
                    <a:pt x="2" y="21"/>
                    <a:pt x="3" y="21"/>
                  </a:cubicBezTo>
                  <a:cubicBezTo>
                    <a:pt x="4" y="21"/>
                    <a:pt x="4" y="21"/>
                    <a:pt x="5" y="21"/>
                  </a:cubicBezTo>
                  <a:cubicBezTo>
                    <a:pt x="6" y="24"/>
                    <a:pt x="6" y="24"/>
                    <a:pt x="6" y="24"/>
                  </a:cubicBezTo>
                  <a:cubicBezTo>
                    <a:pt x="6" y="25"/>
                    <a:pt x="6" y="25"/>
                    <a:pt x="6" y="25"/>
                  </a:cubicBezTo>
                  <a:cubicBezTo>
                    <a:pt x="7" y="25"/>
                    <a:pt x="7" y="24"/>
                    <a:pt x="7" y="24"/>
                  </a:cubicBezTo>
                  <a:cubicBezTo>
                    <a:pt x="7" y="21"/>
                    <a:pt x="7" y="21"/>
                    <a:pt x="7" y="21"/>
                  </a:cubicBezTo>
                  <a:cubicBezTo>
                    <a:pt x="7" y="21"/>
                    <a:pt x="8" y="21"/>
                    <a:pt x="8" y="21"/>
                  </a:cubicBezTo>
                  <a:cubicBezTo>
                    <a:pt x="9" y="24"/>
                    <a:pt x="9" y="24"/>
                    <a:pt x="9" y="24"/>
                  </a:cubicBezTo>
                  <a:cubicBezTo>
                    <a:pt x="9" y="24"/>
                    <a:pt x="9" y="24"/>
                    <a:pt x="10" y="24"/>
                  </a:cubicBezTo>
                  <a:cubicBezTo>
                    <a:pt x="10" y="24"/>
                    <a:pt x="10" y="24"/>
                    <a:pt x="10" y="23"/>
                  </a:cubicBezTo>
                  <a:cubicBezTo>
                    <a:pt x="10" y="20"/>
                    <a:pt x="10" y="20"/>
                    <a:pt x="10" y="20"/>
                  </a:cubicBezTo>
                  <a:cubicBezTo>
                    <a:pt x="10" y="20"/>
                    <a:pt x="11" y="20"/>
                    <a:pt x="11" y="20"/>
                  </a:cubicBezTo>
                  <a:cubicBezTo>
                    <a:pt x="12" y="19"/>
                    <a:pt x="12" y="19"/>
                    <a:pt x="12" y="18"/>
                  </a:cubicBezTo>
                  <a:cubicBezTo>
                    <a:pt x="13" y="17"/>
                    <a:pt x="13" y="16"/>
                    <a:pt x="13" y="15"/>
                  </a:cubicBezTo>
                  <a:cubicBezTo>
                    <a:pt x="12" y="14"/>
                    <a:pt x="12" y="13"/>
                    <a:pt x="11" y="12"/>
                  </a:cubicBezTo>
                  <a:cubicBezTo>
                    <a:pt x="10" y="12"/>
                    <a:pt x="10" y="11"/>
                    <a:pt x="9" y="11"/>
                  </a:cubicBezTo>
                  <a:close/>
                  <a:moveTo>
                    <a:pt x="8" y="18"/>
                  </a:moveTo>
                  <a:cubicBezTo>
                    <a:pt x="7" y="18"/>
                    <a:pt x="7" y="18"/>
                    <a:pt x="6" y="18"/>
                  </a:cubicBezTo>
                  <a:cubicBezTo>
                    <a:pt x="6" y="13"/>
                    <a:pt x="6" y="13"/>
                    <a:pt x="6" y="13"/>
                  </a:cubicBezTo>
                  <a:cubicBezTo>
                    <a:pt x="6" y="14"/>
                    <a:pt x="7" y="14"/>
                    <a:pt x="7" y="14"/>
                  </a:cubicBezTo>
                  <a:lnTo>
                    <a:pt x="8" y="18"/>
                  </a:lnTo>
                  <a:close/>
                  <a:moveTo>
                    <a:pt x="7" y="10"/>
                  </a:moveTo>
                  <a:cubicBezTo>
                    <a:pt x="6" y="10"/>
                    <a:pt x="6" y="10"/>
                    <a:pt x="5" y="10"/>
                  </a:cubicBezTo>
                  <a:cubicBezTo>
                    <a:pt x="5" y="6"/>
                    <a:pt x="5" y="6"/>
                    <a:pt x="5" y="6"/>
                  </a:cubicBezTo>
                  <a:cubicBezTo>
                    <a:pt x="5" y="6"/>
                    <a:pt x="6" y="6"/>
                    <a:pt x="6" y="6"/>
                  </a:cubicBezTo>
                  <a:lnTo>
                    <a:pt x="7" y="10"/>
                  </a:lnTo>
                  <a:close/>
                </a:path>
              </a:pathLst>
            </a:custGeom>
            <a:solidFill>
              <a:schemeClr val="accent2"/>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302" name="Freeform 148"/>
            <p:cNvSpPr>
              <a:spLocks noEditPoints="1"/>
            </p:cNvSpPr>
            <p:nvPr/>
          </p:nvSpPr>
          <p:spPr bwMode="auto">
            <a:xfrm>
              <a:off x="2069305" y="1927819"/>
              <a:ext cx="100013" cy="97631"/>
            </a:xfrm>
            <a:custGeom>
              <a:gdLst>
                <a:gd fmla="*/ 17 w 39" name="T0"/>
                <a:gd fmla="*/ 1 h 38" name="T1"/>
                <a:gd fmla="*/ 1 w 39" name="T2"/>
                <a:gd fmla="*/ 21 h 38" name="T3"/>
                <a:gd fmla="*/ 22 w 39" name="T4"/>
                <a:gd fmla="*/ 37 h 38" name="T5"/>
                <a:gd fmla="*/ 38 w 39" name="T6"/>
                <a:gd fmla="*/ 17 h 38" name="T7"/>
                <a:gd fmla="*/ 17 w 39" name="T8"/>
                <a:gd fmla="*/ 1 h 38" name="T9"/>
                <a:gd fmla="*/ 21 w 39" name="T10"/>
                <a:gd fmla="*/ 34 h 38" name="T11"/>
                <a:gd fmla="*/ 5 w 39" name="T12"/>
                <a:gd fmla="*/ 21 h 38" name="T13"/>
                <a:gd fmla="*/ 18 w 39" name="T14"/>
                <a:gd fmla="*/ 5 h 38" name="T15"/>
                <a:gd fmla="*/ 34 w 39" name="T16"/>
                <a:gd fmla="*/ 17 h 38" name="T17"/>
                <a:gd fmla="*/ 21 w 39" name="T18"/>
                <a:gd fmla="*/ 34 h 3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8" w="39">
                  <a:moveTo>
                    <a:pt x="17" y="1"/>
                  </a:moveTo>
                  <a:cubicBezTo>
                    <a:pt x="7" y="2"/>
                    <a:pt x="0" y="11"/>
                    <a:pt x="1" y="21"/>
                  </a:cubicBezTo>
                  <a:cubicBezTo>
                    <a:pt x="3" y="31"/>
                    <a:pt x="12" y="38"/>
                    <a:pt x="22" y="37"/>
                  </a:cubicBezTo>
                  <a:cubicBezTo>
                    <a:pt x="32" y="36"/>
                    <a:pt x="39" y="27"/>
                    <a:pt x="38" y="17"/>
                  </a:cubicBezTo>
                  <a:cubicBezTo>
                    <a:pt x="36" y="7"/>
                    <a:pt x="27" y="0"/>
                    <a:pt x="17" y="1"/>
                  </a:cubicBezTo>
                  <a:close/>
                  <a:moveTo>
                    <a:pt x="21" y="34"/>
                  </a:moveTo>
                  <a:cubicBezTo>
                    <a:pt x="13" y="35"/>
                    <a:pt x="6" y="29"/>
                    <a:pt x="5" y="21"/>
                  </a:cubicBezTo>
                  <a:cubicBezTo>
                    <a:pt x="4" y="13"/>
                    <a:pt x="10" y="6"/>
                    <a:pt x="18" y="5"/>
                  </a:cubicBezTo>
                  <a:cubicBezTo>
                    <a:pt x="26" y="4"/>
                    <a:pt x="33" y="9"/>
                    <a:pt x="34" y="17"/>
                  </a:cubicBezTo>
                  <a:cubicBezTo>
                    <a:pt x="35" y="25"/>
                    <a:pt x="29" y="33"/>
                    <a:pt x="21" y="34"/>
                  </a:cubicBezTo>
                  <a:close/>
                </a:path>
              </a:pathLst>
            </a:custGeom>
            <a:solidFill>
              <a:schemeClr val="accent2"/>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303" name="Freeform 149"/>
            <p:cNvSpPr/>
            <p:nvPr/>
          </p:nvSpPr>
          <p:spPr bwMode="auto">
            <a:xfrm>
              <a:off x="2094309" y="1952822"/>
              <a:ext cx="52388" cy="46435"/>
            </a:xfrm>
            <a:custGeom>
              <a:gdLst>
                <a:gd fmla="*/ 13 w 20" name="T0"/>
                <a:gd fmla="*/ 15 h 18" name="T1"/>
                <a:gd fmla="*/ 7 w 20" name="T2"/>
                <a:gd fmla="*/ 13 h 18" name="T3"/>
                <a:gd fmla="*/ 11 w 20" name="T4"/>
                <a:gd fmla="*/ 12 h 18" name="T5"/>
                <a:gd fmla="*/ 13 w 20" name="T6"/>
                <a:gd fmla="*/ 11 h 18" name="T7"/>
                <a:gd fmla="*/ 11 w 20" name="T8"/>
                <a:gd fmla="*/ 10 h 18" name="T9"/>
                <a:gd fmla="*/ 6 w 20" name="T10"/>
                <a:gd fmla="*/ 10 h 18" name="T11"/>
                <a:gd fmla="*/ 6 w 20" name="T12"/>
                <a:gd fmla="*/ 9 h 18" name="T13"/>
                <a:gd fmla="*/ 6 w 20" name="T14"/>
                <a:gd fmla="*/ 9 h 18" name="T15"/>
                <a:gd fmla="*/ 11 w 20" name="T16"/>
                <a:gd fmla="*/ 8 h 18" name="T17"/>
                <a:gd fmla="*/ 12 w 20" name="T18"/>
                <a:gd fmla="*/ 7 h 18" name="T19"/>
                <a:gd fmla="*/ 11 w 20" name="T20"/>
                <a:gd fmla="*/ 6 h 18" name="T21"/>
                <a:gd fmla="*/ 7 w 20" name="T22"/>
                <a:gd fmla="*/ 6 h 18" name="T23"/>
                <a:gd fmla="*/ 11 w 20" name="T24"/>
                <a:gd fmla="*/ 3 h 18" name="T25"/>
                <a:gd fmla="*/ 15 w 20" name="T26"/>
                <a:gd fmla="*/ 4 h 18" name="T27"/>
                <a:gd fmla="*/ 19 w 20" name="T28"/>
                <a:gd fmla="*/ 3 h 18" name="T29"/>
                <a:gd fmla="*/ 11 w 20" name="T30"/>
                <a:gd fmla="*/ 0 h 18" name="T31"/>
                <a:gd fmla="*/ 4 w 20" name="T32"/>
                <a:gd fmla="*/ 7 h 18" name="T33"/>
                <a:gd fmla="*/ 1 w 20" name="T34"/>
                <a:gd fmla="*/ 7 h 18" name="T35"/>
                <a:gd fmla="*/ 0 w 20" name="T36"/>
                <a:gd fmla="*/ 8 h 18" name="T37"/>
                <a:gd fmla="*/ 1 w 20" name="T38"/>
                <a:gd fmla="*/ 9 h 18" name="T39"/>
                <a:gd fmla="*/ 3 w 20" name="T40"/>
                <a:gd fmla="*/ 9 h 18" name="T41"/>
                <a:gd fmla="*/ 3 w 20" name="T42"/>
                <a:gd fmla="*/ 10 h 18" name="T43"/>
                <a:gd fmla="*/ 4 w 20" name="T44"/>
                <a:gd fmla="*/ 11 h 18" name="T45"/>
                <a:gd fmla="*/ 1 w 20" name="T46"/>
                <a:gd fmla="*/ 11 h 18" name="T47"/>
                <a:gd fmla="*/ 0 w 20" name="T48"/>
                <a:gd fmla="*/ 12 h 18" name="T49"/>
                <a:gd fmla="*/ 1 w 20" name="T50"/>
                <a:gd fmla="*/ 13 h 18" name="T51"/>
                <a:gd fmla="*/ 4 w 20" name="T52"/>
                <a:gd fmla="*/ 13 h 18" name="T53"/>
                <a:gd fmla="*/ 13 w 20" name="T54"/>
                <a:gd fmla="*/ 17 h 18" name="T55"/>
                <a:gd fmla="*/ 20 w 20" name="T56"/>
                <a:gd fmla="*/ 12 h 18" name="T57"/>
                <a:gd fmla="*/ 16 w 20" name="T58"/>
                <a:gd fmla="*/ 13 h 18" name="T59"/>
                <a:gd fmla="*/ 13 w 20" name="T60"/>
                <a:gd fmla="*/ 15 h 18"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8" w="20">
                  <a:moveTo>
                    <a:pt x="13" y="15"/>
                  </a:moveTo>
                  <a:cubicBezTo>
                    <a:pt x="11" y="15"/>
                    <a:pt x="9" y="14"/>
                    <a:pt x="7" y="13"/>
                  </a:cubicBezTo>
                  <a:cubicBezTo>
                    <a:pt x="11" y="12"/>
                    <a:pt x="11" y="12"/>
                    <a:pt x="11" y="12"/>
                  </a:cubicBezTo>
                  <a:cubicBezTo>
                    <a:pt x="12" y="12"/>
                    <a:pt x="13" y="11"/>
                    <a:pt x="13" y="11"/>
                  </a:cubicBezTo>
                  <a:cubicBezTo>
                    <a:pt x="12" y="10"/>
                    <a:pt x="12" y="10"/>
                    <a:pt x="11" y="10"/>
                  </a:cubicBezTo>
                  <a:cubicBezTo>
                    <a:pt x="6" y="10"/>
                    <a:pt x="6" y="10"/>
                    <a:pt x="6" y="10"/>
                  </a:cubicBezTo>
                  <a:cubicBezTo>
                    <a:pt x="6" y="10"/>
                    <a:pt x="6" y="10"/>
                    <a:pt x="6" y="9"/>
                  </a:cubicBezTo>
                  <a:cubicBezTo>
                    <a:pt x="6" y="9"/>
                    <a:pt x="6" y="9"/>
                    <a:pt x="6" y="9"/>
                  </a:cubicBezTo>
                  <a:cubicBezTo>
                    <a:pt x="11" y="8"/>
                    <a:pt x="11" y="8"/>
                    <a:pt x="11" y="8"/>
                  </a:cubicBezTo>
                  <a:cubicBezTo>
                    <a:pt x="12" y="8"/>
                    <a:pt x="12" y="7"/>
                    <a:pt x="12" y="7"/>
                  </a:cubicBezTo>
                  <a:cubicBezTo>
                    <a:pt x="12" y="6"/>
                    <a:pt x="11" y="6"/>
                    <a:pt x="11" y="6"/>
                  </a:cubicBezTo>
                  <a:cubicBezTo>
                    <a:pt x="7" y="6"/>
                    <a:pt x="7" y="6"/>
                    <a:pt x="7" y="6"/>
                  </a:cubicBezTo>
                  <a:cubicBezTo>
                    <a:pt x="7" y="4"/>
                    <a:pt x="9" y="3"/>
                    <a:pt x="11" y="3"/>
                  </a:cubicBezTo>
                  <a:cubicBezTo>
                    <a:pt x="13" y="3"/>
                    <a:pt x="14" y="3"/>
                    <a:pt x="15" y="4"/>
                  </a:cubicBezTo>
                  <a:cubicBezTo>
                    <a:pt x="19" y="3"/>
                    <a:pt x="19" y="3"/>
                    <a:pt x="19" y="3"/>
                  </a:cubicBezTo>
                  <a:cubicBezTo>
                    <a:pt x="17" y="1"/>
                    <a:pt x="14" y="0"/>
                    <a:pt x="11" y="0"/>
                  </a:cubicBezTo>
                  <a:cubicBezTo>
                    <a:pt x="7" y="0"/>
                    <a:pt x="4" y="3"/>
                    <a:pt x="4" y="7"/>
                  </a:cubicBezTo>
                  <a:cubicBezTo>
                    <a:pt x="1" y="7"/>
                    <a:pt x="1" y="7"/>
                    <a:pt x="1" y="7"/>
                  </a:cubicBezTo>
                  <a:cubicBezTo>
                    <a:pt x="0" y="7"/>
                    <a:pt x="0" y="8"/>
                    <a:pt x="0" y="8"/>
                  </a:cubicBezTo>
                  <a:cubicBezTo>
                    <a:pt x="0" y="9"/>
                    <a:pt x="0" y="9"/>
                    <a:pt x="1" y="9"/>
                  </a:cubicBezTo>
                  <a:cubicBezTo>
                    <a:pt x="3" y="9"/>
                    <a:pt x="3" y="9"/>
                    <a:pt x="3" y="9"/>
                  </a:cubicBezTo>
                  <a:cubicBezTo>
                    <a:pt x="3" y="9"/>
                    <a:pt x="3" y="10"/>
                    <a:pt x="3" y="10"/>
                  </a:cubicBezTo>
                  <a:cubicBezTo>
                    <a:pt x="3" y="10"/>
                    <a:pt x="3" y="10"/>
                    <a:pt x="4" y="11"/>
                  </a:cubicBezTo>
                  <a:cubicBezTo>
                    <a:pt x="1" y="11"/>
                    <a:pt x="1" y="11"/>
                    <a:pt x="1" y="11"/>
                  </a:cubicBezTo>
                  <a:cubicBezTo>
                    <a:pt x="1" y="11"/>
                    <a:pt x="0" y="12"/>
                    <a:pt x="0" y="12"/>
                  </a:cubicBezTo>
                  <a:cubicBezTo>
                    <a:pt x="0" y="13"/>
                    <a:pt x="1" y="13"/>
                    <a:pt x="1" y="13"/>
                  </a:cubicBezTo>
                  <a:cubicBezTo>
                    <a:pt x="4" y="13"/>
                    <a:pt x="4" y="13"/>
                    <a:pt x="4" y="13"/>
                  </a:cubicBezTo>
                  <a:cubicBezTo>
                    <a:pt x="6" y="16"/>
                    <a:pt x="9" y="18"/>
                    <a:pt x="13" y="17"/>
                  </a:cubicBezTo>
                  <a:cubicBezTo>
                    <a:pt x="16" y="17"/>
                    <a:pt x="18" y="15"/>
                    <a:pt x="20" y="12"/>
                  </a:cubicBezTo>
                  <a:cubicBezTo>
                    <a:pt x="16" y="13"/>
                    <a:pt x="16" y="13"/>
                    <a:pt x="16" y="13"/>
                  </a:cubicBezTo>
                  <a:cubicBezTo>
                    <a:pt x="15" y="14"/>
                    <a:pt x="14" y="15"/>
                    <a:pt x="13" y="15"/>
                  </a:cubicBezTo>
                  <a:close/>
                </a:path>
              </a:pathLst>
            </a:custGeom>
            <a:solidFill>
              <a:schemeClr val="accent2"/>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304" name="Freeform 150"/>
            <p:cNvSpPr>
              <a:spLocks noEditPoints="1"/>
            </p:cNvSpPr>
            <p:nvPr/>
          </p:nvSpPr>
          <p:spPr bwMode="auto">
            <a:xfrm>
              <a:off x="1245394" y="2620763"/>
              <a:ext cx="236934" cy="210741"/>
            </a:xfrm>
            <a:custGeom>
              <a:gdLst>
                <a:gd fmla="*/ 69 w 92" name="T0"/>
                <a:gd fmla="*/ 12 h 82" name="T1"/>
                <a:gd fmla="*/ 68 w 92" name="T2"/>
                <a:gd fmla="*/ 12 h 82" name="T3"/>
                <a:gd fmla="*/ 67 w 92" name="T4"/>
                <a:gd fmla="*/ 4 h 82" name="T5"/>
                <a:gd fmla="*/ 62 w 92" name="T6"/>
                <a:gd fmla="*/ 0 h 82" name="T7"/>
                <a:gd fmla="*/ 61 w 92" name="T8"/>
                <a:gd fmla="*/ 0 h 82" name="T9"/>
                <a:gd fmla="*/ 57 w 92" name="T10"/>
                <a:gd fmla="*/ 5 h 82" name="T11"/>
                <a:gd fmla="*/ 58 w 92" name="T12"/>
                <a:gd fmla="*/ 13 h 82" name="T13"/>
                <a:gd fmla="*/ 26 w 92" name="T14"/>
                <a:gd fmla="*/ 17 h 82" name="T15"/>
                <a:gd fmla="*/ 25 w 92" name="T16"/>
                <a:gd fmla="*/ 9 h 82" name="T17"/>
                <a:gd fmla="*/ 20 w 92" name="T18"/>
                <a:gd fmla="*/ 5 h 82" name="T19"/>
                <a:gd fmla="*/ 18 w 92" name="T20"/>
                <a:gd fmla="*/ 5 h 82" name="T21"/>
                <a:gd fmla="*/ 15 w 92" name="T22"/>
                <a:gd fmla="*/ 10 h 82" name="T23"/>
                <a:gd fmla="*/ 16 w 92" name="T24"/>
                <a:gd fmla="*/ 18 h 82" name="T25"/>
                <a:gd fmla="*/ 14 w 92" name="T26"/>
                <a:gd fmla="*/ 19 h 82" name="T27"/>
                <a:gd fmla="*/ 1 w 92" name="T28"/>
                <a:gd fmla="*/ 36 h 82" name="T29"/>
                <a:gd fmla="*/ 5 w 92" name="T30"/>
                <a:gd fmla="*/ 68 h 82" name="T31"/>
                <a:gd fmla="*/ 22 w 92" name="T32"/>
                <a:gd fmla="*/ 81 h 82" name="T33"/>
                <a:gd fmla="*/ 77 w 92" name="T34"/>
                <a:gd fmla="*/ 74 h 82" name="T35"/>
                <a:gd fmla="*/ 91 w 92" name="T36"/>
                <a:gd fmla="*/ 57 h 82" name="T37"/>
                <a:gd fmla="*/ 87 w 92" name="T38"/>
                <a:gd fmla="*/ 25 h 82" name="T39"/>
                <a:gd fmla="*/ 69 w 92" name="T40"/>
                <a:gd fmla="*/ 12 h 82" name="T41"/>
                <a:gd fmla="*/ 84 w 92" name="T42"/>
                <a:gd fmla="*/ 58 h 82" name="T43"/>
                <a:gd fmla="*/ 76 w 92" name="T44"/>
                <a:gd fmla="*/ 68 h 82" name="T45"/>
                <a:gd fmla="*/ 21 w 92" name="T46"/>
                <a:gd fmla="*/ 74 h 82" name="T47"/>
                <a:gd fmla="*/ 11 w 92" name="T48"/>
                <a:gd fmla="*/ 67 h 82" name="T49"/>
                <a:gd fmla="*/ 8 w 92" name="T50"/>
                <a:gd fmla="*/ 35 h 82" name="T51"/>
                <a:gd fmla="*/ 15 w 92" name="T52"/>
                <a:gd fmla="*/ 25 h 82" name="T53"/>
                <a:gd fmla="*/ 17 w 92" name="T54"/>
                <a:gd fmla="*/ 25 h 82" name="T55"/>
                <a:gd fmla="*/ 17 w 92" name="T56"/>
                <a:gd fmla="*/ 29 h 82" name="T57"/>
                <a:gd fmla="*/ 22 w 92" name="T58"/>
                <a:gd fmla="*/ 33 h 82" name="T59"/>
                <a:gd fmla="*/ 23 w 92" name="T60"/>
                <a:gd fmla="*/ 33 h 82" name="T61"/>
                <a:gd fmla="*/ 27 w 92" name="T62"/>
                <a:gd fmla="*/ 28 h 82" name="T63"/>
                <a:gd fmla="*/ 27 w 92" name="T64"/>
                <a:gd fmla="*/ 24 h 82" name="T65"/>
                <a:gd fmla="*/ 59 w 92" name="T66"/>
                <a:gd fmla="*/ 20 h 82" name="T67"/>
                <a:gd fmla="*/ 59 w 92" name="T68"/>
                <a:gd fmla="*/ 24 h 82" name="T69"/>
                <a:gd fmla="*/ 64 w 92" name="T70"/>
                <a:gd fmla="*/ 28 h 82" name="T71"/>
                <a:gd fmla="*/ 66 w 92" name="T72"/>
                <a:gd fmla="*/ 27 h 82" name="T73"/>
                <a:gd fmla="*/ 69 w 92" name="T74"/>
                <a:gd fmla="*/ 23 h 82" name="T75"/>
                <a:gd fmla="*/ 69 w 92" name="T76"/>
                <a:gd fmla="*/ 19 h 82" name="T77"/>
                <a:gd fmla="*/ 70 w 92" name="T78"/>
                <a:gd fmla="*/ 18 h 82" name="T79"/>
                <a:gd fmla="*/ 80 w 92" name="T80"/>
                <a:gd fmla="*/ 26 h 82" name="T81"/>
                <a:gd fmla="*/ 84 w 92" name="T82"/>
                <a:gd fmla="*/ 58 h 82"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82" w="92">
                  <a:moveTo>
                    <a:pt x="69" y="12"/>
                  </a:moveTo>
                  <a:cubicBezTo>
                    <a:pt x="68" y="12"/>
                    <a:pt x="68" y="12"/>
                    <a:pt x="68" y="12"/>
                  </a:cubicBezTo>
                  <a:cubicBezTo>
                    <a:pt x="67" y="4"/>
                    <a:pt x="67" y="4"/>
                    <a:pt x="67" y="4"/>
                  </a:cubicBezTo>
                  <a:cubicBezTo>
                    <a:pt x="67" y="1"/>
                    <a:pt x="65" y="0"/>
                    <a:pt x="62" y="0"/>
                  </a:cubicBezTo>
                  <a:cubicBezTo>
                    <a:pt x="61" y="0"/>
                    <a:pt x="61" y="0"/>
                    <a:pt x="61" y="0"/>
                  </a:cubicBezTo>
                  <a:cubicBezTo>
                    <a:pt x="58" y="1"/>
                    <a:pt x="57" y="3"/>
                    <a:pt x="57" y="5"/>
                  </a:cubicBezTo>
                  <a:cubicBezTo>
                    <a:pt x="58" y="13"/>
                    <a:pt x="58" y="13"/>
                    <a:pt x="58" y="13"/>
                  </a:cubicBezTo>
                  <a:cubicBezTo>
                    <a:pt x="26" y="17"/>
                    <a:pt x="26" y="17"/>
                    <a:pt x="26" y="17"/>
                  </a:cubicBezTo>
                  <a:cubicBezTo>
                    <a:pt x="25" y="9"/>
                    <a:pt x="25" y="9"/>
                    <a:pt x="25" y="9"/>
                  </a:cubicBezTo>
                  <a:cubicBezTo>
                    <a:pt x="24" y="7"/>
                    <a:pt x="22" y="5"/>
                    <a:pt x="20" y="5"/>
                  </a:cubicBezTo>
                  <a:cubicBezTo>
                    <a:pt x="18" y="5"/>
                    <a:pt x="18" y="5"/>
                    <a:pt x="18" y="5"/>
                  </a:cubicBezTo>
                  <a:cubicBezTo>
                    <a:pt x="16" y="6"/>
                    <a:pt x="15" y="8"/>
                    <a:pt x="15" y="10"/>
                  </a:cubicBezTo>
                  <a:cubicBezTo>
                    <a:pt x="16" y="18"/>
                    <a:pt x="16" y="18"/>
                    <a:pt x="16" y="18"/>
                  </a:cubicBezTo>
                  <a:cubicBezTo>
                    <a:pt x="14" y="19"/>
                    <a:pt x="14" y="19"/>
                    <a:pt x="14" y="19"/>
                  </a:cubicBezTo>
                  <a:cubicBezTo>
                    <a:pt x="6" y="20"/>
                    <a:pt x="0" y="27"/>
                    <a:pt x="1" y="36"/>
                  </a:cubicBezTo>
                  <a:cubicBezTo>
                    <a:pt x="5" y="68"/>
                    <a:pt x="5" y="68"/>
                    <a:pt x="5" y="68"/>
                  </a:cubicBezTo>
                  <a:cubicBezTo>
                    <a:pt x="6" y="76"/>
                    <a:pt x="14" y="82"/>
                    <a:pt x="22" y="81"/>
                  </a:cubicBezTo>
                  <a:cubicBezTo>
                    <a:pt x="77" y="74"/>
                    <a:pt x="77" y="74"/>
                    <a:pt x="77" y="74"/>
                  </a:cubicBezTo>
                  <a:cubicBezTo>
                    <a:pt x="86" y="73"/>
                    <a:pt x="92" y="65"/>
                    <a:pt x="91" y="57"/>
                  </a:cubicBezTo>
                  <a:cubicBezTo>
                    <a:pt x="87" y="25"/>
                    <a:pt x="87" y="25"/>
                    <a:pt x="87" y="25"/>
                  </a:cubicBezTo>
                  <a:cubicBezTo>
                    <a:pt x="86" y="17"/>
                    <a:pt x="78" y="11"/>
                    <a:pt x="69" y="12"/>
                  </a:cubicBezTo>
                  <a:close/>
                  <a:moveTo>
                    <a:pt x="84" y="58"/>
                  </a:moveTo>
                  <a:cubicBezTo>
                    <a:pt x="85" y="63"/>
                    <a:pt x="81" y="67"/>
                    <a:pt x="76" y="68"/>
                  </a:cubicBezTo>
                  <a:cubicBezTo>
                    <a:pt x="21" y="74"/>
                    <a:pt x="21" y="74"/>
                    <a:pt x="21" y="74"/>
                  </a:cubicBezTo>
                  <a:cubicBezTo>
                    <a:pt x="16" y="75"/>
                    <a:pt x="12" y="72"/>
                    <a:pt x="11" y="67"/>
                  </a:cubicBezTo>
                  <a:cubicBezTo>
                    <a:pt x="8" y="35"/>
                    <a:pt x="8" y="35"/>
                    <a:pt x="8" y="35"/>
                  </a:cubicBezTo>
                  <a:cubicBezTo>
                    <a:pt x="7" y="30"/>
                    <a:pt x="10" y="26"/>
                    <a:pt x="15" y="25"/>
                  </a:cubicBezTo>
                  <a:cubicBezTo>
                    <a:pt x="17" y="25"/>
                    <a:pt x="17" y="25"/>
                    <a:pt x="17" y="25"/>
                  </a:cubicBezTo>
                  <a:cubicBezTo>
                    <a:pt x="17" y="29"/>
                    <a:pt x="17" y="29"/>
                    <a:pt x="17" y="29"/>
                  </a:cubicBezTo>
                  <a:cubicBezTo>
                    <a:pt x="17" y="31"/>
                    <a:pt x="20" y="33"/>
                    <a:pt x="22" y="33"/>
                  </a:cubicBezTo>
                  <a:cubicBezTo>
                    <a:pt x="23" y="33"/>
                    <a:pt x="23" y="33"/>
                    <a:pt x="23" y="33"/>
                  </a:cubicBezTo>
                  <a:cubicBezTo>
                    <a:pt x="26" y="32"/>
                    <a:pt x="27" y="30"/>
                    <a:pt x="27" y="28"/>
                  </a:cubicBezTo>
                  <a:cubicBezTo>
                    <a:pt x="27" y="24"/>
                    <a:pt x="27" y="24"/>
                    <a:pt x="27" y="24"/>
                  </a:cubicBezTo>
                  <a:cubicBezTo>
                    <a:pt x="59" y="20"/>
                    <a:pt x="59" y="20"/>
                    <a:pt x="59" y="20"/>
                  </a:cubicBezTo>
                  <a:cubicBezTo>
                    <a:pt x="59" y="24"/>
                    <a:pt x="59" y="24"/>
                    <a:pt x="59" y="24"/>
                  </a:cubicBezTo>
                  <a:cubicBezTo>
                    <a:pt x="60" y="26"/>
                    <a:pt x="62" y="28"/>
                    <a:pt x="64" y="28"/>
                  </a:cubicBezTo>
                  <a:cubicBezTo>
                    <a:pt x="66" y="27"/>
                    <a:pt x="66" y="27"/>
                    <a:pt x="66" y="27"/>
                  </a:cubicBezTo>
                  <a:cubicBezTo>
                    <a:pt x="68" y="27"/>
                    <a:pt x="70" y="25"/>
                    <a:pt x="69" y="23"/>
                  </a:cubicBezTo>
                  <a:cubicBezTo>
                    <a:pt x="69" y="19"/>
                    <a:pt x="69" y="19"/>
                    <a:pt x="69" y="19"/>
                  </a:cubicBezTo>
                  <a:cubicBezTo>
                    <a:pt x="70" y="18"/>
                    <a:pt x="70" y="18"/>
                    <a:pt x="70" y="18"/>
                  </a:cubicBezTo>
                  <a:cubicBezTo>
                    <a:pt x="75" y="18"/>
                    <a:pt x="79" y="21"/>
                    <a:pt x="80" y="26"/>
                  </a:cubicBezTo>
                  <a:lnTo>
                    <a:pt x="84" y="58"/>
                  </a:lnTo>
                  <a:close/>
                </a:path>
              </a:pathLst>
            </a:custGeom>
            <a:solidFill>
              <a:schemeClr val="accent4"/>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305" name="Freeform 151"/>
            <p:cNvSpPr>
              <a:spLocks noEditPoints="1"/>
            </p:cNvSpPr>
            <p:nvPr/>
          </p:nvSpPr>
          <p:spPr bwMode="auto">
            <a:xfrm>
              <a:off x="1287066" y="2720776"/>
              <a:ext cx="48815" cy="69056"/>
            </a:xfrm>
            <a:custGeom>
              <a:gdLst>
                <a:gd fmla="*/ 11 w 19" name="T0"/>
                <a:gd fmla="*/ 27 h 27" name="T1"/>
                <a:gd fmla="*/ 8 w 19" name="T2"/>
                <a:gd fmla="*/ 27 h 27" name="T3"/>
                <a:gd fmla="*/ 5 w 19" name="T4"/>
                <a:gd fmla="*/ 26 h 27" name="T5"/>
                <a:gd fmla="*/ 3 w 19" name="T6"/>
                <a:gd fmla="*/ 24 h 27" name="T7"/>
                <a:gd fmla="*/ 1 w 19" name="T8"/>
                <a:gd fmla="*/ 20 h 27" name="T9"/>
                <a:gd fmla="*/ 0 w 19" name="T10"/>
                <a:gd fmla="*/ 10 h 27" name="T11"/>
                <a:gd fmla="*/ 0 w 19" name="T12"/>
                <a:gd fmla="*/ 6 h 27" name="T13"/>
                <a:gd fmla="*/ 2 w 19" name="T14"/>
                <a:gd fmla="*/ 3 h 27" name="T15"/>
                <a:gd fmla="*/ 4 w 19" name="T16"/>
                <a:gd fmla="*/ 1 h 27" name="T17"/>
                <a:gd fmla="*/ 8 w 19" name="T18"/>
                <a:gd fmla="*/ 0 h 27" name="T19"/>
                <a:gd fmla="*/ 11 w 19" name="T20"/>
                <a:gd fmla="*/ 0 h 27" name="T21"/>
                <a:gd fmla="*/ 14 w 19" name="T22"/>
                <a:gd fmla="*/ 1 h 27" name="T23"/>
                <a:gd fmla="*/ 17 w 19" name="T24"/>
                <a:gd fmla="*/ 3 h 27" name="T25"/>
                <a:gd fmla="*/ 18 w 19" name="T26"/>
                <a:gd fmla="*/ 7 h 27" name="T27"/>
                <a:gd fmla="*/ 19 w 19" name="T28"/>
                <a:gd fmla="*/ 17 h 27" name="T29"/>
                <a:gd fmla="*/ 19 w 19" name="T30"/>
                <a:gd fmla="*/ 22 h 27" name="T31"/>
                <a:gd fmla="*/ 17 w 19" name="T32"/>
                <a:gd fmla="*/ 24 h 27" name="T33"/>
                <a:gd fmla="*/ 15 w 19" name="T34"/>
                <a:gd fmla="*/ 26 h 27" name="T35"/>
                <a:gd fmla="*/ 11 w 19" name="T36"/>
                <a:gd fmla="*/ 27 h 27" name="T37"/>
                <a:gd fmla="*/ 14 w 19" name="T38"/>
                <a:gd fmla="*/ 9 h 27" name="T39"/>
                <a:gd fmla="*/ 12 w 19" name="T40"/>
                <a:gd fmla="*/ 5 h 27" name="T41"/>
                <a:gd fmla="*/ 9 w 19" name="T42"/>
                <a:gd fmla="*/ 4 h 27" name="T43"/>
                <a:gd fmla="*/ 6 w 19" name="T44"/>
                <a:gd fmla="*/ 4 h 27" name="T45"/>
                <a:gd fmla="*/ 5 w 19" name="T46"/>
                <a:gd fmla="*/ 6 h 27" name="T47"/>
                <a:gd fmla="*/ 4 w 19" name="T48"/>
                <a:gd fmla="*/ 8 h 27" name="T49"/>
                <a:gd fmla="*/ 4 w 19" name="T50"/>
                <a:gd fmla="*/ 10 h 27" name="T51"/>
                <a:gd fmla="*/ 5 w 19" name="T52"/>
                <a:gd fmla="*/ 19 h 27" name="T53"/>
                <a:gd fmla="*/ 7 w 19" name="T54"/>
                <a:gd fmla="*/ 23 h 27" name="T55"/>
                <a:gd fmla="*/ 11 w 19" name="T56"/>
                <a:gd fmla="*/ 23 h 27" name="T57"/>
                <a:gd fmla="*/ 13 w 19" name="T58"/>
                <a:gd fmla="*/ 23 h 27" name="T59"/>
                <a:gd fmla="*/ 14 w 19" name="T60"/>
                <a:gd fmla="*/ 22 h 27" name="T61"/>
                <a:gd fmla="*/ 15 w 19" name="T62"/>
                <a:gd fmla="*/ 20 h 27" name="T63"/>
                <a:gd fmla="*/ 15 w 19" name="T64"/>
                <a:gd fmla="*/ 17 h 27" name="T65"/>
                <a:gd fmla="*/ 14 w 19" name="T66"/>
                <a:gd fmla="*/ 9 h 27"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27" w="19">
                  <a:moveTo>
                    <a:pt x="11" y="27"/>
                  </a:moveTo>
                  <a:cubicBezTo>
                    <a:pt x="10" y="27"/>
                    <a:pt x="9" y="27"/>
                    <a:pt x="8" y="27"/>
                  </a:cubicBezTo>
                  <a:cubicBezTo>
                    <a:pt x="7" y="27"/>
                    <a:pt x="6" y="26"/>
                    <a:pt x="5" y="26"/>
                  </a:cubicBezTo>
                  <a:cubicBezTo>
                    <a:pt x="4" y="25"/>
                    <a:pt x="3" y="25"/>
                    <a:pt x="3" y="24"/>
                  </a:cubicBezTo>
                  <a:cubicBezTo>
                    <a:pt x="2" y="23"/>
                    <a:pt x="2" y="22"/>
                    <a:pt x="1" y="20"/>
                  </a:cubicBezTo>
                  <a:cubicBezTo>
                    <a:pt x="0" y="10"/>
                    <a:pt x="0" y="10"/>
                    <a:pt x="0" y="10"/>
                  </a:cubicBezTo>
                  <a:cubicBezTo>
                    <a:pt x="0" y="8"/>
                    <a:pt x="0" y="7"/>
                    <a:pt x="0" y="6"/>
                  </a:cubicBezTo>
                  <a:cubicBezTo>
                    <a:pt x="1" y="5"/>
                    <a:pt x="1" y="4"/>
                    <a:pt x="2" y="3"/>
                  </a:cubicBezTo>
                  <a:cubicBezTo>
                    <a:pt x="2" y="2"/>
                    <a:pt x="3" y="1"/>
                    <a:pt x="4" y="1"/>
                  </a:cubicBezTo>
                  <a:cubicBezTo>
                    <a:pt x="6" y="1"/>
                    <a:pt x="7" y="0"/>
                    <a:pt x="8" y="0"/>
                  </a:cubicBezTo>
                  <a:cubicBezTo>
                    <a:pt x="9" y="0"/>
                    <a:pt x="10" y="0"/>
                    <a:pt x="11" y="0"/>
                  </a:cubicBezTo>
                  <a:cubicBezTo>
                    <a:pt x="13" y="0"/>
                    <a:pt x="14" y="1"/>
                    <a:pt x="14" y="1"/>
                  </a:cubicBezTo>
                  <a:cubicBezTo>
                    <a:pt x="15" y="2"/>
                    <a:pt x="16" y="2"/>
                    <a:pt x="17" y="3"/>
                  </a:cubicBezTo>
                  <a:cubicBezTo>
                    <a:pt x="17" y="4"/>
                    <a:pt x="18" y="6"/>
                    <a:pt x="18" y="7"/>
                  </a:cubicBezTo>
                  <a:cubicBezTo>
                    <a:pt x="19" y="17"/>
                    <a:pt x="19" y="17"/>
                    <a:pt x="19" y="17"/>
                  </a:cubicBezTo>
                  <a:cubicBezTo>
                    <a:pt x="19" y="19"/>
                    <a:pt x="19" y="20"/>
                    <a:pt x="19" y="22"/>
                  </a:cubicBezTo>
                  <a:cubicBezTo>
                    <a:pt x="18" y="23"/>
                    <a:pt x="18" y="24"/>
                    <a:pt x="17" y="24"/>
                  </a:cubicBezTo>
                  <a:cubicBezTo>
                    <a:pt x="16" y="25"/>
                    <a:pt x="16" y="26"/>
                    <a:pt x="15" y="26"/>
                  </a:cubicBezTo>
                  <a:cubicBezTo>
                    <a:pt x="14" y="26"/>
                    <a:pt x="13" y="26"/>
                    <a:pt x="11" y="27"/>
                  </a:cubicBezTo>
                  <a:close/>
                  <a:moveTo>
                    <a:pt x="14" y="9"/>
                  </a:moveTo>
                  <a:cubicBezTo>
                    <a:pt x="14" y="7"/>
                    <a:pt x="13" y="5"/>
                    <a:pt x="12" y="5"/>
                  </a:cubicBezTo>
                  <a:cubicBezTo>
                    <a:pt x="12" y="4"/>
                    <a:pt x="10" y="3"/>
                    <a:pt x="9" y="4"/>
                  </a:cubicBezTo>
                  <a:cubicBezTo>
                    <a:pt x="8" y="4"/>
                    <a:pt x="7" y="4"/>
                    <a:pt x="6" y="4"/>
                  </a:cubicBezTo>
                  <a:cubicBezTo>
                    <a:pt x="5" y="5"/>
                    <a:pt x="5" y="5"/>
                    <a:pt x="5" y="6"/>
                  </a:cubicBezTo>
                  <a:cubicBezTo>
                    <a:pt x="4" y="6"/>
                    <a:pt x="4" y="7"/>
                    <a:pt x="4" y="8"/>
                  </a:cubicBezTo>
                  <a:cubicBezTo>
                    <a:pt x="4" y="8"/>
                    <a:pt x="4" y="9"/>
                    <a:pt x="4" y="10"/>
                  </a:cubicBezTo>
                  <a:cubicBezTo>
                    <a:pt x="5" y="19"/>
                    <a:pt x="5" y="19"/>
                    <a:pt x="5" y="19"/>
                  </a:cubicBezTo>
                  <a:cubicBezTo>
                    <a:pt x="6" y="21"/>
                    <a:pt x="6" y="22"/>
                    <a:pt x="7" y="23"/>
                  </a:cubicBezTo>
                  <a:cubicBezTo>
                    <a:pt x="8" y="23"/>
                    <a:pt x="9" y="23"/>
                    <a:pt x="11" y="23"/>
                  </a:cubicBezTo>
                  <a:cubicBezTo>
                    <a:pt x="12" y="23"/>
                    <a:pt x="12" y="23"/>
                    <a:pt x="13" y="23"/>
                  </a:cubicBezTo>
                  <a:cubicBezTo>
                    <a:pt x="13" y="23"/>
                    <a:pt x="14" y="22"/>
                    <a:pt x="14" y="22"/>
                  </a:cubicBezTo>
                  <a:cubicBezTo>
                    <a:pt x="15" y="21"/>
                    <a:pt x="15" y="21"/>
                    <a:pt x="15" y="20"/>
                  </a:cubicBezTo>
                  <a:cubicBezTo>
                    <a:pt x="15" y="19"/>
                    <a:pt x="15" y="19"/>
                    <a:pt x="15" y="17"/>
                  </a:cubicBezTo>
                  <a:lnTo>
                    <a:pt x="14" y="9"/>
                  </a:lnTo>
                  <a:close/>
                </a:path>
              </a:pathLst>
            </a:custGeom>
            <a:solidFill>
              <a:schemeClr val="accent4"/>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306" name="Freeform 152"/>
            <p:cNvSpPr/>
            <p:nvPr/>
          </p:nvSpPr>
          <p:spPr bwMode="auto">
            <a:xfrm>
              <a:off x="1338263" y="2716012"/>
              <a:ext cx="28575" cy="66675"/>
            </a:xfrm>
            <a:custGeom>
              <a:gdLst>
                <a:gd fmla="*/ 10 w 11" name="T0"/>
                <a:gd fmla="*/ 26 h 26" name="T1"/>
                <a:gd fmla="*/ 8 w 11" name="T2"/>
                <a:gd fmla="*/ 26 h 26" name="T3"/>
                <a:gd fmla="*/ 7 w 11" name="T4"/>
                <a:gd fmla="*/ 26 h 26" name="T5"/>
                <a:gd fmla="*/ 7 w 11" name="T6"/>
                <a:gd fmla="*/ 25 h 26" name="T7"/>
                <a:gd fmla="*/ 4 w 11" name="T8"/>
                <a:gd fmla="*/ 6 h 26" name="T9"/>
                <a:gd fmla="*/ 4 w 11" name="T10"/>
                <a:gd fmla="*/ 6 h 26" name="T11"/>
                <a:gd fmla="*/ 3 w 11" name="T12"/>
                <a:gd fmla="*/ 5 h 26" name="T13"/>
                <a:gd fmla="*/ 1 w 11" name="T14"/>
                <a:gd fmla="*/ 6 h 26" name="T15"/>
                <a:gd fmla="*/ 0 w 11" name="T16"/>
                <a:gd fmla="*/ 6 h 26" name="T17"/>
                <a:gd fmla="*/ 0 w 11" name="T18"/>
                <a:gd fmla="*/ 5 h 26" name="T19"/>
                <a:gd fmla="*/ 0 w 11" name="T20"/>
                <a:gd fmla="*/ 4 h 26" name="T21"/>
                <a:gd fmla="*/ 0 w 11" name="T22"/>
                <a:gd fmla="*/ 3 h 26" name="T23"/>
                <a:gd fmla="*/ 1 w 11" name="T24"/>
                <a:gd fmla="*/ 3 h 26" name="T25"/>
                <a:gd fmla="*/ 3 w 11" name="T26"/>
                <a:gd fmla="*/ 1 h 26" name="T27"/>
                <a:gd fmla="*/ 4 w 11" name="T28"/>
                <a:gd fmla="*/ 1 h 26" name="T29"/>
                <a:gd fmla="*/ 5 w 11" name="T30"/>
                <a:gd fmla="*/ 1 h 26" name="T31"/>
                <a:gd fmla="*/ 7 w 11" name="T32"/>
                <a:gd fmla="*/ 0 h 26" name="T33"/>
                <a:gd fmla="*/ 8 w 11" name="T34"/>
                <a:gd fmla="*/ 1 h 26" name="T35"/>
                <a:gd fmla="*/ 8 w 11" name="T36"/>
                <a:gd fmla="*/ 2 h 26" name="T37"/>
                <a:gd fmla="*/ 11 w 11" name="T38"/>
                <a:gd fmla="*/ 25 h 26" name="T39"/>
                <a:gd fmla="*/ 11 w 11" name="T40"/>
                <a:gd fmla="*/ 26 h 26" name="T41"/>
                <a:gd fmla="*/ 10 w 11" name="T42"/>
                <a:gd fmla="*/ 26 h 26"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26" w="11">
                  <a:moveTo>
                    <a:pt x="10" y="26"/>
                  </a:moveTo>
                  <a:cubicBezTo>
                    <a:pt x="8" y="26"/>
                    <a:pt x="8" y="26"/>
                    <a:pt x="8" y="26"/>
                  </a:cubicBezTo>
                  <a:cubicBezTo>
                    <a:pt x="7" y="26"/>
                    <a:pt x="7" y="26"/>
                    <a:pt x="7" y="26"/>
                  </a:cubicBezTo>
                  <a:cubicBezTo>
                    <a:pt x="7" y="26"/>
                    <a:pt x="7" y="26"/>
                    <a:pt x="7" y="25"/>
                  </a:cubicBezTo>
                  <a:cubicBezTo>
                    <a:pt x="4" y="6"/>
                    <a:pt x="4" y="6"/>
                    <a:pt x="4" y="6"/>
                  </a:cubicBezTo>
                  <a:cubicBezTo>
                    <a:pt x="4" y="6"/>
                    <a:pt x="4" y="6"/>
                    <a:pt x="4" y="6"/>
                  </a:cubicBezTo>
                  <a:cubicBezTo>
                    <a:pt x="4" y="5"/>
                    <a:pt x="4" y="5"/>
                    <a:pt x="3" y="5"/>
                  </a:cubicBezTo>
                  <a:cubicBezTo>
                    <a:pt x="1" y="6"/>
                    <a:pt x="1" y="6"/>
                    <a:pt x="1" y="6"/>
                  </a:cubicBezTo>
                  <a:cubicBezTo>
                    <a:pt x="0" y="6"/>
                    <a:pt x="0" y="6"/>
                    <a:pt x="0" y="6"/>
                  </a:cubicBezTo>
                  <a:cubicBezTo>
                    <a:pt x="0" y="5"/>
                    <a:pt x="0" y="5"/>
                    <a:pt x="0" y="5"/>
                  </a:cubicBezTo>
                  <a:cubicBezTo>
                    <a:pt x="0" y="4"/>
                    <a:pt x="0" y="4"/>
                    <a:pt x="0" y="4"/>
                  </a:cubicBezTo>
                  <a:cubicBezTo>
                    <a:pt x="0" y="3"/>
                    <a:pt x="0" y="3"/>
                    <a:pt x="0" y="3"/>
                  </a:cubicBezTo>
                  <a:cubicBezTo>
                    <a:pt x="0" y="3"/>
                    <a:pt x="0" y="3"/>
                    <a:pt x="1" y="3"/>
                  </a:cubicBezTo>
                  <a:cubicBezTo>
                    <a:pt x="3" y="1"/>
                    <a:pt x="3" y="1"/>
                    <a:pt x="3" y="1"/>
                  </a:cubicBezTo>
                  <a:cubicBezTo>
                    <a:pt x="3" y="1"/>
                    <a:pt x="4" y="1"/>
                    <a:pt x="4" y="1"/>
                  </a:cubicBezTo>
                  <a:cubicBezTo>
                    <a:pt x="4" y="1"/>
                    <a:pt x="4" y="1"/>
                    <a:pt x="5" y="1"/>
                  </a:cubicBezTo>
                  <a:cubicBezTo>
                    <a:pt x="7" y="0"/>
                    <a:pt x="7" y="0"/>
                    <a:pt x="7" y="0"/>
                  </a:cubicBezTo>
                  <a:cubicBezTo>
                    <a:pt x="7" y="0"/>
                    <a:pt x="7" y="1"/>
                    <a:pt x="8" y="1"/>
                  </a:cubicBezTo>
                  <a:cubicBezTo>
                    <a:pt x="8" y="1"/>
                    <a:pt x="8" y="1"/>
                    <a:pt x="8" y="2"/>
                  </a:cubicBezTo>
                  <a:cubicBezTo>
                    <a:pt x="11" y="25"/>
                    <a:pt x="11" y="25"/>
                    <a:pt x="11" y="25"/>
                  </a:cubicBezTo>
                  <a:cubicBezTo>
                    <a:pt x="11" y="25"/>
                    <a:pt x="11" y="26"/>
                    <a:pt x="11" y="26"/>
                  </a:cubicBezTo>
                  <a:cubicBezTo>
                    <a:pt x="11" y="26"/>
                    <a:pt x="10" y="26"/>
                    <a:pt x="10" y="26"/>
                  </a:cubicBezTo>
                  <a:close/>
                </a:path>
              </a:pathLst>
            </a:custGeom>
            <a:solidFill>
              <a:schemeClr val="accent4"/>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307" name="Freeform 153"/>
            <p:cNvSpPr/>
            <p:nvPr/>
          </p:nvSpPr>
          <p:spPr bwMode="auto">
            <a:xfrm>
              <a:off x="1371601" y="2713631"/>
              <a:ext cx="20240" cy="20241"/>
            </a:xfrm>
            <a:custGeom>
              <a:gdLst>
                <a:gd fmla="*/ 8 w 8" name="T0"/>
                <a:gd fmla="*/ 6 h 8" name="T1"/>
                <a:gd fmla="*/ 8 w 8" name="T2"/>
                <a:gd fmla="*/ 7 h 8" name="T3"/>
                <a:gd fmla="*/ 2 w 8" name="T4"/>
                <a:gd fmla="*/ 8 h 8" name="T5"/>
                <a:gd fmla="*/ 1 w 8" name="T6"/>
                <a:gd fmla="*/ 7 h 8" name="T7"/>
                <a:gd fmla="*/ 1 w 8" name="T8"/>
                <a:gd fmla="*/ 2 h 8" name="T9"/>
                <a:gd fmla="*/ 1 w 8" name="T10"/>
                <a:gd fmla="*/ 1 h 8" name="T11"/>
                <a:gd fmla="*/ 7 w 8" name="T12"/>
                <a:gd fmla="*/ 0 h 8" name="T13"/>
                <a:gd fmla="*/ 8 w 8" name="T14"/>
                <a:gd fmla="*/ 1 h 8" name="T15"/>
                <a:gd fmla="*/ 8 w 8" name="T16"/>
                <a:gd fmla="*/ 6 h 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 w="8">
                  <a:moveTo>
                    <a:pt x="8" y="6"/>
                  </a:moveTo>
                  <a:cubicBezTo>
                    <a:pt x="8" y="7"/>
                    <a:pt x="8" y="7"/>
                    <a:pt x="8" y="7"/>
                  </a:cubicBezTo>
                  <a:cubicBezTo>
                    <a:pt x="2" y="8"/>
                    <a:pt x="2" y="8"/>
                    <a:pt x="2" y="8"/>
                  </a:cubicBezTo>
                  <a:cubicBezTo>
                    <a:pt x="2" y="8"/>
                    <a:pt x="1" y="7"/>
                    <a:pt x="1" y="7"/>
                  </a:cubicBezTo>
                  <a:cubicBezTo>
                    <a:pt x="1" y="2"/>
                    <a:pt x="1" y="2"/>
                    <a:pt x="1" y="2"/>
                  </a:cubicBezTo>
                  <a:cubicBezTo>
                    <a:pt x="0" y="2"/>
                    <a:pt x="1" y="1"/>
                    <a:pt x="1" y="1"/>
                  </a:cubicBezTo>
                  <a:cubicBezTo>
                    <a:pt x="7" y="0"/>
                    <a:pt x="7" y="0"/>
                    <a:pt x="7" y="0"/>
                  </a:cubicBezTo>
                  <a:cubicBezTo>
                    <a:pt x="7" y="0"/>
                    <a:pt x="8" y="1"/>
                    <a:pt x="8" y="1"/>
                  </a:cubicBezTo>
                  <a:lnTo>
                    <a:pt x="8" y="6"/>
                  </a:lnTo>
                  <a:close/>
                </a:path>
              </a:pathLst>
            </a:custGeom>
            <a:solidFill>
              <a:schemeClr val="accent4"/>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308" name="Freeform 154"/>
            <p:cNvSpPr/>
            <p:nvPr/>
          </p:nvSpPr>
          <p:spPr bwMode="auto">
            <a:xfrm>
              <a:off x="1397794" y="2710060"/>
              <a:ext cx="20240" cy="21431"/>
            </a:xfrm>
            <a:custGeom>
              <a:gdLst>
                <a:gd fmla="*/ 8 w 8" name="T0"/>
                <a:gd fmla="*/ 6 h 8" name="T1"/>
                <a:gd fmla="*/ 7 w 8" name="T2"/>
                <a:gd fmla="*/ 7 h 8" name="T3"/>
                <a:gd fmla="*/ 2 w 8" name="T4"/>
                <a:gd fmla="*/ 8 h 8" name="T5"/>
                <a:gd fmla="*/ 1 w 8" name="T6"/>
                <a:gd fmla="*/ 7 h 8" name="T7"/>
                <a:gd fmla="*/ 0 w 8" name="T8"/>
                <a:gd fmla="*/ 2 h 8" name="T9"/>
                <a:gd fmla="*/ 1 w 8" name="T10"/>
                <a:gd fmla="*/ 1 h 8" name="T11"/>
                <a:gd fmla="*/ 6 w 8" name="T12"/>
                <a:gd fmla="*/ 0 h 8" name="T13"/>
                <a:gd fmla="*/ 8 w 8" name="T14"/>
                <a:gd fmla="*/ 1 h 8" name="T15"/>
                <a:gd fmla="*/ 8 w 8" name="T16"/>
                <a:gd fmla="*/ 6 h 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 w="8">
                  <a:moveTo>
                    <a:pt x="8" y="6"/>
                  </a:moveTo>
                  <a:cubicBezTo>
                    <a:pt x="8" y="6"/>
                    <a:pt x="8" y="7"/>
                    <a:pt x="7" y="7"/>
                  </a:cubicBezTo>
                  <a:cubicBezTo>
                    <a:pt x="2" y="8"/>
                    <a:pt x="2" y="8"/>
                    <a:pt x="2" y="8"/>
                  </a:cubicBezTo>
                  <a:cubicBezTo>
                    <a:pt x="1" y="8"/>
                    <a:pt x="1" y="7"/>
                    <a:pt x="1" y="7"/>
                  </a:cubicBezTo>
                  <a:cubicBezTo>
                    <a:pt x="0" y="2"/>
                    <a:pt x="0" y="2"/>
                    <a:pt x="0" y="2"/>
                  </a:cubicBezTo>
                  <a:cubicBezTo>
                    <a:pt x="0" y="1"/>
                    <a:pt x="1" y="1"/>
                    <a:pt x="1" y="1"/>
                  </a:cubicBezTo>
                  <a:cubicBezTo>
                    <a:pt x="6" y="0"/>
                    <a:pt x="6" y="0"/>
                    <a:pt x="6" y="0"/>
                  </a:cubicBezTo>
                  <a:cubicBezTo>
                    <a:pt x="7" y="0"/>
                    <a:pt x="8" y="0"/>
                    <a:pt x="8" y="1"/>
                  </a:cubicBezTo>
                  <a:lnTo>
                    <a:pt x="8" y="6"/>
                  </a:lnTo>
                  <a:close/>
                </a:path>
              </a:pathLst>
            </a:custGeom>
            <a:solidFill>
              <a:schemeClr val="accent4"/>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309" name="Freeform 155"/>
            <p:cNvSpPr/>
            <p:nvPr/>
          </p:nvSpPr>
          <p:spPr bwMode="auto">
            <a:xfrm>
              <a:off x="1422797" y="2707678"/>
              <a:ext cx="21431" cy="17860"/>
            </a:xfrm>
            <a:custGeom>
              <a:gdLst>
                <a:gd fmla="*/ 8 w 8" name="T0"/>
                <a:gd fmla="*/ 6 h 7" name="T1"/>
                <a:gd fmla="*/ 7 w 8" name="T2"/>
                <a:gd fmla="*/ 7 h 7" name="T3"/>
                <a:gd fmla="*/ 2 w 8" name="T4"/>
                <a:gd fmla="*/ 7 h 7" name="T5"/>
                <a:gd fmla="*/ 1 w 8" name="T6"/>
                <a:gd fmla="*/ 7 h 7" name="T7"/>
                <a:gd fmla="*/ 0 w 8" name="T8"/>
                <a:gd fmla="*/ 2 h 7" name="T9"/>
                <a:gd fmla="*/ 1 w 8" name="T10"/>
                <a:gd fmla="*/ 1 h 7" name="T11"/>
                <a:gd fmla="*/ 6 w 8" name="T12"/>
                <a:gd fmla="*/ 0 h 7" name="T13"/>
                <a:gd fmla="*/ 7 w 8" name="T14"/>
                <a:gd fmla="*/ 1 h 7" name="T15"/>
                <a:gd fmla="*/ 8 w 8" name="T16"/>
                <a:gd fmla="*/ 6 h 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 w="8">
                  <a:moveTo>
                    <a:pt x="8" y="6"/>
                  </a:moveTo>
                  <a:cubicBezTo>
                    <a:pt x="8" y="6"/>
                    <a:pt x="8" y="7"/>
                    <a:pt x="7" y="7"/>
                  </a:cubicBezTo>
                  <a:cubicBezTo>
                    <a:pt x="2" y="7"/>
                    <a:pt x="2" y="7"/>
                    <a:pt x="2" y="7"/>
                  </a:cubicBezTo>
                  <a:cubicBezTo>
                    <a:pt x="1" y="7"/>
                    <a:pt x="1" y="7"/>
                    <a:pt x="1" y="7"/>
                  </a:cubicBezTo>
                  <a:cubicBezTo>
                    <a:pt x="0" y="2"/>
                    <a:pt x="0" y="2"/>
                    <a:pt x="0" y="2"/>
                  </a:cubicBezTo>
                  <a:cubicBezTo>
                    <a:pt x="0" y="1"/>
                    <a:pt x="0" y="1"/>
                    <a:pt x="1" y="1"/>
                  </a:cubicBezTo>
                  <a:cubicBezTo>
                    <a:pt x="6" y="0"/>
                    <a:pt x="6" y="0"/>
                    <a:pt x="6" y="0"/>
                  </a:cubicBezTo>
                  <a:cubicBezTo>
                    <a:pt x="7" y="0"/>
                    <a:pt x="7" y="0"/>
                    <a:pt x="7" y="1"/>
                  </a:cubicBezTo>
                  <a:lnTo>
                    <a:pt x="8" y="6"/>
                  </a:lnTo>
                  <a:close/>
                </a:path>
              </a:pathLst>
            </a:custGeom>
            <a:solidFill>
              <a:schemeClr val="accent4"/>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310" name="Freeform 156"/>
            <p:cNvSpPr/>
            <p:nvPr/>
          </p:nvSpPr>
          <p:spPr bwMode="auto">
            <a:xfrm>
              <a:off x="1376363" y="2736253"/>
              <a:ext cx="21431" cy="20241"/>
            </a:xfrm>
            <a:custGeom>
              <a:gdLst>
                <a:gd fmla="*/ 7 w 8" name="T0"/>
                <a:gd fmla="*/ 6 h 8" name="T1"/>
                <a:gd fmla="*/ 7 w 8" name="T2"/>
                <a:gd fmla="*/ 7 h 8" name="T3"/>
                <a:gd fmla="*/ 1 w 8" name="T4"/>
                <a:gd fmla="*/ 8 h 8" name="T5"/>
                <a:gd fmla="*/ 0 w 8" name="T6"/>
                <a:gd fmla="*/ 7 h 8" name="T7"/>
                <a:gd fmla="*/ 0 w 8" name="T8"/>
                <a:gd fmla="*/ 2 h 8" name="T9"/>
                <a:gd fmla="*/ 0 w 8" name="T10"/>
                <a:gd fmla="*/ 1 h 8" name="T11"/>
                <a:gd fmla="*/ 6 w 8" name="T12"/>
                <a:gd fmla="*/ 0 h 8" name="T13"/>
                <a:gd fmla="*/ 7 w 8" name="T14"/>
                <a:gd fmla="*/ 1 h 8" name="T15"/>
                <a:gd fmla="*/ 7 w 8" name="T16"/>
                <a:gd fmla="*/ 6 h 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 w="8">
                  <a:moveTo>
                    <a:pt x="7" y="6"/>
                  </a:moveTo>
                  <a:cubicBezTo>
                    <a:pt x="8" y="7"/>
                    <a:pt x="7" y="7"/>
                    <a:pt x="7" y="7"/>
                  </a:cubicBezTo>
                  <a:cubicBezTo>
                    <a:pt x="1" y="8"/>
                    <a:pt x="1" y="8"/>
                    <a:pt x="1" y="8"/>
                  </a:cubicBezTo>
                  <a:cubicBezTo>
                    <a:pt x="1" y="8"/>
                    <a:pt x="0" y="8"/>
                    <a:pt x="0" y="7"/>
                  </a:cubicBezTo>
                  <a:cubicBezTo>
                    <a:pt x="0" y="2"/>
                    <a:pt x="0" y="2"/>
                    <a:pt x="0" y="2"/>
                  </a:cubicBezTo>
                  <a:cubicBezTo>
                    <a:pt x="0" y="2"/>
                    <a:pt x="0" y="1"/>
                    <a:pt x="0" y="1"/>
                  </a:cubicBezTo>
                  <a:cubicBezTo>
                    <a:pt x="6" y="0"/>
                    <a:pt x="6" y="0"/>
                    <a:pt x="6" y="0"/>
                  </a:cubicBezTo>
                  <a:cubicBezTo>
                    <a:pt x="6" y="0"/>
                    <a:pt x="7" y="1"/>
                    <a:pt x="7" y="1"/>
                  </a:cubicBezTo>
                  <a:lnTo>
                    <a:pt x="7" y="6"/>
                  </a:lnTo>
                  <a:close/>
                </a:path>
              </a:pathLst>
            </a:custGeom>
            <a:solidFill>
              <a:schemeClr val="accent4"/>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311" name="Freeform 157"/>
            <p:cNvSpPr/>
            <p:nvPr/>
          </p:nvSpPr>
          <p:spPr bwMode="auto">
            <a:xfrm>
              <a:off x="1400176" y="2733872"/>
              <a:ext cx="20240" cy="20241"/>
            </a:xfrm>
            <a:custGeom>
              <a:gdLst>
                <a:gd fmla="*/ 8 w 8" name="T0"/>
                <a:gd fmla="*/ 6 h 8" name="T1"/>
                <a:gd fmla="*/ 7 w 8" name="T2"/>
                <a:gd fmla="*/ 7 h 8" name="T3"/>
                <a:gd fmla="*/ 2 w 8" name="T4"/>
                <a:gd fmla="*/ 8 h 8" name="T5"/>
                <a:gd fmla="*/ 1 w 8" name="T6"/>
                <a:gd fmla="*/ 7 h 8" name="T7"/>
                <a:gd fmla="*/ 0 w 8" name="T8"/>
                <a:gd fmla="*/ 2 h 8" name="T9"/>
                <a:gd fmla="*/ 1 w 8" name="T10"/>
                <a:gd fmla="*/ 1 h 8" name="T11"/>
                <a:gd fmla="*/ 7 w 8" name="T12"/>
                <a:gd fmla="*/ 0 h 8" name="T13"/>
                <a:gd fmla="*/ 8 w 8" name="T14"/>
                <a:gd fmla="*/ 1 h 8" name="T15"/>
                <a:gd fmla="*/ 8 w 8" name="T16"/>
                <a:gd fmla="*/ 6 h 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 w="8">
                  <a:moveTo>
                    <a:pt x="8" y="6"/>
                  </a:moveTo>
                  <a:cubicBezTo>
                    <a:pt x="8" y="7"/>
                    <a:pt x="8" y="7"/>
                    <a:pt x="7" y="7"/>
                  </a:cubicBezTo>
                  <a:cubicBezTo>
                    <a:pt x="2" y="8"/>
                    <a:pt x="2" y="8"/>
                    <a:pt x="2" y="8"/>
                  </a:cubicBezTo>
                  <a:cubicBezTo>
                    <a:pt x="2" y="8"/>
                    <a:pt x="1" y="7"/>
                    <a:pt x="1" y="7"/>
                  </a:cubicBezTo>
                  <a:cubicBezTo>
                    <a:pt x="0" y="2"/>
                    <a:pt x="0" y="2"/>
                    <a:pt x="0" y="2"/>
                  </a:cubicBezTo>
                  <a:cubicBezTo>
                    <a:pt x="0" y="1"/>
                    <a:pt x="1" y="1"/>
                    <a:pt x="1" y="1"/>
                  </a:cubicBezTo>
                  <a:cubicBezTo>
                    <a:pt x="7" y="0"/>
                    <a:pt x="7" y="0"/>
                    <a:pt x="7" y="0"/>
                  </a:cubicBezTo>
                  <a:cubicBezTo>
                    <a:pt x="7" y="0"/>
                    <a:pt x="8" y="1"/>
                    <a:pt x="8" y="1"/>
                  </a:cubicBezTo>
                  <a:lnTo>
                    <a:pt x="8" y="6"/>
                  </a:lnTo>
                  <a:close/>
                </a:path>
              </a:pathLst>
            </a:custGeom>
            <a:solidFill>
              <a:schemeClr val="accent4"/>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312" name="Freeform 158"/>
            <p:cNvSpPr/>
            <p:nvPr/>
          </p:nvSpPr>
          <p:spPr bwMode="auto">
            <a:xfrm>
              <a:off x="1425178" y="2731490"/>
              <a:ext cx="21431" cy="20241"/>
            </a:xfrm>
            <a:custGeom>
              <a:gdLst>
                <a:gd fmla="*/ 8 w 8" name="T0"/>
                <a:gd fmla="*/ 6 h 8" name="T1"/>
                <a:gd fmla="*/ 7 w 8" name="T2"/>
                <a:gd fmla="*/ 7 h 8" name="T3"/>
                <a:gd fmla="*/ 2 w 8" name="T4"/>
                <a:gd fmla="*/ 7 h 8" name="T5"/>
                <a:gd fmla="*/ 1 w 8" name="T6"/>
                <a:gd fmla="*/ 7 h 8" name="T7"/>
                <a:gd fmla="*/ 0 w 8" name="T8"/>
                <a:gd fmla="*/ 2 h 8" name="T9"/>
                <a:gd fmla="*/ 1 w 8" name="T10"/>
                <a:gd fmla="*/ 1 h 8" name="T11"/>
                <a:gd fmla="*/ 6 w 8" name="T12"/>
                <a:gd fmla="*/ 0 h 8" name="T13"/>
                <a:gd fmla="*/ 7 w 8" name="T14"/>
                <a:gd fmla="*/ 1 h 8" name="T15"/>
                <a:gd fmla="*/ 8 w 8" name="T16"/>
                <a:gd fmla="*/ 6 h 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 w="8">
                  <a:moveTo>
                    <a:pt x="8" y="6"/>
                  </a:moveTo>
                  <a:cubicBezTo>
                    <a:pt x="8" y="6"/>
                    <a:pt x="8" y="7"/>
                    <a:pt x="7" y="7"/>
                  </a:cubicBezTo>
                  <a:cubicBezTo>
                    <a:pt x="2" y="7"/>
                    <a:pt x="2" y="7"/>
                    <a:pt x="2" y="7"/>
                  </a:cubicBezTo>
                  <a:cubicBezTo>
                    <a:pt x="1" y="8"/>
                    <a:pt x="1" y="7"/>
                    <a:pt x="1" y="7"/>
                  </a:cubicBezTo>
                  <a:cubicBezTo>
                    <a:pt x="0" y="2"/>
                    <a:pt x="0" y="2"/>
                    <a:pt x="0" y="2"/>
                  </a:cubicBezTo>
                  <a:cubicBezTo>
                    <a:pt x="0" y="1"/>
                    <a:pt x="1" y="1"/>
                    <a:pt x="1" y="1"/>
                  </a:cubicBezTo>
                  <a:cubicBezTo>
                    <a:pt x="6" y="0"/>
                    <a:pt x="6" y="0"/>
                    <a:pt x="6" y="0"/>
                  </a:cubicBezTo>
                  <a:cubicBezTo>
                    <a:pt x="7" y="0"/>
                    <a:pt x="7" y="0"/>
                    <a:pt x="7" y="1"/>
                  </a:cubicBezTo>
                  <a:lnTo>
                    <a:pt x="8" y="6"/>
                  </a:lnTo>
                  <a:close/>
                </a:path>
              </a:pathLst>
            </a:custGeom>
            <a:solidFill>
              <a:schemeClr val="accent4"/>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313" name="Freeform 159"/>
            <p:cNvSpPr/>
            <p:nvPr/>
          </p:nvSpPr>
          <p:spPr bwMode="auto">
            <a:xfrm>
              <a:off x="1378744" y="2758876"/>
              <a:ext cx="21431" cy="21431"/>
            </a:xfrm>
            <a:custGeom>
              <a:gdLst>
                <a:gd fmla="*/ 8 w 8" name="T0"/>
                <a:gd fmla="*/ 6 h 8" name="T1"/>
                <a:gd fmla="*/ 7 w 8" name="T2"/>
                <a:gd fmla="*/ 7 h 8" name="T3"/>
                <a:gd fmla="*/ 1 w 8" name="T4"/>
                <a:gd fmla="*/ 8 h 8" name="T5"/>
                <a:gd fmla="*/ 0 w 8" name="T6"/>
                <a:gd fmla="*/ 7 h 8" name="T7"/>
                <a:gd fmla="*/ 0 w 8" name="T8"/>
                <a:gd fmla="*/ 2 h 8" name="T9"/>
                <a:gd fmla="*/ 1 w 8" name="T10"/>
                <a:gd fmla="*/ 1 h 8" name="T11"/>
                <a:gd fmla="*/ 6 w 8" name="T12"/>
                <a:gd fmla="*/ 1 h 8" name="T13"/>
                <a:gd fmla="*/ 7 w 8" name="T14"/>
                <a:gd fmla="*/ 1 h 8" name="T15"/>
                <a:gd fmla="*/ 8 w 8" name="T16"/>
                <a:gd fmla="*/ 6 h 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 w="8">
                  <a:moveTo>
                    <a:pt x="8" y="6"/>
                  </a:moveTo>
                  <a:cubicBezTo>
                    <a:pt x="8" y="7"/>
                    <a:pt x="7" y="7"/>
                    <a:pt x="7" y="7"/>
                  </a:cubicBezTo>
                  <a:cubicBezTo>
                    <a:pt x="1" y="8"/>
                    <a:pt x="1" y="8"/>
                    <a:pt x="1" y="8"/>
                  </a:cubicBezTo>
                  <a:cubicBezTo>
                    <a:pt x="1" y="8"/>
                    <a:pt x="0" y="8"/>
                    <a:pt x="0" y="7"/>
                  </a:cubicBezTo>
                  <a:cubicBezTo>
                    <a:pt x="0" y="2"/>
                    <a:pt x="0" y="2"/>
                    <a:pt x="0" y="2"/>
                  </a:cubicBezTo>
                  <a:cubicBezTo>
                    <a:pt x="0" y="2"/>
                    <a:pt x="0" y="1"/>
                    <a:pt x="1" y="1"/>
                  </a:cubicBezTo>
                  <a:cubicBezTo>
                    <a:pt x="6" y="1"/>
                    <a:pt x="6" y="1"/>
                    <a:pt x="6" y="1"/>
                  </a:cubicBezTo>
                  <a:cubicBezTo>
                    <a:pt x="6" y="0"/>
                    <a:pt x="7" y="1"/>
                    <a:pt x="7" y="1"/>
                  </a:cubicBezTo>
                  <a:lnTo>
                    <a:pt x="8" y="6"/>
                  </a:lnTo>
                  <a:close/>
                </a:path>
              </a:pathLst>
            </a:custGeom>
            <a:solidFill>
              <a:schemeClr val="accent4"/>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314" name="Freeform 160"/>
            <p:cNvSpPr/>
            <p:nvPr/>
          </p:nvSpPr>
          <p:spPr bwMode="auto">
            <a:xfrm>
              <a:off x="1404938" y="2756494"/>
              <a:ext cx="17859" cy="21431"/>
            </a:xfrm>
            <a:custGeom>
              <a:gdLst>
                <a:gd fmla="*/ 7 w 7" name="T0"/>
                <a:gd fmla="*/ 6 h 8" name="T1"/>
                <a:gd fmla="*/ 7 w 7" name="T2"/>
                <a:gd fmla="*/ 7 h 8" name="T3"/>
                <a:gd fmla="*/ 1 w 7" name="T4"/>
                <a:gd fmla="*/ 8 h 8" name="T5"/>
                <a:gd fmla="*/ 0 w 7" name="T6"/>
                <a:gd fmla="*/ 7 h 8" name="T7"/>
                <a:gd fmla="*/ 0 w 7" name="T8"/>
                <a:gd fmla="*/ 2 h 8" name="T9"/>
                <a:gd fmla="*/ 0 w 7" name="T10"/>
                <a:gd fmla="*/ 1 h 8" name="T11"/>
                <a:gd fmla="*/ 6 w 7" name="T12"/>
                <a:gd fmla="*/ 0 h 8" name="T13"/>
                <a:gd fmla="*/ 7 w 7" name="T14"/>
                <a:gd fmla="*/ 1 h 8" name="T15"/>
                <a:gd fmla="*/ 7 w 7" name="T16"/>
                <a:gd fmla="*/ 6 h 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 w="7">
                  <a:moveTo>
                    <a:pt x="7" y="6"/>
                  </a:moveTo>
                  <a:cubicBezTo>
                    <a:pt x="7" y="7"/>
                    <a:pt x="7" y="7"/>
                    <a:pt x="7" y="7"/>
                  </a:cubicBezTo>
                  <a:cubicBezTo>
                    <a:pt x="1" y="8"/>
                    <a:pt x="1" y="8"/>
                    <a:pt x="1" y="8"/>
                  </a:cubicBezTo>
                  <a:cubicBezTo>
                    <a:pt x="1" y="8"/>
                    <a:pt x="0" y="8"/>
                    <a:pt x="0" y="7"/>
                  </a:cubicBezTo>
                  <a:cubicBezTo>
                    <a:pt x="0" y="2"/>
                    <a:pt x="0" y="2"/>
                    <a:pt x="0" y="2"/>
                  </a:cubicBezTo>
                  <a:cubicBezTo>
                    <a:pt x="0" y="2"/>
                    <a:pt x="0" y="1"/>
                    <a:pt x="0" y="1"/>
                  </a:cubicBezTo>
                  <a:cubicBezTo>
                    <a:pt x="6" y="0"/>
                    <a:pt x="6" y="0"/>
                    <a:pt x="6" y="0"/>
                  </a:cubicBezTo>
                  <a:cubicBezTo>
                    <a:pt x="6" y="0"/>
                    <a:pt x="7" y="1"/>
                    <a:pt x="7" y="1"/>
                  </a:cubicBezTo>
                  <a:lnTo>
                    <a:pt x="7" y="6"/>
                  </a:lnTo>
                  <a:close/>
                </a:path>
              </a:pathLst>
            </a:custGeom>
            <a:solidFill>
              <a:schemeClr val="accent4"/>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315" name="Freeform 161"/>
            <p:cNvSpPr/>
            <p:nvPr/>
          </p:nvSpPr>
          <p:spPr bwMode="auto">
            <a:xfrm>
              <a:off x="1428751" y="2754113"/>
              <a:ext cx="20240" cy="20241"/>
            </a:xfrm>
            <a:custGeom>
              <a:gdLst>
                <a:gd fmla="*/ 8 w 8" name="T0"/>
                <a:gd fmla="*/ 6 h 8" name="T1"/>
                <a:gd fmla="*/ 7 w 8" name="T2"/>
                <a:gd fmla="*/ 7 h 8" name="T3"/>
                <a:gd fmla="*/ 2 w 8" name="T4"/>
                <a:gd fmla="*/ 8 h 8" name="T5"/>
                <a:gd fmla="*/ 1 w 8" name="T6"/>
                <a:gd fmla="*/ 7 h 8" name="T7"/>
                <a:gd fmla="*/ 0 w 8" name="T8"/>
                <a:gd fmla="*/ 2 h 8" name="T9"/>
                <a:gd fmla="*/ 1 w 8" name="T10"/>
                <a:gd fmla="*/ 1 h 8" name="T11"/>
                <a:gd fmla="*/ 7 w 8" name="T12"/>
                <a:gd fmla="*/ 0 h 8" name="T13"/>
                <a:gd fmla="*/ 8 w 8" name="T14"/>
                <a:gd fmla="*/ 1 h 8" name="T15"/>
                <a:gd fmla="*/ 8 w 8" name="T16"/>
                <a:gd fmla="*/ 6 h 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 w="8">
                  <a:moveTo>
                    <a:pt x="8" y="6"/>
                  </a:moveTo>
                  <a:cubicBezTo>
                    <a:pt x="8" y="6"/>
                    <a:pt x="8" y="7"/>
                    <a:pt x="7" y="7"/>
                  </a:cubicBezTo>
                  <a:cubicBezTo>
                    <a:pt x="2" y="8"/>
                    <a:pt x="2" y="8"/>
                    <a:pt x="2" y="8"/>
                  </a:cubicBezTo>
                  <a:cubicBezTo>
                    <a:pt x="2" y="8"/>
                    <a:pt x="1" y="7"/>
                    <a:pt x="1" y="7"/>
                  </a:cubicBezTo>
                  <a:cubicBezTo>
                    <a:pt x="0" y="2"/>
                    <a:pt x="0" y="2"/>
                    <a:pt x="0" y="2"/>
                  </a:cubicBezTo>
                  <a:cubicBezTo>
                    <a:pt x="0" y="1"/>
                    <a:pt x="1" y="1"/>
                    <a:pt x="1" y="1"/>
                  </a:cubicBezTo>
                  <a:cubicBezTo>
                    <a:pt x="7" y="0"/>
                    <a:pt x="7" y="0"/>
                    <a:pt x="7" y="0"/>
                  </a:cubicBezTo>
                  <a:cubicBezTo>
                    <a:pt x="7" y="0"/>
                    <a:pt x="8" y="0"/>
                    <a:pt x="8" y="1"/>
                  </a:cubicBezTo>
                  <a:lnTo>
                    <a:pt x="8" y="6"/>
                  </a:lnTo>
                  <a:close/>
                </a:path>
              </a:pathLst>
            </a:custGeom>
            <a:solidFill>
              <a:schemeClr val="accent4"/>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316" name="Freeform 162"/>
            <p:cNvSpPr>
              <a:spLocks noEditPoints="1"/>
            </p:cNvSpPr>
            <p:nvPr/>
          </p:nvSpPr>
          <p:spPr bwMode="auto">
            <a:xfrm>
              <a:off x="2303859" y="2020688"/>
              <a:ext cx="235744" cy="213122"/>
            </a:xfrm>
            <a:custGeom>
              <a:gdLst>
                <a:gd fmla="*/ 70 w 92" name="T0"/>
                <a:gd fmla="*/ 12 h 83" name="T1"/>
                <a:gd fmla="*/ 68 w 92" name="T2"/>
                <a:gd fmla="*/ 13 h 83" name="T3"/>
                <a:gd fmla="*/ 67 w 92" name="T4"/>
                <a:gd fmla="*/ 4 h 83" name="T5"/>
                <a:gd fmla="*/ 63 w 92" name="T6"/>
                <a:gd fmla="*/ 1 h 83" name="T7"/>
                <a:gd fmla="*/ 61 w 92" name="T8"/>
                <a:gd fmla="*/ 1 h 83" name="T9"/>
                <a:gd fmla="*/ 58 w 92" name="T10"/>
                <a:gd fmla="*/ 6 h 83" name="T11"/>
                <a:gd fmla="*/ 59 w 92" name="T12"/>
                <a:gd fmla="*/ 14 h 83" name="T13"/>
                <a:gd fmla="*/ 26 w 92" name="T14"/>
                <a:gd fmla="*/ 18 h 83" name="T15"/>
                <a:gd fmla="*/ 25 w 92" name="T16"/>
                <a:gd fmla="*/ 10 h 83" name="T17"/>
                <a:gd fmla="*/ 20 w 92" name="T18"/>
                <a:gd fmla="*/ 6 h 83" name="T19"/>
                <a:gd fmla="*/ 19 w 92" name="T20"/>
                <a:gd fmla="*/ 6 h 83" name="T21"/>
                <a:gd fmla="*/ 15 w 92" name="T22"/>
                <a:gd fmla="*/ 11 h 83" name="T23"/>
                <a:gd fmla="*/ 16 w 92" name="T24"/>
                <a:gd fmla="*/ 19 h 83" name="T25"/>
                <a:gd fmla="*/ 15 w 92" name="T26"/>
                <a:gd fmla="*/ 19 h 83" name="T27"/>
                <a:gd fmla="*/ 1 w 92" name="T28"/>
                <a:gd fmla="*/ 36 h 83" name="T29"/>
                <a:gd fmla="*/ 5 w 92" name="T30"/>
                <a:gd fmla="*/ 68 h 83" name="T31"/>
                <a:gd fmla="*/ 23 w 92" name="T32"/>
                <a:gd fmla="*/ 82 h 83" name="T33"/>
                <a:gd fmla="*/ 78 w 92" name="T34"/>
                <a:gd fmla="*/ 75 h 83" name="T35"/>
                <a:gd fmla="*/ 91 w 92" name="T36"/>
                <a:gd fmla="*/ 58 h 83" name="T37"/>
                <a:gd fmla="*/ 87 w 92" name="T38"/>
                <a:gd fmla="*/ 26 h 83" name="T39"/>
                <a:gd fmla="*/ 70 w 92" name="T40"/>
                <a:gd fmla="*/ 12 h 83" name="T41"/>
                <a:gd fmla="*/ 84 w 92" name="T42"/>
                <a:gd fmla="*/ 58 h 83" name="T43"/>
                <a:gd fmla="*/ 77 w 92" name="T44"/>
                <a:gd fmla="*/ 68 h 83" name="T45"/>
                <a:gd fmla="*/ 22 w 92" name="T46"/>
                <a:gd fmla="*/ 75 h 83" name="T47"/>
                <a:gd fmla="*/ 12 w 92" name="T48"/>
                <a:gd fmla="*/ 67 h 83" name="T49"/>
                <a:gd fmla="*/ 8 w 92" name="T50"/>
                <a:gd fmla="*/ 36 h 83" name="T51"/>
                <a:gd fmla="*/ 16 w 92" name="T52"/>
                <a:gd fmla="*/ 26 h 83" name="T53"/>
                <a:gd fmla="*/ 17 w 92" name="T54"/>
                <a:gd fmla="*/ 26 h 83" name="T55"/>
                <a:gd fmla="*/ 18 w 92" name="T56"/>
                <a:gd fmla="*/ 30 h 83" name="T57"/>
                <a:gd fmla="*/ 22 w 92" name="T58"/>
                <a:gd fmla="*/ 33 h 83" name="T59"/>
                <a:gd fmla="*/ 24 w 92" name="T60"/>
                <a:gd fmla="*/ 33 h 83" name="T61"/>
                <a:gd fmla="*/ 28 w 92" name="T62"/>
                <a:gd fmla="*/ 28 h 83" name="T63"/>
                <a:gd fmla="*/ 27 w 92" name="T64"/>
                <a:gd fmla="*/ 24 h 83" name="T65"/>
                <a:gd fmla="*/ 59 w 92" name="T66"/>
                <a:gd fmla="*/ 20 h 83" name="T67"/>
                <a:gd fmla="*/ 60 w 92" name="T68"/>
                <a:gd fmla="*/ 25 h 83" name="T69"/>
                <a:gd fmla="*/ 65 w 92" name="T70"/>
                <a:gd fmla="*/ 28 h 83" name="T71"/>
                <a:gd fmla="*/ 66 w 92" name="T72"/>
                <a:gd fmla="*/ 28 h 83" name="T73"/>
                <a:gd fmla="*/ 70 w 92" name="T74"/>
                <a:gd fmla="*/ 23 h 83" name="T75"/>
                <a:gd fmla="*/ 69 w 92" name="T76"/>
                <a:gd fmla="*/ 19 h 83" name="T77"/>
                <a:gd fmla="*/ 71 w 92" name="T78"/>
                <a:gd fmla="*/ 19 h 83" name="T79"/>
                <a:gd fmla="*/ 80 w 92" name="T80"/>
                <a:gd fmla="*/ 27 h 83" name="T81"/>
                <a:gd fmla="*/ 84 w 92" name="T82"/>
                <a:gd fmla="*/ 58 h 83"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83" w="92">
                  <a:moveTo>
                    <a:pt x="70" y="12"/>
                  </a:moveTo>
                  <a:cubicBezTo>
                    <a:pt x="68" y="13"/>
                    <a:pt x="68" y="13"/>
                    <a:pt x="68" y="13"/>
                  </a:cubicBezTo>
                  <a:cubicBezTo>
                    <a:pt x="67" y="4"/>
                    <a:pt x="67" y="4"/>
                    <a:pt x="67" y="4"/>
                  </a:cubicBezTo>
                  <a:cubicBezTo>
                    <a:pt x="67" y="2"/>
                    <a:pt x="65" y="0"/>
                    <a:pt x="63" y="1"/>
                  </a:cubicBezTo>
                  <a:cubicBezTo>
                    <a:pt x="61" y="1"/>
                    <a:pt x="61" y="1"/>
                    <a:pt x="61" y="1"/>
                  </a:cubicBezTo>
                  <a:cubicBezTo>
                    <a:pt x="59" y="1"/>
                    <a:pt x="57" y="3"/>
                    <a:pt x="58" y="6"/>
                  </a:cubicBezTo>
                  <a:cubicBezTo>
                    <a:pt x="59" y="14"/>
                    <a:pt x="59" y="14"/>
                    <a:pt x="59" y="14"/>
                  </a:cubicBezTo>
                  <a:cubicBezTo>
                    <a:pt x="26" y="18"/>
                    <a:pt x="26" y="18"/>
                    <a:pt x="26" y="18"/>
                  </a:cubicBezTo>
                  <a:cubicBezTo>
                    <a:pt x="25" y="10"/>
                    <a:pt x="25" y="10"/>
                    <a:pt x="25" y="10"/>
                  </a:cubicBezTo>
                  <a:cubicBezTo>
                    <a:pt x="25" y="7"/>
                    <a:pt x="23" y="6"/>
                    <a:pt x="20" y="6"/>
                  </a:cubicBezTo>
                  <a:cubicBezTo>
                    <a:pt x="19" y="6"/>
                    <a:pt x="19" y="6"/>
                    <a:pt x="19" y="6"/>
                  </a:cubicBezTo>
                  <a:cubicBezTo>
                    <a:pt x="17" y="6"/>
                    <a:pt x="15" y="8"/>
                    <a:pt x="15" y="11"/>
                  </a:cubicBezTo>
                  <a:cubicBezTo>
                    <a:pt x="16" y="19"/>
                    <a:pt x="16" y="19"/>
                    <a:pt x="16" y="19"/>
                  </a:cubicBezTo>
                  <a:cubicBezTo>
                    <a:pt x="15" y="19"/>
                    <a:pt x="15" y="19"/>
                    <a:pt x="15" y="19"/>
                  </a:cubicBezTo>
                  <a:cubicBezTo>
                    <a:pt x="6" y="20"/>
                    <a:pt x="0" y="28"/>
                    <a:pt x="1" y="36"/>
                  </a:cubicBezTo>
                  <a:cubicBezTo>
                    <a:pt x="5" y="68"/>
                    <a:pt x="5" y="68"/>
                    <a:pt x="5" y="68"/>
                  </a:cubicBezTo>
                  <a:cubicBezTo>
                    <a:pt x="6" y="77"/>
                    <a:pt x="14" y="83"/>
                    <a:pt x="23" y="82"/>
                  </a:cubicBezTo>
                  <a:cubicBezTo>
                    <a:pt x="78" y="75"/>
                    <a:pt x="78" y="75"/>
                    <a:pt x="78" y="75"/>
                  </a:cubicBezTo>
                  <a:cubicBezTo>
                    <a:pt x="86" y="74"/>
                    <a:pt x="92" y="66"/>
                    <a:pt x="91" y="58"/>
                  </a:cubicBezTo>
                  <a:cubicBezTo>
                    <a:pt x="87" y="26"/>
                    <a:pt x="87" y="26"/>
                    <a:pt x="87" y="26"/>
                  </a:cubicBezTo>
                  <a:cubicBezTo>
                    <a:pt x="86" y="17"/>
                    <a:pt x="78" y="11"/>
                    <a:pt x="70" y="12"/>
                  </a:cubicBezTo>
                  <a:close/>
                  <a:moveTo>
                    <a:pt x="84" y="58"/>
                  </a:moveTo>
                  <a:cubicBezTo>
                    <a:pt x="85" y="63"/>
                    <a:pt x="82" y="68"/>
                    <a:pt x="77" y="68"/>
                  </a:cubicBezTo>
                  <a:cubicBezTo>
                    <a:pt x="22" y="75"/>
                    <a:pt x="22" y="75"/>
                    <a:pt x="22" y="75"/>
                  </a:cubicBezTo>
                  <a:cubicBezTo>
                    <a:pt x="17" y="76"/>
                    <a:pt x="13" y="72"/>
                    <a:pt x="12" y="67"/>
                  </a:cubicBezTo>
                  <a:cubicBezTo>
                    <a:pt x="8" y="36"/>
                    <a:pt x="8" y="36"/>
                    <a:pt x="8" y="36"/>
                  </a:cubicBezTo>
                  <a:cubicBezTo>
                    <a:pt x="7" y="31"/>
                    <a:pt x="11" y="26"/>
                    <a:pt x="16" y="26"/>
                  </a:cubicBezTo>
                  <a:cubicBezTo>
                    <a:pt x="17" y="26"/>
                    <a:pt x="17" y="26"/>
                    <a:pt x="17" y="26"/>
                  </a:cubicBezTo>
                  <a:cubicBezTo>
                    <a:pt x="18" y="30"/>
                    <a:pt x="18" y="30"/>
                    <a:pt x="18" y="30"/>
                  </a:cubicBezTo>
                  <a:cubicBezTo>
                    <a:pt x="18" y="32"/>
                    <a:pt x="20" y="34"/>
                    <a:pt x="22" y="33"/>
                  </a:cubicBezTo>
                  <a:cubicBezTo>
                    <a:pt x="24" y="33"/>
                    <a:pt x="24" y="33"/>
                    <a:pt x="24" y="33"/>
                  </a:cubicBezTo>
                  <a:cubicBezTo>
                    <a:pt x="26" y="33"/>
                    <a:pt x="28" y="31"/>
                    <a:pt x="28" y="28"/>
                  </a:cubicBezTo>
                  <a:cubicBezTo>
                    <a:pt x="27" y="24"/>
                    <a:pt x="27" y="24"/>
                    <a:pt x="27" y="24"/>
                  </a:cubicBezTo>
                  <a:cubicBezTo>
                    <a:pt x="59" y="20"/>
                    <a:pt x="59" y="20"/>
                    <a:pt x="59" y="20"/>
                  </a:cubicBezTo>
                  <a:cubicBezTo>
                    <a:pt x="60" y="25"/>
                    <a:pt x="60" y="25"/>
                    <a:pt x="60" y="25"/>
                  </a:cubicBezTo>
                  <a:cubicBezTo>
                    <a:pt x="60" y="27"/>
                    <a:pt x="62" y="28"/>
                    <a:pt x="65" y="28"/>
                  </a:cubicBezTo>
                  <a:cubicBezTo>
                    <a:pt x="66" y="28"/>
                    <a:pt x="66" y="28"/>
                    <a:pt x="66" y="28"/>
                  </a:cubicBezTo>
                  <a:cubicBezTo>
                    <a:pt x="68" y="28"/>
                    <a:pt x="70" y="26"/>
                    <a:pt x="70" y="23"/>
                  </a:cubicBezTo>
                  <a:cubicBezTo>
                    <a:pt x="69" y="19"/>
                    <a:pt x="69" y="19"/>
                    <a:pt x="69" y="19"/>
                  </a:cubicBezTo>
                  <a:cubicBezTo>
                    <a:pt x="71" y="19"/>
                    <a:pt x="71" y="19"/>
                    <a:pt x="71" y="19"/>
                  </a:cubicBezTo>
                  <a:cubicBezTo>
                    <a:pt x="76" y="18"/>
                    <a:pt x="80" y="22"/>
                    <a:pt x="80" y="27"/>
                  </a:cubicBezTo>
                  <a:lnTo>
                    <a:pt x="84" y="58"/>
                  </a:lnTo>
                  <a:close/>
                </a:path>
              </a:pathLst>
            </a:custGeom>
            <a:solidFill>
              <a:schemeClr val="accent1"/>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317" name="Freeform 163"/>
            <p:cNvSpPr>
              <a:spLocks noEditPoints="1"/>
            </p:cNvSpPr>
            <p:nvPr/>
          </p:nvSpPr>
          <p:spPr bwMode="auto">
            <a:xfrm>
              <a:off x="2344340" y="2123081"/>
              <a:ext cx="51197" cy="66675"/>
            </a:xfrm>
            <a:custGeom>
              <a:gdLst>
                <a:gd fmla="*/ 12 w 20" name="T0"/>
                <a:gd fmla="*/ 26 h 26" name="T1"/>
                <a:gd fmla="*/ 9 w 20" name="T2"/>
                <a:gd fmla="*/ 26 h 26" name="T3"/>
                <a:gd fmla="*/ 5 w 20" name="T4"/>
                <a:gd fmla="*/ 26 h 26" name="T5"/>
                <a:gd fmla="*/ 3 w 20" name="T6"/>
                <a:gd fmla="*/ 23 h 26" name="T7"/>
                <a:gd fmla="*/ 2 w 20" name="T8"/>
                <a:gd fmla="*/ 20 h 26" name="T9"/>
                <a:gd fmla="*/ 1 w 20" name="T10"/>
                <a:gd fmla="*/ 10 h 26" name="T11"/>
                <a:gd fmla="*/ 1 w 20" name="T12"/>
                <a:gd fmla="*/ 5 h 26" name="T13"/>
                <a:gd fmla="*/ 2 w 20" name="T14"/>
                <a:gd fmla="*/ 2 h 26" name="T15"/>
                <a:gd fmla="*/ 5 w 20" name="T16"/>
                <a:gd fmla="*/ 1 h 26" name="T17"/>
                <a:gd fmla="*/ 9 w 20" name="T18"/>
                <a:gd fmla="*/ 0 h 26" name="T19"/>
                <a:gd fmla="*/ 12 w 20" name="T20"/>
                <a:gd fmla="*/ 0 h 26" name="T21"/>
                <a:gd fmla="*/ 15 w 20" name="T22"/>
                <a:gd fmla="*/ 1 h 26" name="T23"/>
                <a:gd fmla="*/ 17 w 20" name="T24"/>
                <a:gd fmla="*/ 3 h 26" name="T25"/>
                <a:gd fmla="*/ 18 w 20" name="T26"/>
                <a:gd fmla="*/ 7 h 26" name="T27"/>
                <a:gd fmla="*/ 19 w 20" name="T28"/>
                <a:gd fmla="*/ 17 h 26" name="T29"/>
                <a:gd fmla="*/ 19 w 20" name="T30"/>
                <a:gd fmla="*/ 21 h 26" name="T31"/>
                <a:gd fmla="*/ 18 w 20" name="T32"/>
                <a:gd fmla="*/ 24 h 26" name="T33"/>
                <a:gd fmla="*/ 15 w 20" name="T34"/>
                <a:gd fmla="*/ 26 h 26" name="T35"/>
                <a:gd fmla="*/ 12 w 20" name="T36"/>
                <a:gd fmla="*/ 26 h 26" name="T37"/>
                <a:gd fmla="*/ 14 w 20" name="T38"/>
                <a:gd fmla="*/ 8 h 26" name="T39"/>
                <a:gd fmla="*/ 13 w 20" name="T40"/>
                <a:gd fmla="*/ 4 h 26" name="T41"/>
                <a:gd fmla="*/ 9 w 20" name="T42"/>
                <a:gd fmla="*/ 3 h 26" name="T43"/>
                <a:gd fmla="*/ 6 w 20" name="T44"/>
                <a:gd fmla="*/ 4 h 26" name="T45"/>
                <a:gd fmla="*/ 5 w 20" name="T46"/>
                <a:gd fmla="*/ 5 h 26" name="T47"/>
                <a:gd fmla="*/ 5 w 20" name="T48"/>
                <a:gd fmla="*/ 7 h 26" name="T49"/>
                <a:gd fmla="*/ 5 w 20" name="T50"/>
                <a:gd fmla="*/ 10 h 26" name="T51"/>
                <a:gd fmla="*/ 6 w 20" name="T52"/>
                <a:gd fmla="*/ 19 h 26" name="T53"/>
                <a:gd fmla="*/ 8 w 20" name="T54"/>
                <a:gd fmla="*/ 22 h 26" name="T55"/>
                <a:gd fmla="*/ 11 w 20" name="T56"/>
                <a:gd fmla="*/ 23 h 26" name="T57"/>
                <a:gd fmla="*/ 13 w 20" name="T58"/>
                <a:gd fmla="*/ 22 h 26" name="T59"/>
                <a:gd fmla="*/ 15 w 20" name="T60"/>
                <a:gd fmla="*/ 21 h 26" name="T61"/>
                <a:gd fmla="*/ 15 w 20" name="T62"/>
                <a:gd fmla="*/ 20 h 26" name="T63"/>
                <a:gd fmla="*/ 15 w 20" name="T64"/>
                <a:gd fmla="*/ 17 h 26" name="T65"/>
                <a:gd fmla="*/ 14 w 20" name="T66"/>
                <a:gd fmla="*/ 8 h 26"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26" w="20">
                  <a:moveTo>
                    <a:pt x="12" y="26"/>
                  </a:moveTo>
                  <a:cubicBezTo>
                    <a:pt x="11" y="26"/>
                    <a:pt x="10" y="26"/>
                    <a:pt x="9" y="26"/>
                  </a:cubicBezTo>
                  <a:cubicBezTo>
                    <a:pt x="7" y="26"/>
                    <a:pt x="6" y="26"/>
                    <a:pt x="5" y="26"/>
                  </a:cubicBezTo>
                  <a:cubicBezTo>
                    <a:pt x="5" y="25"/>
                    <a:pt x="4" y="24"/>
                    <a:pt x="3" y="23"/>
                  </a:cubicBezTo>
                  <a:cubicBezTo>
                    <a:pt x="2" y="22"/>
                    <a:pt x="2" y="21"/>
                    <a:pt x="2" y="20"/>
                  </a:cubicBezTo>
                  <a:cubicBezTo>
                    <a:pt x="1" y="10"/>
                    <a:pt x="1" y="10"/>
                    <a:pt x="1" y="10"/>
                  </a:cubicBezTo>
                  <a:cubicBezTo>
                    <a:pt x="0" y="8"/>
                    <a:pt x="0" y="6"/>
                    <a:pt x="1" y="5"/>
                  </a:cubicBezTo>
                  <a:cubicBezTo>
                    <a:pt x="1" y="4"/>
                    <a:pt x="1" y="3"/>
                    <a:pt x="2" y="2"/>
                  </a:cubicBezTo>
                  <a:cubicBezTo>
                    <a:pt x="3" y="2"/>
                    <a:pt x="4" y="1"/>
                    <a:pt x="5" y="1"/>
                  </a:cubicBezTo>
                  <a:cubicBezTo>
                    <a:pt x="6" y="0"/>
                    <a:pt x="7" y="0"/>
                    <a:pt x="9" y="0"/>
                  </a:cubicBezTo>
                  <a:cubicBezTo>
                    <a:pt x="10" y="0"/>
                    <a:pt x="11" y="0"/>
                    <a:pt x="12" y="0"/>
                  </a:cubicBezTo>
                  <a:cubicBezTo>
                    <a:pt x="13" y="0"/>
                    <a:pt x="14" y="0"/>
                    <a:pt x="15" y="1"/>
                  </a:cubicBezTo>
                  <a:cubicBezTo>
                    <a:pt x="16" y="1"/>
                    <a:pt x="16" y="2"/>
                    <a:pt x="17" y="3"/>
                  </a:cubicBezTo>
                  <a:cubicBezTo>
                    <a:pt x="18" y="4"/>
                    <a:pt x="18" y="5"/>
                    <a:pt x="18" y="7"/>
                  </a:cubicBezTo>
                  <a:cubicBezTo>
                    <a:pt x="19" y="17"/>
                    <a:pt x="19" y="17"/>
                    <a:pt x="19" y="17"/>
                  </a:cubicBezTo>
                  <a:cubicBezTo>
                    <a:pt x="20" y="18"/>
                    <a:pt x="20" y="20"/>
                    <a:pt x="19" y="21"/>
                  </a:cubicBezTo>
                  <a:cubicBezTo>
                    <a:pt x="19" y="22"/>
                    <a:pt x="18" y="23"/>
                    <a:pt x="18" y="24"/>
                  </a:cubicBezTo>
                  <a:cubicBezTo>
                    <a:pt x="17" y="25"/>
                    <a:pt x="16" y="25"/>
                    <a:pt x="15" y="26"/>
                  </a:cubicBezTo>
                  <a:cubicBezTo>
                    <a:pt x="14" y="26"/>
                    <a:pt x="13" y="26"/>
                    <a:pt x="12" y="26"/>
                  </a:cubicBezTo>
                  <a:close/>
                  <a:moveTo>
                    <a:pt x="14" y="8"/>
                  </a:moveTo>
                  <a:cubicBezTo>
                    <a:pt x="14" y="6"/>
                    <a:pt x="14" y="5"/>
                    <a:pt x="13" y="4"/>
                  </a:cubicBezTo>
                  <a:cubicBezTo>
                    <a:pt x="12" y="3"/>
                    <a:pt x="11" y="3"/>
                    <a:pt x="9" y="3"/>
                  </a:cubicBezTo>
                  <a:cubicBezTo>
                    <a:pt x="8" y="3"/>
                    <a:pt x="7" y="4"/>
                    <a:pt x="6" y="4"/>
                  </a:cubicBezTo>
                  <a:cubicBezTo>
                    <a:pt x="6" y="4"/>
                    <a:pt x="5" y="5"/>
                    <a:pt x="5" y="5"/>
                  </a:cubicBezTo>
                  <a:cubicBezTo>
                    <a:pt x="5" y="6"/>
                    <a:pt x="5" y="6"/>
                    <a:pt x="5" y="7"/>
                  </a:cubicBezTo>
                  <a:cubicBezTo>
                    <a:pt x="5" y="8"/>
                    <a:pt x="5" y="9"/>
                    <a:pt x="5" y="10"/>
                  </a:cubicBezTo>
                  <a:cubicBezTo>
                    <a:pt x="6" y="19"/>
                    <a:pt x="6" y="19"/>
                    <a:pt x="6" y="19"/>
                  </a:cubicBezTo>
                  <a:cubicBezTo>
                    <a:pt x="6" y="21"/>
                    <a:pt x="7" y="22"/>
                    <a:pt x="8" y="22"/>
                  </a:cubicBezTo>
                  <a:cubicBezTo>
                    <a:pt x="9" y="23"/>
                    <a:pt x="10" y="23"/>
                    <a:pt x="11" y="23"/>
                  </a:cubicBezTo>
                  <a:cubicBezTo>
                    <a:pt x="12" y="23"/>
                    <a:pt x="13" y="23"/>
                    <a:pt x="13" y="22"/>
                  </a:cubicBezTo>
                  <a:cubicBezTo>
                    <a:pt x="14" y="22"/>
                    <a:pt x="14" y="22"/>
                    <a:pt x="15" y="21"/>
                  </a:cubicBezTo>
                  <a:cubicBezTo>
                    <a:pt x="15" y="21"/>
                    <a:pt x="15" y="20"/>
                    <a:pt x="15" y="20"/>
                  </a:cubicBezTo>
                  <a:cubicBezTo>
                    <a:pt x="16" y="19"/>
                    <a:pt x="16" y="18"/>
                    <a:pt x="15" y="17"/>
                  </a:cubicBezTo>
                  <a:lnTo>
                    <a:pt x="14" y="8"/>
                  </a:lnTo>
                  <a:close/>
                </a:path>
              </a:pathLst>
            </a:custGeom>
            <a:solidFill>
              <a:schemeClr val="accent2"/>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318" name="Freeform 164"/>
            <p:cNvSpPr/>
            <p:nvPr/>
          </p:nvSpPr>
          <p:spPr bwMode="auto">
            <a:xfrm>
              <a:off x="2395537" y="2118319"/>
              <a:ext cx="28575" cy="66675"/>
            </a:xfrm>
            <a:custGeom>
              <a:gdLst>
                <a:gd fmla="*/ 10 w 11" name="T0"/>
                <a:gd fmla="*/ 26 h 26" name="T1"/>
                <a:gd fmla="*/ 8 w 11" name="T2"/>
                <a:gd fmla="*/ 26 h 26" name="T3"/>
                <a:gd fmla="*/ 7 w 11" name="T4"/>
                <a:gd fmla="*/ 26 h 26" name="T5"/>
                <a:gd fmla="*/ 7 w 11" name="T6"/>
                <a:gd fmla="*/ 25 h 26" name="T7"/>
                <a:gd fmla="*/ 5 w 11" name="T8"/>
                <a:gd fmla="*/ 6 h 26" name="T9"/>
                <a:gd fmla="*/ 4 w 11" name="T10"/>
                <a:gd fmla="*/ 5 h 26" name="T11"/>
                <a:gd fmla="*/ 4 w 11" name="T12"/>
                <a:gd fmla="*/ 5 h 26" name="T13"/>
                <a:gd fmla="*/ 1 w 11" name="T14"/>
                <a:gd fmla="*/ 5 h 26" name="T15"/>
                <a:gd fmla="*/ 0 w 11" name="T16"/>
                <a:gd fmla="*/ 5 h 26" name="T17"/>
                <a:gd fmla="*/ 0 w 11" name="T18"/>
                <a:gd fmla="*/ 5 h 26" name="T19"/>
                <a:gd fmla="*/ 0 w 11" name="T20"/>
                <a:gd fmla="*/ 3 h 26" name="T21"/>
                <a:gd fmla="*/ 0 w 11" name="T22"/>
                <a:gd fmla="*/ 3 h 26" name="T23"/>
                <a:gd fmla="*/ 1 w 11" name="T24"/>
                <a:gd fmla="*/ 2 h 26" name="T25"/>
                <a:gd fmla="*/ 4 w 11" name="T26"/>
                <a:gd fmla="*/ 1 h 26" name="T27"/>
                <a:gd fmla="*/ 4 w 11" name="T28"/>
                <a:gd fmla="*/ 1 h 26" name="T29"/>
                <a:gd fmla="*/ 5 w 11" name="T30"/>
                <a:gd fmla="*/ 0 h 26" name="T31"/>
                <a:gd fmla="*/ 7 w 11" name="T32"/>
                <a:gd fmla="*/ 0 h 26" name="T33"/>
                <a:gd fmla="*/ 8 w 11" name="T34"/>
                <a:gd fmla="*/ 0 h 26" name="T35"/>
                <a:gd fmla="*/ 8 w 11" name="T36"/>
                <a:gd fmla="*/ 1 h 26" name="T37"/>
                <a:gd fmla="*/ 11 w 11" name="T38"/>
                <a:gd fmla="*/ 24 h 26" name="T39"/>
                <a:gd fmla="*/ 11 w 11" name="T40"/>
                <a:gd fmla="*/ 25 h 26" name="T41"/>
                <a:gd fmla="*/ 10 w 11" name="T42"/>
                <a:gd fmla="*/ 26 h 26"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26" w="11">
                  <a:moveTo>
                    <a:pt x="10" y="26"/>
                  </a:moveTo>
                  <a:cubicBezTo>
                    <a:pt x="8" y="26"/>
                    <a:pt x="8" y="26"/>
                    <a:pt x="8" y="26"/>
                  </a:cubicBezTo>
                  <a:cubicBezTo>
                    <a:pt x="8" y="26"/>
                    <a:pt x="7" y="26"/>
                    <a:pt x="7" y="26"/>
                  </a:cubicBezTo>
                  <a:cubicBezTo>
                    <a:pt x="7" y="26"/>
                    <a:pt x="7" y="25"/>
                    <a:pt x="7" y="25"/>
                  </a:cubicBezTo>
                  <a:cubicBezTo>
                    <a:pt x="5" y="6"/>
                    <a:pt x="5" y="6"/>
                    <a:pt x="5" y="6"/>
                  </a:cubicBezTo>
                  <a:cubicBezTo>
                    <a:pt x="5" y="5"/>
                    <a:pt x="5" y="5"/>
                    <a:pt x="4" y="5"/>
                  </a:cubicBezTo>
                  <a:cubicBezTo>
                    <a:pt x="4" y="5"/>
                    <a:pt x="4" y="5"/>
                    <a:pt x="4" y="5"/>
                  </a:cubicBezTo>
                  <a:cubicBezTo>
                    <a:pt x="1" y="5"/>
                    <a:pt x="1" y="5"/>
                    <a:pt x="1" y="5"/>
                  </a:cubicBezTo>
                  <a:cubicBezTo>
                    <a:pt x="1" y="5"/>
                    <a:pt x="1" y="5"/>
                    <a:pt x="0" y="5"/>
                  </a:cubicBezTo>
                  <a:cubicBezTo>
                    <a:pt x="0" y="5"/>
                    <a:pt x="0" y="5"/>
                    <a:pt x="0" y="5"/>
                  </a:cubicBezTo>
                  <a:cubicBezTo>
                    <a:pt x="0" y="3"/>
                    <a:pt x="0" y="3"/>
                    <a:pt x="0" y="3"/>
                  </a:cubicBezTo>
                  <a:cubicBezTo>
                    <a:pt x="0" y="3"/>
                    <a:pt x="0" y="3"/>
                    <a:pt x="0" y="3"/>
                  </a:cubicBezTo>
                  <a:cubicBezTo>
                    <a:pt x="0" y="3"/>
                    <a:pt x="1" y="2"/>
                    <a:pt x="1" y="2"/>
                  </a:cubicBezTo>
                  <a:cubicBezTo>
                    <a:pt x="4" y="1"/>
                    <a:pt x="4" y="1"/>
                    <a:pt x="4" y="1"/>
                  </a:cubicBezTo>
                  <a:cubicBezTo>
                    <a:pt x="4" y="1"/>
                    <a:pt x="4" y="1"/>
                    <a:pt x="4" y="1"/>
                  </a:cubicBezTo>
                  <a:cubicBezTo>
                    <a:pt x="5" y="0"/>
                    <a:pt x="5" y="0"/>
                    <a:pt x="5" y="0"/>
                  </a:cubicBezTo>
                  <a:cubicBezTo>
                    <a:pt x="7" y="0"/>
                    <a:pt x="7" y="0"/>
                    <a:pt x="7" y="0"/>
                  </a:cubicBezTo>
                  <a:cubicBezTo>
                    <a:pt x="8" y="0"/>
                    <a:pt x="8" y="0"/>
                    <a:pt x="8" y="0"/>
                  </a:cubicBezTo>
                  <a:cubicBezTo>
                    <a:pt x="8" y="0"/>
                    <a:pt x="8" y="1"/>
                    <a:pt x="8" y="1"/>
                  </a:cubicBezTo>
                  <a:cubicBezTo>
                    <a:pt x="11" y="24"/>
                    <a:pt x="11" y="24"/>
                    <a:pt x="11" y="24"/>
                  </a:cubicBezTo>
                  <a:cubicBezTo>
                    <a:pt x="11" y="25"/>
                    <a:pt x="11" y="25"/>
                    <a:pt x="11" y="25"/>
                  </a:cubicBezTo>
                  <a:cubicBezTo>
                    <a:pt x="11" y="26"/>
                    <a:pt x="11" y="26"/>
                    <a:pt x="10" y="26"/>
                  </a:cubicBezTo>
                  <a:close/>
                </a:path>
              </a:pathLst>
            </a:custGeom>
            <a:solidFill>
              <a:schemeClr val="accent2"/>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319" name="Freeform 165"/>
            <p:cNvSpPr/>
            <p:nvPr/>
          </p:nvSpPr>
          <p:spPr bwMode="auto">
            <a:xfrm>
              <a:off x="2432447" y="2115938"/>
              <a:ext cx="20240" cy="17860"/>
            </a:xfrm>
            <a:custGeom>
              <a:gdLst>
                <a:gd fmla="*/ 8 w 8" name="T0"/>
                <a:gd fmla="*/ 6 h 7" name="T1"/>
                <a:gd fmla="*/ 7 w 8" name="T2"/>
                <a:gd fmla="*/ 7 h 7" name="T3"/>
                <a:gd fmla="*/ 2 w 8" name="T4"/>
                <a:gd fmla="*/ 7 h 7" name="T5"/>
                <a:gd fmla="*/ 1 w 8" name="T6"/>
                <a:gd fmla="*/ 7 h 7" name="T7"/>
                <a:gd fmla="*/ 0 w 8" name="T8"/>
                <a:gd fmla="*/ 2 h 7" name="T9"/>
                <a:gd fmla="*/ 1 w 8" name="T10"/>
                <a:gd fmla="*/ 1 h 7" name="T11"/>
                <a:gd fmla="*/ 6 w 8" name="T12"/>
                <a:gd fmla="*/ 0 h 7" name="T13"/>
                <a:gd fmla="*/ 7 w 8" name="T14"/>
                <a:gd fmla="*/ 1 h 7" name="T15"/>
                <a:gd fmla="*/ 8 w 8" name="T16"/>
                <a:gd fmla="*/ 6 h 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 w="8">
                  <a:moveTo>
                    <a:pt x="8" y="6"/>
                  </a:moveTo>
                  <a:cubicBezTo>
                    <a:pt x="8" y="6"/>
                    <a:pt x="8" y="7"/>
                    <a:pt x="7" y="7"/>
                  </a:cubicBezTo>
                  <a:cubicBezTo>
                    <a:pt x="2" y="7"/>
                    <a:pt x="2" y="7"/>
                    <a:pt x="2" y="7"/>
                  </a:cubicBezTo>
                  <a:cubicBezTo>
                    <a:pt x="1" y="7"/>
                    <a:pt x="1" y="7"/>
                    <a:pt x="1" y="7"/>
                  </a:cubicBezTo>
                  <a:cubicBezTo>
                    <a:pt x="0" y="2"/>
                    <a:pt x="0" y="2"/>
                    <a:pt x="0" y="2"/>
                  </a:cubicBezTo>
                  <a:cubicBezTo>
                    <a:pt x="0" y="1"/>
                    <a:pt x="0" y="1"/>
                    <a:pt x="1" y="1"/>
                  </a:cubicBezTo>
                  <a:cubicBezTo>
                    <a:pt x="6" y="0"/>
                    <a:pt x="6" y="0"/>
                    <a:pt x="6" y="0"/>
                  </a:cubicBezTo>
                  <a:cubicBezTo>
                    <a:pt x="7" y="0"/>
                    <a:pt x="7" y="0"/>
                    <a:pt x="7" y="1"/>
                  </a:cubicBezTo>
                  <a:lnTo>
                    <a:pt x="8" y="6"/>
                  </a:lnTo>
                  <a:close/>
                </a:path>
              </a:pathLst>
            </a:custGeom>
            <a:solidFill>
              <a:schemeClr val="accent2"/>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320" name="Freeform 166"/>
            <p:cNvSpPr/>
            <p:nvPr/>
          </p:nvSpPr>
          <p:spPr bwMode="auto">
            <a:xfrm>
              <a:off x="2457450" y="2113557"/>
              <a:ext cx="21431" cy="17860"/>
            </a:xfrm>
            <a:custGeom>
              <a:gdLst>
                <a:gd fmla="*/ 8 w 8" name="T0"/>
                <a:gd fmla="*/ 5 h 7" name="T1"/>
                <a:gd fmla="*/ 7 w 8" name="T2"/>
                <a:gd fmla="*/ 7 h 7" name="T3"/>
                <a:gd fmla="*/ 1 w 8" name="T4"/>
                <a:gd fmla="*/ 7 h 7" name="T5"/>
                <a:gd fmla="*/ 0 w 8" name="T6"/>
                <a:gd fmla="*/ 6 h 7" name="T7"/>
                <a:gd fmla="*/ 0 w 8" name="T8"/>
                <a:gd fmla="*/ 1 h 7" name="T9"/>
                <a:gd fmla="*/ 1 w 8" name="T10"/>
                <a:gd fmla="*/ 0 h 7" name="T11"/>
                <a:gd fmla="*/ 6 w 8" name="T12"/>
                <a:gd fmla="*/ 0 h 7" name="T13"/>
                <a:gd fmla="*/ 7 w 8" name="T14"/>
                <a:gd fmla="*/ 1 h 7" name="T15"/>
                <a:gd fmla="*/ 8 w 8" name="T16"/>
                <a:gd fmla="*/ 5 h 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 w="8">
                  <a:moveTo>
                    <a:pt x="8" y="5"/>
                  </a:moveTo>
                  <a:cubicBezTo>
                    <a:pt x="8" y="6"/>
                    <a:pt x="7" y="6"/>
                    <a:pt x="7" y="7"/>
                  </a:cubicBezTo>
                  <a:cubicBezTo>
                    <a:pt x="1" y="7"/>
                    <a:pt x="1" y="7"/>
                    <a:pt x="1" y="7"/>
                  </a:cubicBezTo>
                  <a:cubicBezTo>
                    <a:pt x="1" y="7"/>
                    <a:pt x="0" y="7"/>
                    <a:pt x="0" y="6"/>
                  </a:cubicBezTo>
                  <a:cubicBezTo>
                    <a:pt x="0" y="1"/>
                    <a:pt x="0" y="1"/>
                    <a:pt x="0" y="1"/>
                  </a:cubicBezTo>
                  <a:cubicBezTo>
                    <a:pt x="0" y="1"/>
                    <a:pt x="0" y="0"/>
                    <a:pt x="1" y="0"/>
                  </a:cubicBezTo>
                  <a:cubicBezTo>
                    <a:pt x="6" y="0"/>
                    <a:pt x="6" y="0"/>
                    <a:pt x="6" y="0"/>
                  </a:cubicBezTo>
                  <a:cubicBezTo>
                    <a:pt x="6" y="0"/>
                    <a:pt x="7" y="0"/>
                    <a:pt x="7" y="1"/>
                  </a:cubicBezTo>
                  <a:lnTo>
                    <a:pt x="8" y="5"/>
                  </a:lnTo>
                  <a:close/>
                </a:path>
              </a:pathLst>
            </a:custGeom>
            <a:solidFill>
              <a:schemeClr val="accent2"/>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321" name="Freeform 167"/>
            <p:cNvSpPr/>
            <p:nvPr/>
          </p:nvSpPr>
          <p:spPr bwMode="auto">
            <a:xfrm>
              <a:off x="2481262" y="2107603"/>
              <a:ext cx="20240" cy="21431"/>
            </a:xfrm>
            <a:custGeom>
              <a:gdLst>
                <a:gd fmla="*/ 8 w 8" name="T0"/>
                <a:gd fmla="*/ 6 h 8" name="T1"/>
                <a:gd fmla="*/ 8 w 8" name="T2"/>
                <a:gd fmla="*/ 7 h 8" name="T3"/>
                <a:gd fmla="*/ 2 w 8" name="T4"/>
                <a:gd fmla="*/ 8 h 8" name="T5"/>
                <a:gd fmla="*/ 1 w 8" name="T6"/>
                <a:gd fmla="*/ 7 h 8" name="T7"/>
                <a:gd fmla="*/ 1 w 8" name="T8"/>
                <a:gd fmla="*/ 2 h 8" name="T9"/>
                <a:gd fmla="*/ 1 w 8" name="T10"/>
                <a:gd fmla="*/ 1 h 8" name="T11"/>
                <a:gd fmla="*/ 7 w 8" name="T12"/>
                <a:gd fmla="*/ 0 h 8" name="T13"/>
                <a:gd fmla="*/ 8 w 8" name="T14"/>
                <a:gd fmla="*/ 1 h 8" name="T15"/>
                <a:gd fmla="*/ 8 w 8" name="T16"/>
                <a:gd fmla="*/ 6 h 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 w="8">
                  <a:moveTo>
                    <a:pt x="8" y="6"/>
                  </a:moveTo>
                  <a:cubicBezTo>
                    <a:pt x="8" y="7"/>
                    <a:pt x="8" y="7"/>
                    <a:pt x="8" y="7"/>
                  </a:cubicBezTo>
                  <a:cubicBezTo>
                    <a:pt x="2" y="8"/>
                    <a:pt x="2" y="8"/>
                    <a:pt x="2" y="8"/>
                  </a:cubicBezTo>
                  <a:cubicBezTo>
                    <a:pt x="2" y="8"/>
                    <a:pt x="1" y="8"/>
                    <a:pt x="1" y="7"/>
                  </a:cubicBezTo>
                  <a:cubicBezTo>
                    <a:pt x="1" y="2"/>
                    <a:pt x="1" y="2"/>
                    <a:pt x="1" y="2"/>
                  </a:cubicBezTo>
                  <a:cubicBezTo>
                    <a:pt x="0" y="2"/>
                    <a:pt x="1" y="1"/>
                    <a:pt x="1" y="1"/>
                  </a:cubicBezTo>
                  <a:cubicBezTo>
                    <a:pt x="7" y="0"/>
                    <a:pt x="7" y="0"/>
                    <a:pt x="7" y="0"/>
                  </a:cubicBezTo>
                  <a:cubicBezTo>
                    <a:pt x="7" y="0"/>
                    <a:pt x="8" y="1"/>
                    <a:pt x="8" y="1"/>
                  </a:cubicBezTo>
                  <a:lnTo>
                    <a:pt x="8" y="6"/>
                  </a:lnTo>
                  <a:close/>
                </a:path>
              </a:pathLst>
            </a:custGeom>
            <a:solidFill>
              <a:schemeClr val="accent1"/>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322" name="Freeform 168"/>
            <p:cNvSpPr/>
            <p:nvPr/>
          </p:nvSpPr>
          <p:spPr bwMode="auto">
            <a:xfrm>
              <a:off x="2434828" y="2138560"/>
              <a:ext cx="20240" cy="21431"/>
            </a:xfrm>
            <a:custGeom>
              <a:gdLst>
                <a:gd fmla="*/ 8 w 8" name="T0"/>
                <a:gd fmla="*/ 6 h 8" name="T1"/>
                <a:gd fmla="*/ 7 w 8" name="T2"/>
                <a:gd fmla="*/ 7 h 8" name="T3"/>
                <a:gd fmla="*/ 2 w 8" name="T4"/>
                <a:gd fmla="*/ 7 h 8" name="T5"/>
                <a:gd fmla="*/ 1 w 8" name="T6"/>
                <a:gd fmla="*/ 7 h 8" name="T7"/>
                <a:gd fmla="*/ 0 w 8" name="T8"/>
                <a:gd fmla="*/ 2 h 8" name="T9"/>
                <a:gd fmla="*/ 1 w 8" name="T10"/>
                <a:gd fmla="*/ 1 h 8" name="T11"/>
                <a:gd fmla="*/ 6 w 8" name="T12"/>
                <a:gd fmla="*/ 0 h 8" name="T13"/>
                <a:gd fmla="*/ 7 w 8" name="T14"/>
                <a:gd fmla="*/ 1 h 8" name="T15"/>
                <a:gd fmla="*/ 8 w 8" name="T16"/>
                <a:gd fmla="*/ 6 h 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 w="8">
                  <a:moveTo>
                    <a:pt x="8" y="6"/>
                  </a:moveTo>
                  <a:cubicBezTo>
                    <a:pt x="8" y="6"/>
                    <a:pt x="8" y="7"/>
                    <a:pt x="7" y="7"/>
                  </a:cubicBezTo>
                  <a:cubicBezTo>
                    <a:pt x="2" y="7"/>
                    <a:pt x="2" y="7"/>
                    <a:pt x="2" y="7"/>
                  </a:cubicBezTo>
                  <a:cubicBezTo>
                    <a:pt x="1" y="8"/>
                    <a:pt x="1" y="7"/>
                    <a:pt x="1" y="7"/>
                  </a:cubicBezTo>
                  <a:cubicBezTo>
                    <a:pt x="0" y="2"/>
                    <a:pt x="0" y="2"/>
                    <a:pt x="0" y="2"/>
                  </a:cubicBezTo>
                  <a:cubicBezTo>
                    <a:pt x="0" y="1"/>
                    <a:pt x="0" y="1"/>
                    <a:pt x="1" y="1"/>
                  </a:cubicBezTo>
                  <a:cubicBezTo>
                    <a:pt x="6" y="0"/>
                    <a:pt x="6" y="0"/>
                    <a:pt x="6" y="0"/>
                  </a:cubicBezTo>
                  <a:cubicBezTo>
                    <a:pt x="7" y="0"/>
                    <a:pt x="7" y="0"/>
                    <a:pt x="7" y="1"/>
                  </a:cubicBezTo>
                  <a:lnTo>
                    <a:pt x="8" y="6"/>
                  </a:lnTo>
                  <a:close/>
                </a:path>
              </a:pathLst>
            </a:custGeom>
            <a:solidFill>
              <a:schemeClr val="accent2"/>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323" name="Freeform 169"/>
            <p:cNvSpPr/>
            <p:nvPr/>
          </p:nvSpPr>
          <p:spPr bwMode="auto">
            <a:xfrm>
              <a:off x="2459831" y="2136178"/>
              <a:ext cx="21431" cy="17860"/>
            </a:xfrm>
            <a:custGeom>
              <a:gdLst>
                <a:gd fmla="*/ 8 w 8" name="T0"/>
                <a:gd fmla="*/ 6 h 7" name="T1"/>
                <a:gd fmla="*/ 7 w 8" name="T2"/>
                <a:gd fmla="*/ 7 h 7" name="T3"/>
                <a:gd fmla="*/ 2 w 8" name="T4"/>
                <a:gd fmla="*/ 7 h 7" name="T5"/>
                <a:gd fmla="*/ 0 w 8" name="T6"/>
                <a:gd fmla="*/ 6 h 7" name="T7"/>
                <a:gd fmla="*/ 0 w 8" name="T8"/>
                <a:gd fmla="*/ 2 h 7" name="T9"/>
                <a:gd fmla="*/ 1 w 8" name="T10"/>
                <a:gd fmla="*/ 0 h 7" name="T11"/>
                <a:gd fmla="*/ 6 w 8" name="T12"/>
                <a:gd fmla="*/ 0 h 7" name="T13"/>
                <a:gd fmla="*/ 7 w 8" name="T14"/>
                <a:gd fmla="*/ 1 h 7" name="T15"/>
                <a:gd fmla="*/ 8 w 8" name="T16"/>
                <a:gd fmla="*/ 6 h 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 w="8">
                  <a:moveTo>
                    <a:pt x="8" y="6"/>
                  </a:moveTo>
                  <a:cubicBezTo>
                    <a:pt x="8" y="6"/>
                    <a:pt x="7" y="7"/>
                    <a:pt x="7" y="7"/>
                  </a:cubicBezTo>
                  <a:cubicBezTo>
                    <a:pt x="2" y="7"/>
                    <a:pt x="2" y="7"/>
                    <a:pt x="2" y="7"/>
                  </a:cubicBezTo>
                  <a:cubicBezTo>
                    <a:pt x="1" y="7"/>
                    <a:pt x="1" y="7"/>
                    <a:pt x="0" y="6"/>
                  </a:cubicBezTo>
                  <a:cubicBezTo>
                    <a:pt x="0" y="2"/>
                    <a:pt x="0" y="2"/>
                    <a:pt x="0" y="2"/>
                  </a:cubicBezTo>
                  <a:cubicBezTo>
                    <a:pt x="0" y="1"/>
                    <a:pt x="0" y="1"/>
                    <a:pt x="1" y="0"/>
                  </a:cubicBezTo>
                  <a:cubicBezTo>
                    <a:pt x="6" y="0"/>
                    <a:pt x="6" y="0"/>
                    <a:pt x="6" y="0"/>
                  </a:cubicBezTo>
                  <a:cubicBezTo>
                    <a:pt x="7" y="0"/>
                    <a:pt x="7" y="0"/>
                    <a:pt x="7" y="1"/>
                  </a:cubicBezTo>
                  <a:lnTo>
                    <a:pt x="8" y="6"/>
                  </a:lnTo>
                  <a:close/>
                </a:path>
              </a:pathLst>
            </a:custGeom>
            <a:solidFill>
              <a:schemeClr val="accent2"/>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324" name="Freeform 170"/>
            <p:cNvSpPr/>
            <p:nvPr/>
          </p:nvSpPr>
          <p:spPr bwMode="auto">
            <a:xfrm>
              <a:off x="2486025" y="2133797"/>
              <a:ext cx="20240" cy="17860"/>
            </a:xfrm>
            <a:custGeom>
              <a:gdLst>
                <a:gd fmla="*/ 8 w 8" name="T0"/>
                <a:gd fmla="*/ 5 h 7" name="T1"/>
                <a:gd fmla="*/ 7 w 8" name="T2"/>
                <a:gd fmla="*/ 6 h 7" name="T3"/>
                <a:gd fmla="*/ 1 w 8" name="T4"/>
                <a:gd fmla="*/ 7 h 7" name="T5"/>
                <a:gd fmla="*/ 0 w 8" name="T6"/>
                <a:gd fmla="*/ 6 h 7" name="T7"/>
                <a:gd fmla="*/ 0 w 8" name="T8"/>
                <a:gd fmla="*/ 1 h 7" name="T9"/>
                <a:gd fmla="*/ 1 w 8" name="T10"/>
                <a:gd fmla="*/ 0 h 7" name="T11"/>
                <a:gd fmla="*/ 6 w 8" name="T12"/>
                <a:gd fmla="*/ 0 h 7" name="T13"/>
                <a:gd fmla="*/ 7 w 8" name="T14"/>
                <a:gd fmla="*/ 0 h 7" name="T15"/>
                <a:gd fmla="*/ 8 w 8" name="T16"/>
                <a:gd fmla="*/ 5 h 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 w="8">
                  <a:moveTo>
                    <a:pt x="8" y="5"/>
                  </a:moveTo>
                  <a:cubicBezTo>
                    <a:pt x="8" y="6"/>
                    <a:pt x="7" y="6"/>
                    <a:pt x="7" y="6"/>
                  </a:cubicBezTo>
                  <a:cubicBezTo>
                    <a:pt x="1" y="7"/>
                    <a:pt x="1" y="7"/>
                    <a:pt x="1" y="7"/>
                  </a:cubicBezTo>
                  <a:cubicBezTo>
                    <a:pt x="1" y="7"/>
                    <a:pt x="0" y="7"/>
                    <a:pt x="0" y="6"/>
                  </a:cubicBezTo>
                  <a:cubicBezTo>
                    <a:pt x="0" y="1"/>
                    <a:pt x="0" y="1"/>
                    <a:pt x="0" y="1"/>
                  </a:cubicBezTo>
                  <a:cubicBezTo>
                    <a:pt x="0" y="1"/>
                    <a:pt x="0" y="0"/>
                    <a:pt x="1" y="0"/>
                  </a:cubicBezTo>
                  <a:cubicBezTo>
                    <a:pt x="6" y="0"/>
                    <a:pt x="6" y="0"/>
                    <a:pt x="6" y="0"/>
                  </a:cubicBezTo>
                  <a:cubicBezTo>
                    <a:pt x="6" y="0"/>
                    <a:pt x="7" y="0"/>
                    <a:pt x="7" y="0"/>
                  </a:cubicBezTo>
                  <a:lnTo>
                    <a:pt x="8" y="5"/>
                  </a:lnTo>
                  <a:close/>
                </a:path>
              </a:pathLst>
            </a:custGeom>
            <a:solidFill>
              <a:schemeClr val="accent2"/>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325" name="Freeform 171"/>
            <p:cNvSpPr/>
            <p:nvPr/>
          </p:nvSpPr>
          <p:spPr bwMode="auto">
            <a:xfrm>
              <a:off x="2437210" y="2162372"/>
              <a:ext cx="20240" cy="20241"/>
            </a:xfrm>
            <a:custGeom>
              <a:gdLst>
                <a:gd fmla="*/ 8 w 8" name="T0"/>
                <a:gd fmla="*/ 6 h 8" name="T1"/>
                <a:gd fmla="*/ 7 w 8" name="T2"/>
                <a:gd fmla="*/ 7 h 8" name="T3"/>
                <a:gd fmla="*/ 2 w 8" name="T4"/>
                <a:gd fmla="*/ 8 h 8" name="T5"/>
                <a:gd fmla="*/ 1 w 8" name="T6"/>
                <a:gd fmla="*/ 7 h 8" name="T7"/>
                <a:gd fmla="*/ 0 w 8" name="T8"/>
                <a:gd fmla="*/ 2 h 8" name="T9"/>
                <a:gd fmla="*/ 1 w 8" name="T10"/>
                <a:gd fmla="*/ 1 h 8" name="T11"/>
                <a:gd fmla="*/ 6 w 8" name="T12"/>
                <a:gd fmla="*/ 0 h 8" name="T13"/>
                <a:gd fmla="*/ 7 w 8" name="T14"/>
                <a:gd fmla="*/ 1 h 8" name="T15"/>
                <a:gd fmla="*/ 8 w 8" name="T16"/>
                <a:gd fmla="*/ 6 h 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 w="8">
                  <a:moveTo>
                    <a:pt x="8" y="6"/>
                  </a:moveTo>
                  <a:cubicBezTo>
                    <a:pt x="8" y="6"/>
                    <a:pt x="8" y="7"/>
                    <a:pt x="7" y="7"/>
                  </a:cubicBezTo>
                  <a:cubicBezTo>
                    <a:pt x="2" y="8"/>
                    <a:pt x="2" y="8"/>
                    <a:pt x="2" y="8"/>
                  </a:cubicBezTo>
                  <a:cubicBezTo>
                    <a:pt x="1" y="8"/>
                    <a:pt x="1" y="7"/>
                    <a:pt x="1" y="7"/>
                  </a:cubicBezTo>
                  <a:cubicBezTo>
                    <a:pt x="0" y="2"/>
                    <a:pt x="0" y="2"/>
                    <a:pt x="0" y="2"/>
                  </a:cubicBezTo>
                  <a:cubicBezTo>
                    <a:pt x="0" y="1"/>
                    <a:pt x="1" y="1"/>
                    <a:pt x="1" y="1"/>
                  </a:cubicBezTo>
                  <a:cubicBezTo>
                    <a:pt x="6" y="0"/>
                    <a:pt x="6" y="0"/>
                    <a:pt x="6" y="0"/>
                  </a:cubicBezTo>
                  <a:cubicBezTo>
                    <a:pt x="7" y="0"/>
                    <a:pt x="7" y="0"/>
                    <a:pt x="7" y="1"/>
                  </a:cubicBezTo>
                  <a:lnTo>
                    <a:pt x="8" y="6"/>
                  </a:lnTo>
                  <a:close/>
                </a:path>
              </a:pathLst>
            </a:custGeom>
            <a:solidFill>
              <a:schemeClr val="accent2"/>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326" name="Freeform 172"/>
            <p:cNvSpPr/>
            <p:nvPr/>
          </p:nvSpPr>
          <p:spPr bwMode="auto">
            <a:xfrm>
              <a:off x="2463403" y="2159991"/>
              <a:ext cx="20240" cy="17860"/>
            </a:xfrm>
            <a:custGeom>
              <a:gdLst>
                <a:gd fmla="*/ 8 w 8" name="T0"/>
                <a:gd fmla="*/ 6 h 7" name="T1"/>
                <a:gd fmla="*/ 7 w 8" name="T2"/>
                <a:gd fmla="*/ 7 h 7" name="T3"/>
                <a:gd fmla="*/ 2 w 8" name="T4"/>
                <a:gd fmla="*/ 7 h 7" name="T5"/>
                <a:gd fmla="*/ 1 w 8" name="T6"/>
                <a:gd fmla="*/ 7 h 7" name="T7"/>
                <a:gd fmla="*/ 0 w 8" name="T8"/>
                <a:gd fmla="*/ 2 h 7" name="T9"/>
                <a:gd fmla="*/ 1 w 8" name="T10"/>
                <a:gd fmla="*/ 1 h 7" name="T11"/>
                <a:gd fmla="*/ 6 w 8" name="T12"/>
                <a:gd fmla="*/ 0 h 7" name="T13"/>
                <a:gd fmla="*/ 7 w 8" name="T14"/>
                <a:gd fmla="*/ 1 h 7" name="T15"/>
                <a:gd fmla="*/ 8 w 8" name="T16"/>
                <a:gd fmla="*/ 6 h 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 w="8">
                  <a:moveTo>
                    <a:pt x="8" y="6"/>
                  </a:moveTo>
                  <a:cubicBezTo>
                    <a:pt x="8" y="6"/>
                    <a:pt x="8" y="7"/>
                    <a:pt x="7" y="7"/>
                  </a:cubicBezTo>
                  <a:cubicBezTo>
                    <a:pt x="2" y="7"/>
                    <a:pt x="2" y="7"/>
                    <a:pt x="2" y="7"/>
                  </a:cubicBezTo>
                  <a:cubicBezTo>
                    <a:pt x="1" y="7"/>
                    <a:pt x="1" y="7"/>
                    <a:pt x="1" y="7"/>
                  </a:cubicBezTo>
                  <a:cubicBezTo>
                    <a:pt x="0" y="2"/>
                    <a:pt x="0" y="2"/>
                    <a:pt x="0" y="2"/>
                  </a:cubicBezTo>
                  <a:cubicBezTo>
                    <a:pt x="0" y="1"/>
                    <a:pt x="0" y="1"/>
                    <a:pt x="1" y="1"/>
                  </a:cubicBezTo>
                  <a:cubicBezTo>
                    <a:pt x="6" y="0"/>
                    <a:pt x="6" y="0"/>
                    <a:pt x="6" y="0"/>
                  </a:cubicBezTo>
                  <a:cubicBezTo>
                    <a:pt x="7" y="0"/>
                    <a:pt x="7" y="0"/>
                    <a:pt x="7" y="1"/>
                  </a:cubicBezTo>
                  <a:lnTo>
                    <a:pt x="8" y="6"/>
                  </a:lnTo>
                  <a:close/>
                </a:path>
              </a:pathLst>
            </a:custGeom>
            <a:solidFill>
              <a:schemeClr val="accent2"/>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327" name="Freeform 173"/>
            <p:cNvSpPr/>
            <p:nvPr/>
          </p:nvSpPr>
          <p:spPr bwMode="auto">
            <a:xfrm>
              <a:off x="2488406" y="2156419"/>
              <a:ext cx="20240" cy="17860"/>
            </a:xfrm>
            <a:custGeom>
              <a:gdLst>
                <a:gd fmla="*/ 8 w 8" name="T0"/>
                <a:gd fmla="*/ 5 h 7" name="T1"/>
                <a:gd fmla="*/ 7 w 8" name="T2"/>
                <a:gd fmla="*/ 7 h 7" name="T3"/>
                <a:gd fmla="*/ 1 w 8" name="T4"/>
                <a:gd fmla="*/ 7 h 7" name="T5"/>
                <a:gd fmla="*/ 0 w 8" name="T6"/>
                <a:gd fmla="*/ 6 h 7" name="T7"/>
                <a:gd fmla="*/ 0 w 8" name="T8"/>
                <a:gd fmla="*/ 1 h 7" name="T9"/>
                <a:gd fmla="*/ 1 w 8" name="T10"/>
                <a:gd fmla="*/ 0 h 7" name="T11"/>
                <a:gd fmla="*/ 6 w 8" name="T12"/>
                <a:gd fmla="*/ 0 h 7" name="T13"/>
                <a:gd fmla="*/ 7 w 8" name="T14"/>
                <a:gd fmla="*/ 1 h 7" name="T15"/>
                <a:gd fmla="*/ 8 w 8" name="T16"/>
                <a:gd fmla="*/ 5 h 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 w="8">
                  <a:moveTo>
                    <a:pt x="8" y="5"/>
                  </a:moveTo>
                  <a:cubicBezTo>
                    <a:pt x="8" y="6"/>
                    <a:pt x="7" y="6"/>
                    <a:pt x="7" y="7"/>
                  </a:cubicBezTo>
                  <a:cubicBezTo>
                    <a:pt x="1" y="7"/>
                    <a:pt x="1" y="7"/>
                    <a:pt x="1" y="7"/>
                  </a:cubicBezTo>
                  <a:cubicBezTo>
                    <a:pt x="1" y="7"/>
                    <a:pt x="0" y="7"/>
                    <a:pt x="0" y="6"/>
                  </a:cubicBezTo>
                  <a:cubicBezTo>
                    <a:pt x="0" y="1"/>
                    <a:pt x="0" y="1"/>
                    <a:pt x="0" y="1"/>
                  </a:cubicBezTo>
                  <a:cubicBezTo>
                    <a:pt x="0" y="1"/>
                    <a:pt x="0" y="0"/>
                    <a:pt x="1" y="0"/>
                  </a:cubicBezTo>
                  <a:cubicBezTo>
                    <a:pt x="6" y="0"/>
                    <a:pt x="6" y="0"/>
                    <a:pt x="6" y="0"/>
                  </a:cubicBezTo>
                  <a:cubicBezTo>
                    <a:pt x="7" y="0"/>
                    <a:pt x="7" y="0"/>
                    <a:pt x="7" y="1"/>
                  </a:cubicBezTo>
                  <a:lnTo>
                    <a:pt x="8" y="5"/>
                  </a:lnTo>
                  <a:close/>
                </a:path>
              </a:pathLst>
            </a:custGeom>
            <a:solidFill>
              <a:schemeClr val="accent2"/>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328" name="Freeform 174"/>
            <p:cNvSpPr>
              <a:spLocks noEditPoints="1"/>
            </p:cNvSpPr>
            <p:nvPr/>
          </p:nvSpPr>
          <p:spPr bwMode="auto">
            <a:xfrm>
              <a:off x="1528763" y="2614810"/>
              <a:ext cx="135731" cy="194072"/>
            </a:xfrm>
            <a:custGeom>
              <a:gdLst>
                <a:gd fmla="*/ 34 w 53" name="T0"/>
                <a:gd fmla="*/ 1 h 75" name="T1"/>
                <a:gd fmla="*/ 10 w 53" name="T2"/>
                <a:gd fmla="*/ 4 h 75" name="T3"/>
                <a:gd fmla="*/ 1 w 53" name="T4"/>
                <a:gd fmla="*/ 16 h 75" name="T5"/>
                <a:gd fmla="*/ 7 w 53" name="T6"/>
                <a:gd fmla="*/ 65 h 75" name="T7"/>
                <a:gd fmla="*/ 19 w 53" name="T8"/>
                <a:gd fmla="*/ 74 h 75" name="T9"/>
                <a:gd fmla="*/ 42 w 53" name="T10"/>
                <a:gd fmla="*/ 71 h 75" name="T11"/>
                <a:gd fmla="*/ 52 w 53" name="T12"/>
                <a:gd fmla="*/ 59 h 75" name="T13"/>
                <a:gd fmla="*/ 46 w 53" name="T14"/>
                <a:gd fmla="*/ 11 h 75" name="T15"/>
                <a:gd fmla="*/ 34 w 53" name="T16"/>
                <a:gd fmla="*/ 1 h 75" name="T17"/>
                <a:gd fmla="*/ 47 w 53" name="T18"/>
                <a:gd fmla="*/ 60 h 75" name="T19"/>
                <a:gd fmla="*/ 42 w 53" name="T20"/>
                <a:gd fmla="*/ 67 h 75" name="T21"/>
                <a:gd fmla="*/ 18 w 53" name="T22"/>
                <a:gd fmla="*/ 69 h 75" name="T23"/>
                <a:gd fmla="*/ 12 w 53" name="T24"/>
                <a:gd fmla="*/ 64 h 75" name="T25"/>
                <a:gd fmla="*/ 6 w 53" name="T26"/>
                <a:gd fmla="*/ 16 h 75" name="T27"/>
                <a:gd fmla="*/ 11 w 53" name="T28"/>
                <a:gd fmla="*/ 9 h 75" name="T29"/>
                <a:gd fmla="*/ 34 w 53" name="T30"/>
                <a:gd fmla="*/ 6 h 75" name="T31"/>
                <a:gd fmla="*/ 41 w 53" name="T32"/>
                <a:gd fmla="*/ 11 h 75" name="T33"/>
                <a:gd fmla="*/ 47 w 53" name="T34"/>
                <a:gd fmla="*/ 60 h 75"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75" w="52">
                  <a:moveTo>
                    <a:pt x="34" y="1"/>
                  </a:moveTo>
                  <a:cubicBezTo>
                    <a:pt x="10" y="4"/>
                    <a:pt x="10" y="4"/>
                    <a:pt x="10" y="4"/>
                  </a:cubicBezTo>
                  <a:cubicBezTo>
                    <a:pt x="4" y="5"/>
                    <a:pt x="0" y="10"/>
                    <a:pt x="1" y="16"/>
                  </a:cubicBezTo>
                  <a:cubicBezTo>
                    <a:pt x="7" y="65"/>
                    <a:pt x="7" y="65"/>
                    <a:pt x="7" y="65"/>
                  </a:cubicBezTo>
                  <a:cubicBezTo>
                    <a:pt x="8" y="71"/>
                    <a:pt x="13" y="75"/>
                    <a:pt x="19" y="74"/>
                  </a:cubicBezTo>
                  <a:cubicBezTo>
                    <a:pt x="42" y="71"/>
                    <a:pt x="42" y="71"/>
                    <a:pt x="42" y="71"/>
                  </a:cubicBezTo>
                  <a:cubicBezTo>
                    <a:pt x="49" y="71"/>
                    <a:pt x="53" y="65"/>
                    <a:pt x="52" y="59"/>
                  </a:cubicBezTo>
                  <a:cubicBezTo>
                    <a:pt x="46" y="11"/>
                    <a:pt x="46" y="11"/>
                    <a:pt x="46" y="11"/>
                  </a:cubicBezTo>
                  <a:cubicBezTo>
                    <a:pt x="45" y="4"/>
                    <a:pt x="40" y="0"/>
                    <a:pt x="34" y="1"/>
                  </a:cubicBezTo>
                  <a:close/>
                  <a:moveTo>
                    <a:pt x="47" y="60"/>
                  </a:moveTo>
                  <a:cubicBezTo>
                    <a:pt x="48" y="63"/>
                    <a:pt x="45" y="66"/>
                    <a:pt x="42" y="67"/>
                  </a:cubicBezTo>
                  <a:cubicBezTo>
                    <a:pt x="18" y="69"/>
                    <a:pt x="18" y="69"/>
                    <a:pt x="18" y="69"/>
                  </a:cubicBezTo>
                  <a:cubicBezTo>
                    <a:pt x="15" y="70"/>
                    <a:pt x="12" y="67"/>
                    <a:pt x="12" y="64"/>
                  </a:cubicBezTo>
                  <a:cubicBezTo>
                    <a:pt x="6" y="16"/>
                    <a:pt x="6" y="16"/>
                    <a:pt x="6" y="16"/>
                  </a:cubicBezTo>
                  <a:cubicBezTo>
                    <a:pt x="5" y="12"/>
                    <a:pt x="8" y="9"/>
                    <a:pt x="11" y="9"/>
                  </a:cubicBezTo>
                  <a:cubicBezTo>
                    <a:pt x="34" y="6"/>
                    <a:pt x="34" y="6"/>
                    <a:pt x="34" y="6"/>
                  </a:cubicBezTo>
                  <a:cubicBezTo>
                    <a:pt x="38" y="5"/>
                    <a:pt x="41" y="8"/>
                    <a:pt x="41" y="11"/>
                  </a:cubicBezTo>
                  <a:lnTo>
                    <a:pt x="47" y="60"/>
                  </a:lnTo>
                  <a:close/>
                </a:path>
              </a:pathLst>
            </a:custGeom>
            <a:solidFill>
              <a:schemeClr val="accent4"/>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329" name="Freeform 175"/>
            <p:cNvSpPr/>
            <p:nvPr/>
          </p:nvSpPr>
          <p:spPr bwMode="auto">
            <a:xfrm>
              <a:off x="1557337" y="2705297"/>
              <a:ext cx="22622" cy="22622"/>
            </a:xfrm>
            <a:custGeom>
              <a:gdLst>
                <a:gd fmla="*/ 6 w 9" name="T0"/>
                <a:gd fmla="*/ 0 h 9" name="T1"/>
                <a:gd fmla="*/ 2 w 9" name="T2"/>
                <a:gd fmla="*/ 1 h 9" name="T3"/>
                <a:gd fmla="*/ 0 w 9" name="T4"/>
                <a:gd fmla="*/ 3 h 9" name="T5"/>
                <a:gd fmla="*/ 1 w 9" name="T6"/>
                <a:gd fmla="*/ 7 h 9" name="T7"/>
                <a:gd fmla="*/ 3 w 9" name="T8"/>
                <a:gd fmla="*/ 9 h 9" name="T9"/>
                <a:gd fmla="*/ 7 w 9" name="T10"/>
                <a:gd fmla="*/ 8 h 9" name="T11"/>
                <a:gd fmla="*/ 9 w 9" name="T12"/>
                <a:gd fmla="*/ 6 h 9" name="T13"/>
                <a:gd fmla="*/ 8 w 9" name="T14"/>
                <a:gd fmla="*/ 2 h 9" name="T15"/>
                <a:gd fmla="*/ 6 w 9" name="T16"/>
                <a:gd fmla="*/ 0 h 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 w="9">
                  <a:moveTo>
                    <a:pt x="6" y="0"/>
                  </a:moveTo>
                  <a:cubicBezTo>
                    <a:pt x="2" y="1"/>
                    <a:pt x="2" y="1"/>
                    <a:pt x="2" y="1"/>
                  </a:cubicBezTo>
                  <a:cubicBezTo>
                    <a:pt x="1" y="1"/>
                    <a:pt x="0" y="2"/>
                    <a:pt x="0" y="3"/>
                  </a:cubicBezTo>
                  <a:cubicBezTo>
                    <a:pt x="1" y="7"/>
                    <a:pt x="1" y="7"/>
                    <a:pt x="1" y="7"/>
                  </a:cubicBezTo>
                  <a:cubicBezTo>
                    <a:pt x="1" y="8"/>
                    <a:pt x="2" y="9"/>
                    <a:pt x="3" y="9"/>
                  </a:cubicBezTo>
                  <a:cubicBezTo>
                    <a:pt x="7" y="8"/>
                    <a:pt x="7" y="8"/>
                    <a:pt x="7" y="8"/>
                  </a:cubicBezTo>
                  <a:cubicBezTo>
                    <a:pt x="8" y="8"/>
                    <a:pt x="9" y="7"/>
                    <a:pt x="9" y="6"/>
                  </a:cubicBezTo>
                  <a:cubicBezTo>
                    <a:pt x="8" y="2"/>
                    <a:pt x="8" y="2"/>
                    <a:pt x="8" y="2"/>
                  </a:cubicBezTo>
                  <a:cubicBezTo>
                    <a:pt x="8" y="1"/>
                    <a:pt x="7" y="0"/>
                    <a:pt x="6" y="0"/>
                  </a:cubicBezTo>
                  <a:close/>
                </a:path>
              </a:pathLst>
            </a:custGeom>
            <a:solidFill>
              <a:schemeClr val="accent4"/>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330" name="Freeform 176"/>
            <p:cNvSpPr/>
            <p:nvPr/>
          </p:nvSpPr>
          <p:spPr bwMode="auto">
            <a:xfrm>
              <a:off x="1584721" y="2702916"/>
              <a:ext cx="23813" cy="22622"/>
            </a:xfrm>
            <a:custGeom>
              <a:gdLst>
                <a:gd fmla="*/ 6 w 9" name="T0"/>
                <a:gd fmla="*/ 0 h 9" name="T1"/>
                <a:gd fmla="*/ 2 w 9" name="T2"/>
                <a:gd fmla="*/ 0 h 9" name="T3"/>
                <a:gd fmla="*/ 0 w 9" name="T4"/>
                <a:gd fmla="*/ 2 h 9" name="T5"/>
                <a:gd fmla="*/ 1 w 9" name="T6"/>
                <a:gd fmla="*/ 7 h 9" name="T7"/>
                <a:gd fmla="*/ 3 w 9" name="T8"/>
                <a:gd fmla="*/ 9 h 9" name="T9"/>
                <a:gd fmla="*/ 7 w 9" name="T10"/>
                <a:gd fmla="*/ 8 h 9" name="T11"/>
                <a:gd fmla="*/ 9 w 9" name="T12"/>
                <a:gd fmla="*/ 6 h 9" name="T13"/>
                <a:gd fmla="*/ 8 w 9" name="T14"/>
                <a:gd fmla="*/ 1 h 9" name="T15"/>
                <a:gd fmla="*/ 6 w 9" name="T16"/>
                <a:gd fmla="*/ 0 h 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 w="9">
                  <a:moveTo>
                    <a:pt x="6" y="0"/>
                  </a:moveTo>
                  <a:cubicBezTo>
                    <a:pt x="2" y="0"/>
                    <a:pt x="2" y="0"/>
                    <a:pt x="2" y="0"/>
                  </a:cubicBezTo>
                  <a:cubicBezTo>
                    <a:pt x="1" y="0"/>
                    <a:pt x="0" y="1"/>
                    <a:pt x="0" y="2"/>
                  </a:cubicBezTo>
                  <a:cubicBezTo>
                    <a:pt x="1" y="7"/>
                    <a:pt x="1" y="7"/>
                    <a:pt x="1" y="7"/>
                  </a:cubicBezTo>
                  <a:cubicBezTo>
                    <a:pt x="1" y="8"/>
                    <a:pt x="2" y="9"/>
                    <a:pt x="3" y="9"/>
                  </a:cubicBezTo>
                  <a:cubicBezTo>
                    <a:pt x="7" y="8"/>
                    <a:pt x="7" y="8"/>
                    <a:pt x="7" y="8"/>
                  </a:cubicBezTo>
                  <a:cubicBezTo>
                    <a:pt x="8" y="8"/>
                    <a:pt x="9" y="7"/>
                    <a:pt x="9" y="6"/>
                  </a:cubicBezTo>
                  <a:cubicBezTo>
                    <a:pt x="8" y="1"/>
                    <a:pt x="8" y="1"/>
                    <a:pt x="8" y="1"/>
                  </a:cubicBezTo>
                  <a:cubicBezTo>
                    <a:pt x="8" y="0"/>
                    <a:pt x="7" y="0"/>
                    <a:pt x="6" y="0"/>
                  </a:cubicBezTo>
                  <a:close/>
                </a:path>
              </a:pathLst>
            </a:custGeom>
            <a:solidFill>
              <a:schemeClr val="accent4"/>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331" name="Freeform 177"/>
            <p:cNvSpPr/>
            <p:nvPr/>
          </p:nvSpPr>
          <p:spPr bwMode="auto">
            <a:xfrm>
              <a:off x="1613296" y="2698153"/>
              <a:ext cx="23813" cy="22622"/>
            </a:xfrm>
            <a:custGeom>
              <a:gdLst>
                <a:gd fmla="*/ 6 w 9" name="T0"/>
                <a:gd fmla="*/ 0 h 9" name="T1"/>
                <a:gd fmla="*/ 2 w 9" name="T2"/>
                <a:gd fmla="*/ 1 h 9" name="T3"/>
                <a:gd fmla="*/ 0 w 9" name="T4"/>
                <a:gd fmla="*/ 3 h 9" name="T5"/>
                <a:gd fmla="*/ 1 w 9" name="T6"/>
                <a:gd fmla="*/ 8 h 9" name="T7"/>
                <a:gd fmla="*/ 3 w 9" name="T8"/>
                <a:gd fmla="*/ 9 h 9" name="T9"/>
                <a:gd fmla="*/ 7 w 9" name="T10"/>
                <a:gd fmla="*/ 9 h 9" name="T11"/>
                <a:gd fmla="*/ 9 w 9" name="T12"/>
                <a:gd fmla="*/ 7 h 9" name="T13"/>
                <a:gd fmla="*/ 8 w 9" name="T14"/>
                <a:gd fmla="*/ 2 h 9" name="T15"/>
                <a:gd fmla="*/ 6 w 9" name="T16"/>
                <a:gd fmla="*/ 0 h 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 w="9">
                  <a:moveTo>
                    <a:pt x="6" y="0"/>
                  </a:moveTo>
                  <a:cubicBezTo>
                    <a:pt x="2" y="1"/>
                    <a:pt x="2" y="1"/>
                    <a:pt x="2" y="1"/>
                  </a:cubicBezTo>
                  <a:cubicBezTo>
                    <a:pt x="1" y="1"/>
                    <a:pt x="0" y="2"/>
                    <a:pt x="0" y="3"/>
                  </a:cubicBezTo>
                  <a:cubicBezTo>
                    <a:pt x="1" y="8"/>
                    <a:pt x="1" y="8"/>
                    <a:pt x="1" y="8"/>
                  </a:cubicBezTo>
                  <a:cubicBezTo>
                    <a:pt x="1" y="9"/>
                    <a:pt x="2" y="9"/>
                    <a:pt x="3" y="9"/>
                  </a:cubicBezTo>
                  <a:cubicBezTo>
                    <a:pt x="7" y="9"/>
                    <a:pt x="7" y="9"/>
                    <a:pt x="7" y="9"/>
                  </a:cubicBezTo>
                  <a:cubicBezTo>
                    <a:pt x="8" y="9"/>
                    <a:pt x="9" y="8"/>
                    <a:pt x="9" y="7"/>
                  </a:cubicBezTo>
                  <a:cubicBezTo>
                    <a:pt x="8" y="2"/>
                    <a:pt x="8" y="2"/>
                    <a:pt x="8" y="2"/>
                  </a:cubicBezTo>
                  <a:cubicBezTo>
                    <a:pt x="8" y="1"/>
                    <a:pt x="7" y="0"/>
                    <a:pt x="6" y="0"/>
                  </a:cubicBezTo>
                  <a:close/>
                </a:path>
              </a:pathLst>
            </a:custGeom>
            <a:solidFill>
              <a:schemeClr val="accent4"/>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332" name="Freeform 178"/>
            <p:cNvSpPr/>
            <p:nvPr/>
          </p:nvSpPr>
          <p:spPr bwMode="auto">
            <a:xfrm>
              <a:off x="1559719" y="2731490"/>
              <a:ext cx="22622" cy="25004"/>
            </a:xfrm>
            <a:custGeom>
              <a:gdLst>
                <a:gd fmla="*/ 7 w 9" name="T0"/>
                <a:gd fmla="*/ 1 h 10" name="T1"/>
                <a:gd fmla="*/ 2 w 9" name="T2"/>
                <a:gd fmla="*/ 1 h 10" name="T3"/>
                <a:gd fmla="*/ 0 w 9" name="T4"/>
                <a:gd fmla="*/ 3 h 10" name="T5"/>
                <a:gd fmla="*/ 1 w 9" name="T6"/>
                <a:gd fmla="*/ 8 h 10" name="T7"/>
                <a:gd fmla="*/ 3 w 9" name="T8"/>
                <a:gd fmla="*/ 9 h 10" name="T9"/>
                <a:gd fmla="*/ 8 w 9" name="T10"/>
                <a:gd fmla="*/ 9 h 10" name="T11"/>
                <a:gd fmla="*/ 9 w 9" name="T12"/>
                <a:gd fmla="*/ 7 h 10" name="T13"/>
                <a:gd fmla="*/ 9 w 9" name="T14"/>
                <a:gd fmla="*/ 2 h 10" name="T15"/>
                <a:gd fmla="*/ 7 w 9" name="T16"/>
                <a:gd fmla="*/ 1 h 1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0" w="9">
                  <a:moveTo>
                    <a:pt x="7" y="1"/>
                  </a:moveTo>
                  <a:cubicBezTo>
                    <a:pt x="2" y="1"/>
                    <a:pt x="2" y="1"/>
                    <a:pt x="2" y="1"/>
                  </a:cubicBezTo>
                  <a:cubicBezTo>
                    <a:pt x="1" y="1"/>
                    <a:pt x="0" y="2"/>
                    <a:pt x="0" y="3"/>
                  </a:cubicBezTo>
                  <a:cubicBezTo>
                    <a:pt x="1" y="8"/>
                    <a:pt x="1" y="8"/>
                    <a:pt x="1" y="8"/>
                  </a:cubicBezTo>
                  <a:cubicBezTo>
                    <a:pt x="1" y="9"/>
                    <a:pt x="2" y="10"/>
                    <a:pt x="3" y="9"/>
                  </a:cubicBezTo>
                  <a:cubicBezTo>
                    <a:pt x="8" y="9"/>
                    <a:pt x="8" y="9"/>
                    <a:pt x="8" y="9"/>
                  </a:cubicBezTo>
                  <a:cubicBezTo>
                    <a:pt x="9" y="9"/>
                    <a:pt x="9" y="8"/>
                    <a:pt x="9" y="7"/>
                  </a:cubicBezTo>
                  <a:cubicBezTo>
                    <a:pt x="9" y="2"/>
                    <a:pt x="9" y="2"/>
                    <a:pt x="9" y="2"/>
                  </a:cubicBezTo>
                  <a:cubicBezTo>
                    <a:pt x="9" y="1"/>
                    <a:pt x="8" y="0"/>
                    <a:pt x="7" y="1"/>
                  </a:cubicBezTo>
                  <a:close/>
                </a:path>
              </a:pathLst>
            </a:custGeom>
            <a:solidFill>
              <a:schemeClr val="accent4"/>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333" name="Freeform 179"/>
            <p:cNvSpPr/>
            <p:nvPr/>
          </p:nvSpPr>
          <p:spPr bwMode="auto">
            <a:xfrm>
              <a:off x="1588294" y="2727919"/>
              <a:ext cx="22622" cy="23813"/>
            </a:xfrm>
            <a:custGeom>
              <a:gdLst>
                <a:gd fmla="*/ 7 w 9" name="T0"/>
                <a:gd fmla="*/ 0 h 9" name="T1"/>
                <a:gd fmla="*/ 2 w 9" name="T2"/>
                <a:gd fmla="*/ 1 h 9" name="T3"/>
                <a:gd fmla="*/ 0 w 9" name="T4"/>
                <a:gd fmla="*/ 3 h 9" name="T5"/>
                <a:gd fmla="*/ 1 w 9" name="T6"/>
                <a:gd fmla="*/ 7 h 9" name="T7"/>
                <a:gd fmla="*/ 3 w 9" name="T8"/>
                <a:gd fmla="*/ 9 h 9" name="T9"/>
                <a:gd fmla="*/ 8 w 9" name="T10"/>
                <a:gd fmla="*/ 8 h 9" name="T11"/>
                <a:gd fmla="*/ 9 w 9" name="T12"/>
                <a:gd fmla="*/ 6 h 9" name="T13"/>
                <a:gd fmla="*/ 9 w 9" name="T14"/>
                <a:gd fmla="*/ 2 h 9" name="T15"/>
                <a:gd fmla="*/ 7 w 9" name="T16"/>
                <a:gd fmla="*/ 0 h 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 w="9">
                  <a:moveTo>
                    <a:pt x="7" y="0"/>
                  </a:moveTo>
                  <a:cubicBezTo>
                    <a:pt x="2" y="1"/>
                    <a:pt x="2" y="1"/>
                    <a:pt x="2" y="1"/>
                  </a:cubicBezTo>
                  <a:cubicBezTo>
                    <a:pt x="1" y="1"/>
                    <a:pt x="0" y="2"/>
                    <a:pt x="0" y="3"/>
                  </a:cubicBezTo>
                  <a:cubicBezTo>
                    <a:pt x="1" y="7"/>
                    <a:pt x="1" y="7"/>
                    <a:pt x="1" y="7"/>
                  </a:cubicBezTo>
                  <a:cubicBezTo>
                    <a:pt x="1" y="8"/>
                    <a:pt x="2" y="9"/>
                    <a:pt x="3" y="9"/>
                  </a:cubicBezTo>
                  <a:cubicBezTo>
                    <a:pt x="8" y="8"/>
                    <a:pt x="8" y="8"/>
                    <a:pt x="8" y="8"/>
                  </a:cubicBezTo>
                  <a:cubicBezTo>
                    <a:pt x="9" y="8"/>
                    <a:pt x="9" y="7"/>
                    <a:pt x="9" y="6"/>
                  </a:cubicBezTo>
                  <a:cubicBezTo>
                    <a:pt x="9" y="2"/>
                    <a:pt x="9" y="2"/>
                    <a:pt x="9" y="2"/>
                  </a:cubicBezTo>
                  <a:cubicBezTo>
                    <a:pt x="9" y="1"/>
                    <a:pt x="8" y="0"/>
                    <a:pt x="7" y="0"/>
                  </a:cubicBezTo>
                  <a:close/>
                </a:path>
              </a:pathLst>
            </a:custGeom>
            <a:solidFill>
              <a:schemeClr val="accent4"/>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334" name="Freeform 180"/>
            <p:cNvSpPr/>
            <p:nvPr/>
          </p:nvSpPr>
          <p:spPr bwMode="auto">
            <a:xfrm>
              <a:off x="1615678" y="2725537"/>
              <a:ext cx="23813" cy="23813"/>
            </a:xfrm>
            <a:custGeom>
              <a:gdLst>
                <a:gd fmla="*/ 7 w 9" name="T0"/>
                <a:gd fmla="*/ 0 h 9" name="T1"/>
                <a:gd fmla="*/ 2 w 9" name="T2"/>
                <a:gd fmla="*/ 0 h 9" name="T3"/>
                <a:gd fmla="*/ 0 w 9" name="T4"/>
                <a:gd fmla="*/ 2 h 9" name="T5"/>
                <a:gd fmla="*/ 1 w 9" name="T6"/>
                <a:gd fmla="*/ 7 h 9" name="T7"/>
                <a:gd fmla="*/ 3 w 9" name="T8"/>
                <a:gd fmla="*/ 9 h 9" name="T9"/>
                <a:gd fmla="*/ 8 w 9" name="T10"/>
                <a:gd fmla="*/ 8 h 9" name="T11"/>
                <a:gd fmla="*/ 9 w 9" name="T12"/>
                <a:gd fmla="*/ 6 h 9" name="T13"/>
                <a:gd fmla="*/ 9 w 9" name="T14"/>
                <a:gd fmla="*/ 1 h 9" name="T15"/>
                <a:gd fmla="*/ 7 w 9" name="T16"/>
                <a:gd fmla="*/ 0 h 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 w="9">
                  <a:moveTo>
                    <a:pt x="7" y="0"/>
                  </a:moveTo>
                  <a:cubicBezTo>
                    <a:pt x="2" y="0"/>
                    <a:pt x="2" y="0"/>
                    <a:pt x="2" y="0"/>
                  </a:cubicBezTo>
                  <a:cubicBezTo>
                    <a:pt x="1" y="1"/>
                    <a:pt x="0" y="1"/>
                    <a:pt x="0" y="2"/>
                  </a:cubicBezTo>
                  <a:cubicBezTo>
                    <a:pt x="1" y="7"/>
                    <a:pt x="1" y="7"/>
                    <a:pt x="1" y="7"/>
                  </a:cubicBezTo>
                  <a:cubicBezTo>
                    <a:pt x="1" y="8"/>
                    <a:pt x="2" y="9"/>
                    <a:pt x="3" y="9"/>
                  </a:cubicBezTo>
                  <a:cubicBezTo>
                    <a:pt x="8" y="8"/>
                    <a:pt x="8" y="8"/>
                    <a:pt x="8" y="8"/>
                  </a:cubicBezTo>
                  <a:cubicBezTo>
                    <a:pt x="9" y="8"/>
                    <a:pt x="9" y="7"/>
                    <a:pt x="9" y="6"/>
                  </a:cubicBezTo>
                  <a:cubicBezTo>
                    <a:pt x="9" y="1"/>
                    <a:pt x="9" y="1"/>
                    <a:pt x="9" y="1"/>
                  </a:cubicBezTo>
                  <a:cubicBezTo>
                    <a:pt x="9" y="0"/>
                    <a:pt x="8" y="0"/>
                    <a:pt x="7" y="0"/>
                  </a:cubicBezTo>
                  <a:close/>
                </a:path>
              </a:pathLst>
            </a:custGeom>
            <a:solidFill>
              <a:schemeClr val="accent4"/>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335" name="Freeform 181"/>
            <p:cNvSpPr/>
            <p:nvPr/>
          </p:nvSpPr>
          <p:spPr bwMode="auto">
            <a:xfrm>
              <a:off x="1562100" y="2758875"/>
              <a:ext cx="26194" cy="23813"/>
            </a:xfrm>
            <a:custGeom>
              <a:gdLst>
                <a:gd fmla="*/ 7 w 10" name="T0"/>
                <a:gd fmla="*/ 0 h 9" name="T1"/>
                <a:gd fmla="*/ 2 w 10" name="T2"/>
                <a:gd fmla="*/ 1 h 9" name="T3"/>
                <a:gd fmla="*/ 1 w 10" name="T4"/>
                <a:gd fmla="*/ 3 h 9" name="T5"/>
                <a:gd fmla="*/ 1 w 10" name="T6"/>
                <a:gd fmla="*/ 7 h 9" name="T7"/>
                <a:gd fmla="*/ 3 w 10" name="T8"/>
                <a:gd fmla="*/ 9 h 9" name="T9"/>
                <a:gd fmla="*/ 8 w 10" name="T10"/>
                <a:gd fmla="*/ 8 h 9" name="T11"/>
                <a:gd fmla="*/ 10 w 10" name="T12"/>
                <a:gd fmla="*/ 6 h 9" name="T13"/>
                <a:gd fmla="*/ 9 w 10" name="T14"/>
                <a:gd fmla="*/ 1 h 9" name="T15"/>
                <a:gd fmla="*/ 7 w 10" name="T16"/>
                <a:gd fmla="*/ 0 h 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 w="10">
                  <a:moveTo>
                    <a:pt x="7" y="0"/>
                  </a:moveTo>
                  <a:cubicBezTo>
                    <a:pt x="2" y="1"/>
                    <a:pt x="2" y="1"/>
                    <a:pt x="2" y="1"/>
                  </a:cubicBezTo>
                  <a:cubicBezTo>
                    <a:pt x="1" y="1"/>
                    <a:pt x="0" y="2"/>
                    <a:pt x="1" y="3"/>
                  </a:cubicBezTo>
                  <a:cubicBezTo>
                    <a:pt x="1" y="7"/>
                    <a:pt x="1" y="7"/>
                    <a:pt x="1" y="7"/>
                  </a:cubicBezTo>
                  <a:cubicBezTo>
                    <a:pt x="1" y="8"/>
                    <a:pt x="2" y="9"/>
                    <a:pt x="3" y="9"/>
                  </a:cubicBezTo>
                  <a:cubicBezTo>
                    <a:pt x="8" y="8"/>
                    <a:pt x="8" y="8"/>
                    <a:pt x="8" y="8"/>
                  </a:cubicBezTo>
                  <a:cubicBezTo>
                    <a:pt x="9" y="8"/>
                    <a:pt x="10" y="7"/>
                    <a:pt x="10" y="6"/>
                  </a:cubicBezTo>
                  <a:cubicBezTo>
                    <a:pt x="9" y="1"/>
                    <a:pt x="9" y="1"/>
                    <a:pt x="9" y="1"/>
                  </a:cubicBezTo>
                  <a:cubicBezTo>
                    <a:pt x="9" y="1"/>
                    <a:pt x="8" y="0"/>
                    <a:pt x="7" y="0"/>
                  </a:cubicBezTo>
                  <a:close/>
                </a:path>
              </a:pathLst>
            </a:custGeom>
            <a:solidFill>
              <a:schemeClr val="accent4"/>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336" name="Freeform 182"/>
            <p:cNvSpPr/>
            <p:nvPr/>
          </p:nvSpPr>
          <p:spPr bwMode="auto">
            <a:xfrm>
              <a:off x="1590675" y="2754113"/>
              <a:ext cx="25003" cy="26194"/>
            </a:xfrm>
            <a:custGeom>
              <a:gdLst>
                <a:gd fmla="*/ 7 w 10" name="T0"/>
                <a:gd fmla="*/ 1 h 10" name="T1"/>
                <a:gd fmla="*/ 2 w 10" name="T2"/>
                <a:gd fmla="*/ 1 h 10" name="T3"/>
                <a:gd fmla="*/ 1 w 10" name="T4"/>
                <a:gd fmla="*/ 3 h 10" name="T5"/>
                <a:gd fmla="*/ 1 w 10" name="T6"/>
                <a:gd fmla="*/ 8 h 10" name="T7"/>
                <a:gd fmla="*/ 3 w 10" name="T8"/>
                <a:gd fmla="*/ 9 h 10" name="T9"/>
                <a:gd fmla="*/ 8 w 10" name="T10"/>
                <a:gd fmla="*/ 9 h 10" name="T11"/>
                <a:gd fmla="*/ 10 w 10" name="T12"/>
                <a:gd fmla="*/ 7 h 10" name="T13"/>
                <a:gd fmla="*/ 9 w 10" name="T14"/>
                <a:gd fmla="*/ 2 h 10" name="T15"/>
                <a:gd fmla="*/ 7 w 10" name="T16"/>
                <a:gd fmla="*/ 1 h 1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0" w="10">
                  <a:moveTo>
                    <a:pt x="7" y="1"/>
                  </a:moveTo>
                  <a:cubicBezTo>
                    <a:pt x="2" y="1"/>
                    <a:pt x="2" y="1"/>
                    <a:pt x="2" y="1"/>
                  </a:cubicBezTo>
                  <a:cubicBezTo>
                    <a:pt x="1" y="1"/>
                    <a:pt x="0" y="2"/>
                    <a:pt x="1" y="3"/>
                  </a:cubicBezTo>
                  <a:cubicBezTo>
                    <a:pt x="1" y="8"/>
                    <a:pt x="1" y="8"/>
                    <a:pt x="1" y="8"/>
                  </a:cubicBezTo>
                  <a:cubicBezTo>
                    <a:pt x="1" y="9"/>
                    <a:pt x="2" y="10"/>
                    <a:pt x="3" y="9"/>
                  </a:cubicBezTo>
                  <a:cubicBezTo>
                    <a:pt x="8" y="9"/>
                    <a:pt x="8" y="9"/>
                    <a:pt x="8" y="9"/>
                  </a:cubicBezTo>
                  <a:cubicBezTo>
                    <a:pt x="9" y="9"/>
                    <a:pt x="10" y="8"/>
                    <a:pt x="10" y="7"/>
                  </a:cubicBezTo>
                  <a:cubicBezTo>
                    <a:pt x="9" y="2"/>
                    <a:pt x="9" y="2"/>
                    <a:pt x="9" y="2"/>
                  </a:cubicBezTo>
                  <a:cubicBezTo>
                    <a:pt x="9" y="1"/>
                    <a:pt x="8" y="0"/>
                    <a:pt x="7" y="1"/>
                  </a:cubicBezTo>
                  <a:close/>
                </a:path>
              </a:pathLst>
            </a:custGeom>
            <a:solidFill>
              <a:schemeClr val="accent4"/>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337" name="Freeform 183"/>
            <p:cNvSpPr/>
            <p:nvPr/>
          </p:nvSpPr>
          <p:spPr bwMode="auto">
            <a:xfrm>
              <a:off x="1619250" y="2751732"/>
              <a:ext cx="25003" cy="22622"/>
            </a:xfrm>
            <a:custGeom>
              <a:gdLst>
                <a:gd fmla="*/ 7 w 10" name="T0"/>
                <a:gd fmla="*/ 0 h 9" name="T1"/>
                <a:gd fmla="*/ 2 w 10" name="T2"/>
                <a:gd fmla="*/ 1 h 9" name="T3"/>
                <a:gd fmla="*/ 1 w 10" name="T4"/>
                <a:gd fmla="*/ 3 h 9" name="T5"/>
                <a:gd fmla="*/ 1 w 10" name="T6"/>
                <a:gd fmla="*/ 8 h 9" name="T7"/>
                <a:gd fmla="*/ 3 w 10" name="T8"/>
                <a:gd fmla="*/ 9 h 9" name="T9"/>
                <a:gd fmla="*/ 8 w 10" name="T10"/>
                <a:gd fmla="*/ 9 h 9" name="T11"/>
                <a:gd fmla="*/ 10 w 10" name="T12"/>
                <a:gd fmla="*/ 7 h 9" name="T13"/>
                <a:gd fmla="*/ 9 w 10" name="T14"/>
                <a:gd fmla="*/ 2 h 9" name="T15"/>
                <a:gd fmla="*/ 7 w 10" name="T16"/>
                <a:gd fmla="*/ 0 h 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 w="10">
                  <a:moveTo>
                    <a:pt x="7" y="0"/>
                  </a:moveTo>
                  <a:cubicBezTo>
                    <a:pt x="2" y="1"/>
                    <a:pt x="2" y="1"/>
                    <a:pt x="2" y="1"/>
                  </a:cubicBezTo>
                  <a:cubicBezTo>
                    <a:pt x="1" y="1"/>
                    <a:pt x="0" y="2"/>
                    <a:pt x="1" y="3"/>
                  </a:cubicBezTo>
                  <a:cubicBezTo>
                    <a:pt x="1" y="8"/>
                    <a:pt x="1" y="8"/>
                    <a:pt x="1" y="8"/>
                  </a:cubicBezTo>
                  <a:cubicBezTo>
                    <a:pt x="1" y="9"/>
                    <a:pt x="2" y="9"/>
                    <a:pt x="3" y="9"/>
                  </a:cubicBezTo>
                  <a:cubicBezTo>
                    <a:pt x="8" y="9"/>
                    <a:pt x="8" y="9"/>
                    <a:pt x="8" y="9"/>
                  </a:cubicBezTo>
                  <a:cubicBezTo>
                    <a:pt x="9" y="8"/>
                    <a:pt x="10" y="7"/>
                    <a:pt x="10" y="7"/>
                  </a:cubicBezTo>
                  <a:cubicBezTo>
                    <a:pt x="9" y="2"/>
                    <a:pt x="9" y="2"/>
                    <a:pt x="9" y="2"/>
                  </a:cubicBezTo>
                  <a:cubicBezTo>
                    <a:pt x="9" y="1"/>
                    <a:pt x="8" y="0"/>
                    <a:pt x="7" y="0"/>
                  </a:cubicBezTo>
                  <a:close/>
                </a:path>
              </a:pathLst>
            </a:custGeom>
            <a:solidFill>
              <a:schemeClr val="accent4"/>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338" name="Freeform 184"/>
            <p:cNvSpPr/>
            <p:nvPr/>
          </p:nvSpPr>
          <p:spPr bwMode="auto">
            <a:xfrm>
              <a:off x="1549003" y="2641003"/>
              <a:ext cx="85725" cy="59531"/>
            </a:xfrm>
            <a:custGeom>
              <a:gdLst>
                <a:gd fmla="*/ 4 w 33" name="T0"/>
                <a:gd fmla="*/ 23 h 23" name="T1"/>
                <a:gd fmla="*/ 31 w 33" name="T2"/>
                <a:gd fmla="*/ 19 h 23" name="T3"/>
                <a:gd fmla="*/ 32 w 33" name="T4"/>
                <a:gd fmla="*/ 17 h 23" name="T5"/>
                <a:gd fmla="*/ 30 w 33" name="T6"/>
                <a:gd fmla="*/ 2 h 23" name="T7"/>
                <a:gd fmla="*/ 28 w 33" name="T8"/>
                <a:gd fmla="*/ 0 h 23" name="T9"/>
                <a:gd fmla="*/ 2 w 33" name="T10"/>
                <a:gd fmla="*/ 3 h 23" name="T11"/>
                <a:gd fmla="*/ 0 w 33" name="T12"/>
                <a:gd fmla="*/ 5 h 23" name="T13"/>
                <a:gd fmla="*/ 2 w 33" name="T14"/>
                <a:gd fmla="*/ 21 h 23" name="T15"/>
                <a:gd fmla="*/ 4 w 33" name="T16"/>
                <a:gd fmla="*/ 23 h 2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3" w="33">
                  <a:moveTo>
                    <a:pt x="4" y="23"/>
                  </a:moveTo>
                  <a:cubicBezTo>
                    <a:pt x="31" y="19"/>
                    <a:pt x="31" y="19"/>
                    <a:pt x="31" y="19"/>
                  </a:cubicBezTo>
                  <a:cubicBezTo>
                    <a:pt x="32" y="19"/>
                    <a:pt x="33" y="18"/>
                    <a:pt x="32" y="17"/>
                  </a:cubicBezTo>
                  <a:cubicBezTo>
                    <a:pt x="30" y="2"/>
                    <a:pt x="30" y="2"/>
                    <a:pt x="30" y="2"/>
                  </a:cubicBezTo>
                  <a:cubicBezTo>
                    <a:pt x="30" y="1"/>
                    <a:pt x="29" y="0"/>
                    <a:pt x="28" y="0"/>
                  </a:cubicBezTo>
                  <a:cubicBezTo>
                    <a:pt x="2" y="3"/>
                    <a:pt x="2" y="3"/>
                    <a:pt x="2" y="3"/>
                  </a:cubicBezTo>
                  <a:cubicBezTo>
                    <a:pt x="1" y="3"/>
                    <a:pt x="0" y="4"/>
                    <a:pt x="0" y="5"/>
                  </a:cubicBezTo>
                  <a:cubicBezTo>
                    <a:pt x="2" y="21"/>
                    <a:pt x="2" y="21"/>
                    <a:pt x="2" y="21"/>
                  </a:cubicBezTo>
                  <a:cubicBezTo>
                    <a:pt x="3" y="22"/>
                    <a:pt x="3" y="23"/>
                    <a:pt x="4" y="23"/>
                  </a:cubicBezTo>
                  <a:close/>
                </a:path>
              </a:pathLst>
            </a:custGeom>
            <a:solidFill>
              <a:schemeClr val="accent4"/>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339" name="Freeform 185"/>
            <p:cNvSpPr>
              <a:spLocks noEditPoints="1"/>
            </p:cNvSpPr>
            <p:nvPr/>
          </p:nvSpPr>
          <p:spPr bwMode="auto">
            <a:xfrm>
              <a:off x="1662112" y="2599332"/>
              <a:ext cx="136922" cy="194072"/>
            </a:xfrm>
            <a:custGeom>
              <a:gdLst>
                <a:gd fmla="*/ 34 w 53" name="T0"/>
                <a:gd fmla="*/ 1 h 75" name="T1"/>
                <a:gd fmla="*/ 10 w 53" name="T2"/>
                <a:gd fmla="*/ 3 h 75" name="T3"/>
                <a:gd fmla="*/ 1 w 53" name="T4"/>
                <a:gd fmla="*/ 16 h 75" name="T5"/>
                <a:gd fmla="*/ 7 w 53" name="T6"/>
                <a:gd fmla="*/ 64 h 75" name="T7"/>
                <a:gd fmla="*/ 19 w 53" name="T8"/>
                <a:gd fmla="*/ 74 h 75" name="T9"/>
                <a:gd fmla="*/ 43 w 53" name="T10"/>
                <a:gd fmla="*/ 71 h 75" name="T11"/>
                <a:gd fmla="*/ 52 w 53" name="T12"/>
                <a:gd fmla="*/ 59 h 75" name="T13"/>
                <a:gd fmla="*/ 46 w 53" name="T14"/>
                <a:gd fmla="*/ 10 h 75" name="T15"/>
                <a:gd fmla="*/ 34 w 53" name="T16"/>
                <a:gd fmla="*/ 1 h 75" name="T17"/>
                <a:gd fmla="*/ 47 w 53" name="T18"/>
                <a:gd fmla="*/ 59 h 75" name="T19"/>
                <a:gd fmla="*/ 42 w 53" name="T20"/>
                <a:gd fmla="*/ 66 h 75" name="T21"/>
                <a:gd fmla="*/ 19 w 53" name="T22"/>
                <a:gd fmla="*/ 69 h 75" name="T23"/>
                <a:gd fmla="*/ 12 w 53" name="T24"/>
                <a:gd fmla="*/ 64 h 75" name="T25"/>
                <a:gd fmla="*/ 6 w 53" name="T26"/>
                <a:gd fmla="*/ 15 h 75" name="T27"/>
                <a:gd fmla="*/ 11 w 53" name="T28"/>
                <a:gd fmla="*/ 8 h 75" name="T29"/>
                <a:gd fmla="*/ 34 w 53" name="T30"/>
                <a:gd fmla="*/ 5 h 75" name="T31"/>
                <a:gd fmla="*/ 41 w 53" name="T32"/>
                <a:gd fmla="*/ 11 h 75" name="T33"/>
                <a:gd fmla="*/ 47 w 53" name="T34"/>
                <a:gd fmla="*/ 59 h 75"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75" w="52">
                  <a:moveTo>
                    <a:pt x="34" y="1"/>
                  </a:moveTo>
                  <a:cubicBezTo>
                    <a:pt x="10" y="3"/>
                    <a:pt x="10" y="3"/>
                    <a:pt x="10" y="3"/>
                  </a:cubicBezTo>
                  <a:cubicBezTo>
                    <a:pt x="4" y="4"/>
                    <a:pt x="0" y="10"/>
                    <a:pt x="1" y="16"/>
                  </a:cubicBezTo>
                  <a:cubicBezTo>
                    <a:pt x="7" y="64"/>
                    <a:pt x="7" y="64"/>
                    <a:pt x="7" y="64"/>
                  </a:cubicBezTo>
                  <a:cubicBezTo>
                    <a:pt x="8" y="70"/>
                    <a:pt x="13" y="75"/>
                    <a:pt x="19" y="74"/>
                  </a:cubicBezTo>
                  <a:cubicBezTo>
                    <a:pt x="43" y="71"/>
                    <a:pt x="43" y="71"/>
                    <a:pt x="43" y="71"/>
                  </a:cubicBezTo>
                  <a:cubicBezTo>
                    <a:pt x="49" y="70"/>
                    <a:pt x="53" y="65"/>
                    <a:pt x="52" y="59"/>
                  </a:cubicBezTo>
                  <a:cubicBezTo>
                    <a:pt x="46" y="10"/>
                    <a:pt x="46" y="10"/>
                    <a:pt x="46" y="10"/>
                  </a:cubicBezTo>
                  <a:cubicBezTo>
                    <a:pt x="45" y="4"/>
                    <a:pt x="40" y="0"/>
                    <a:pt x="34" y="1"/>
                  </a:cubicBezTo>
                  <a:close/>
                  <a:moveTo>
                    <a:pt x="47" y="59"/>
                  </a:moveTo>
                  <a:cubicBezTo>
                    <a:pt x="48" y="63"/>
                    <a:pt x="45" y="66"/>
                    <a:pt x="42" y="66"/>
                  </a:cubicBezTo>
                  <a:cubicBezTo>
                    <a:pt x="19" y="69"/>
                    <a:pt x="19" y="69"/>
                    <a:pt x="19" y="69"/>
                  </a:cubicBezTo>
                  <a:cubicBezTo>
                    <a:pt x="15" y="69"/>
                    <a:pt x="12" y="67"/>
                    <a:pt x="12" y="64"/>
                  </a:cubicBezTo>
                  <a:cubicBezTo>
                    <a:pt x="6" y="15"/>
                    <a:pt x="6" y="15"/>
                    <a:pt x="6" y="15"/>
                  </a:cubicBezTo>
                  <a:cubicBezTo>
                    <a:pt x="5" y="12"/>
                    <a:pt x="8" y="9"/>
                    <a:pt x="11" y="8"/>
                  </a:cubicBezTo>
                  <a:cubicBezTo>
                    <a:pt x="34" y="5"/>
                    <a:pt x="34" y="5"/>
                    <a:pt x="34" y="5"/>
                  </a:cubicBezTo>
                  <a:cubicBezTo>
                    <a:pt x="38" y="5"/>
                    <a:pt x="41" y="7"/>
                    <a:pt x="41" y="11"/>
                  </a:cubicBezTo>
                  <a:lnTo>
                    <a:pt x="47" y="59"/>
                  </a:lnTo>
                  <a:close/>
                </a:path>
              </a:pathLst>
            </a:custGeom>
            <a:solidFill>
              <a:schemeClr val="accent1"/>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340" name="Freeform 186"/>
            <p:cNvSpPr/>
            <p:nvPr/>
          </p:nvSpPr>
          <p:spPr bwMode="auto">
            <a:xfrm>
              <a:off x="1726406" y="2741015"/>
              <a:ext cx="23813" cy="23813"/>
            </a:xfrm>
            <a:custGeom>
              <a:gdLst>
                <a:gd fmla="*/ 6 w 9" name="T0"/>
                <a:gd fmla="*/ 0 h 9" name="T1"/>
                <a:gd fmla="*/ 1 w 9" name="T2"/>
                <a:gd fmla="*/ 1 h 9" name="T3"/>
                <a:gd fmla="*/ 0 w 9" name="T4"/>
                <a:gd fmla="*/ 3 h 9" name="T5"/>
                <a:gd fmla="*/ 0 w 9" name="T6"/>
                <a:gd fmla="*/ 8 h 9" name="T7"/>
                <a:gd fmla="*/ 2 w 9" name="T8"/>
                <a:gd fmla="*/ 9 h 9" name="T9"/>
                <a:gd fmla="*/ 7 w 9" name="T10"/>
                <a:gd fmla="*/ 8 h 9" name="T11"/>
                <a:gd fmla="*/ 9 w 9" name="T12"/>
                <a:gd fmla="*/ 6 h 9" name="T13"/>
                <a:gd fmla="*/ 8 w 9" name="T14"/>
                <a:gd fmla="*/ 2 h 9" name="T15"/>
                <a:gd fmla="*/ 6 w 9" name="T16"/>
                <a:gd fmla="*/ 0 h 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 w="9">
                  <a:moveTo>
                    <a:pt x="6" y="0"/>
                  </a:moveTo>
                  <a:cubicBezTo>
                    <a:pt x="1" y="1"/>
                    <a:pt x="1" y="1"/>
                    <a:pt x="1" y="1"/>
                  </a:cubicBezTo>
                  <a:cubicBezTo>
                    <a:pt x="0" y="1"/>
                    <a:pt x="0" y="2"/>
                    <a:pt x="0" y="3"/>
                  </a:cubicBezTo>
                  <a:cubicBezTo>
                    <a:pt x="0" y="8"/>
                    <a:pt x="0" y="8"/>
                    <a:pt x="0" y="8"/>
                  </a:cubicBezTo>
                  <a:cubicBezTo>
                    <a:pt x="0" y="9"/>
                    <a:pt x="1" y="9"/>
                    <a:pt x="2" y="9"/>
                  </a:cubicBezTo>
                  <a:cubicBezTo>
                    <a:pt x="7" y="8"/>
                    <a:pt x="7" y="8"/>
                    <a:pt x="7" y="8"/>
                  </a:cubicBezTo>
                  <a:cubicBezTo>
                    <a:pt x="8" y="8"/>
                    <a:pt x="9" y="7"/>
                    <a:pt x="9" y="6"/>
                  </a:cubicBezTo>
                  <a:cubicBezTo>
                    <a:pt x="8" y="2"/>
                    <a:pt x="8" y="2"/>
                    <a:pt x="8" y="2"/>
                  </a:cubicBezTo>
                  <a:cubicBezTo>
                    <a:pt x="8" y="1"/>
                    <a:pt x="7" y="0"/>
                    <a:pt x="6" y="0"/>
                  </a:cubicBezTo>
                  <a:close/>
                </a:path>
              </a:pathLst>
            </a:custGeom>
            <a:solidFill>
              <a:schemeClr val="accent1"/>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341" name="Freeform 187"/>
            <p:cNvSpPr/>
            <p:nvPr/>
          </p:nvSpPr>
          <p:spPr bwMode="auto">
            <a:xfrm>
              <a:off x="1683544" y="2625525"/>
              <a:ext cx="89297" cy="113110"/>
            </a:xfrm>
            <a:custGeom>
              <a:gdLst>
                <a:gd fmla="*/ 28 w 35" name="T0"/>
                <a:gd fmla="*/ 0 h 44" name="T1"/>
                <a:gd fmla="*/ 2 w 35" name="T2"/>
                <a:gd fmla="*/ 3 h 44" name="T3"/>
                <a:gd fmla="*/ 0 w 35" name="T4"/>
                <a:gd fmla="*/ 5 h 44" name="T5"/>
                <a:gd fmla="*/ 5 w 35" name="T6"/>
                <a:gd fmla="*/ 42 h 44" name="T7"/>
                <a:gd fmla="*/ 7 w 35" name="T8"/>
                <a:gd fmla="*/ 44 h 44" name="T9"/>
                <a:gd fmla="*/ 34 w 35" name="T10"/>
                <a:gd fmla="*/ 41 h 44" name="T11"/>
                <a:gd fmla="*/ 35 w 35" name="T12"/>
                <a:gd fmla="*/ 39 h 44" name="T13"/>
                <a:gd fmla="*/ 31 w 35" name="T14"/>
                <a:gd fmla="*/ 1 h 44" name="T15"/>
                <a:gd fmla="*/ 28 w 35" name="T16"/>
                <a:gd fmla="*/ 0 h 4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4" w="35">
                  <a:moveTo>
                    <a:pt x="28" y="0"/>
                  </a:moveTo>
                  <a:cubicBezTo>
                    <a:pt x="2" y="3"/>
                    <a:pt x="2" y="3"/>
                    <a:pt x="2" y="3"/>
                  </a:cubicBezTo>
                  <a:cubicBezTo>
                    <a:pt x="1" y="3"/>
                    <a:pt x="0" y="4"/>
                    <a:pt x="0" y="5"/>
                  </a:cubicBezTo>
                  <a:cubicBezTo>
                    <a:pt x="5" y="42"/>
                    <a:pt x="5" y="42"/>
                    <a:pt x="5" y="42"/>
                  </a:cubicBezTo>
                  <a:cubicBezTo>
                    <a:pt x="5" y="43"/>
                    <a:pt x="6" y="44"/>
                    <a:pt x="7" y="44"/>
                  </a:cubicBezTo>
                  <a:cubicBezTo>
                    <a:pt x="34" y="41"/>
                    <a:pt x="34" y="41"/>
                    <a:pt x="34" y="41"/>
                  </a:cubicBezTo>
                  <a:cubicBezTo>
                    <a:pt x="35" y="40"/>
                    <a:pt x="35" y="40"/>
                    <a:pt x="35" y="39"/>
                  </a:cubicBezTo>
                  <a:cubicBezTo>
                    <a:pt x="31" y="1"/>
                    <a:pt x="31" y="1"/>
                    <a:pt x="31" y="1"/>
                  </a:cubicBezTo>
                  <a:cubicBezTo>
                    <a:pt x="30" y="0"/>
                    <a:pt x="29" y="0"/>
                    <a:pt x="28" y="0"/>
                  </a:cubicBezTo>
                  <a:close/>
                </a:path>
              </a:pathLst>
            </a:custGeom>
            <a:solidFill>
              <a:schemeClr val="accent1"/>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342" name="Freeform 188"/>
            <p:cNvSpPr>
              <a:spLocks noEditPoints="1"/>
            </p:cNvSpPr>
            <p:nvPr/>
          </p:nvSpPr>
          <p:spPr bwMode="auto">
            <a:xfrm>
              <a:off x="2570559" y="2370732"/>
              <a:ext cx="136922" cy="192881"/>
            </a:xfrm>
            <a:custGeom>
              <a:gdLst>
                <a:gd fmla="*/ 34 w 53" name="T0"/>
                <a:gd fmla="*/ 1 h 75" name="T1"/>
                <a:gd fmla="*/ 10 w 53" name="T2"/>
                <a:gd fmla="*/ 4 h 75" name="T3"/>
                <a:gd fmla="*/ 1 w 53" name="T4"/>
                <a:gd fmla="*/ 16 h 75" name="T5"/>
                <a:gd fmla="*/ 7 w 53" name="T6"/>
                <a:gd fmla="*/ 64 h 75" name="T7"/>
                <a:gd fmla="*/ 19 w 53" name="T8"/>
                <a:gd fmla="*/ 74 h 75" name="T9"/>
                <a:gd fmla="*/ 42 w 53" name="T10"/>
                <a:gd fmla="*/ 71 h 75" name="T11"/>
                <a:gd fmla="*/ 52 w 53" name="T12"/>
                <a:gd fmla="*/ 59 h 75" name="T13"/>
                <a:gd fmla="*/ 46 w 53" name="T14"/>
                <a:gd fmla="*/ 10 h 75" name="T15"/>
                <a:gd fmla="*/ 34 w 53" name="T16"/>
                <a:gd fmla="*/ 1 h 75" name="T17"/>
                <a:gd fmla="*/ 47 w 53" name="T18"/>
                <a:gd fmla="*/ 59 h 75" name="T19"/>
                <a:gd fmla="*/ 42 w 53" name="T20"/>
                <a:gd fmla="*/ 66 h 75" name="T21"/>
                <a:gd fmla="*/ 18 w 53" name="T22"/>
                <a:gd fmla="*/ 69 h 75" name="T23"/>
                <a:gd fmla="*/ 11 w 53" name="T24"/>
                <a:gd fmla="*/ 64 h 75" name="T25"/>
                <a:gd fmla="*/ 5 w 53" name="T26"/>
                <a:gd fmla="*/ 15 h 75" name="T27"/>
                <a:gd fmla="*/ 11 w 53" name="T28"/>
                <a:gd fmla="*/ 8 h 75" name="T29"/>
                <a:gd fmla="*/ 34 w 53" name="T30"/>
                <a:gd fmla="*/ 5 h 75" name="T31"/>
                <a:gd fmla="*/ 41 w 53" name="T32"/>
                <a:gd fmla="*/ 11 h 75" name="T33"/>
                <a:gd fmla="*/ 47 w 53" name="T34"/>
                <a:gd fmla="*/ 59 h 75"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75" w="52">
                  <a:moveTo>
                    <a:pt x="34" y="1"/>
                  </a:moveTo>
                  <a:cubicBezTo>
                    <a:pt x="10" y="4"/>
                    <a:pt x="10" y="4"/>
                    <a:pt x="10" y="4"/>
                  </a:cubicBezTo>
                  <a:cubicBezTo>
                    <a:pt x="4" y="4"/>
                    <a:pt x="0" y="10"/>
                    <a:pt x="1" y="16"/>
                  </a:cubicBezTo>
                  <a:cubicBezTo>
                    <a:pt x="7" y="64"/>
                    <a:pt x="7" y="64"/>
                    <a:pt x="7" y="64"/>
                  </a:cubicBezTo>
                  <a:cubicBezTo>
                    <a:pt x="7" y="70"/>
                    <a:pt x="13" y="75"/>
                    <a:pt x="19" y="74"/>
                  </a:cubicBezTo>
                  <a:cubicBezTo>
                    <a:pt x="42" y="71"/>
                    <a:pt x="42" y="71"/>
                    <a:pt x="42" y="71"/>
                  </a:cubicBezTo>
                  <a:cubicBezTo>
                    <a:pt x="48" y="70"/>
                    <a:pt x="53" y="65"/>
                    <a:pt x="52" y="59"/>
                  </a:cubicBezTo>
                  <a:cubicBezTo>
                    <a:pt x="46" y="10"/>
                    <a:pt x="46" y="10"/>
                    <a:pt x="46" y="10"/>
                  </a:cubicBezTo>
                  <a:cubicBezTo>
                    <a:pt x="45" y="4"/>
                    <a:pt x="40" y="0"/>
                    <a:pt x="34" y="1"/>
                  </a:cubicBezTo>
                  <a:close/>
                  <a:moveTo>
                    <a:pt x="47" y="59"/>
                  </a:moveTo>
                  <a:cubicBezTo>
                    <a:pt x="47" y="63"/>
                    <a:pt x="45" y="66"/>
                    <a:pt x="42" y="66"/>
                  </a:cubicBezTo>
                  <a:cubicBezTo>
                    <a:pt x="18" y="69"/>
                    <a:pt x="18" y="69"/>
                    <a:pt x="18" y="69"/>
                  </a:cubicBezTo>
                  <a:cubicBezTo>
                    <a:pt x="15" y="70"/>
                    <a:pt x="12" y="67"/>
                    <a:pt x="11" y="64"/>
                  </a:cubicBezTo>
                  <a:cubicBezTo>
                    <a:pt x="5" y="15"/>
                    <a:pt x="5" y="15"/>
                    <a:pt x="5" y="15"/>
                  </a:cubicBezTo>
                  <a:cubicBezTo>
                    <a:pt x="5" y="12"/>
                    <a:pt x="7" y="9"/>
                    <a:pt x="11" y="8"/>
                  </a:cubicBezTo>
                  <a:cubicBezTo>
                    <a:pt x="34" y="5"/>
                    <a:pt x="34" y="5"/>
                    <a:pt x="34" y="5"/>
                  </a:cubicBezTo>
                  <a:cubicBezTo>
                    <a:pt x="38" y="5"/>
                    <a:pt x="41" y="7"/>
                    <a:pt x="41" y="11"/>
                  </a:cubicBezTo>
                  <a:lnTo>
                    <a:pt x="47" y="59"/>
                  </a:lnTo>
                  <a:close/>
                </a:path>
              </a:pathLst>
            </a:custGeom>
            <a:solidFill>
              <a:schemeClr val="accent1"/>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343" name="Freeform 189"/>
            <p:cNvSpPr/>
            <p:nvPr/>
          </p:nvSpPr>
          <p:spPr bwMode="auto">
            <a:xfrm>
              <a:off x="2599134" y="2461219"/>
              <a:ext cx="23813" cy="22622"/>
            </a:xfrm>
            <a:custGeom>
              <a:gdLst>
                <a:gd fmla="*/ 6 w 9" name="T0"/>
                <a:gd fmla="*/ 0 h 9" name="T1"/>
                <a:gd fmla="*/ 1 w 9" name="T2"/>
                <a:gd fmla="*/ 0 h 9" name="T3"/>
                <a:gd fmla="*/ 0 w 9" name="T4"/>
                <a:gd fmla="*/ 2 h 9" name="T5"/>
                <a:gd fmla="*/ 0 w 9" name="T6"/>
                <a:gd fmla="*/ 7 h 9" name="T7"/>
                <a:gd fmla="*/ 2 w 9" name="T8"/>
                <a:gd fmla="*/ 9 h 9" name="T9"/>
                <a:gd fmla="*/ 7 w 9" name="T10"/>
                <a:gd fmla="*/ 8 h 9" name="T11"/>
                <a:gd fmla="*/ 9 w 9" name="T12"/>
                <a:gd fmla="*/ 6 h 9" name="T13"/>
                <a:gd fmla="*/ 8 w 9" name="T14"/>
                <a:gd fmla="*/ 1 h 9" name="T15"/>
                <a:gd fmla="*/ 6 w 9" name="T16"/>
                <a:gd fmla="*/ 0 h 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 w="9">
                  <a:moveTo>
                    <a:pt x="6" y="0"/>
                  </a:moveTo>
                  <a:cubicBezTo>
                    <a:pt x="1" y="0"/>
                    <a:pt x="1" y="0"/>
                    <a:pt x="1" y="0"/>
                  </a:cubicBezTo>
                  <a:cubicBezTo>
                    <a:pt x="0" y="1"/>
                    <a:pt x="0" y="1"/>
                    <a:pt x="0" y="2"/>
                  </a:cubicBezTo>
                  <a:cubicBezTo>
                    <a:pt x="0" y="7"/>
                    <a:pt x="0" y="7"/>
                    <a:pt x="0" y="7"/>
                  </a:cubicBezTo>
                  <a:cubicBezTo>
                    <a:pt x="0" y="8"/>
                    <a:pt x="1" y="9"/>
                    <a:pt x="2" y="9"/>
                  </a:cubicBezTo>
                  <a:cubicBezTo>
                    <a:pt x="7" y="8"/>
                    <a:pt x="7" y="8"/>
                    <a:pt x="7" y="8"/>
                  </a:cubicBezTo>
                  <a:cubicBezTo>
                    <a:pt x="8" y="8"/>
                    <a:pt x="9" y="7"/>
                    <a:pt x="9" y="6"/>
                  </a:cubicBezTo>
                  <a:cubicBezTo>
                    <a:pt x="8" y="1"/>
                    <a:pt x="8" y="1"/>
                    <a:pt x="8" y="1"/>
                  </a:cubicBezTo>
                  <a:cubicBezTo>
                    <a:pt x="8" y="0"/>
                    <a:pt x="7" y="0"/>
                    <a:pt x="6" y="0"/>
                  </a:cubicBezTo>
                  <a:close/>
                </a:path>
              </a:pathLst>
            </a:custGeom>
            <a:solidFill>
              <a:schemeClr val="accent4"/>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344" name="Freeform 190"/>
            <p:cNvSpPr/>
            <p:nvPr/>
          </p:nvSpPr>
          <p:spPr bwMode="auto">
            <a:xfrm>
              <a:off x="2627709" y="2455265"/>
              <a:ext cx="22622" cy="23813"/>
            </a:xfrm>
            <a:custGeom>
              <a:gdLst>
                <a:gd fmla="*/ 6 w 9" name="T0"/>
                <a:gd fmla="*/ 0 h 9" name="T1"/>
                <a:gd fmla="*/ 1 w 9" name="T2"/>
                <a:gd fmla="*/ 1 h 9" name="T3"/>
                <a:gd fmla="*/ 0 w 9" name="T4"/>
                <a:gd fmla="*/ 3 h 9" name="T5"/>
                <a:gd fmla="*/ 0 w 9" name="T6"/>
                <a:gd fmla="*/ 8 h 9" name="T7"/>
                <a:gd fmla="*/ 2 w 9" name="T8"/>
                <a:gd fmla="*/ 9 h 9" name="T9"/>
                <a:gd fmla="*/ 7 w 9" name="T10"/>
                <a:gd fmla="*/ 9 h 9" name="T11"/>
                <a:gd fmla="*/ 9 w 9" name="T12"/>
                <a:gd fmla="*/ 7 h 9" name="T13"/>
                <a:gd fmla="*/ 8 w 9" name="T14"/>
                <a:gd fmla="*/ 2 h 9" name="T15"/>
                <a:gd fmla="*/ 6 w 9" name="T16"/>
                <a:gd fmla="*/ 0 h 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 w="9">
                  <a:moveTo>
                    <a:pt x="6" y="0"/>
                  </a:moveTo>
                  <a:cubicBezTo>
                    <a:pt x="1" y="1"/>
                    <a:pt x="1" y="1"/>
                    <a:pt x="1" y="1"/>
                  </a:cubicBezTo>
                  <a:cubicBezTo>
                    <a:pt x="0" y="1"/>
                    <a:pt x="0" y="2"/>
                    <a:pt x="0" y="3"/>
                  </a:cubicBezTo>
                  <a:cubicBezTo>
                    <a:pt x="0" y="8"/>
                    <a:pt x="0" y="8"/>
                    <a:pt x="0" y="8"/>
                  </a:cubicBezTo>
                  <a:cubicBezTo>
                    <a:pt x="0" y="9"/>
                    <a:pt x="1" y="9"/>
                    <a:pt x="2" y="9"/>
                  </a:cubicBezTo>
                  <a:cubicBezTo>
                    <a:pt x="7" y="9"/>
                    <a:pt x="7" y="9"/>
                    <a:pt x="7" y="9"/>
                  </a:cubicBezTo>
                  <a:cubicBezTo>
                    <a:pt x="8" y="9"/>
                    <a:pt x="9" y="8"/>
                    <a:pt x="9" y="7"/>
                  </a:cubicBezTo>
                  <a:cubicBezTo>
                    <a:pt x="8" y="2"/>
                    <a:pt x="8" y="2"/>
                    <a:pt x="8" y="2"/>
                  </a:cubicBezTo>
                  <a:cubicBezTo>
                    <a:pt x="8" y="1"/>
                    <a:pt x="7" y="0"/>
                    <a:pt x="6" y="0"/>
                  </a:cubicBezTo>
                  <a:close/>
                </a:path>
              </a:pathLst>
            </a:custGeom>
            <a:solidFill>
              <a:schemeClr val="accent4"/>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345" name="Freeform 191"/>
            <p:cNvSpPr/>
            <p:nvPr/>
          </p:nvSpPr>
          <p:spPr bwMode="auto">
            <a:xfrm>
              <a:off x="2656284" y="2452884"/>
              <a:ext cx="22622" cy="23813"/>
            </a:xfrm>
            <a:custGeom>
              <a:gdLst>
                <a:gd fmla="*/ 6 w 9" name="T0"/>
                <a:gd fmla="*/ 0 h 9" name="T1"/>
                <a:gd fmla="*/ 1 w 9" name="T2"/>
                <a:gd fmla="*/ 1 h 9" name="T3"/>
                <a:gd fmla="*/ 0 w 9" name="T4"/>
                <a:gd fmla="*/ 3 h 9" name="T5"/>
                <a:gd fmla="*/ 0 w 9" name="T6"/>
                <a:gd fmla="*/ 7 h 9" name="T7"/>
                <a:gd fmla="*/ 2 w 9" name="T8"/>
                <a:gd fmla="*/ 9 h 9" name="T9"/>
                <a:gd fmla="*/ 7 w 9" name="T10"/>
                <a:gd fmla="*/ 8 h 9" name="T11"/>
                <a:gd fmla="*/ 9 w 9" name="T12"/>
                <a:gd fmla="*/ 6 h 9" name="T13"/>
                <a:gd fmla="*/ 8 w 9" name="T14"/>
                <a:gd fmla="*/ 2 h 9" name="T15"/>
                <a:gd fmla="*/ 6 w 9" name="T16"/>
                <a:gd fmla="*/ 0 h 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 w="9">
                  <a:moveTo>
                    <a:pt x="6" y="0"/>
                  </a:moveTo>
                  <a:cubicBezTo>
                    <a:pt x="1" y="1"/>
                    <a:pt x="1" y="1"/>
                    <a:pt x="1" y="1"/>
                  </a:cubicBezTo>
                  <a:cubicBezTo>
                    <a:pt x="0" y="1"/>
                    <a:pt x="0" y="2"/>
                    <a:pt x="0" y="3"/>
                  </a:cubicBezTo>
                  <a:cubicBezTo>
                    <a:pt x="0" y="7"/>
                    <a:pt x="0" y="7"/>
                    <a:pt x="0" y="7"/>
                  </a:cubicBezTo>
                  <a:cubicBezTo>
                    <a:pt x="0" y="8"/>
                    <a:pt x="1" y="9"/>
                    <a:pt x="2" y="9"/>
                  </a:cubicBezTo>
                  <a:cubicBezTo>
                    <a:pt x="7" y="8"/>
                    <a:pt x="7" y="8"/>
                    <a:pt x="7" y="8"/>
                  </a:cubicBezTo>
                  <a:cubicBezTo>
                    <a:pt x="8" y="8"/>
                    <a:pt x="9" y="7"/>
                    <a:pt x="9" y="6"/>
                  </a:cubicBezTo>
                  <a:cubicBezTo>
                    <a:pt x="8" y="2"/>
                    <a:pt x="8" y="2"/>
                    <a:pt x="8" y="2"/>
                  </a:cubicBezTo>
                  <a:cubicBezTo>
                    <a:pt x="8" y="1"/>
                    <a:pt x="7" y="0"/>
                    <a:pt x="6" y="0"/>
                  </a:cubicBezTo>
                  <a:close/>
                </a:path>
              </a:pathLst>
            </a:custGeom>
            <a:solidFill>
              <a:schemeClr val="accent4"/>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346" name="Freeform 192"/>
            <p:cNvSpPr/>
            <p:nvPr/>
          </p:nvSpPr>
          <p:spPr bwMode="auto">
            <a:xfrm>
              <a:off x="2601515" y="2486221"/>
              <a:ext cx="23813" cy="23813"/>
            </a:xfrm>
            <a:custGeom>
              <a:gdLst>
                <a:gd fmla="*/ 6 w 9" name="T0"/>
                <a:gd fmla="*/ 0 h 9" name="T1"/>
                <a:gd fmla="*/ 2 w 9" name="T2"/>
                <a:gd fmla="*/ 1 h 9" name="T3"/>
                <a:gd fmla="*/ 0 w 9" name="T4"/>
                <a:gd fmla="*/ 3 h 9" name="T5"/>
                <a:gd fmla="*/ 1 w 9" name="T6"/>
                <a:gd fmla="*/ 8 h 9" name="T7"/>
                <a:gd fmla="*/ 3 w 9" name="T8"/>
                <a:gd fmla="*/ 9 h 9" name="T9"/>
                <a:gd fmla="*/ 7 w 9" name="T10"/>
                <a:gd fmla="*/ 9 h 9" name="T11"/>
                <a:gd fmla="*/ 9 w 9" name="T12"/>
                <a:gd fmla="*/ 6 h 9" name="T13"/>
                <a:gd fmla="*/ 8 w 9" name="T14"/>
                <a:gd fmla="*/ 2 h 9" name="T15"/>
                <a:gd fmla="*/ 6 w 9" name="T16"/>
                <a:gd fmla="*/ 0 h 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 w="9">
                  <a:moveTo>
                    <a:pt x="6" y="0"/>
                  </a:moveTo>
                  <a:cubicBezTo>
                    <a:pt x="2" y="1"/>
                    <a:pt x="2" y="1"/>
                    <a:pt x="2" y="1"/>
                  </a:cubicBezTo>
                  <a:cubicBezTo>
                    <a:pt x="1" y="1"/>
                    <a:pt x="0" y="2"/>
                    <a:pt x="0" y="3"/>
                  </a:cubicBezTo>
                  <a:cubicBezTo>
                    <a:pt x="1" y="8"/>
                    <a:pt x="1" y="8"/>
                    <a:pt x="1" y="8"/>
                  </a:cubicBezTo>
                  <a:cubicBezTo>
                    <a:pt x="1" y="9"/>
                    <a:pt x="2" y="9"/>
                    <a:pt x="3" y="9"/>
                  </a:cubicBezTo>
                  <a:cubicBezTo>
                    <a:pt x="7" y="9"/>
                    <a:pt x="7" y="9"/>
                    <a:pt x="7" y="9"/>
                  </a:cubicBezTo>
                  <a:cubicBezTo>
                    <a:pt x="8" y="8"/>
                    <a:pt x="9" y="7"/>
                    <a:pt x="9" y="6"/>
                  </a:cubicBezTo>
                  <a:cubicBezTo>
                    <a:pt x="8" y="2"/>
                    <a:pt x="8" y="2"/>
                    <a:pt x="8" y="2"/>
                  </a:cubicBezTo>
                  <a:cubicBezTo>
                    <a:pt x="8" y="1"/>
                    <a:pt x="7" y="0"/>
                    <a:pt x="6" y="0"/>
                  </a:cubicBezTo>
                  <a:close/>
                </a:path>
              </a:pathLst>
            </a:custGeom>
            <a:solidFill>
              <a:schemeClr val="accent4"/>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347" name="Freeform 193"/>
            <p:cNvSpPr/>
            <p:nvPr/>
          </p:nvSpPr>
          <p:spPr bwMode="auto">
            <a:xfrm>
              <a:off x="2630090" y="2483841"/>
              <a:ext cx="23813" cy="22622"/>
            </a:xfrm>
            <a:custGeom>
              <a:gdLst>
                <a:gd fmla="*/ 6 w 9" name="T0"/>
                <a:gd fmla="*/ 0 h 9" name="T1"/>
                <a:gd fmla="*/ 2 w 9" name="T2"/>
                <a:gd fmla="*/ 0 h 9" name="T3"/>
                <a:gd fmla="*/ 0 w 9" name="T4"/>
                <a:gd fmla="*/ 2 h 9" name="T5"/>
                <a:gd fmla="*/ 1 w 9" name="T6"/>
                <a:gd fmla="*/ 7 h 9" name="T7"/>
                <a:gd fmla="*/ 3 w 9" name="T8"/>
                <a:gd fmla="*/ 9 h 9" name="T9"/>
                <a:gd fmla="*/ 7 w 9" name="T10"/>
                <a:gd fmla="*/ 8 h 9" name="T11"/>
                <a:gd fmla="*/ 9 w 9" name="T12"/>
                <a:gd fmla="*/ 6 h 9" name="T13"/>
                <a:gd fmla="*/ 8 w 9" name="T14"/>
                <a:gd fmla="*/ 1 h 9" name="T15"/>
                <a:gd fmla="*/ 6 w 9" name="T16"/>
                <a:gd fmla="*/ 0 h 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 w="9">
                  <a:moveTo>
                    <a:pt x="6" y="0"/>
                  </a:moveTo>
                  <a:cubicBezTo>
                    <a:pt x="2" y="0"/>
                    <a:pt x="2" y="0"/>
                    <a:pt x="2" y="0"/>
                  </a:cubicBezTo>
                  <a:cubicBezTo>
                    <a:pt x="1" y="1"/>
                    <a:pt x="0" y="1"/>
                    <a:pt x="0" y="2"/>
                  </a:cubicBezTo>
                  <a:cubicBezTo>
                    <a:pt x="1" y="7"/>
                    <a:pt x="1" y="7"/>
                    <a:pt x="1" y="7"/>
                  </a:cubicBezTo>
                  <a:cubicBezTo>
                    <a:pt x="1" y="8"/>
                    <a:pt x="2" y="9"/>
                    <a:pt x="3" y="9"/>
                  </a:cubicBezTo>
                  <a:cubicBezTo>
                    <a:pt x="7" y="8"/>
                    <a:pt x="7" y="8"/>
                    <a:pt x="7" y="8"/>
                  </a:cubicBezTo>
                  <a:cubicBezTo>
                    <a:pt x="8" y="8"/>
                    <a:pt x="9" y="7"/>
                    <a:pt x="9" y="6"/>
                  </a:cubicBezTo>
                  <a:cubicBezTo>
                    <a:pt x="8" y="1"/>
                    <a:pt x="8" y="1"/>
                    <a:pt x="8" y="1"/>
                  </a:cubicBezTo>
                  <a:cubicBezTo>
                    <a:pt x="8" y="0"/>
                    <a:pt x="7" y="0"/>
                    <a:pt x="6" y="0"/>
                  </a:cubicBezTo>
                  <a:close/>
                </a:path>
              </a:pathLst>
            </a:custGeom>
            <a:solidFill>
              <a:schemeClr val="accent4"/>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348" name="Freeform 194"/>
            <p:cNvSpPr/>
            <p:nvPr/>
          </p:nvSpPr>
          <p:spPr bwMode="auto">
            <a:xfrm>
              <a:off x="2658665" y="2479078"/>
              <a:ext cx="22622" cy="25004"/>
            </a:xfrm>
            <a:custGeom>
              <a:gdLst>
                <a:gd fmla="*/ 6 w 9" name="T0"/>
                <a:gd fmla="*/ 0 h 10" name="T1"/>
                <a:gd fmla="*/ 2 w 9" name="T2"/>
                <a:gd fmla="*/ 1 h 10" name="T3"/>
                <a:gd fmla="*/ 0 w 9" name="T4"/>
                <a:gd fmla="*/ 3 h 10" name="T5"/>
                <a:gd fmla="*/ 1 w 9" name="T6"/>
                <a:gd fmla="*/ 8 h 10" name="T7"/>
                <a:gd fmla="*/ 3 w 9" name="T8"/>
                <a:gd fmla="*/ 9 h 10" name="T9"/>
                <a:gd fmla="*/ 7 w 9" name="T10"/>
                <a:gd fmla="*/ 9 h 10" name="T11"/>
                <a:gd fmla="*/ 9 w 9" name="T12"/>
                <a:gd fmla="*/ 7 h 10" name="T13"/>
                <a:gd fmla="*/ 8 w 9" name="T14"/>
                <a:gd fmla="*/ 2 h 10" name="T15"/>
                <a:gd fmla="*/ 6 w 9" name="T16"/>
                <a:gd fmla="*/ 0 h 1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0" w="9">
                  <a:moveTo>
                    <a:pt x="6" y="0"/>
                  </a:moveTo>
                  <a:cubicBezTo>
                    <a:pt x="2" y="1"/>
                    <a:pt x="2" y="1"/>
                    <a:pt x="2" y="1"/>
                  </a:cubicBezTo>
                  <a:cubicBezTo>
                    <a:pt x="1" y="1"/>
                    <a:pt x="0" y="2"/>
                    <a:pt x="0" y="3"/>
                  </a:cubicBezTo>
                  <a:cubicBezTo>
                    <a:pt x="1" y="8"/>
                    <a:pt x="1" y="8"/>
                    <a:pt x="1" y="8"/>
                  </a:cubicBezTo>
                  <a:cubicBezTo>
                    <a:pt x="1" y="9"/>
                    <a:pt x="2" y="10"/>
                    <a:pt x="3" y="9"/>
                  </a:cubicBezTo>
                  <a:cubicBezTo>
                    <a:pt x="7" y="9"/>
                    <a:pt x="7" y="9"/>
                    <a:pt x="7" y="9"/>
                  </a:cubicBezTo>
                  <a:cubicBezTo>
                    <a:pt x="8" y="9"/>
                    <a:pt x="9" y="8"/>
                    <a:pt x="9" y="7"/>
                  </a:cubicBezTo>
                  <a:cubicBezTo>
                    <a:pt x="8" y="2"/>
                    <a:pt x="8" y="2"/>
                    <a:pt x="8" y="2"/>
                  </a:cubicBezTo>
                  <a:cubicBezTo>
                    <a:pt x="8" y="1"/>
                    <a:pt x="7" y="0"/>
                    <a:pt x="6" y="0"/>
                  </a:cubicBezTo>
                  <a:close/>
                </a:path>
              </a:pathLst>
            </a:custGeom>
            <a:solidFill>
              <a:schemeClr val="accent4"/>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349" name="Freeform 195"/>
            <p:cNvSpPr/>
            <p:nvPr/>
          </p:nvSpPr>
          <p:spPr bwMode="auto">
            <a:xfrm>
              <a:off x="2603896" y="2514797"/>
              <a:ext cx="23813" cy="22622"/>
            </a:xfrm>
            <a:custGeom>
              <a:gdLst>
                <a:gd fmla="*/ 7 w 9" name="T0"/>
                <a:gd fmla="*/ 0 h 9" name="T1"/>
                <a:gd fmla="*/ 2 w 9" name="T2"/>
                <a:gd fmla="*/ 0 h 9" name="T3"/>
                <a:gd fmla="*/ 0 w 9" name="T4"/>
                <a:gd fmla="*/ 2 h 9" name="T5"/>
                <a:gd fmla="*/ 1 w 9" name="T6"/>
                <a:gd fmla="*/ 7 h 9" name="T7"/>
                <a:gd fmla="*/ 3 w 9" name="T8"/>
                <a:gd fmla="*/ 9 h 9" name="T9"/>
                <a:gd fmla="*/ 8 w 9" name="T10"/>
                <a:gd fmla="*/ 8 h 9" name="T11"/>
                <a:gd fmla="*/ 9 w 9" name="T12"/>
                <a:gd fmla="*/ 6 h 9" name="T13"/>
                <a:gd fmla="*/ 9 w 9" name="T14"/>
                <a:gd fmla="*/ 1 h 9" name="T15"/>
                <a:gd fmla="*/ 7 w 9" name="T16"/>
                <a:gd fmla="*/ 0 h 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 w="9">
                  <a:moveTo>
                    <a:pt x="7" y="0"/>
                  </a:moveTo>
                  <a:cubicBezTo>
                    <a:pt x="2" y="0"/>
                    <a:pt x="2" y="0"/>
                    <a:pt x="2" y="0"/>
                  </a:cubicBezTo>
                  <a:cubicBezTo>
                    <a:pt x="1" y="0"/>
                    <a:pt x="0" y="1"/>
                    <a:pt x="0" y="2"/>
                  </a:cubicBezTo>
                  <a:cubicBezTo>
                    <a:pt x="1" y="7"/>
                    <a:pt x="1" y="7"/>
                    <a:pt x="1" y="7"/>
                  </a:cubicBezTo>
                  <a:cubicBezTo>
                    <a:pt x="1" y="8"/>
                    <a:pt x="2" y="9"/>
                    <a:pt x="3" y="9"/>
                  </a:cubicBezTo>
                  <a:cubicBezTo>
                    <a:pt x="8" y="8"/>
                    <a:pt x="8" y="8"/>
                    <a:pt x="8" y="8"/>
                  </a:cubicBezTo>
                  <a:cubicBezTo>
                    <a:pt x="9" y="8"/>
                    <a:pt x="9" y="7"/>
                    <a:pt x="9" y="6"/>
                  </a:cubicBezTo>
                  <a:cubicBezTo>
                    <a:pt x="9" y="1"/>
                    <a:pt x="9" y="1"/>
                    <a:pt x="9" y="1"/>
                  </a:cubicBezTo>
                  <a:cubicBezTo>
                    <a:pt x="9" y="0"/>
                    <a:pt x="8" y="0"/>
                    <a:pt x="7" y="0"/>
                  </a:cubicBezTo>
                  <a:close/>
                </a:path>
              </a:pathLst>
            </a:custGeom>
            <a:solidFill>
              <a:schemeClr val="accent4"/>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350" name="Freeform 196"/>
            <p:cNvSpPr/>
            <p:nvPr/>
          </p:nvSpPr>
          <p:spPr bwMode="auto">
            <a:xfrm>
              <a:off x="2632471" y="2510035"/>
              <a:ext cx="23813" cy="22622"/>
            </a:xfrm>
            <a:custGeom>
              <a:gdLst>
                <a:gd fmla="*/ 7 w 9" name="T0"/>
                <a:gd fmla="*/ 0 h 9" name="T1"/>
                <a:gd fmla="*/ 2 w 9" name="T2"/>
                <a:gd fmla="*/ 1 h 9" name="T3"/>
                <a:gd fmla="*/ 0 w 9" name="T4"/>
                <a:gd fmla="*/ 3 h 9" name="T5"/>
                <a:gd fmla="*/ 1 w 9" name="T6"/>
                <a:gd fmla="*/ 8 h 9" name="T7"/>
                <a:gd fmla="*/ 3 w 9" name="T8"/>
                <a:gd fmla="*/ 9 h 9" name="T9"/>
                <a:gd fmla="*/ 8 w 9" name="T10"/>
                <a:gd fmla="*/ 9 h 9" name="T11"/>
                <a:gd fmla="*/ 9 w 9" name="T12"/>
                <a:gd fmla="*/ 7 h 9" name="T13"/>
                <a:gd fmla="*/ 9 w 9" name="T14"/>
                <a:gd fmla="*/ 2 h 9" name="T15"/>
                <a:gd fmla="*/ 7 w 9" name="T16"/>
                <a:gd fmla="*/ 0 h 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 w="9">
                  <a:moveTo>
                    <a:pt x="7" y="0"/>
                  </a:moveTo>
                  <a:cubicBezTo>
                    <a:pt x="2" y="1"/>
                    <a:pt x="2" y="1"/>
                    <a:pt x="2" y="1"/>
                  </a:cubicBezTo>
                  <a:cubicBezTo>
                    <a:pt x="1" y="1"/>
                    <a:pt x="0" y="2"/>
                    <a:pt x="0" y="3"/>
                  </a:cubicBezTo>
                  <a:cubicBezTo>
                    <a:pt x="1" y="8"/>
                    <a:pt x="1" y="8"/>
                    <a:pt x="1" y="8"/>
                  </a:cubicBezTo>
                  <a:cubicBezTo>
                    <a:pt x="1" y="9"/>
                    <a:pt x="2" y="9"/>
                    <a:pt x="3" y="9"/>
                  </a:cubicBezTo>
                  <a:cubicBezTo>
                    <a:pt x="8" y="9"/>
                    <a:pt x="8" y="9"/>
                    <a:pt x="8" y="9"/>
                  </a:cubicBezTo>
                  <a:cubicBezTo>
                    <a:pt x="9" y="8"/>
                    <a:pt x="9" y="8"/>
                    <a:pt x="9" y="7"/>
                  </a:cubicBezTo>
                  <a:cubicBezTo>
                    <a:pt x="9" y="2"/>
                    <a:pt x="9" y="2"/>
                    <a:pt x="9" y="2"/>
                  </a:cubicBezTo>
                  <a:cubicBezTo>
                    <a:pt x="9" y="1"/>
                    <a:pt x="8" y="0"/>
                    <a:pt x="7" y="0"/>
                  </a:cubicBezTo>
                  <a:close/>
                </a:path>
              </a:pathLst>
            </a:custGeom>
            <a:solidFill>
              <a:schemeClr val="accent4"/>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351" name="Freeform 197"/>
            <p:cNvSpPr/>
            <p:nvPr/>
          </p:nvSpPr>
          <p:spPr bwMode="auto">
            <a:xfrm>
              <a:off x="2661046" y="2506462"/>
              <a:ext cx="22622" cy="23813"/>
            </a:xfrm>
            <a:custGeom>
              <a:gdLst>
                <a:gd fmla="*/ 7 w 9" name="T0"/>
                <a:gd fmla="*/ 0 h 9" name="T1"/>
                <a:gd fmla="*/ 2 w 9" name="T2"/>
                <a:gd fmla="*/ 1 h 9" name="T3"/>
                <a:gd fmla="*/ 0 w 9" name="T4"/>
                <a:gd fmla="*/ 3 h 9" name="T5"/>
                <a:gd fmla="*/ 1 w 9" name="T6"/>
                <a:gd fmla="*/ 7 h 9" name="T7"/>
                <a:gd fmla="*/ 3 w 9" name="T8"/>
                <a:gd fmla="*/ 9 h 9" name="T9"/>
                <a:gd fmla="*/ 8 w 9" name="T10"/>
                <a:gd fmla="*/ 8 h 9" name="T11"/>
                <a:gd fmla="*/ 9 w 9" name="T12"/>
                <a:gd fmla="*/ 6 h 9" name="T13"/>
                <a:gd fmla="*/ 9 w 9" name="T14"/>
                <a:gd fmla="*/ 1 h 9" name="T15"/>
                <a:gd fmla="*/ 7 w 9" name="T16"/>
                <a:gd fmla="*/ 0 h 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 w="9">
                  <a:moveTo>
                    <a:pt x="7" y="0"/>
                  </a:moveTo>
                  <a:cubicBezTo>
                    <a:pt x="2" y="1"/>
                    <a:pt x="2" y="1"/>
                    <a:pt x="2" y="1"/>
                  </a:cubicBezTo>
                  <a:cubicBezTo>
                    <a:pt x="1" y="1"/>
                    <a:pt x="0" y="2"/>
                    <a:pt x="0" y="3"/>
                  </a:cubicBezTo>
                  <a:cubicBezTo>
                    <a:pt x="1" y="7"/>
                    <a:pt x="1" y="7"/>
                    <a:pt x="1" y="7"/>
                  </a:cubicBezTo>
                  <a:cubicBezTo>
                    <a:pt x="1" y="8"/>
                    <a:pt x="2" y="9"/>
                    <a:pt x="3" y="9"/>
                  </a:cubicBezTo>
                  <a:cubicBezTo>
                    <a:pt x="8" y="8"/>
                    <a:pt x="8" y="8"/>
                    <a:pt x="8" y="8"/>
                  </a:cubicBezTo>
                  <a:cubicBezTo>
                    <a:pt x="9" y="8"/>
                    <a:pt x="9" y="7"/>
                    <a:pt x="9" y="6"/>
                  </a:cubicBezTo>
                  <a:cubicBezTo>
                    <a:pt x="9" y="1"/>
                    <a:pt x="9" y="1"/>
                    <a:pt x="9" y="1"/>
                  </a:cubicBezTo>
                  <a:cubicBezTo>
                    <a:pt x="9" y="0"/>
                    <a:pt x="8" y="0"/>
                    <a:pt x="7" y="0"/>
                  </a:cubicBezTo>
                  <a:close/>
                </a:path>
              </a:pathLst>
            </a:custGeom>
            <a:solidFill>
              <a:schemeClr val="accent4"/>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352" name="Freeform 198"/>
            <p:cNvSpPr/>
            <p:nvPr/>
          </p:nvSpPr>
          <p:spPr bwMode="auto">
            <a:xfrm>
              <a:off x="2591991" y="2395734"/>
              <a:ext cx="82153" cy="57150"/>
            </a:xfrm>
            <a:custGeom>
              <a:gdLst>
                <a:gd fmla="*/ 4 w 32" name="T0"/>
                <a:gd fmla="*/ 22 h 22" name="T1"/>
                <a:gd fmla="*/ 31 w 32" name="T2"/>
                <a:gd fmla="*/ 19 h 22" name="T3"/>
                <a:gd fmla="*/ 32 w 32" name="T4"/>
                <a:gd fmla="*/ 17 h 22" name="T5"/>
                <a:gd fmla="*/ 30 w 32" name="T6"/>
                <a:gd fmla="*/ 1 h 22" name="T7"/>
                <a:gd fmla="*/ 28 w 32" name="T8"/>
                <a:gd fmla="*/ 0 h 22" name="T9"/>
                <a:gd fmla="*/ 2 w 32" name="T10"/>
                <a:gd fmla="*/ 3 h 22" name="T11"/>
                <a:gd fmla="*/ 0 w 32" name="T12"/>
                <a:gd fmla="*/ 5 h 22" name="T13"/>
                <a:gd fmla="*/ 2 w 32" name="T14"/>
                <a:gd fmla="*/ 21 h 22" name="T15"/>
                <a:gd fmla="*/ 4 w 32" name="T16"/>
                <a:gd fmla="*/ 22 h 2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2" w="32">
                  <a:moveTo>
                    <a:pt x="4" y="22"/>
                  </a:moveTo>
                  <a:cubicBezTo>
                    <a:pt x="31" y="19"/>
                    <a:pt x="31" y="19"/>
                    <a:pt x="31" y="19"/>
                  </a:cubicBezTo>
                  <a:cubicBezTo>
                    <a:pt x="32" y="19"/>
                    <a:pt x="32" y="18"/>
                    <a:pt x="32" y="17"/>
                  </a:cubicBezTo>
                  <a:cubicBezTo>
                    <a:pt x="30" y="1"/>
                    <a:pt x="30" y="1"/>
                    <a:pt x="30" y="1"/>
                  </a:cubicBezTo>
                  <a:cubicBezTo>
                    <a:pt x="30" y="0"/>
                    <a:pt x="29" y="0"/>
                    <a:pt x="28" y="0"/>
                  </a:cubicBezTo>
                  <a:cubicBezTo>
                    <a:pt x="2" y="3"/>
                    <a:pt x="2" y="3"/>
                    <a:pt x="2" y="3"/>
                  </a:cubicBezTo>
                  <a:cubicBezTo>
                    <a:pt x="1" y="3"/>
                    <a:pt x="0" y="4"/>
                    <a:pt x="0" y="5"/>
                  </a:cubicBezTo>
                  <a:cubicBezTo>
                    <a:pt x="2" y="21"/>
                    <a:pt x="2" y="21"/>
                    <a:pt x="2" y="21"/>
                  </a:cubicBezTo>
                  <a:cubicBezTo>
                    <a:pt x="2" y="22"/>
                    <a:pt x="3" y="22"/>
                    <a:pt x="4" y="22"/>
                  </a:cubicBezTo>
                  <a:close/>
                </a:path>
              </a:pathLst>
            </a:custGeom>
            <a:solidFill>
              <a:schemeClr val="accent4"/>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353" name="Freeform 199"/>
            <p:cNvSpPr>
              <a:spLocks noEditPoints="1"/>
            </p:cNvSpPr>
            <p:nvPr/>
          </p:nvSpPr>
          <p:spPr bwMode="auto">
            <a:xfrm>
              <a:off x="2705100" y="2352872"/>
              <a:ext cx="135731" cy="192881"/>
            </a:xfrm>
            <a:custGeom>
              <a:gdLst>
                <a:gd fmla="*/ 34 w 53" name="T0"/>
                <a:gd fmla="*/ 1 h 75" name="T1"/>
                <a:gd fmla="*/ 10 w 53" name="T2"/>
                <a:gd fmla="*/ 4 h 75" name="T3"/>
                <a:gd fmla="*/ 1 w 53" name="T4"/>
                <a:gd fmla="*/ 16 h 75" name="T5"/>
                <a:gd fmla="*/ 7 w 53" name="T6"/>
                <a:gd fmla="*/ 65 h 75" name="T7"/>
                <a:gd fmla="*/ 19 w 53" name="T8"/>
                <a:gd fmla="*/ 74 h 75" name="T9"/>
                <a:gd fmla="*/ 42 w 53" name="T10"/>
                <a:gd fmla="*/ 72 h 75" name="T11"/>
                <a:gd fmla="*/ 52 w 53" name="T12"/>
                <a:gd fmla="*/ 59 h 75" name="T13"/>
                <a:gd fmla="*/ 46 w 53" name="T14"/>
                <a:gd fmla="*/ 11 h 75" name="T15"/>
                <a:gd fmla="*/ 34 w 53" name="T16"/>
                <a:gd fmla="*/ 1 h 75" name="T17"/>
                <a:gd fmla="*/ 47 w 53" name="T18"/>
                <a:gd fmla="*/ 60 h 75" name="T19"/>
                <a:gd fmla="*/ 42 w 53" name="T20"/>
                <a:gd fmla="*/ 67 h 75" name="T21"/>
                <a:gd fmla="*/ 18 w 53" name="T22"/>
                <a:gd fmla="*/ 70 h 75" name="T23"/>
                <a:gd fmla="*/ 11 w 53" name="T24"/>
                <a:gd fmla="*/ 64 h 75" name="T25"/>
                <a:gd fmla="*/ 5 w 53" name="T26"/>
                <a:gd fmla="*/ 16 h 75" name="T27"/>
                <a:gd fmla="*/ 11 w 53" name="T28"/>
                <a:gd fmla="*/ 9 h 75" name="T29"/>
                <a:gd fmla="*/ 34 w 53" name="T30"/>
                <a:gd fmla="*/ 6 h 75" name="T31"/>
                <a:gd fmla="*/ 41 w 53" name="T32"/>
                <a:gd fmla="*/ 11 h 75" name="T33"/>
                <a:gd fmla="*/ 47 w 53" name="T34"/>
                <a:gd fmla="*/ 60 h 75"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75" w="52">
                  <a:moveTo>
                    <a:pt x="34" y="1"/>
                  </a:moveTo>
                  <a:cubicBezTo>
                    <a:pt x="10" y="4"/>
                    <a:pt x="10" y="4"/>
                    <a:pt x="10" y="4"/>
                  </a:cubicBezTo>
                  <a:cubicBezTo>
                    <a:pt x="4" y="5"/>
                    <a:pt x="0" y="10"/>
                    <a:pt x="1" y="16"/>
                  </a:cubicBezTo>
                  <a:cubicBezTo>
                    <a:pt x="7" y="65"/>
                    <a:pt x="7" y="65"/>
                    <a:pt x="7" y="65"/>
                  </a:cubicBezTo>
                  <a:cubicBezTo>
                    <a:pt x="7" y="71"/>
                    <a:pt x="13" y="75"/>
                    <a:pt x="19" y="74"/>
                  </a:cubicBezTo>
                  <a:cubicBezTo>
                    <a:pt x="42" y="72"/>
                    <a:pt x="42" y="72"/>
                    <a:pt x="42" y="72"/>
                  </a:cubicBezTo>
                  <a:cubicBezTo>
                    <a:pt x="48" y="71"/>
                    <a:pt x="53" y="65"/>
                    <a:pt x="52" y="59"/>
                  </a:cubicBezTo>
                  <a:cubicBezTo>
                    <a:pt x="46" y="11"/>
                    <a:pt x="46" y="11"/>
                    <a:pt x="46" y="11"/>
                  </a:cubicBezTo>
                  <a:cubicBezTo>
                    <a:pt x="45" y="5"/>
                    <a:pt x="40" y="0"/>
                    <a:pt x="34" y="1"/>
                  </a:cubicBezTo>
                  <a:close/>
                  <a:moveTo>
                    <a:pt x="47" y="60"/>
                  </a:moveTo>
                  <a:cubicBezTo>
                    <a:pt x="47" y="63"/>
                    <a:pt x="45" y="66"/>
                    <a:pt x="42" y="67"/>
                  </a:cubicBezTo>
                  <a:cubicBezTo>
                    <a:pt x="18" y="70"/>
                    <a:pt x="18" y="70"/>
                    <a:pt x="18" y="70"/>
                  </a:cubicBezTo>
                  <a:cubicBezTo>
                    <a:pt x="15" y="70"/>
                    <a:pt x="12" y="68"/>
                    <a:pt x="11" y="64"/>
                  </a:cubicBezTo>
                  <a:cubicBezTo>
                    <a:pt x="5" y="16"/>
                    <a:pt x="5" y="16"/>
                    <a:pt x="5" y="16"/>
                  </a:cubicBezTo>
                  <a:cubicBezTo>
                    <a:pt x="5" y="12"/>
                    <a:pt x="7" y="9"/>
                    <a:pt x="11" y="9"/>
                  </a:cubicBezTo>
                  <a:cubicBezTo>
                    <a:pt x="34" y="6"/>
                    <a:pt x="34" y="6"/>
                    <a:pt x="34" y="6"/>
                  </a:cubicBezTo>
                  <a:cubicBezTo>
                    <a:pt x="38" y="6"/>
                    <a:pt x="41" y="8"/>
                    <a:pt x="41" y="11"/>
                  </a:cubicBezTo>
                  <a:lnTo>
                    <a:pt x="47" y="60"/>
                  </a:lnTo>
                  <a:close/>
                </a:path>
              </a:pathLst>
            </a:custGeom>
            <a:solidFill>
              <a:schemeClr val="accent1"/>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354" name="Freeform 200"/>
            <p:cNvSpPr/>
            <p:nvPr/>
          </p:nvSpPr>
          <p:spPr bwMode="auto">
            <a:xfrm>
              <a:off x="2767012" y="2496938"/>
              <a:ext cx="25003" cy="22622"/>
            </a:xfrm>
            <a:custGeom>
              <a:gdLst>
                <a:gd fmla="*/ 7 w 10" name="T0"/>
                <a:gd fmla="*/ 0 h 9" name="T1"/>
                <a:gd fmla="*/ 2 w 10" name="T2"/>
                <a:gd fmla="*/ 0 h 9" name="T3"/>
                <a:gd fmla="*/ 0 w 10" name="T4"/>
                <a:gd fmla="*/ 3 h 9" name="T5"/>
                <a:gd fmla="*/ 1 w 10" name="T6"/>
                <a:gd fmla="*/ 7 h 9" name="T7"/>
                <a:gd fmla="*/ 3 w 10" name="T8"/>
                <a:gd fmla="*/ 9 h 9" name="T9"/>
                <a:gd fmla="*/ 8 w 10" name="T10"/>
                <a:gd fmla="*/ 8 h 9" name="T11"/>
                <a:gd fmla="*/ 9 w 10" name="T12"/>
                <a:gd fmla="*/ 6 h 9" name="T13"/>
                <a:gd fmla="*/ 9 w 10" name="T14"/>
                <a:gd fmla="*/ 1 h 9" name="T15"/>
                <a:gd fmla="*/ 7 w 10" name="T16"/>
                <a:gd fmla="*/ 0 h 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 w="10">
                  <a:moveTo>
                    <a:pt x="7" y="0"/>
                  </a:moveTo>
                  <a:cubicBezTo>
                    <a:pt x="2" y="0"/>
                    <a:pt x="2" y="0"/>
                    <a:pt x="2" y="0"/>
                  </a:cubicBezTo>
                  <a:cubicBezTo>
                    <a:pt x="1" y="1"/>
                    <a:pt x="0" y="2"/>
                    <a:pt x="0" y="3"/>
                  </a:cubicBezTo>
                  <a:cubicBezTo>
                    <a:pt x="1" y="7"/>
                    <a:pt x="1" y="7"/>
                    <a:pt x="1" y="7"/>
                  </a:cubicBezTo>
                  <a:cubicBezTo>
                    <a:pt x="1" y="8"/>
                    <a:pt x="2" y="9"/>
                    <a:pt x="3" y="9"/>
                  </a:cubicBezTo>
                  <a:cubicBezTo>
                    <a:pt x="8" y="8"/>
                    <a:pt x="8" y="8"/>
                    <a:pt x="8" y="8"/>
                  </a:cubicBezTo>
                  <a:cubicBezTo>
                    <a:pt x="9" y="8"/>
                    <a:pt x="10" y="7"/>
                    <a:pt x="9" y="6"/>
                  </a:cubicBezTo>
                  <a:cubicBezTo>
                    <a:pt x="9" y="1"/>
                    <a:pt x="9" y="1"/>
                    <a:pt x="9" y="1"/>
                  </a:cubicBezTo>
                  <a:cubicBezTo>
                    <a:pt x="9" y="0"/>
                    <a:pt x="8" y="0"/>
                    <a:pt x="7" y="0"/>
                  </a:cubicBezTo>
                  <a:close/>
                </a:path>
              </a:pathLst>
            </a:custGeom>
            <a:solidFill>
              <a:schemeClr val="accent3"/>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355" name="Freeform 201"/>
            <p:cNvSpPr/>
            <p:nvPr/>
          </p:nvSpPr>
          <p:spPr bwMode="auto">
            <a:xfrm>
              <a:off x="2725340" y="2377876"/>
              <a:ext cx="90488" cy="116681"/>
            </a:xfrm>
            <a:custGeom>
              <a:gdLst>
                <a:gd fmla="*/ 28 w 35" name="T0"/>
                <a:gd fmla="*/ 0 h 45" name="T1"/>
                <a:gd fmla="*/ 2 w 35" name="T2"/>
                <a:gd fmla="*/ 4 h 45" name="T3"/>
                <a:gd fmla="*/ 0 w 35" name="T4"/>
                <a:gd fmla="*/ 6 h 45" name="T5"/>
                <a:gd fmla="*/ 5 w 35" name="T6"/>
                <a:gd fmla="*/ 43 h 45" name="T7"/>
                <a:gd fmla="*/ 7 w 35" name="T8"/>
                <a:gd fmla="*/ 45 h 45" name="T9"/>
                <a:gd fmla="*/ 33 w 35" name="T10"/>
                <a:gd fmla="*/ 41 h 45" name="T11"/>
                <a:gd fmla="*/ 35 w 35" name="T12"/>
                <a:gd fmla="*/ 39 h 45" name="T13"/>
                <a:gd fmla="*/ 30 w 35" name="T14"/>
                <a:gd fmla="*/ 2 h 45" name="T15"/>
                <a:gd fmla="*/ 28 w 35" name="T16"/>
                <a:gd fmla="*/ 0 h 4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5" w="35">
                  <a:moveTo>
                    <a:pt x="28" y="0"/>
                  </a:moveTo>
                  <a:cubicBezTo>
                    <a:pt x="2" y="4"/>
                    <a:pt x="2" y="4"/>
                    <a:pt x="2" y="4"/>
                  </a:cubicBezTo>
                  <a:cubicBezTo>
                    <a:pt x="1" y="4"/>
                    <a:pt x="0" y="5"/>
                    <a:pt x="0" y="6"/>
                  </a:cubicBezTo>
                  <a:cubicBezTo>
                    <a:pt x="5" y="43"/>
                    <a:pt x="5" y="43"/>
                    <a:pt x="5" y="43"/>
                  </a:cubicBezTo>
                  <a:cubicBezTo>
                    <a:pt x="5" y="44"/>
                    <a:pt x="6" y="45"/>
                    <a:pt x="7" y="45"/>
                  </a:cubicBezTo>
                  <a:cubicBezTo>
                    <a:pt x="33" y="41"/>
                    <a:pt x="33" y="41"/>
                    <a:pt x="33" y="41"/>
                  </a:cubicBezTo>
                  <a:cubicBezTo>
                    <a:pt x="34" y="41"/>
                    <a:pt x="35" y="40"/>
                    <a:pt x="35" y="39"/>
                  </a:cubicBezTo>
                  <a:cubicBezTo>
                    <a:pt x="30" y="2"/>
                    <a:pt x="30" y="2"/>
                    <a:pt x="30" y="2"/>
                  </a:cubicBezTo>
                  <a:cubicBezTo>
                    <a:pt x="30" y="1"/>
                    <a:pt x="29" y="0"/>
                    <a:pt x="28" y="0"/>
                  </a:cubicBezTo>
                  <a:close/>
                </a:path>
              </a:pathLst>
            </a:custGeom>
            <a:solidFill>
              <a:schemeClr val="accent1"/>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356" name="Freeform 202"/>
            <p:cNvSpPr/>
            <p:nvPr/>
          </p:nvSpPr>
          <p:spPr bwMode="auto">
            <a:xfrm>
              <a:off x="363141" y="2277863"/>
              <a:ext cx="64294" cy="48816"/>
            </a:xfrm>
            <a:custGeom>
              <a:gdLst>
                <a:gd fmla="*/ 12 w 25" name="T0"/>
                <a:gd fmla="*/ 18 h 19" name="T1"/>
                <a:gd fmla="*/ 16 w 25" name="T2"/>
                <a:gd fmla="*/ 17 h 19" name="T3"/>
                <a:gd fmla="*/ 24 w 25" name="T4"/>
                <a:gd fmla="*/ 16 h 19" name="T5"/>
                <a:gd fmla="*/ 25 w 25" name="T6"/>
                <a:gd fmla="*/ 2 h 19" name="T7"/>
                <a:gd fmla="*/ 22 w 25" name="T8"/>
                <a:gd fmla="*/ 0 h 19" name="T9"/>
                <a:gd fmla="*/ 14 w 25" name="T10"/>
                <a:gd fmla="*/ 1 h 19" name="T11"/>
                <a:gd fmla="*/ 10 w 25" name="T12"/>
                <a:gd fmla="*/ 2 h 19" name="T13"/>
                <a:gd fmla="*/ 2 w 25" name="T14"/>
                <a:gd fmla="*/ 3 h 19" name="T15"/>
                <a:gd fmla="*/ 0 w 25" name="T16"/>
                <a:gd fmla="*/ 5 h 19" name="T17"/>
                <a:gd fmla="*/ 5 w 25" name="T18"/>
                <a:gd fmla="*/ 19 h 19" name="T19"/>
                <a:gd fmla="*/ 12 w 25" name="T20"/>
                <a:gd fmla="*/ 18 h 19"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9" w="25">
                  <a:moveTo>
                    <a:pt x="12" y="18"/>
                  </a:moveTo>
                  <a:cubicBezTo>
                    <a:pt x="16" y="17"/>
                    <a:pt x="16" y="17"/>
                    <a:pt x="16" y="17"/>
                  </a:cubicBezTo>
                  <a:cubicBezTo>
                    <a:pt x="24" y="16"/>
                    <a:pt x="24" y="16"/>
                    <a:pt x="24" y="16"/>
                  </a:cubicBezTo>
                  <a:cubicBezTo>
                    <a:pt x="25" y="2"/>
                    <a:pt x="25" y="2"/>
                    <a:pt x="25" y="2"/>
                  </a:cubicBezTo>
                  <a:cubicBezTo>
                    <a:pt x="25" y="2"/>
                    <a:pt x="25" y="0"/>
                    <a:pt x="22" y="0"/>
                  </a:cubicBezTo>
                  <a:cubicBezTo>
                    <a:pt x="21" y="0"/>
                    <a:pt x="18" y="1"/>
                    <a:pt x="14" y="1"/>
                  </a:cubicBezTo>
                  <a:cubicBezTo>
                    <a:pt x="12" y="2"/>
                    <a:pt x="10" y="2"/>
                    <a:pt x="10" y="2"/>
                  </a:cubicBezTo>
                  <a:cubicBezTo>
                    <a:pt x="7" y="2"/>
                    <a:pt x="3" y="3"/>
                    <a:pt x="2" y="3"/>
                  </a:cubicBezTo>
                  <a:cubicBezTo>
                    <a:pt x="0" y="3"/>
                    <a:pt x="0" y="5"/>
                    <a:pt x="0" y="5"/>
                  </a:cubicBezTo>
                  <a:cubicBezTo>
                    <a:pt x="5" y="19"/>
                    <a:pt x="5" y="19"/>
                    <a:pt x="5" y="19"/>
                  </a:cubicBezTo>
                  <a:lnTo>
                    <a:pt x="12" y="18"/>
                  </a:lnTo>
                  <a:close/>
                </a:path>
              </a:pathLst>
            </a:custGeom>
            <a:solidFill>
              <a:schemeClr val="accent3"/>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357" name="Freeform 203"/>
            <p:cNvSpPr/>
            <p:nvPr/>
          </p:nvSpPr>
          <p:spPr bwMode="auto">
            <a:xfrm>
              <a:off x="425053" y="2306437"/>
              <a:ext cx="60722" cy="44054"/>
            </a:xfrm>
            <a:custGeom>
              <a:gdLst>
                <a:gd fmla="*/ 24 w 24" name="T0"/>
                <a:gd fmla="*/ 8 h 17" name="T1"/>
                <a:gd fmla="*/ 1 w 24" name="T2"/>
                <a:gd fmla="*/ 5 h 17" name="T3"/>
                <a:gd fmla="*/ 1 w 24" name="T4"/>
                <a:gd fmla="*/ 5 h 17" name="T5"/>
                <a:gd fmla="*/ 1 w 24" name="T6"/>
                <a:gd fmla="*/ 5 h 17" name="T7"/>
                <a:gd fmla="*/ 1 w 24" name="T8"/>
                <a:gd fmla="*/ 5 h 17" name="T9"/>
                <a:gd fmla="*/ 1 w 24" name="T10"/>
                <a:gd fmla="*/ 7 h 17" name="T11"/>
                <a:gd fmla="*/ 1 w 24" name="T12"/>
                <a:gd fmla="*/ 7 h 17" name="T13"/>
                <a:gd fmla="*/ 20 w 24" name="T14"/>
                <a:gd fmla="*/ 17 h 17" name="T15"/>
                <a:gd fmla="*/ 22 w 24" name="T16"/>
                <a:gd fmla="*/ 15 h 17" name="T17"/>
                <a:gd fmla="*/ 8 w 24" name="T18"/>
                <a:gd fmla="*/ 6 h 17" name="T19"/>
                <a:gd fmla="*/ 23 w 24" name="T20"/>
                <a:gd fmla="*/ 10 h 17" name="T21"/>
                <a:gd fmla="*/ 24 w 24" name="T22"/>
                <a:gd fmla="*/ 8 h 17"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7" w="24">
                  <a:moveTo>
                    <a:pt x="24" y="8"/>
                  </a:moveTo>
                  <a:cubicBezTo>
                    <a:pt x="16" y="0"/>
                    <a:pt x="3" y="4"/>
                    <a:pt x="1" y="5"/>
                  </a:cubicBezTo>
                  <a:cubicBezTo>
                    <a:pt x="1" y="5"/>
                    <a:pt x="1" y="5"/>
                    <a:pt x="1" y="5"/>
                  </a:cubicBezTo>
                  <a:cubicBezTo>
                    <a:pt x="1" y="5"/>
                    <a:pt x="1" y="5"/>
                    <a:pt x="1" y="5"/>
                  </a:cubicBezTo>
                  <a:cubicBezTo>
                    <a:pt x="1" y="5"/>
                    <a:pt x="1" y="5"/>
                    <a:pt x="1" y="5"/>
                  </a:cubicBezTo>
                  <a:cubicBezTo>
                    <a:pt x="0" y="6"/>
                    <a:pt x="1" y="7"/>
                    <a:pt x="1" y="7"/>
                  </a:cubicBezTo>
                  <a:cubicBezTo>
                    <a:pt x="1" y="7"/>
                    <a:pt x="1" y="7"/>
                    <a:pt x="1" y="7"/>
                  </a:cubicBezTo>
                  <a:cubicBezTo>
                    <a:pt x="14" y="8"/>
                    <a:pt x="19" y="16"/>
                    <a:pt x="20" y="17"/>
                  </a:cubicBezTo>
                  <a:cubicBezTo>
                    <a:pt x="22" y="17"/>
                    <a:pt x="22" y="15"/>
                    <a:pt x="22" y="15"/>
                  </a:cubicBezTo>
                  <a:cubicBezTo>
                    <a:pt x="19" y="9"/>
                    <a:pt x="13" y="7"/>
                    <a:pt x="8" y="6"/>
                  </a:cubicBezTo>
                  <a:cubicBezTo>
                    <a:pt x="16" y="6"/>
                    <a:pt x="21" y="10"/>
                    <a:pt x="23" y="10"/>
                  </a:cubicBezTo>
                  <a:cubicBezTo>
                    <a:pt x="24" y="9"/>
                    <a:pt x="24" y="8"/>
                    <a:pt x="24" y="8"/>
                  </a:cubicBezTo>
                  <a:close/>
                </a:path>
              </a:pathLst>
            </a:custGeom>
            <a:solidFill>
              <a:schemeClr val="accent3"/>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358" name="Freeform 204"/>
            <p:cNvSpPr/>
            <p:nvPr/>
          </p:nvSpPr>
          <p:spPr bwMode="auto">
            <a:xfrm>
              <a:off x="403622" y="2390972"/>
              <a:ext cx="10715" cy="20241"/>
            </a:xfrm>
            <a:custGeom>
              <a:gdLst>
                <a:gd fmla="*/ 1 w 4" name="T0"/>
                <a:gd fmla="*/ 7 h 8" name="T1"/>
                <a:gd fmla="*/ 4 w 4" name="T2"/>
                <a:gd fmla="*/ 8 h 8" name="T3"/>
                <a:gd fmla="*/ 3 w 4" name="T4"/>
                <a:gd fmla="*/ 0 h 8" name="T5"/>
                <a:gd fmla="*/ 0 w 4" name="T6"/>
                <a:gd fmla="*/ 1 h 8" name="T7"/>
                <a:gd fmla="*/ 1 w 4" name="T8"/>
                <a:gd fmla="*/ 7 h 8" name="T9"/>
              </a:gdLst>
              <a:cxnLst>
                <a:cxn ang="0">
                  <a:pos x="T0" y="T1"/>
                </a:cxn>
                <a:cxn ang="0">
                  <a:pos x="T2" y="T3"/>
                </a:cxn>
                <a:cxn ang="0">
                  <a:pos x="T4" y="T5"/>
                </a:cxn>
                <a:cxn ang="0">
                  <a:pos x="T6" y="T7"/>
                </a:cxn>
                <a:cxn ang="0">
                  <a:pos x="T8" y="T9"/>
                </a:cxn>
              </a:cxnLst>
              <a:rect b="b" l="0" r="r" t="0"/>
              <a:pathLst>
                <a:path h="8" w="4">
                  <a:moveTo>
                    <a:pt x="1" y="7"/>
                  </a:moveTo>
                  <a:cubicBezTo>
                    <a:pt x="2" y="7"/>
                    <a:pt x="3" y="7"/>
                    <a:pt x="4" y="8"/>
                  </a:cubicBezTo>
                  <a:cubicBezTo>
                    <a:pt x="3" y="0"/>
                    <a:pt x="3" y="0"/>
                    <a:pt x="3" y="0"/>
                  </a:cubicBezTo>
                  <a:cubicBezTo>
                    <a:pt x="2" y="1"/>
                    <a:pt x="1" y="1"/>
                    <a:pt x="0" y="1"/>
                  </a:cubicBezTo>
                  <a:lnTo>
                    <a:pt x="1" y="7"/>
                  </a:lnTo>
                  <a:close/>
                </a:path>
              </a:pathLst>
            </a:custGeom>
            <a:solidFill>
              <a:schemeClr val="accent4"/>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359" name="Freeform 206"/>
            <p:cNvSpPr/>
            <p:nvPr/>
          </p:nvSpPr>
          <p:spPr bwMode="auto">
            <a:xfrm>
              <a:off x="409575" y="2421928"/>
              <a:ext cx="7144" cy="20241"/>
            </a:xfrm>
            <a:custGeom>
              <a:gdLst>
                <a:gd fmla="*/ 1 w 3" name="T0"/>
                <a:gd fmla="*/ 8 h 8" name="T1"/>
                <a:gd fmla="*/ 3 w 3" name="T2"/>
                <a:gd fmla="*/ 7 h 8" name="T3"/>
                <a:gd fmla="*/ 3 w 3" name="T4"/>
                <a:gd fmla="*/ 1 h 8" name="T5"/>
                <a:gd fmla="*/ 0 w 3" name="T6"/>
                <a:gd fmla="*/ 0 h 8" name="T7"/>
                <a:gd fmla="*/ 1 w 3" name="T8"/>
                <a:gd fmla="*/ 8 h 8" name="T9"/>
              </a:gdLst>
              <a:cxnLst>
                <a:cxn ang="0">
                  <a:pos x="T0" y="T1"/>
                </a:cxn>
                <a:cxn ang="0">
                  <a:pos x="T2" y="T3"/>
                </a:cxn>
                <a:cxn ang="0">
                  <a:pos x="T4" y="T5"/>
                </a:cxn>
                <a:cxn ang="0">
                  <a:pos x="T6" y="T7"/>
                </a:cxn>
                <a:cxn ang="0">
                  <a:pos x="T8" y="T9"/>
                </a:cxn>
              </a:cxnLst>
              <a:rect b="b" l="0" r="r" t="0"/>
              <a:pathLst>
                <a:path h="8" w="3">
                  <a:moveTo>
                    <a:pt x="1" y="8"/>
                  </a:moveTo>
                  <a:cubicBezTo>
                    <a:pt x="2" y="8"/>
                    <a:pt x="3" y="8"/>
                    <a:pt x="3" y="7"/>
                  </a:cubicBezTo>
                  <a:cubicBezTo>
                    <a:pt x="3" y="1"/>
                    <a:pt x="3" y="1"/>
                    <a:pt x="3" y="1"/>
                  </a:cubicBezTo>
                  <a:cubicBezTo>
                    <a:pt x="2" y="1"/>
                    <a:pt x="1" y="1"/>
                    <a:pt x="0" y="0"/>
                  </a:cubicBezTo>
                  <a:lnTo>
                    <a:pt x="1" y="8"/>
                  </a:lnTo>
                  <a:close/>
                </a:path>
              </a:pathLst>
            </a:custGeom>
            <a:solidFill>
              <a:schemeClr val="accent4"/>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360" name="Freeform 207"/>
            <p:cNvSpPr>
              <a:spLocks noEditPoints="1"/>
            </p:cNvSpPr>
            <p:nvPr/>
          </p:nvSpPr>
          <p:spPr bwMode="auto">
            <a:xfrm>
              <a:off x="334565" y="2326678"/>
              <a:ext cx="157163" cy="179785"/>
            </a:xfrm>
            <a:custGeom>
              <a:gdLst>
                <a:gd fmla="*/ 35 w 61" name="T0"/>
                <a:gd fmla="*/ 1 h 70" name="T1"/>
                <a:gd fmla="*/ 16 w 61" name="T2"/>
                <a:gd fmla="*/ 3 h 70" name="T3"/>
                <a:gd fmla="*/ 1 w 61" name="T4"/>
                <a:gd fmla="*/ 35 h 70" name="T5"/>
                <a:gd fmla="*/ 4 w 61" name="T6"/>
                <a:gd fmla="*/ 54 h 70" name="T7"/>
                <a:gd fmla="*/ 23 w 61" name="T8"/>
                <a:gd fmla="*/ 69 h 70" name="T9"/>
                <a:gd fmla="*/ 45 w 61" name="T10"/>
                <a:gd fmla="*/ 67 h 70" name="T11"/>
                <a:gd fmla="*/ 59 w 61" name="T12"/>
                <a:gd fmla="*/ 47 h 70" name="T13"/>
                <a:gd fmla="*/ 57 w 61" name="T14"/>
                <a:gd fmla="*/ 28 h 70" name="T15"/>
                <a:gd fmla="*/ 35 w 61" name="T16"/>
                <a:gd fmla="*/ 1 h 70" name="T17"/>
                <a:gd fmla="*/ 39 w 61" name="T18"/>
                <a:gd fmla="*/ 45 h 70" name="T19"/>
                <a:gd fmla="*/ 37 w 61" name="T20"/>
                <a:gd fmla="*/ 47 h 70" name="T21"/>
                <a:gd fmla="*/ 35 w 61" name="T22"/>
                <a:gd fmla="*/ 49 h 70" name="T23"/>
                <a:gd fmla="*/ 36 w 61" name="T24"/>
                <a:gd fmla="*/ 54 h 70" name="T25"/>
                <a:gd fmla="*/ 35 w 61" name="T26"/>
                <a:gd fmla="*/ 55 h 70" name="T27"/>
                <a:gd fmla="*/ 33 w 61" name="T28"/>
                <a:gd fmla="*/ 54 h 70" name="T29"/>
                <a:gd fmla="*/ 33 w 61" name="T30"/>
                <a:gd fmla="*/ 49 h 70" name="T31"/>
                <a:gd fmla="*/ 30 w 61" name="T32"/>
                <a:gd fmla="*/ 50 h 70" name="T33"/>
                <a:gd fmla="*/ 31 w 61" name="T34"/>
                <a:gd fmla="*/ 54 h 70" name="T35"/>
                <a:gd fmla="*/ 30 w 61" name="T36"/>
                <a:gd fmla="*/ 56 h 70" name="T37"/>
                <a:gd fmla="*/ 28 w 61" name="T38"/>
                <a:gd fmla="*/ 54 h 70" name="T39"/>
                <a:gd fmla="*/ 28 w 61" name="T40"/>
                <a:gd fmla="*/ 50 h 70" name="T41"/>
                <a:gd fmla="*/ 25 w 61" name="T42"/>
                <a:gd fmla="*/ 50 h 70" name="T43"/>
                <a:gd fmla="*/ 22 w 61" name="T44"/>
                <a:gd fmla="*/ 49 h 70" name="T45"/>
                <a:gd fmla="*/ 21 w 61" name="T46"/>
                <a:gd fmla="*/ 48 h 70" name="T47"/>
                <a:gd fmla="*/ 21 w 61" name="T48"/>
                <a:gd fmla="*/ 47 h 70" name="T49"/>
                <a:gd fmla="*/ 22 w 61" name="T50"/>
                <a:gd fmla="*/ 45 h 70" name="T51"/>
                <a:gd fmla="*/ 22 w 61" name="T52"/>
                <a:gd fmla="*/ 45 h 70" name="T53"/>
                <a:gd fmla="*/ 25 w 61" name="T54"/>
                <a:gd fmla="*/ 45 h 70" name="T55"/>
                <a:gd fmla="*/ 27 w 61" name="T56"/>
                <a:gd fmla="*/ 45 h 70" name="T57"/>
                <a:gd fmla="*/ 26 w 61" name="T58"/>
                <a:gd fmla="*/ 37 h 70" name="T59"/>
                <a:gd fmla="*/ 26 w 61" name="T60"/>
                <a:gd fmla="*/ 36 h 70" name="T61"/>
                <a:gd fmla="*/ 23 w 61" name="T62"/>
                <a:gd fmla="*/ 35 h 70" name="T63"/>
                <a:gd fmla="*/ 21 w 61" name="T64"/>
                <a:gd fmla="*/ 33 h 70" name="T65"/>
                <a:gd fmla="*/ 20 w 61" name="T66"/>
                <a:gd fmla="*/ 30 h 70" name="T67"/>
                <a:gd fmla="*/ 20 w 61" name="T68"/>
                <a:gd fmla="*/ 27 h 70" name="T69"/>
                <a:gd fmla="*/ 22 w 61" name="T70"/>
                <a:gd fmla="*/ 24 h 70" name="T71"/>
                <a:gd fmla="*/ 24 w 61" name="T72"/>
                <a:gd fmla="*/ 22 h 70" name="T73"/>
                <a:gd fmla="*/ 24 w 61" name="T74"/>
                <a:gd fmla="*/ 18 h 70" name="T75"/>
                <a:gd fmla="*/ 25 w 61" name="T76"/>
                <a:gd fmla="*/ 17 h 70" name="T77"/>
                <a:gd fmla="*/ 26 w 61" name="T78"/>
                <a:gd fmla="*/ 18 h 70" name="T79"/>
                <a:gd fmla="*/ 27 w 61" name="T80"/>
                <a:gd fmla="*/ 21 h 70" name="T81"/>
                <a:gd fmla="*/ 29 w 61" name="T82"/>
                <a:gd fmla="*/ 21 h 70" name="T83"/>
                <a:gd fmla="*/ 29 w 61" name="T84"/>
                <a:gd fmla="*/ 21 h 70" name="T85"/>
                <a:gd fmla="*/ 29 w 61" name="T86"/>
                <a:gd fmla="*/ 17 h 70" name="T87"/>
                <a:gd fmla="*/ 30 w 61" name="T88"/>
                <a:gd fmla="*/ 16 h 70" name="T89"/>
                <a:gd fmla="*/ 31 w 61" name="T90"/>
                <a:gd fmla="*/ 17 h 70" name="T91"/>
                <a:gd fmla="*/ 32 w 61" name="T92"/>
                <a:gd fmla="*/ 21 h 70" name="T93"/>
                <a:gd fmla="*/ 34 w 61" name="T94"/>
                <a:gd fmla="*/ 21 h 70" name="T95"/>
                <a:gd fmla="*/ 35 w 61" name="T96"/>
                <a:gd fmla="*/ 21 h 70" name="T97"/>
                <a:gd fmla="*/ 36 w 61" name="T98"/>
                <a:gd fmla="*/ 21 h 70" name="T99"/>
                <a:gd fmla="*/ 36 w 61" name="T100"/>
                <a:gd fmla="*/ 22 h 70" name="T101"/>
                <a:gd fmla="*/ 36 w 61" name="T102"/>
                <a:gd fmla="*/ 23 h 70" name="T103"/>
                <a:gd fmla="*/ 36 w 61" name="T104"/>
                <a:gd fmla="*/ 25 h 70" name="T105"/>
                <a:gd fmla="*/ 35 w 61" name="T106"/>
                <a:gd fmla="*/ 26 h 70" name="T107"/>
                <a:gd fmla="*/ 33 w 61" name="T108"/>
                <a:gd fmla="*/ 25 h 70" name="T109"/>
                <a:gd fmla="*/ 32 w 61" name="T110"/>
                <a:gd fmla="*/ 25 h 70" name="T111"/>
                <a:gd fmla="*/ 33 w 61" name="T112"/>
                <a:gd fmla="*/ 33 h 70" name="T113"/>
                <a:gd fmla="*/ 37 w 61" name="T114"/>
                <a:gd fmla="*/ 35 h 70" name="T115"/>
                <a:gd fmla="*/ 40 w 61" name="T116"/>
                <a:gd fmla="*/ 40 h 70" name="T117"/>
                <a:gd fmla="*/ 39 w 61" name="T118"/>
                <a:gd fmla="*/ 45 h 70"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70" w="61">
                  <a:moveTo>
                    <a:pt x="35" y="1"/>
                  </a:moveTo>
                  <a:cubicBezTo>
                    <a:pt x="16" y="3"/>
                    <a:pt x="16" y="3"/>
                    <a:pt x="16" y="3"/>
                  </a:cubicBezTo>
                  <a:cubicBezTo>
                    <a:pt x="7" y="4"/>
                    <a:pt x="0" y="26"/>
                    <a:pt x="1" y="35"/>
                  </a:cubicBezTo>
                  <a:cubicBezTo>
                    <a:pt x="4" y="54"/>
                    <a:pt x="4" y="54"/>
                    <a:pt x="4" y="54"/>
                  </a:cubicBezTo>
                  <a:cubicBezTo>
                    <a:pt x="5" y="64"/>
                    <a:pt x="13" y="70"/>
                    <a:pt x="23" y="69"/>
                  </a:cubicBezTo>
                  <a:cubicBezTo>
                    <a:pt x="45" y="67"/>
                    <a:pt x="45" y="67"/>
                    <a:pt x="45" y="67"/>
                  </a:cubicBezTo>
                  <a:cubicBezTo>
                    <a:pt x="54" y="65"/>
                    <a:pt x="61" y="57"/>
                    <a:pt x="59" y="47"/>
                  </a:cubicBezTo>
                  <a:cubicBezTo>
                    <a:pt x="57" y="28"/>
                    <a:pt x="57" y="28"/>
                    <a:pt x="57" y="28"/>
                  </a:cubicBezTo>
                  <a:cubicBezTo>
                    <a:pt x="56" y="19"/>
                    <a:pt x="44" y="0"/>
                    <a:pt x="35" y="1"/>
                  </a:cubicBezTo>
                  <a:close/>
                  <a:moveTo>
                    <a:pt x="39" y="45"/>
                  </a:moveTo>
                  <a:cubicBezTo>
                    <a:pt x="39" y="46"/>
                    <a:pt x="38" y="47"/>
                    <a:pt x="37" y="47"/>
                  </a:cubicBezTo>
                  <a:cubicBezTo>
                    <a:pt x="37" y="48"/>
                    <a:pt x="36" y="48"/>
                    <a:pt x="35" y="49"/>
                  </a:cubicBezTo>
                  <a:cubicBezTo>
                    <a:pt x="36" y="54"/>
                    <a:pt x="36" y="54"/>
                    <a:pt x="36" y="54"/>
                  </a:cubicBezTo>
                  <a:cubicBezTo>
                    <a:pt x="36" y="54"/>
                    <a:pt x="36" y="55"/>
                    <a:pt x="35" y="55"/>
                  </a:cubicBezTo>
                  <a:cubicBezTo>
                    <a:pt x="34" y="55"/>
                    <a:pt x="34" y="55"/>
                    <a:pt x="33" y="54"/>
                  </a:cubicBezTo>
                  <a:cubicBezTo>
                    <a:pt x="33" y="49"/>
                    <a:pt x="33" y="49"/>
                    <a:pt x="33" y="49"/>
                  </a:cubicBezTo>
                  <a:cubicBezTo>
                    <a:pt x="32" y="50"/>
                    <a:pt x="31" y="50"/>
                    <a:pt x="30" y="50"/>
                  </a:cubicBezTo>
                  <a:cubicBezTo>
                    <a:pt x="31" y="54"/>
                    <a:pt x="31" y="54"/>
                    <a:pt x="31" y="54"/>
                  </a:cubicBezTo>
                  <a:cubicBezTo>
                    <a:pt x="31" y="55"/>
                    <a:pt x="30" y="56"/>
                    <a:pt x="30" y="56"/>
                  </a:cubicBezTo>
                  <a:cubicBezTo>
                    <a:pt x="29" y="56"/>
                    <a:pt x="28" y="55"/>
                    <a:pt x="28" y="54"/>
                  </a:cubicBezTo>
                  <a:cubicBezTo>
                    <a:pt x="28" y="50"/>
                    <a:pt x="28" y="50"/>
                    <a:pt x="28" y="50"/>
                  </a:cubicBezTo>
                  <a:cubicBezTo>
                    <a:pt x="27" y="50"/>
                    <a:pt x="26" y="50"/>
                    <a:pt x="25" y="50"/>
                  </a:cubicBezTo>
                  <a:cubicBezTo>
                    <a:pt x="23" y="50"/>
                    <a:pt x="22" y="50"/>
                    <a:pt x="22" y="49"/>
                  </a:cubicBezTo>
                  <a:cubicBezTo>
                    <a:pt x="21" y="49"/>
                    <a:pt x="21" y="49"/>
                    <a:pt x="21" y="48"/>
                  </a:cubicBezTo>
                  <a:cubicBezTo>
                    <a:pt x="21" y="48"/>
                    <a:pt x="21" y="47"/>
                    <a:pt x="21" y="47"/>
                  </a:cubicBezTo>
                  <a:cubicBezTo>
                    <a:pt x="21" y="46"/>
                    <a:pt x="21" y="46"/>
                    <a:pt x="22" y="45"/>
                  </a:cubicBezTo>
                  <a:cubicBezTo>
                    <a:pt x="22" y="45"/>
                    <a:pt x="22" y="45"/>
                    <a:pt x="22" y="45"/>
                  </a:cubicBezTo>
                  <a:cubicBezTo>
                    <a:pt x="23" y="45"/>
                    <a:pt x="24" y="45"/>
                    <a:pt x="25" y="45"/>
                  </a:cubicBezTo>
                  <a:cubicBezTo>
                    <a:pt x="26" y="45"/>
                    <a:pt x="26" y="45"/>
                    <a:pt x="27" y="45"/>
                  </a:cubicBezTo>
                  <a:cubicBezTo>
                    <a:pt x="26" y="37"/>
                    <a:pt x="26" y="37"/>
                    <a:pt x="26" y="37"/>
                  </a:cubicBezTo>
                  <a:cubicBezTo>
                    <a:pt x="26" y="36"/>
                    <a:pt x="26" y="36"/>
                    <a:pt x="26" y="36"/>
                  </a:cubicBezTo>
                  <a:cubicBezTo>
                    <a:pt x="25" y="36"/>
                    <a:pt x="24" y="36"/>
                    <a:pt x="23" y="35"/>
                  </a:cubicBezTo>
                  <a:cubicBezTo>
                    <a:pt x="22" y="34"/>
                    <a:pt x="22" y="34"/>
                    <a:pt x="21" y="33"/>
                  </a:cubicBezTo>
                  <a:cubicBezTo>
                    <a:pt x="20" y="32"/>
                    <a:pt x="20" y="31"/>
                    <a:pt x="20" y="30"/>
                  </a:cubicBezTo>
                  <a:cubicBezTo>
                    <a:pt x="20" y="29"/>
                    <a:pt x="20" y="28"/>
                    <a:pt x="20" y="27"/>
                  </a:cubicBezTo>
                  <a:cubicBezTo>
                    <a:pt x="20" y="26"/>
                    <a:pt x="21" y="25"/>
                    <a:pt x="22" y="24"/>
                  </a:cubicBezTo>
                  <a:cubicBezTo>
                    <a:pt x="22" y="23"/>
                    <a:pt x="23" y="23"/>
                    <a:pt x="24" y="22"/>
                  </a:cubicBezTo>
                  <a:cubicBezTo>
                    <a:pt x="24" y="18"/>
                    <a:pt x="24" y="18"/>
                    <a:pt x="24" y="18"/>
                  </a:cubicBezTo>
                  <a:cubicBezTo>
                    <a:pt x="24" y="17"/>
                    <a:pt x="24" y="17"/>
                    <a:pt x="25" y="17"/>
                  </a:cubicBezTo>
                  <a:cubicBezTo>
                    <a:pt x="26" y="17"/>
                    <a:pt x="26" y="17"/>
                    <a:pt x="26" y="18"/>
                  </a:cubicBezTo>
                  <a:cubicBezTo>
                    <a:pt x="27" y="21"/>
                    <a:pt x="27" y="21"/>
                    <a:pt x="27" y="21"/>
                  </a:cubicBezTo>
                  <a:cubicBezTo>
                    <a:pt x="28" y="21"/>
                    <a:pt x="28" y="21"/>
                    <a:pt x="29" y="21"/>
                  </a:cubicBezTo>
                  <a:cubicBezTo>
                    <a:pt x="29" y="21"/>
                    <a:pt x="29" y="21"/>
                    <a:pt x="29" y="21"/>
                  </a:cubicBezTo>
                  <a:cubicBezTo>
                    <a:pt x="29" y="17"/>
                    <a:pt x="29" y="17"/>
                    <a:pt x="29" y="17"/>
                  </a:cubicBezTo>
                  <a:cubicBezTo>
                    <a:pt x="29" y="17"/>
                    <a:pt x="29" y="16"/>
                    <a:pt x="30" y="16"/>
                  </a:cubicBezTo>
                  <a:cubicBezTo>
                    <a:pt x="31" y="16"/>
                    <a:pt x="31" y="16"/>
                    <a:pt x="31" y="17"/>
                  </a:cubicBezTo>
                  <a:cubicBezTo>
                    <a:pt x="32" y="21"/>
                    <a:pt x="32" y="21"/>
                    <a:pt x="32" y="21"/>
                  </a:cubicBezTo>
                  <a:cubicBezTo>
                    <a:pt x="33" y="21"/>
                    <a:pt x="33" y="21"/>
                    <a:pt x="34" y="21"/>
                  </a:cubicBezTo>
                  <a:cubicBezTo>
                    <a:pt x="34" y="21"/>
                    <a:pt x="35" y="21"/>
                    <a:pt x="35" y="21"/>
                  </a:cubicBezTo>
                  <a:cubicBezTo>
                    <a:pt x="35" y="21"/>
                    <a:pt x="36" y="21"/>
                    <a:pt x="36" y="21"/>
                  </a:cubicBezTo>
                  <a:cubicBezTo>
                    <a:pt x="36" y="21"/>
                    <a:pt x="36" y="21"/>
                    <a:pt x="36" y="22"/>
                  </a:cubicBezTo>
                  <a:cubicBezTo>
                    <a:pt x="36" y="22"/>
                    <a:pt x="36" y="23"/>
                    <a:pt x="36" y="23"/>
                  </a:cubicBezTo>
                  <a:cubicBezTo>
                    <a:pt x="36" y="24"/>
                    <a:pt x="36" y="25"/>
                    <a:pt x="36" y="25"/>
                  </a:cubicBezTo>
                  <a:cubicBezTo>
                    <a:pt x="36" y="25"/>
                    <a:pt x="36" y="26"/>
                    <a:pt x="35" y="26"/>
                  </a:cubicBezTo>
                  <a:cubicBezTo>
                    <a:pt x="35" y="26"/>
                    <a:pt x="34" y="25"/>
                    <a:pt x="33" y="25"/>
                  </a:cubicBezTo>
                  <a:cubicBezTo>
                    <a:pt x="33" y="25"/>
                    <a:pt x="33" y="25"/>
                    <a:pt x="32" y="25"/>
                  </a:cubicBezTo>
                  <a:cubicBezTo>
                    <a:pt x="33" y="33"/>
                    <a:pt x="33" y="33"/>
                    <a:pt x="33" y="33"/>
                  </a:cubicBezTo>
                  <a:cubicBezTo>
                    <a:pt x="35" y="34"/>
                    <a:pt x="36" y="35"/>
                    <a:pt x="37" y="35"/>
                  </a:cubicBezTo>
                  <a:cubicBezTo>
                    <a:pt x="39" y="37"/>
                    <a:pt x="40" y="38"/>
                    <a:pt x="40" y="40"/>
                  </a:cubicBezTo>
                  <a:cubicBezTo>
                    <a:pt x="40" y="42"/>
                    <a:pt x="40" y="43"/>
                    <a:pt x="39" y="45"/>
                  </a:cubicBezTo>
                  <a:close/>
                </a:path>
              </a:pathLst>
            </a:custGeom>
            <a:solidFill>
              <a:schemeClr val="accent1"/>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361" name="Freeform 208"/>
            <p:cNvSpPr/>
            <p:nvPr/>
          </p:nvSpPr>
          <p:spPr bwMode="auto">
            <a:xfrm>
              <a:off x="3458766" y="1848047"/>
              <a:ext cx="64294" cy="48816"/>
            </a:xfrm>
            <a:custGeom>
              <a:gdLst>
                <a:gd fmla="*/ 12 w 25" name="T0"/>
                <a:gd fmla="*/ 18 h 19" name="T1"/>
                <a:gd fmla="*/ 16 w 25" name="T2"/>
                <a:gd fmla="*/ 17 h 19" name="T3"/>
                <a:gd fmla="*/ 24 w 25" name="T4"/>
                <a:gd fmla="*/ 16 h 19" name="T5"/>
                <a:gd fmla="*/ 25 w 25" name="T6"/>
                <a:gd fmla="*/ 2 h 19" name="T7"/>
                <a:gd fmla="*/ 23 w 25" name="T8"/>
                <a:gd fmla="*/ 0 h 19" name="T9"/>
                <a:gd fmla="*/ 15 w 25" name="T10"/>
                <a:gd fmla="*/ 1 h 19" name="T11"/>
                <a:gd fmla="*/ 10 w 25" name="T12"/>
                <a:gd fmla="*/ 2 h 19" name="T13"/>
                <a:gd fmla="*/ 2 w 25" name="T14"/>
                <a:gd fmla="*/ 3 h 19" name="T15"/>
                <a:gd fmla="*/ 0 w 25" name="T16"/>
                <a:gd fmla="*/ 5 h 19" name="T17"/>
                <a:gd fmla="*/ 5 w 25" name="T18"/>
                <a:gd fmla="*/ 19 h 19" name="T19"/>
                <a:gd fmla="*/ 12 w 25" name="T20"/>
                <a:gd fmla="*/ 18 h 19"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9" w="25">
                  <a:moveTo>
                    <a:pt x="12" y="18"/>
                  </a:moveTo>
                  <a:cubicBezTo>
                    <a:pt x="16" y="17"/>
                    <a:pt x="16" y="17"/>
                    <a:pt x="16" y="17"/>
                  </a:cubicBezTo>
                  <a:cubicBezTo>
                    <a:pt x="24" y="16"/>
                    <a:pt x="24" y="16"/>
                    <a:pt x="24" y="16"/>
                  </a:cubicBezTo>
                  <a:cubicBezTo>
                    <a:pt x="25" y="2"/>
                    <a:pt x="25" y="2"/>
                    <a:pt x="25" y="2"/>
                  </a:cubicBezTo>
                  <a:cubicBezTo>
                    <a:pt x="25" y="2"/>
                    <a:pt x="25" y="0"/>
                    <a:pt x="23" y="0"/>
                  </a:cubicBezTo>
                  <a:cubicBezTo>
                    <a:pt x="22" y="0"/>
                    <a:pt x="18" y="1"/>
                    <a:pt x="15" y="1"/>
                  </a:cubicBezTo>
                  <a:cubicBezTo>
                    <a:pt x="12" y="1"/>
                    <a:pt x="10" y="2"/>
                    <a:pt x="10" y="2"/>
                  </a:cubicBezTo>
                  <a:cubicBezTo>
                    <a:pt x="7" y="2"/>
                    <a:pt x="3" y="2"/>
                    <a:pt x="2" y="3"/>
                  </a:cubicBezTo>
                  <a:cubicBezTo>
                    <a:pt x="0" y="3"/>
                    <a:pt x="0" y="5"/>
                    <a:pt x="0" y="5"/>
                  </a:cubicBezTo>
                  <a:cubicBezTo>
                    <a:pt x="5" y="19"/>
                    <a:pt x="5" y="19"/>
                    <a:pt x="5" y="19"/>
                  </a:cubicBezTo>
                  <a:lnTo>
                    <a:pt x="12" y="18"/>
                  </a:lnTo>
                  <a:close/>
                </a:path>
              </a:pathLst>
            </a:custGeom>
            <a:solidFill>
              <a:schemeClr val="accent3"/>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362" name="Freeform 209"/>
            <p:cNvSpPr/>
            <p:nvPr/>
          </p:nvSpPr>
          <p:spPr bwMode="auto">
            <a:xfrm>
              <a:off x="3520678" y="1876621"/>
              <a:ext cx="64294" cy="42863"/>
            </a:xfrm>
            <a:custGeom>
              <a:gdLst>
                <a:gd fmla="*/ 24 w 25" name="T0"/>
                <a:gd fmla="*/ 8 h 17" name="T1"/>
                <a:gd fmla="*/ 1 w 25" name="T2"/>
                <a:gd fmla="*/ 5 h 17" name="T3"/>
                <a:gd fmla="*/ 1 w 25" name="T4"/>
                <a:gd fmla="*/ 5 h 17" name="T5"/>
                <a:gd fmla="*/ 1 w 25" name="T6"/>
                <a:gd fmla="*/ 5 h 17" name="T7"/>
                <a:gd fmla="*/ 1 w 25" name="T8"/>
                <a:gd fmla="*/ 5 h 17" name="T9"/>
                <a:gd fmla="*/ 1 w 25" name="T10"/>
                <a:gd fmla="*/ 7 h 17" name="T11"/>
                <a:gd fmla="*/ 2 w 25" name="T12"/>
                <a:gd fmla="*/ 7 h 17" name="T13"/>
                <a:gd fmla="*/ 21 w 25" name="T14"/>
                <a:gd fmla="*/ 16 h 17" name="T15"/>
                <a:gd fmla="*/ 22 w 25" name="T16"/>
                <a:gd fmla="*/ 15 h 17" name="T17"/>
                <a:gd fmla="*/ 8 w 25" name="T18"/>
                <a:gd fmla="*/ 6 h 17" name="T19"/>
                <a:gd fmla="*/ 23 w 25" name="T20"/>
                <a:gd fmla="*/ 9 h 17" name="T21"/>
                <a:gd fmla="*/ 24 w 25" name="T22"/>
                <a:gd fmla="*/ 8 h 17"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7" w="25">
                  <a:moveTo>
                    <a:pt x="24" y="8"/>
                  </a:moveTo>
                  <a:cubicBezTo>
                    <a:pt x="17" y="0"/>
                    <a:pt x="4" y="4"/>
                    <a:pt x="1" y="5"/>
                  </a:cubicBezTo>
                  <a:cubicBezTo>
                    <a:pt x="1" y="5"/>
                    <a:pt x="1" y="5"/>
                    <a:pt x="1" y="5"/>
                  </a:cubicBezTo>
                  <a:cubicBezTo>
                    <a:pt x="1" y="5"/>
                    <a:pt x="1" y="5"/>
                    <a:pt x="1" y="5"/>
                  </a:cubicBezTo>
                  <a:cubicBezTo>
                    <a:pt x="1" y="5"/>
                    <a:pt x="1" y="5"/>
                    <a:pt x="1" y="5"/>
                  </a:cubicBezTo>
                  <a:cubicBezTo>
                    <a:pt x="0" y="6"/>
                    <a:pt x="1" y="7"/>
                    <a:pt x="1" y="7"/>
                  </a:cubicBezTo>
                  <a:cubicBezTo>
                    <a:pt x="1" y="7"/>
                    <a:pt x="2" y="7"/>
                    <a:pt x="2" y="7"/>
                  </a:cubicBezTo>
                  <a:cubicBezTo>
                    <a:pt x="15" y="8"/>
                    <a:pt x="19" y="16"/>
                    <a:pt x="21" y="16"/>
                  </a:cubicBezTo>
                  <a:cubicBezTo>
                    <a:pt x="22" y="17"/>
                    <a:pt x="22" y="15"/>
                    <a:pt x="22" y="15"/>
                  </a:cubicBezTo>
                  <a:cubicBezTo>
                    <a:pt x="20" y="9"/>
                    <a:pt x="13" y="7"/>
                    <a:pt x="8" y="6"/>
                  </a:cubicBezTo>
                  <a:cubicBezTo>
                    <a:pt x="17" y="5"/>
                    <a:pt x="21" y="9"/>
                    <a:pt x="23" y="9"/>
                  </a:cubicBezTo>
                  <a:cubicBezTo>
                    <a:pt x="25" y="9"/>
                    <a:pt x="24" y="8"/>
                    <a:pt x="24" y="8"/>
                  </a:cubicBezTo>
                  <a:close/>
                </a:path>
              </a:pathLst>
            </a:custGeom>
            <a:solidFill>
              <a:schemeClr val="accent5"/>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363" name="Freeform 210"/>
            <p:cNvSpPr/>
            <p:nvPr/>
          </p:nvSpPr>
          <p:spPr bwMode="auto">
            <a:xfrm>
              <a:off x="3502819" y="1961156"/>
              <a:ext cx="7144" cy="17860"/>
            </a:xfrm>
            <a:custGeom>
              <a:gdLst>
                <a:gd fmla="*/ 0 w 3" name="T0"/>
                <a:gd fmla="*/ 7 h 7" name="T1"/>
                <a:gd fmla="*/ 3 w 3" name="T2"/>
                <a:gd fmla="*/ 7 h 7" name="T3"/>
                <a:gd fmla="*/ 2 w 3" name="T4"/>
                <a:gd fmla="*/ 0 h 7" name="T5"/>
                <a:gd fmla="*/ 0 w 3" name="T6"/>
                <a:gd fmla="*/ 1 h 7" name="T7"/>
                <a:gd fmla="*/ 0 w 3" name="T8"/>
                <a:gd fmla="*/ 7 h 7" name="T9"/>
              </a:gdLst>
              <a:cxnLst>
                <a:cxn ang="0">
                  <a:pos x="T0" y="T1"/>
                </a:cxn>
                <a:cxn ang="0">
                  <a:pos x="T2" y="T3"/>
                </a:cxn>
                <a:cxn ang="0">
                  <a:pos x="T4" y="T5"/>
                </a:cxn>
                <a:cxn ang="0">
                  <a:pos x="T6" y="T7"/>
                </a:cxn>
                <a:cxn ang="0">
                  <a:pos x="T8" y="T9"/>
                </a:cxn>
              </a:cxnLst>
              <a:rect b="b" l="0" r="r" t="0"/>
              <a:pathLst>
                <a:path h="7" w="3">
                  <a:moveTo>
                    <a:pt x="0" y="7"/>
                  </a:moveTo>
                  <a:cubicBezTo>
                    <a:pt x="1" y="7"/>
                    <a:pt x="2" y="7"/>
                    <a:pt x="3" y="7"/>
                  </a:cubicBezTo>
                  <a:cubicBezTo>
                    <a:pt x="2" y="0"/>
                    <a:pt x="2" y="0"/>
                    <a:pt x="2" y="0"/>
                  </a:cubicBezTo>
                  <a:cubicBezTo>
                    <a:pt x="1" y="0"/>
                    <a:pt x="0" y="1"/>
                    <a:pt x="0" y="1"/>
                  </a:cubicBezTo>
                  <a:lnTo>
                    <a:pt x="0" y="7"/>
                  </a:lnTo>
                  <a:close/>
                </a:path>
              </a:pathLst>
            </a:custGeom>
            <a:solidFill>
              <a:schemeClr val="accent5"/>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364" name="Freeform 211"/>
            <p:cNvSpPr/>
            <p:nvPr/>
          </p:nvSpPr>
          <p:spPr bwMode="auto">
            <a:xfrm>
              <a:off x="3505201" y="1992112"/>
              <a:ext cx="10715" cy="20241"/>
            </a:xfrm>
            <a:custGeom>
              <a:gdLst>
                <a:gd fmla="*/ 1 w 4" name="T0"/>
                <a:gd fmla="*/ 8 h 8" name="T1"/>
                <a:gd fmla="*/ 4 w 4" name="T2"/>
                <a:gd fmla="*/ 7 h 8" name="T3"/>
                <a:gd fmla="*/ 3 w 4" name="T4"/>
                <a:gd fmla="*/ 1 h 8" name="T5"/>
                <a:gd fmla="*/ 0 w 4" name="T6"/>
                <a:gd fmla="*/ 0 h 8" name="T7"/>
                <a:gd fmla="*/ 1 w 4" name="T8"/>
                <a:gd fmla="*/ 8 h 8" name="T9"/>
              </a:gdLst>
              <a:cxnLst>
                <a:cxn ang="0">
                  <a:pos x="T0" y="T1"/>
                </a:cxn>
                <a:cxn ang="0">
                  <a:pos x="T2" y="T3"/>
                </a:cxn>
                <a:cxn ang="0">
                  <a:pos x="T4" y="T5"/>
                </a:cxn>
                <a:cxn ang="0">
                  <a:pos x="T6" y="T7"/>
                </a:cxn>
                <a:cxn ang="0">
                  <a:pos x="T8" y="T9"/>
                </a:cxn>
              </a:cxnLst>
              <a:rect b="b" l="0" r="r" t="0"/>
              <a:pathLst>
                <a:path h="8" w="4">
                  <a:moveTo>
                    <a:pt x="1" y="8"/>
                  </a:moveTo>
                  <a:cubicBezTo>
                    <a:pt x="2" y="8"/>
                    <a:pt x="3" y="8"/>
                    <a:pt x="4" y="7"/>
                  </a:cubicBezTo>
                  <a:cubicBezTo>
                    <a:pt x="3" y="1"/>
                    <a:pt x="3" y="1"/>
                    <a:pt x="3" y="1"/>
                  </a:cubicBezTo>
                  <a:cubicBezTo>
                    <a:pt x="2" y="1"/>
                    <a:pt x="1" y="0"/>
                    <a:pt x="0" y="0"/>
                  </a:cubicBezTo>
                  <a:lnTo>
                    <a:pt x="1" y="8"/>
                  </a:lnTo>
                  <a:close/>
                </a:path>
              </a:pathLst>
            </a:custGeom>
            <a:solidFill>
              <a:schemeClr val="accent5"/>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365" name="Freeform 212"/>
            <p:cNvSpPr>
              <a:spLocks noEditPoints="1"/>
            </p:cNvSpPr>
            <p:nvPr/>
          </p:nvSpPr>
          <p:spPr bwMode="auto">
            <a:xfrm>
              <a:off x="3430190" y="1894481"/>
              <a:ext cx="157163" cy="182166"/>
            </a:xfrm>
            <a:custGeom>
              <a:gdLst>
                <a:gd fmla="*/ 35 w 61" name="T0"/>
                <a:gd fmla="*/ 2 h 71" name="T1"/>
                <a:gd fmla="*/ 17 w 61" name="T2"/>
                <a:gd fmla="*/ 4 h 71" name="T3"/>
                <a:gd fmla="*/ 2 w 61" name="T4"/>
                <a:gd fmla="*/ 36 h 71" name="T5"/>
                <a:gd fmla="*/ 4 w 61" name="T6"/>
                <a:gd fmla="*/ 55 h 71" name="T7"/>
                <a:gd fmla="*/ 23 w 61" name="T8"/>
                <a:gd fmla="*/ 70 h 71" name="T9"/>
                <a:gd fmla="*/ 45 w 61" name="T10"/>
                <a:gd fmla="*/ 67 h 71" name="T11"/>
                <a:gd fmla="*/ 60 w 61" name="T12"/>
                <a:gd fmla="*/ 48 h 71" name="T13"/>
                <a:gd fmla="*/ 57 w 61" name="T14"/>
                <a:gd fmla="*/ 29 h 71" name="T15"/>
                <a:gd fmla="*/ 35 w 61" name="T16"/>
                <a:gd fmla="*/ 2 h 71" name="T17"/>
                <a:gd fmla="*/ 40 w 61" name="T18"/>
                <a:gd fmla="*/ 45 h 71" name="T19"/>
                <a:gd fmla="*/ 38 w 61" name="T20"/>
                <a:gd fmla="*/ 48 h 71" name="T21"/>
                <a:gd fmla="*/ 36 w 61" name="T22"/>
                <a:gd fmla="*/ 49 h 71" name="T23"/>
                <a:gd fmla="*/ 36 w 61" name="T24"/>
                <a:gd fmla="*/ 54 h 71" name="T25"/>
                <a:gd fmla="*/ 35 w 61" name="T26"/>
                <a:gd fmla="*/ 56 h 71" name="T27"/>
                <a:gd fmla="*/ 34 w 61" name="T28"/>
                <a:gd fmla="*/ 55 h 71" name="T29"/>
                <a:gd fmla="*/ 33 w 61" name="T30"/>
                <a:gd fmla="*/ 50 h 71" name="T31"/>
                <a:gd fmla="*/ 31 w 61" name="T32"/>
                <a:gd fmla="*/ 51 h 71" name="T33"/>
                <a:gd fmla="*/ 31 w 61" name="T34"/>
                <a:gd fmla="*/ 55 h 71" name="T35"/>
                <a:gd fmla="*/ 30 w 61" name="T36"/>
                <a:gd fmla="*/ 56 h 71" name="T37"/>
                <a:gd fmla="*/ 29 w 61" name="T38"/>
                <a:gd fmla="*/ 55 h 71" name="T39"/>
                <a:gd fmla="*/ 28 w 61" name="T40"/>
                <a:gd fmla="*/ 51 h 71" name="T41"/>
                <a:gd fmla="*/ 25 w 61" name="T42"/>
                <a:gd fmla="*/ 51 h 71" name="T43"/>
                <a:gd fmla="*/ 22 w 61" name="T44"/>
                <a:gd fmla="*/ 50 h 71" name="T45"/>
                <a:gd fmla="*/ 22 w 61" name="T46"/>
                <a:gd fmla="*/ 49 h 71" name="T47"/>
                <a:gd fmla="*/ 22 w 61" name="T48"/>
                <a:gd fmla="*/ 48 h 71" name="T49"/>
                <a:gd fmla="*/ 22 w 61" name="T50"/>
                <a:gd fmla="*/ 46 h 71" name="T51"/>
                <a:gd fmla="*/ 22 w 61" name="T52"/>
                <a:gd fmla="*/ 46 h 71" name="T53"/>
                <a:gd fmla="*/ 25 w 61" name="T54"/>
                <a:gd fmla="*/ 46 h 71" name="T55"/>
                <a:gd fmla="*/ 28 w 61" name="T56"/>
                <a:gd fmla="*/ 46 h 71" name="T57"/>
                <a:gd fmla="*/ 26 w 61" name="T58"/>
                <a:gd fmla="*/ 37 h 71" name="T59"/>
                <a:gd fmla="*/ 26 w 61" name="T60"/>
                <a:gd fmla="*/ 37 h 71" name="T61"/>
                <a:gd fmla="*/ 23 w 61" name="T62"/>
                <a:gd fmla="*/ 36 h 71" name="T63"/>
                <a:gd fmla="*/ 21 w 61" name="T64"/>
                <a:gd fmla="*/ 34 h 71" name="T65"/>
                <a:gd fmla="*/ 20 w 61" name="T66"/>
                <a:gd fmla="*/ 30 h 71" name="T67"/>
                <a:gd fmla="*/ 20 w 61" name="T68"/>
                <a:gd fmla="*/ 28 h 71" name="T69"/>
                <a:gd fmla="*/ 22 w 61" name="T70"/>
                <a:gd fmla="*/ 25 h 71" name="T71"/>
                <a:gd fmla="*/ 25 w 61" name="T72"/>
                <a:gd fmla="*/ 23 h 71" name="T73"/>
                <a:gd fmla="*/ 24 w 61" name="T74"/>
                <a:gd fmla="*/ 19 h 71" name="T75"/>
                <a:gd fmla="*/ 25 w 61" name="T76"/>
                <a:gd fmla="*/ 18 h 71" name="T77"/>
                <a:gd fmla="*/ 27 w 61" name="T78"/>
                <a:gd fmla="*/ 19 h 71" name="T79"/>
                <a:gd fmla="*/ 27 w 61" name="T80"/>
                <a:gd fmla="*/ 22 h 71" name="T81"/>
                <a:gd fmla="*/ 29 w 61" name="T82"/>
                <a:gd fmla="*/ 22 h 71" name="T83"/>
                <a:gd fmla="*/ 30 w 61" name="T84"/>
                <a:gd fmla="*/ 22 h 71" name="T85"/>
                <a:gd fmla="*/ 29 w 61" name="T86"/>
                <a:gd fmla="*/ 18 h 71" name="T87"/>
                <a:gd fmla="*/ 30 w 61" name="T88"/>
                <a:gd fmla="*/ 17 h 71" name="T89"/>
                <a:gd fmla="*/ 32 w 61" name="T90"/>
                <a:gd fmla="*/ 18 h 71" name="T91"/>
                <a:gd fmla="*/ 32 w 61" name="T92"/>
                <a:gd fmla="*/ 22 h 71" name="T93"/>
                <a:gd fmla="*/ 34 w 61" name="T94"/>
                <a:gd fmla="*/ 22 h 71" name="T95"/>
                <a:gd fmla="*/ 35 w 61" name="T96"/>
                <a:gd fmla="*/ 22 h 71" name="T97"/>
                <a:gd fmla="*/ 36 w 61" name="T98"/>
                <a:gd fmla="*/ 22 h 71" name="T99"/>
                <a:gd fmla="*/ 37 w 61" name="T100"/>
                <a:gd fmla="*/ 23 h 71" name="T101"/>
                <a:gd fmla="*/ 37 w 61" name="T102"/>
                <a:gd fmla="*/ 24 h 71" name="T103"/>
                <a:gd fmla="*/ 36 w 61" name="T104"/>
                <a:gd fmla="*/ 26 h 71" name="T105"/>
                <a:gd fmla="*/ 36 w 61" name="T106"/>
                <a:gd fmla="*/ 26 h 71" name="T107"/>
                <a:gd fmla="*/ 33 w 61" name="T108"/>
                <a:gd fmla="*/ 26 h 71" name="T109"/>
                <a:gd fmla="*/ 33 w 61" name="T110"/>
                <a:gd fmla="*/ 26 h 71" name="T111"/>
                <a:gd fmla="*/ 34 w 61" name="T112"/>
                <a:gd fmla="*/ 34 h 71" name="T113"/>
                <a:gd fmla="*/ 38 w 61" name="T114"/>
                <a:gd fmla="*/ 36 h 71" name="T115"/>
                <a:gd fmla="*/ 40 w 61" name="T116"/>
                <a:gd fmla="*/ 41 h 71" name="T117"/>
                <a:gd fmla="*/ 40 w 61" name="T118"/>
                <a:gd fmla="*/ 45 h 71"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71" w="61">
                  <a:moveTo>
                    <a:pt x="35" y="2"/>
                  </a:moveTo>
                  <a:cubicBezTo>
                    <a:pt x="17" y="4"/>
                    <a:pt x="17" y="4"/>
                    <a:pt x="17" y="4"/>
                  </a:cubicBezTo>
                  <a:cubicBezTo>
                    <a:pt x="7" y="5"/>
                    <a:pt x="0" y="26"/>
                    <a:pt x="2" y="36"/>
                  </a:cubicBezTo>
                  <a:cubicBezTo>
                    <a:pt x="4" y="55"/>
                    <a:pt x="4" y="55"/>
                    <a:pt x="4" y="55"/>
                  </a:cubicBezTo>
                  <a:cubicBezTo>
                    <a:pt x="5" y="65"/>
                    <a:pt x="14" y="71"/>
                    <a:pt x="23" y="70"/>
                  </a:cubicBezTo>
                  <a:cubicBezTo>
                    <a:pt x="45" y="67"/>
                    <a:pt x="45" y="67"/>
                    <a:pt x="45" y="67"/>
                  </a:cubicBezTo>
                  <a:cubicBezTo>
                    <a:pt x="54" y="66"/>
                    <a:pt x="61" y="58"/>
                    <a:pt x="60" y="48"/>
                  </a:cubicBezTo>
                  <a:cubicBezTo>
                    <a:pt x="57" y="29"/>
                    <a:pt x="57" y="29"/>
                    <a:pt x="57" y="29"/>
                  </a:cubicBezTo>
                  <a:cubicBezTo>
                    <a:pt x="56" y="19"/>
                    <a:pt x="44" y="0"/>
                    <a:pt x="35" y="2"/>
                  </a:cubicBezTo>
                  <a:close/>
                  <a:moveTo>
                    <a:pt x="40" y="45"/>
                  </a:moveTo>
                  <a:cubicBezTo>
                    <a:pt x="39" y="46"/>
                    <a:pt x="39" y="47"/>
                    <a:pt x="38" y="48"/>
                  </a:cubicBezTo>
                  <a:cubicBezTo>
                    <a:pt x="37" y="49"/>
                    <a:pt x="36" y="49"/>
                    <a:pt x="36" y="49"/>
                  </a:cubicBezTo>
                  <a:cubicBezTo>
                    <a:pt x="36" y="54"/>
                    <a:pt x="36" y="54"/>
                    <a:pt x="36" y="54"/>
                  </a:cubicBezTo>
                  <a:cubicBezTo>
                    <a:pt x="36" y="55"/>
                    <a:pt x="36" y="56"/>
                    <a:pt x="35" y="56"/>
                  </a:cubicBezTo>
                  <a:cubicBezTo>
                    <a:pt x="34" y="56"/>
                    <a:pt x="34" y="55"/>
                    <a:pt x="34" y="55"/>
                  </a:cubicBezTo>
                  <a:cubicBezTo>
                    <a:pt x="33" y="50"/>
                    <a:pt x="33" y="50"/>
                    <a:pt x="33" y="50"/>
                  </a:cubicBezTo>
                  <a:cubicBezTo>
                    <a:pt x="32" y="50"/>
                    <a:pt x="32" y="51"/>
                    <a:pt x="31" y="51"/>
                  </a:cubicBezTo>
                  <a:cubicBezTo>
                    <a:pt x="31" y="55"/>
                    <a:pt x="31" y="55"/>
                    <a:pt x="31" y="55"/>
                  </a:cubicBezTo>
                  <a:cubicBezTo>
                    <a:pt x="31" y="56"/>
                    <a:pt x="31" y="56"/>
                    <a:pt x="30" y="56"/>
                  </a:cubicBezTo>
                  <a:cubicBezTo>
                    <a:pt x="29" y="56"/>
                    <a:pt x="29" y="56"/>
                    <a:pt x="29" y="55"/>
                  </a:cubicBezTo>
                  <a:cubicBezTo>
                    <a:pt x="28" y="51"/>
                    <a:pt x="28" y="51"/>
                    <a:pt x="28" y="51"/>
                  </a:cubicBezTo>
                  <a:cubicBezTo>
                    <a:pt x="27" y="51"/>
                    <a:pt x="26" y="51"/>
                    <a:pt x="25" y="51"/>
                  </a:cubicBezTo>
                  <a:cubicBezTo>
                    <a:pt x="23" y="51"/>
                    <a:pt x="22" y="50"/>
                    <a:pt x="22" y="50"/>
                  </a:cubicBezTo>
                  <a:cubicBezTo>
                    <a:pt x="22" y="50"/>
                    <a:pt x="22" y="50"/>
                    <a:pt x="22" y="49"/>
                  </a:cubicBezTo>
                  <a:cubicBezTo>
                    <a:pt x="22" y="49"/>
                    <a:pt x="22" y="48"/>
                    <a:pt x="22" y="48"/>
                  </a:cubicBezTo>
                  <a:cubicBezTo>
                    <a:pt x="22" y="47"/>
                    <a:pt x="22" y="47"/>
                    <a:pt x="22" y="46"/>
                  </a:cubicBezTo>
                  <a:cubicBezTo>
                    <a:pt x="22" y="46"/>
                    <a:pt x="22" y="46"/>
                    <a:pt x="22" y="46"/>
                  </a:cubicBezTo>
                  <a:cubicBezTo>
                    <a:pt x="23" y="46"/>
                    <a:pt x="24" y="46"/>
                    <a:pt x="25" y="46"/>
                  </a:cubicBezTo>
                  <a:cubicBezTo>
                    <a:pt x="26" y="46"/>
                    <a:pt x="27" y="46"/>
                    <a:pt x="28" y="46"/>
                  </a:cubicBezTo>
                  <a:cubicBezTo>
                    <a:pt x="26" y="37"/>
                    <a:pt x="26" y="37"/>
                    <a:pt x="26" y="37"/>
                  </a:cubicBezTo>
                  <a:cubicBezTo>
                    <a:pt x="26" y="37"/>
                    <a:pt x="26" y="37"/>
                    <a:pt x="26" y="37"/>
                  </a:cubicBezTo>
                  <a:cubicBezTo>
                    <a:pt x="25" y="37"/>
                    <a:pt x="24" y="36"/>
                    <a:pt x="23" y="36"/>
                  </a:cubicBezTo>
                  <a:cubicBezTo>
                    <a:pt x="22" y="35"/>
                    <a:pt x="22" y="34"/>
                    <a:pt x="21" y="34"/>
                  </a:cubicBezTo>
                  <a:cubicBezTo>
                    <a:pt x="21" y="33"/>
                    <a:pt x="20" y="32"/>
                    <a:pt x="20" y="30"/>
                  </a:cubicBezTo>
                  <a:cubicBezTo>
                    <a:pt x="20" y="29"/>
                    <a:pt x="20" y="28"/>
                    <a:pt x="20" y="28"/>
                  </a:cubicBezTo>
                  <a:cubicBezTo>
                    <a:pt x="21" y="27"/>
                    <a:pt x="21" y="26"/>
                    <a:pt x="22" y="25"/>
                  </a:cubicBezTo>
                  <a:cubicBezTo>
                    <a:pt x="23" y="24"/>
                    <a:pt x="24" y="24"/>
                    <a:pt x="25" y="23"/>
                  </a:cubicBezTo>
                  <a:cubicBezTo>
                    <a:pt x="24" y="19"/>
                    <a:pt x="24" y="19"/>
                    <a:pt x="24" y="19"/>
                  </a:cubicBezTo>
                  <a:cubicBezTo>
                    <a:pt x="24" y="18"/>
                    <a:pt x="25" y="18"/>
                    <a:pt x="25" y="18"/>
                  </a:cubicBezTo>
                  <a:cubicBezTo>
                    <a:pt x="26" y="17"/>
                    <a:pt x="27" y="18"/>
                    <a:pt x="27" y="19"/>
                  </a:cubicBezTo>
                  <a:cubicBezTo>
                    <a:pt x="27" y="22"/>
                    <a:pt x="27" y="22"/>
                    <a:pt x="27" y="22"/>
                  </a:cubicBezTo>
                  <a:cubicBezTo>
                    <a:pt x="28" y="22"/>
                    <a:pt x="29" y="22"/>
                    <a:pt x="29" y="22"/>
                  </a:cubicBezTo>
                  <a:cubicBezTo>
                    <a:pt x="29" y="22"/>
                    <a:pt x="30" y="22"/>
                    <a:pt x="30" y="22"/>
                  </a:cubicBezTo>
                  <a:cubicBezTo>
                    <a:pt x="29" y="18"/>
                    <a:pt x="29" y="18"/>
                    <a:pt x="29" y="18"/>
                  </a:cubicBezTo>
                  <a:cubicBezTo>
                    <a:pt x="29" y="18"/>
                    <a:pt x="30" y="17"/>
                    <a:pt x="30" y="17"/>
                  </a:cubicBezTo>
                  <a:cubicBezTo>
                    <a:pt x="31" y="17"/>
                    <a:pt x="32" y="17"/>
                    <a:pt x="32" y="18"/>
                  </a:cubicBezTo>
                  <a:cubicBezTo>
                    <a:pt x="32" y="22"/>
                    <a:pt x="32" y="22"/>
                    <a:pt x="32" y="22"/>
                  </a:cubicBezTo>
                  <a:cubicBezTo>
                    <a:pt x="33" y="22"/>
                    <a:pt x="34" y="22"/>
                    <a:pt x="34" y="22"/>
                  </a:cubicBezTo>
                  <a:cubicBezTo>
                    <a:pt x="35" y="22"/>
                    <a:pt x="35" y="22"/>
                    <a:pt x="35" y="22"/>
                  </a:cubicBezTo>
                  <a:cubicBezTo>
                    <a:pt x="36" y="22"/>
                    <a:pt x="36" y="22"/>
                    <a:pt x="36" y="22"/>
                  </a:cubicBezTo>
                  <a:cubicBezTo>
                    <a:pt x="36" y="22"/>
                    <a:pt x="37" y="22"/>
                    <a:pt x="37" y="23"/>
                  </a:cubicBezTo>
                  <a:cubicBezTo>
                    <a:pt x="37" y="23"/>
                    <a:pt x="37" y="24"/>
                    <a:pt x="37" y="24"/>
                  </a:cubicBezTo>
                  <a:cubicBezTo>
                    <a:pt x="37" y="25"/>
                    <a:pt x="36" y="25"/>
                    <a:pt x="36" y="26"/>
                  </a:cubicBezTo>
                  <a:cubicBezTo>
                    <a:pt x="36" y="26"/>
                    <a:pt x="36" y="26"/>
                    <a:pt x="36" y="26"/>
                  </a:cubicBezTo>
                  <a:cubicBezTo>
                    <a:pt x="35" y="26"/>
                    <a:pt x="34" y="26"/>
                    <a:pt x="33" y="26"/>
                  </a:cubicBezTo>
                  <a:cubicBezTo>
                    <a:pt x="33" y="26"/>
                    <a:pt x="33" y="26"/>
                    <a:pt x="33" y="26"/>
                  </a:cubicBezTo>
                  <a:cubicBezTo>
                    <a:pt x="34" y="34"/>
                    <a:pt x="34" y="34"/>
                    <a:pt x="34" y="34"/>
                  </a:cubicBezTo>
                  <a:cubicBezTo>
                    <a:pt x="35" y="35"/>
                    <a:pt x="37" y="35"/>
                    <a:pt x="38" y="36"/>
                  </a:cubicBezTo>
                  <a:cubicBezTo>
                    <a:pt x="39" y="38"/>
                    <a:pt x="40" y="39"/>
                    <a:pt x="40" y="41"/>
                  </a:cubicBezTo>
                  <a:cubicBezTo>
                    <a:pt x="40" y="43"/>
                    <a:pt x="40" y="44"/>
                    <a:pt x="40" y="45"/>
                  </a:cubicBezTo>
                  <a:close/>
                </a:path>
              </a:pathLst>
            </a:custGeom>
            <a:solidFill>
              <a:schemeClr val="accent3"/>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366" name="Freeform 213"/>
            <p:cNvSpPr>
              <a:spLocks noEditPoints="1"/>
            </p:cNvSpPr>
            <p:nvPr/>
          </p:nvSpPr>
          <p:spPr bwMode="auto">
            <a:xfrm>
              <a:off x="483394" y="2725537"/>
              <a:ext cx="92869" cy="95250"/>
            </a:xfrm>
            <a:custGeom>
              <a:gdLst>
                <a:gd fmla="*/ 15 w 36" name="T0"/>
                <a:gd fmla="*/ 2 h 37" name="T1"/>
                <a:gd fmla="*/ 1 w 36" name="T2"/>
                <a:gd fmla="*/ 21 h 37" name="T3"/>
                <a:gd fmla="*/ 20 w 36" name="T4"/>
                <a:gd fmla="*/ 36 h 37" name="T5"/>
                <a:gd fmla="*/ 35 w 36" name="T6"/>
                <a:gd fmla="*/ 16 h 37" name="T7"/>
                <a:gd fmla="*/ 15 w 36" name="T8"/>
                <a:gd fmla="*/ 2 h 37" name="T9"/>
                <a:gd fmla="*/ 20 w 36" name="T10"/>
                <a:gd fmla="*/ 32 h 37" name="T11"/>
                <a:gd fmla="*/ 4 w 36" name="T12"/>
                <a:gd fmla="*/ 21 h 37" name="T13"/>
                <a:gd fmla="*/ 16 w 36" name="T14"/>
                <a:gd fmla="*/ 5 h 37" name="T15"/>
                <a:gd fmla="*/ 32 w 36" name="T16"/>
                <a:gd fmla="*/ 17 h 37" name="T17"/>
                <a:gd fmla="*/ 20 w 36" name="T18"/>
                <a:gd fmla="*/ 32 h 3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7" w="36">
                  <a:moveTo>
                    <a:pt x="15" y="2"/>
                  </a:moveTo>
                  <a:cubicBezTo>
                    <a:pt x="6" y="3"/>
                    <a:pt x="0" y="12"/>
                    <a:pt x="1" y="21"/>
                  </a:cubicBezTo>
                  <a:cubicBezTo>
                    <a:pt x="2" y="31"/>
                    <a:pt x="11" y="37"/>
                    <a:pt x="20" y="36"/>
                  </a:cubicBezTo>
                  <a:cubicBezTo>
                    <a:pt x="30" y="34"/>
                    <a:pt x="36" y="26"/>
                    <a:pt x="35" y="16"/>
                  </a:cubicBezTo>
                  <a:cubicBezTo>
                    <a:pt x="34" y="7"/>
                    <a:pt x="25" y="0"/>
                    <a:pt x="15" y="2"/>
                  </a:cubicBezTo>
                  <a:close/>
                  <a:moveTo>
                    <a:pt x="20" y="32"/>
                  </a:moveTo>
                  <a:cubicBezTo>
                    <a:pt x="12" y="34"/>
                    <a:pt x="5" y="28"/>
                    <a:pt x="4" y="21"/>
                  </a:cubicBezTo>
                  <a:cubicBezTo>
                    <a:pt x="3" y="13"/>
                    <a:pt x="8" y="6"/>
                    <a:pt x="16" y="5"/>
                  </a:cubicBezTo>
                  <a:cubicBezTo>
                    <a:pt x="23" y="4"/>
                    <a:pt x="30" y="9"/>
                    <a:pt x="32" y="17"/>
                  </a:cubicBezTo>
                  <a:cubicBezTo>
                    <a:pt x="33" y="24"/>
                    <a:pt x="27" y="31"/>
                    <a:pt x="20" y="32"/>
                  </a:cubicBezTo>
                  <a:close/>
                </a:path>
              </a:pathLst>
            </a:custGeom>
            <a:solidFill>
              <a:schemeClr val="accent1"/>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367" name="Freeform 214"/>
            <p:cNvSpPr>
              <a:spLocks noEditPoints="1"/>
            </p:cNvSpPr>
            <p:nvPr/>
          </p:nvSpPr>
          <p:spPr bwMode="auto">
            <a:xfrm>
              <a:off x="514351" y="2743397"/>
              <a:ext cx="30956" cy="59531"/>
            </a:xfrm>
            <a:custGeom>
              <a:gdLst>
                <a:gd fmla="*/ 8 w 12" name="T0"/>
                <a:gd fmla="*/ 10 h 23" name="T1"/>
                <a:gd fmla="*/ 8 w 12" name="T2"/>
                <a:gd fmla="*/ 6 h 23" name="T3"/>
                <a:gd fmla="*/ 8 w 12" name="T4"/>
                <a:gd fmla="*/ 6 h 23" name="T5"/>
                <a:gd fmla="*/ 9 w 12" name="T6"/>
                <a:gd fmla="*/ 6 h 23" name="T7"/>
                <a:gd fmla="*/ 10 w 12" name="T8"/>
                <a:gd fmla="*/ 5 h 23" name="T9"/>
                <a:gd fmla="*/ 10 w 12" name="T10"/>
                <a:gd fmla="*/ 5 h 23" name="T11"/>
                <a:gd fmla="*/ 10 w 12" name="T12"/>
                <a:gd fmla="*/ 4 h 23" name="T13"/>
                <a:gd fmla="*/ 10 w 12" name="T14"/>
                <a:gd fmla="*/ 3 h 23" name="T15"/>
                <a:gd fmla="*/ 9 w 12" name="T16"/>
                <a:gd fmla="*/ 3 h 23" name="T17"/>
                <a:gd fmla="*/ 8 w 12" name="T18"/>
                <a:gd fmla="*/ 3 h 23" name="T19"/>
                <a:gd fmla="*/ 7 w 12" name="T20"/>
                <a:gd fmla="*/ 3 h 23" name="T21"/>
                <a:gd fmla="*/ 7 w 12" name="T22"/>
                <a:gd fmla="*/ 1 h 23" name="T23"/>
                <a:gd fmla="*/ 6 w 12" name="T24"/>
                <a:gd fmla="*/ 0 h 23" name="T25"/>
                <a:gd fmla="*/ 6 w 12" name="T26"/>
                <a:gd fmla="*/ 1 h 23" name="T27"/>
                <a:gd fmla="*/ 6 w 12" name="T28"/>
                <a:gd fmla="*/ 3 h 23" name="T29"/>
                <a:gd fmla="*/ 6 w 12" name="T30"/>
                <a:gd fmla="*/ 3 h 23" name="T31"/>
                <a:gd fmla="*/ 4 w 12" name="T32"/>
                <a:gd fmla="*/ 4 h 23" name="T33"/>
                <a:gd fmla="*/ 4 w 12" name="T34"/>
                <a:gd fmla="*/ 1 h 23" name="T35"/>
                <a:gd fmla="*/ 3 w 12" name="T36"/>
                <a:gd fmla="*/ 1 h 23" name="T37"/>
                <a:gd fmla="*/ 3 w 12" name="T38"/>
                <a:gd fmla="*/ 2 h 23" name="T39"/>
                <a:gd fmla="*/ 3 w 12" name="T40"/>
                <a:gd fmla="*/ 4 h 23" name="T41"/>
                <a:gd fmla="*/ 1 w 12" name="T42"/>
                <a:gd fmla="*/ 5 h 23" name="T43"/>
                <a:gd fmla="*/ 1 w 12" name="T44"/>
                <a:gd fmla="*/ 7 h 23" name="T45"/>
                <a:gd fmla="*/ 0 w 12" name="T46"/>
                <a:gd fmla="*/ 8 h 23" name="T47"/>
                <a:gd fmla="*/ 1 w 12" name="T48"/>
                <a:gd fmla="*/ 10 h 23" name="T49"/>
                <a:gd fmla="*/ 2 w 12" name="T50"/>
                <a:gd fmla="*/ 11 h 23" name="T51"/>
                <a:gd fmla="*/ 4 w 12" name="T52"/>
                <a:gd fmla="*/ 12 h 23" name="T53"/>
                <a:gd fmla="*/ 4 w 12" name="T54"/>
                <a:gd fmla="*/ 12 h 23" name="T55"/>
                <a:gd fmla="*/ 5 w 12" name="T56"/>
                <a:gd fmla="*/ 17 h 23" name="T57"/>
                <a:gd fmla="*/ 4 w 12" name="T58"/>
                <a:gd fmla="*/ 17 h 23" name="T59"/>
                <a:gd fmla="*/ 2 w 12" name="T60"/>
                <a:gd fmla="*/ 17 h 23" name="T61"/>
                <a:gd fmla="*/ 2 w 12" name="T62"/>
                <a:gd fmla="*/ 18 h 23" name="T63"/>
                <a:gd fmla="*/ 2 w 12" name="T64"/>
                <a:gd fmla="*/ 18 h 23" name="T65"/>
                <a:gd fmla="*/ 2 w 12" name="T66"/>
                <a:gd fmla="*/ 19 h 23" name="T67"/>
                <a:gd fmla="*/ 2 w 12" name="T68"/>
                <a:gd fmla="*/ 20 h 23" name="T69"/>
                <a:gd fmla="*/ 3 w 12" name="T70"/>
                <a:gd fmla="*/ 20 h 23" name="T71"/>
                <a:gd fmla="*/ 5 w 12" name="T72"/>
                <a:gd fmla="*/ 20 h 23" name="T73"/>
                <a:gd fmla="*/ 6 w 12" name="T74"/>
                <a:gd fmla="*/ 23 h 23" name="T75"/>
                <a:gd fmla="*/ 7 w 12" name="T76"/>
                <a:gd fmla="*/ 23 h 23" name="T77"/>
                <a:gd fmla="*/ 7 w 12" name="T78"/>
                <a:gd fmla="*/ 23 h 23" name="T79"/>
                <a:gd fmla="*/ 7 w 12" name="T80"/>
                <a:gd fmla="*/ 20 h 23" name="T81"/>
                <a:gd fmla="*/ 8 w 12" name="T82"/>
                <a:gd fmla="*/ 20 h 23" name="T83"/>
                <a:gd fmla="*/ 9 w 12" name="T84"/>
                <a:gd fmla="*/ 22 h 23" name="T85"/>
                <a:gd fmla="*/ 10 w 12" name="T86"/>
                <a:gd fmla="*/ 23 h 23" name="T87"/>
                <a:gd fmla="*/ 10 w 12" name="T88"/>
                <a:gd fmla="*/ 22 h 23" name="T89"/>
                <a:gd fmla="*/ 10 w 12" name="T90"/>
                <a:gd fmla="*/ 19 h 23" name="T91"/>
                <a:gd fmla="*/ 11 w 12" name="T92"/>
                <a:gd fmla="*/ 18 h 23" name="T93"/>
                <a:gd fmla="*/ 12 w 12" name="T94"/>
                <a:gd fmla="*/ 17 h 23" name="T95"/>
                <a:gd fmla="*/ 12 w 12" name="T96"/>
                <a:gd fmla="*/ 14 h 23" name="T97"/>
                <a:gd fmla="*/ 11 w 12" name="T98"/>
                <a:gd fmla="*/ 12 h 23" name="T99"/>
                <a:gd fmla="*/ 8 w 12" name="T100"/>
                <a:gd fmla="*/ 10 h 23" name="T101"/>
                <a:gd fmla="*/ 5 w 12" name="T102"/>
                <a:gd fmla="*/ 6 h 23" name="T103"/>
                <a:gd fmla="*/ 6 w 12" name="T104"/>
                <a:gd fmla="*/ 6 h 23" name="T105"/>
                <a:gd fmla="*/ 7 w 12" name="T106"/>
                <a:gd fmla="*/ 10 h 23" name="T107"/>
                <a:gd fmla="*/ 5 w 12" name="T108"/>
                <a:gd fmla="*/ 9 h 23" name="T109"/>
                <a:gd fmla="*/ 5 w 12" name="T110"/>
                <a:gd fmla="*/ 6 h 23" name="T111"/>
                <a:gd fmla="*/ 6 w 12" name="T112"/>
                <a:gd fmla="*/ 17 h 23" name="T113"/>
                <a:gd fmla="*/ 6 w 12" name="T114"/>
                <a:gd fmla="*/ 13 h 23" name="T115"/>
                <a:gd fmla="*/ 7 w 12" name="T116"/>
                <a:gd fmla="*/ 13 h 23" name="T117"/>
                <a:gd fmla="*/ 8 w 12" name="T118"/>
                <a:gd fmla="*/ 17 h 23" name="T119"/>
                <a:gd fmla="*/ 6 w 12" name="T120"/>
                <a:gd fmla="*/ 17 h 23"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23" w="12">
                  <a:moveTo>
                    <a:pt x="8" y="10"/>
                  </a:moveTo>
                  <a:cubicBezTo>
                    <a:pt x="8" y="6"/>
                    <a:pt x="8" y="6"/>
                    <a:pt x="8" y="6"/>
                  </a:cubicBezTo>
                  <a:cubicBezTo>
                    <a:pt x="8" y="6"/>
                    <a:pt x="8" y="6"/>
                    <a:pt x="8" y="6"/>
                  </a:cubicBezTo>
                  <a:cubicBezTo>
                    <a:pt x="9" y="6"/>
                    <a:pt x="9" y="6"/>
                    <a:pt x="9" y="6"/>
                  </a:cubicBezTo>
                  <a:cubicBezTo>
                    <a:pt x="10" y="6"/>
                    <a:pt x="10" y="6"/>
                    <a:pt x="10" y="5"/>
                  </a:cubicBezTo>
                  <a:cubicBezTo>
                    <a:pt x="10" y="5"/>
                    <a:pt x="10" y="5"/>
                    <a:pt x="10" y="5"/>
                  </a:cubicBezTo>
                  <a:cubicBezTo>
                    <a:pt x="10" y="4"/>
                    <a:pt x="10" y="4"/>
                    <a:pt x="10" y="4"/>
                  </a:cubicBezTo>
                  <a:cubicBezTo>
                    <a:pt x="10" y="3"/>
                    <a:pt x="10" y="3"/>
                    <a:pt x="10" y="3"/>
                  </a:cubicBezTo>
                  <a:cubicBezTo>
                    <a:pt x="9" y="3"/>
                    <a:pt x="9" y="3"/>
                    <a:pt x="9" y="3"/>
                  </a:cubicBezTo>
                  <a:cubicBezTo>
                    <a:pt x="9" y="3"/>
                    <a:pt x="9" y="3"/>
                    <a:pt x="8" y="3"/>
                  </a:cubicBezTo>
                  <a:cubicBezTo>
                    <a:pt x="8" y="3"/>
                    <a:pt x="8" y="3"/>
                    <a:pt x="7" y="3"/>
                  </a:cubicBezTo>
                  <a:cubicBezTo>
                    <a:pt x="7" y="1"/>
                    <a:pt x="7" y="1"/>
                    <a:pt x="7" y="1"/>
                  </a:cubicBezTo>
                  <a:cubicBezTo>
                    <a:pt x="7" y="1"/>
                    <a:pt x="7" y="0"/>
                    <a:pt x="6" y="0"/>
                  </a:cubicBezTo>
                  <a:cubicBezTo>
                    <a:pt x="6" y="0"/>
                    <a:pt x="5" y="1"/>
                    <a:pt x="6" y="1"/>
                  </a:cubicBezTo>
                  <a:cubicBezTo>
                    <a:pt x="6" y="3"/>
                    <a:pt x="6" y="3"/>
                    <a:pt x="6" y="3"/>
                  </a:cubicBezTo>
                  <a:cubicBezTo>
                    <a:pt x="6" y="3"/>
                    <a:pt x="6" y="3"/>
                    <a:pt x="6" y="3"/>
                  </a:cubicBezTo>
                  <a:cubicBezTo>
                    <a:pt x="5" y="3"/>
                    <a:pt x="5" y="3"/>
                    <a:pt x="4" y="4"/>
                  </a:cubicBezTo>
                  <a:cubicBezTo>
                    <a:pt x="4" y="1"/>
                    <a:pt x="4" y="1"/>
                    <a:pt x="4" y="1"/>
                  </a:cubicBezTo>
                  <a:cubicBezTo>
                    <a:pt x="4" y="1"/>
                    <a:pt x="4" y="1"/>
                    <a:pt x="3" y="1"/>
                  </a:cubicBezTo>
                  <a:cubicBezTo>
                    <a:pt x="3" y="1"/>
                    <a:pt x="3" y="1"/>
                    <a:pt x="3" y="2"/>
                  </a:cubicBezTo>
                  <a:cubicBezTo>
                    <a:pt x="3" y="4"/>
                    <a:pt x="3" y="4"/>
                    <a:pt x="3" y="4"/>
                  </a:cubicBezTo>
                  <a:cubicBezTo>
                    <a:pt x="2" y="4"/>
                    <a:pt x="2" y="5"/>
                    <a:pt x="1" y="5"/>
                  </a:cubicBezTo>
                  <a:cubicBezTo>
                    <a:pt x="1" y="6"/>
                    <a:pt x="1" y="6"/>
                    <a:pt x="1" y="7"/>
                  </a:cubicBezTo>
                  <a:cubicBezTo>
                    <a:pt x="0" y="7"/>
                    <a:pt x="0" y="8"/>
                    <a:pt x="0" y="8"/>
                  </a:cubicBezTo>
                  <a:cubicBezTo>
                    <a:pt x="1" y="9"/>
                    <a:pt x="1" y="10"/>
                    <a:pt x="1" y="10"/>
                  </a:cubicBezTo>
                  <a:cubicBezTo>
                    <a:pt x="1" y="11"/>
                    <a:pt x="2" y="11"/>
                    <a:pt x="2" y="11"/>
                  </a:cubicBezTo>
                  <a:cubicBezTo>
                    <a:pt x="3" y="12"/>
                    <a:pt x="3" y="12"/>
                    <a:pt x="4" y="12"/>
                  </a:cubicBezTo>
                  <a:cubicBezTo>
                    <a:pt x="4" y="12"/>
                    <a:pt x="4" y="12"/>
                    <a:pt x="4" y="12"/>
                  </a:cubicBezTo>
                  <a:cubicBezTo>
                    <a:pt x="5" y="17"/>
                    <a:pt x="5" y="17"/>
                    <a:pt x="5" y="17"/>
                  </a:cubicBezTo>
                  <a:cubicBezTo>
                    <a:pt x="4" y="18"/>
                    <a:pt x="4" y="18"/>
                    <a:pt x="4" y="17"/>
                  </a:cubicBezTo>
                  <a:cubicBezTo>
                    <a:pt x="3" y="17"/>
                    <a:pt x="2" y="17"/>
                    <a:pt x="2" y="17"/>
                  </a:cubicBezTo>
                  <a:cubicBezTo>
                    <a:pt x="2" y="17"/>
                    <a:pt x="2" y="17"/>
                    <a:pt x="2" y="18"/>
                  </a:cubicBezTo>
                  <a:cubicBezTo>
                    <a:pt x="2" y="18"/>
                    <a:pt x="2" y="18"/>
                    <a:pt x="2" y="18"/>
                  </a:cubicBezTo>
                  <a:cubicBezTo>
                    <a:pt x="2" y="19"/>
                    <a:pt x="2" y="19"/>
                    <a:pt x="2" y="19"/>
                  </a:cubicBezTo>
                  <a:cubicBezTo>
                    <a:pt x="2" y="20"/>
                    <a:pt x="2" y="20"/>
                    <a:pt x="2" y="20"/>
                  </a:cubicBezTo>
                  <a:cubicBezTo>
                    <a:pt x="2" y="20"/>
                    <a:pt x="3" y="20"/>
                    <a:pt x="3" y="20"/>
                  </a:cubicBezTo>
                  <a:cubicBezTo>
                    <a:pt x="4" y="20"/>
                    <a:pt x="5" y="20"/>
                    <a:pt x="5" y="20"/>
                  </a:cubicBezTo>
                  <a:cubicBezTo>
                    <a:pt x="6" y="23"/>
                    <a:pt x="6" y="23"/>
                    <a:pt x="6" y="23"/>
                  </a:cubicBezTo>
                  <a:cubicBezTo>
                    <a:pt x="6" y="23"/>
                    <a:pt x="6" y="23"/>
                    <a:pt x="7" y="23"/>
                  </a:cubicBezTo>
                  <a:cubicBezTo>
                    <a:pt x="7" y="23"/>
                    <a:pt x="7" y="23"/>
                    <a:pt x="7" y="23"/>
                  </a:cubicBezTo>
                  <a:cubicBezTo>
                    <a:pt x="7" y="20"/>
                    <a:pt x="7" y="20"/>
                    <a:pt x="7" y="20"/>
                  </a:cubicBezTo>
                  <a:cubicBezTo>
                    <a:pt x="7" y="20"/>
                    <a:pt x="8" y="20"/>
                    <a:pt x="8" y="20"/>
                  </a:cubicBezTo>
                  <a:cubicBezTo>
                    <a:pt x="9" y="22"/>
                    <a:pt x="9" y="22"/>
                    <a:pt x="9" y="22"/>
                  </a:cubicBezTo>
                  <a:cubicBezTo>
                    <a:pt x="9" y="23"/>
                    <a:pt x="9" y="23"/>
                    <a:pt x="10" y="23"/>
                  </a:cubicBezTo>
                  <a:cubicBezTo>
                    <a:pt x="10" y="23"/>
                    <a:pt x="10" y="23"/>
                    <a:pt x="10" y="22"/>
                  </a:cubicBezTo>
                  <a:cubicBezTo>
                    <a:pt x="10" y="19"/>
                    <a:pt x="10" y="19"/>
                    <a:pt x="10" y="19"/>
                  </a:cubicBezTo>
                  <a:cubicBezTo>
                    <a:pt x="10" y="19"/>
                    <a:pt x="11" y="19"/>
                    <a:pt x="11" y="18"/>
                  </a:cubicBezTo>
                  <a:cubicBezTo>
                    <a:pt x="11" y="18"/>
                    <a:pt x="12" y="17"/>
                    <a:pt x="12" y="17"/>
                  </a:cubicBezTo>
                  <a:cubicBezTo>
                    <a:pt x="12" y="16"/>
                    <a:pt x="12" y="15"/>
                    <a:pt x="12" y="14"/>
                  </a:cubicBezTo>
                  <a:cubicBezTo>
                    <a:pt x="12" y="13"/>
                    <a:pt x="12" y="12"/>
                    <a:pt x="11" y="12"/>
                  </a:cubicBezTo>
                  <a:cubicBezTo>
                    <a:pt x="10" y="11"/>
                    <a:pt x="9" y="11"/>
                    <a:pt x="8" y="10"/>
                  </a:cubicBezTo>
                  <a:close/>
                  <a:moveTo>
                    <a:pt x="5" y="6"/>
                  </a:moveTo>
                  <a:cubicBezTo>
                    <a:pt x="5" y="6"/>
                    <a:pt x="6" y="6"/>
                    <a:pt x="6" y="6"/>
                  </a:cubicBezTo>
                  <a:cubicBezTo>
                    <a:pt x="7" y="10"/>
                    <a:pt x="7" y="10"/>
                    <a:pt x="7" y="10"/>
                  </a:cubicBezTo>
                  <a:cubicBezTo>
                    <a:pt x="6" y="10"/>
                    <a:pt x="6" y="10"/>
                    <a:pt x="5" y="9"/>
                  </a:cubicBezTo>
                  <a:lnTo>
                    <a:pt x="5" y="6"/>
                  </a:lnTo>
                  <a:close/>
                  <a:moveTo>
                    <a:pt x="6" y="17"/>
                  </a:moveTo>
                  <a:cubicBezTo>
                    <a:pt x="6" y="13"/>
                    <a:pt x="6" y="13"/>
                    <a:pt x="6" y="13"/>
                  </a:cubicBezTo>
                  <a:cubicBezTo>
                    <a:pt x="6" y="13"/>
                    <a:pt x="7" y="13"/>
                    <a:pt x="7" y="13"/>
                  </a:cubicBezTo>
                  <a:cubicBezTo>
                    <a:pt x="8" y="17"/>
                    <a:pt x="8" y="17"/>
                    <a:pt x="8" y="17"/>
                  </a:cubicBezTo>
                  <a:cubicBezTo>
                    <a:pt x="7" y="17"/>
                    <a:pt x="7" y="17"/>
                    <a:pt x="6" y="17"/>
                  </a:cubicBezTo>
                  <a:close/>
                </a:path>
              </a:pathLst>
            </a:custGeom>
            <a:solidFill>
              <a:schemeClr val="accent1"/>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368" name="Freeform 215"/>
            <p:cNvSpPr>
              <a:spLocks noEditPoints="1"/>
            </p:cNvSpPr>
            <p:nvPr/>
          </p:nvSpPr>
          <p:spPr bwMode="auto">
            <a:xfrm>
              <a:off x="3232547" y="1196774"/>
              <a:ext cx="164306" cy="166688"/>
            </a:xfrm>
            <a:custGeom>
              <a:gdLst>
                <a:gd fmla="*/ 28 w 64" name="T0"/>
                <a:gd fmla="*/ 3 h 65" name="T1"/>
                <a:gd fmla="*/ 2 w 64" name="T2"/>
                <a:gd fmla="*/ 37 h 65" name="T3"/>
                <a:gd fmla="*/ 37 w 64" name="T4"/>
                <a:gd fmla="*/ 62 h 65" name="T5"/>
                <a:gd fmla="*/ 62 w 64" name="T6"/>
                <a:gd fmla="*/ 28 h 65" name="T7"/>
                <a:gd fmla="*/ 28 w 64" name="T8"/>
                <a:gd fmla="*/ 3 h 65" name="T9"/>
                <a:gd fmla="*/ 36 w 64" name="T10"/>
                <a:gd fmla="*/ 56 h 65" name="T11"/>
                <a:gd fmla="*/ 8 w 64" name="T12"/>
                <a:gd fmla="*/ 36 h 65" name="T13"/>
                <a:gd fmla="*/ 28 w 64" name="T14"/>
                <a:gd fmla="*/ 8 h 65" name="T15"/>
                <a:gd fmla="*/ 56 w 64" name="T16"/>
                <a:gd fmla="*/ 29 h 65" name="T17"/>
                <a:gd fmla="*/ 36 w 64" name="T18"/>
                <a:gd fmla="*/ 56 h 6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5" w="64">
                  <a:moveTo>
                    <a:pt x="28" y="3"/>
                  </a:moveTo>
                  <a:cubicBezTo>
                    <a:pt x="11" y="5"/>
                    <a:pt x="0" y="20"/>
                    <a:pt x="2" y="37"/>
                  </a:cubicBezTo>
                  <a:cubicBezTo>
                    <a:pt x="5" y="53"/>
                    <a:pt x="20" y="65"/>
                    <a:pt x="37" y="62"/>
                  </a:cubicBezTo>
                  <a:cubicBezTo>
                    <a:pt x="53" y="60"/>
                    <a:pt x="64" y="44"/>
                    <a:pt x="62" y="28"/>
                  </a:cubicBezTo>
                  <a:cubicBezTo>
                    <a:pt x="59" y="11"/>
                    <a:pt x="44" y="0"/>
                    <a:pt x="28" y="3"/>
                  </a:cubicBezTo>
                  <a:close/>
                  <a:moveTo>
                    <a:pt x="36" y="56"/>
                  </a:moveTo>
                  <a:cubicBezTo>
                    <a:pt x="22" y="58"/>
                    <a:pt x="10" y="49"/>
                    <a:pt x="8" y="36"/>
                  </a:cubicBezTo>
                  <a:cubicBezTo>
                    <a:pt x="6" y="23"/>
                    <a:pt x="15" y="10"/>
                    <a:pt x="28" y="8"/>
                  </a:cubicBezTo>
                  <a:cubicBezTo>
                    <a:pt x="42" y="6"/>
                    <a:pt x="54" y="16"/>
                    <a:pt x="56" y="29"/>
                  </a:cubicBezTo>
                  <a:cubicBezTo>
                    <a:pt x="58" y="42"/>
                    <a:pt x="49" y="54"/>
                    <a:pt x="36" y="56"/>
                  </a:cubicBezTo>
                  <a:close/>
                </a:path>
              </a:pathLst>
            </a:custGeom>
            <a:solidFill>
              <a:schemeClr val="accent1"/>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369" name="Freeform 216"/>
            <p:cNvSpPr>
              <a:spLocks noEditPoints="1"/>
            </p:cNvSpPr>
            <p:nvPr/>
          </p:nvSpPr>
          <p:spPr bwMode="auto">
            <a:xfrm>
              <a:off x="3288507" y="1227731"/>
              <a:ext cx="54769" cy="104775"/>
            </a:xfrm>
            <a:custGeom>
              <a:gdLst>
                <a:gd fmla="*/ 14 w 21" name="T0"/>
                <a:gd fmla="*/ 18 h 41" name="T1"/>
                <a:gd fmla="*/ 13 w 21" name="T2"/>
                <a:gd fmla="*/ 10 h 41" name="T3"/>
                <a:gd fmla="*/ 14 w 21" name="T4"/>
                <a:gd fmla="*/ 10 h 41" name="T5"/>
                <a:gd fmla="*/ 16 w 21" name="T6"/>
                <a:gd fmla="*/ 10 h 41" name="T7"/>
                <a:gd fmla="*/ 17 w 21" name="T8"/>
                <a:gd fmla="*/ 9 h 41" name="T9"/>
                <a:gd fmla="*/ 17 w 21" name="T10"/>
                <a:gd fmla="*/ 8 h 41" name="T11"/>
                <a:gd fmla="*/ 17 w 21" name="T12"/>
                <a:gd fmla="*/ 6 h 41" name="T13"/>
                <a:gd fmla="*/ 17 w 21" name="T14"/>
                <a:gd fmla="*/ 5 h 41" name="T15"/>
                <a:gd fmla="*/ 16 w 21" name="T16"/>
                <a:gd fmla="*/ 5 h 41" name="T17"/>
                <a:gd fmla="*/ 14 w 21" name="T18"/>
                <a:gd fmla="*/ 5 h 41" name="T19"/>
                <a:gd fmla="*/ 12 w 21" name="T20"/>
                <a:gd fmla="*/ 5 h 41" name="T21"/>
                <a:gd fmla="*/ 12 w 21" name="T22"/>
                <a:gd fmla="*/ 1 h 41" name="T23"/>
                <a:gd fmla="*/ 10 w 21" name="T24"/>
                <a:gd fmla="*/ 0 h 41" name="T25"/>
                <a:gd fmla="*/ 9 w 21" name="T26"/>
                <a:gd fmla="*/ 2 h 41" name="T27"/>
                <a:gd fmla="*/ 10 w 21" name="T28"/>
                <a:gd fmla="*/ 5 h 41" name="T29"/>
                <a:gd fmla="*/ 10 w 21" name="T30"/>
                <a:gd fmla="*/ 5 h 41" name="T31"/>
                <a:gd fmla="*/ 7 w 21" name="T32"/>
                <a:gd fmla="*/ 6 h 41" name="T33"/>
                <a:gd fmla="*/ 7 w 21" name="T34"/>
                <a:gd fmla="*/ 2 h 41" name="T35"/>
                <a:gd fmla="*/ 5 w 21" name="T36"/>
                <a:gd fmla="*/ 1 h 41" name="T37"/>
                <a:gd fmla="*/ 4 w 21" name="T38"/>
                <a:gd fmla="*/ 2 h 41" name="T39"/>
                <a:gd fmla="*/ 5 w 21" name="T40"/>
                <a:gd fmla="*/ 7 h 41" name="T41"/>
                <a:gd fmla="*/ 2 w 21" name="T42"/>
                <a:gd fmla="*/ 9 h 41" name="T43"/>
                <a:gd fmla="*/ 1 w 21" name="T44"/>
                <a:gd fmla="*/ 11 h 41" name="T45"/>
                <a:gd fmla="*/ 0 w 21" name="T46"/>
                <a:gd fmla="*/ 14 h 41" name="T47"/>
                <a:gd fmla="*/ 2 w 21" name="T48"/>
                <a:gd fmla="*/ 18 h 41" name="T49"/>
                <a:gd fmla="*/ 4 w 21" name="T50"/>
                <a:gd fmla="*/ 20 h 41" name="T51"/>
                <a:gd fmla="*/ 6 w 21" name="T52"/>
                <a:gd fmla="*/ 21 h 41" name="T53"/>
                <a:gd fmla="*/ 7 w 21" name="T54"/>
                <a:gd fmla="*/ 21 h 41" name="T55"/>
                <a:gd fmla="*/ 8 w 21" name="T56"/>
                <a:gd fmla="*/ 30 h 41" name="T57"/>
                <a:gd fmla="*/ 6 w 21" name="T58"/>
                <a:gd fmla="*/ 30 h 41" name="T59"/>
                <a:gd fmla="*/ 3 w 21" name="T60"/>
                <a:gd fmla="*/ 30 h 41" name="T61"/>
                <a:gd fmla="*/ 3 w 21" name="T62"/>
                <a:gd fmla="*/ 31 h 41" name="T63"/>
                <a:gd fmla="*/ 2 w 21" name="T64"/>
                <a:gd fmla="*/ 32 h 41" name="T65"/>
                <a:gd fmla="*/ 2 w 21" name="T66"/>
                <a:gd fmla="*/ 34 h 41" name="T67"/>
                <a:gd fmla="*/ 3 w 21" name="T68"/>
                <a:gd fmla="*/ 35 h 41" name="T69"/>
                <a:gd fmla="*/ 6 w 21" name="T70"/>
                <a:gd fmla="*/ 35 h 41" name="T71"/>
                <a:gd fmla="*/ 9 w 21" name="T72"/>
                <a:gd fmla="*/ 35 h 41" name="T73"/>
                <a:gd fmla="*/ 10 w 21" name="T74"/>
                <a:gd fmla="*/ 40 h 41" name="T75"/>
                <a:gd fmla="*/ 11 w 21" name="T76"/>
                <a:gd fmla="*/ 41 h 41" name="T77"/>
                <a:gd fmla="*/ 12 w 21" name="T78"/>
                <a:gd fmla="*/ 39 h 41" name="T79"/>
                <a:gd fmla="*/ 12 w 21" name="T80"/>
                <a:gd fmla="*/ 35 h 41" name="T81"/>
                <a:gd fmla="*/ 14 w 21" name="T82"/>
                <a:gd fmla="*/ 34 h 41" name="T83"/>
                <a:gd fmla="*/ 15 w 21" name="T84"/>
                <a:gd fmla="*/ 39 h 41" name="T85"/>
                <a:gd fmla="*/ 16 w 21" name="T86"/>
                <a:gd fmla="*/ 40 h 41" name="T87"/>
                <a:gd fmla="*/ 18 w 21" name="T88"/>
                <a:gd fmla="*/ 38 h 41" name="T89"/>
                <a:gd fmla="*/ 17 w 21" name="T90"/>
                <a:gd fmla="*/ 33 h 41" name="T91"/>
                <a:gd fmla="*/ 19 w 21" name="T92"/>
                <a:gd fmla="*/ 32 h 41" name="T93"/>
                <a:gd fmla="*/ 21 w 21" name="T94"/>
                <a:gd fmla="*/ 29 h 41" name="T95"/>
                <a:gd fmla="*/ 21 w 21" name="T96"/>
                <a:gd fmla="*/ 25 h 41" name="T97"/>
                <a:gd fmla="*/ 18 w 21" name="T98"/>
                <a:gd fmla="*/ 20 h 41" name="T99"/>
                <a:gd fmla="*/ 14 w 21" name="T100"/>
                <a:gd fmla="*/ 18 h 41" name="T101"/>
                <a:gd fmla="*/ 8 w 21" name="T102"/>
                <a:gd fmla="*/ 10 h 41" name="T103"/>
                <a:gd fmla="*/ 11 w 21" name="T104"/>
                <a:gd fmla="*/ 10 h 41" name="T105"/>
                <a:gd fmla="*/ 12 w 21" name="T106"/>
                <a:gd fmla="*/ 17 h 41" name="T107"/>
                <a:gd fmla="*/ 9 w 21" name="T108"/>
                <a:gd fmla="*/ 16 h 41" name="T109"/>
                <a:gd fmla="*/ 8 w 21" name="T110"/>
                <a:gd fmla="*/ 10 h 41" name="T111"/>
                <a:gd fmla="*/ 11 w 21" name="T112"/>
                <a:gd fmla="*/ 30 h 41" name="T113"/>
                <a:gd fmla="*/ 10 w 21" name="T114"/>
                <a:gd fmla="*/ 22 h 41" name="T115"/>
                <a:gd fmla="*/ 13 w 21" name="T116"/>
                <a:gd fmla="*/ 23 h 41" name="T117"/>
                <a:gd fmla="*/ 13 w 21" name="T118"/>
                <a:gd fmla="*/ 29 h 41" name="T119"/>
                <a:gd fmla="*/ 11 w 21" name="T120"/>
                <a:gd fmla="*/ 30 h 41"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41" w="21">
                  <a:moveTo>
                    <a:pt x="14" y="18"/>
                  </a:moveTo>
                  <a:cubicBezTo>
                    <a:pt x="13" y="10"/>
                    <a:pt x="13" y="10"/>
                    <a:pt x="13" y="10"/>
                  </a:cubicBezTo>
                  <a:cubicBezTo>
                    <a:pt x="13" y="10"/>
                    <a:pt x="13" y="10"/>
                    <a:pt x="14" y="10"/>
                  </a:cubicBezTo>
                  <a:cubicBezTo>
                    <a:pt x="15" y="10"/>
                    <a:pt x="16" y="10"/>
                    <a:pt x="16" y="10"/>
                  </a:cubicBezTo>
                  <a:cubicBezTo>
                    <a:pt x="16" y="10"/>
                    <a:pt x="17" y="10"/>
                    <a:pt x="17" y="9"/>
                  </a:cubicBezTo>
                  <a:cubicBezTo>
                    <a:pt x="17" y="9"/>
                    <a:pt x="17" y="8"/>
                    <a:pt x="17" y="8"/>
                  </a:cubicBezTo>
                  <a:cubicBezTo>
                    <a:pt x="17" y="7"/>
                    <a:pt x="17" y="6"/>
                    <a:pt x="17" y="6"/>
                  </a:cubicBezTo>
                  <a:cubicBezTo>
                    <a:pt x="17" y="5"/>
                    <a:pt x="17" y="5"/>
                    <a:pt x="17" y="5"/>
                  </a:cubicBezTo>
                  <a:cubicBezTo>
                    <a:pt x="16" y="5"/>
                    <a:pt x="16" y="5"/>
                    <a:pt x="16" y="5"/>
                  </a:cubicBezTo>
                  <a:cubicBezTo>
                    <a:pt x="15" y="5"/>
                    <a:pt x="15" y="5"/>
                    <a:pt x="14" y="5"/>
                  </a:cubicBezTo>
                  <a:cubicBezTo>
                    <a:pt x="14" y="5"/>
                    <a:pt x="13" y="5"/>
                    <a:pt x="12" y="5"/>
                  </a:cubicBezTo>
                  <a:cubicBezTo>
                    <a:pt x="12" y="1"/>
                    <a:pt x="12" y="1"/>
                    <a:pt x="12" y="1"/>
                  </a:cubicBezTo>
                  <a:cubicBezTo>
                    <a:pt x="12" y="1"/>
                    <a:pt x="11" y="0"/>
                    <a:pt x="10" y="0"/>
                  </a:cubicBezTo>
                  <a:cubicBezTo>
                    <a:pt x="10" y="0"/>
                    <a:pt x="9" y="1"/>
                    <a:pt x="9" y="2"/>
                  </a:cubicBezTo>
                  <a:cubicBezTo>
                    <a:pt x="10" y="5"/>
                    <a:pt x="10" y="5"/>
                    <a:pt x="10" y="5"/>
                  </a:cubicBezTo>
                  <a:cubicBezTo>
                    <a:pt x="10" y="5"/>
                    <a:pt x="10" y="5"/>
                    <a:pt x="10" y="5"/>
                  </a:cubicBezTo>
                  <a:cubicBezTo>
                    <a:pt x="9" y="5"/>
                    <a:pt x="8" y="6"/>
                    <a:pt x="7" y="6"/>
                  </a:cubicBezTo>
                  <a:cubicBezTo>
                    <a:pt x="7" y="2"/>
                    <a:pt x="7" y="2"/>
                    <a:pt x="7" y="2"/>
                  </a:cubicBezTo>
                  <a:cubicBezTo>
                    <a:pt x="7" y="1"/>
                    <a:pt x="6" y="1"/>
                    <a:pt x="5" y="1"/>
                  </a:cubicBezTo>
                  <a:cubicBezTo>
                    <a:pt x="5" y="1"/>
                    <a:pt x="4" y="2"/>
                    <a:pt x="4" y="2"/>
                  </a:cubicBezTo>
                  <a:cubicBezTo>
                    <a:pt x="5" y="7"/>
                    <a:pt x="5" y="7"/>
                    <a:pt x="5" y="7"/>
                  </a:cubicBezTo>
                  <a:cubicBezTo>
                    <a:pt x="4" y="7"/>
                    <a:pt x="3" y="8"/>
                    <a:pt x="2" y="9"/>
                  </a:cubicBezTo>
                  <a:cubicBezTo>
                    <a:pt x="1" y="9"/>
                    <a:pt x="1" y="10"/>
                    <a:pt x="1" y="11"/>
                  </a:cubicBezTo>
                  <a:cubicBezTo>
                    <a:pt x="0" y="12"/>
                    <a:pt x="0" y="13"/>
                    <a:pt x="0" y="14"/>
                  </a:cubicBezTo>
                  <a:cubicBezTo>
                    <a:pt x="1" y="16"/>
                    <a:pt x="1" y="17"/>
                    <a:pt x="2" y="18"/>
                  </a:cubicBezTo>
                  <a:cubicBezTo>
                    <a:pt x="2" y="18"/>
                    <a:pt x="3" y="19"/>
                    <a:pt x="4" y="20"/>
                  </a:cubicBezTo>
                  <a:cubicBezTo>
                    <a:pt x="4" y="20"/>
                    <a:pt x="5" y="21"/>
                    <a:pt x="6" y="21"/>
                  </a:cubicBezTo>
                  <a:cubicBezTo>
                    <a:pt x="7" y="21"/>
                    <a:pt x="7" y="21"/>
                    <a:pt x="7" y="21"/>
                  </a:cubicBezTo>
                  <a:cubicBezTo>
                    <a:pt x="8" y="30"/>
                    <a:pt x="8" y="30"/>
                    <a:pt x="8" y="30"/>
                  </a:cubicBezTo>
                  <a:cubicBezTo>
                    <a:pt x="8" y="30"/>
                    <a:pt x="7" y="30"/>
                    <a:pt x="6" y="30"/>
                  </a:cubicBezTo>
                  <a:cubicBezTo>
                    <a:pt x="5" y="30"/>
                    <a:pt x="4" y="30"/>
                    <a:pt x="3" y="30"/>
                  </a:cubicBezTo>
                  <a:cubicBezTo>
                    <a:pt x="3" y="30"/>
                    <a:pt x="3" y="30"/>
                    <a:pt x="3" y="31"/>
                  </a:cubicBezTo>
                  <a:cubicBezTo>
                    <a:pt x="2" y="31"/>
                    <a:pt x="2" y="31"/>
                    <a:pt x="2" y="32"/>
                  </a:cubicBezTo>
                  <a:cubicBezTo>
                    <a:pt x="2" y="33"/>
                    <a:pt x="2" y="33"/>
                    <a:pt x="2" y="34"/>
                  </a:cubicBezTo>
                  <a:cubicBezTo>
                    <a:pt x="2" y="34"/>
                    <a:pt x="2" y="34"/>
                    <a:pt x="3" y="35"/>
                  </a:cubicBezTo>
                  <a:cubicBezTo>
                    <a:pt x="3" y="35"/>
                    <a:pt x="4" y="35"/>
                    <a:pt x="6" y="35"/>
                  </a:cubicBezTo>
                  <a:cubicBezTo>
                    <a:pt x="7" y="35"/>
                    <a:pt x="8" y="35"/>
                    <a:pt x="9" y="35"/>
                  </a:cubicBezTo>
                  <a:cubicBezTo>
                    <a:pt x="10" y="40"/>
                    <a:pt x="10" y="40"/>
                    <a:pt x="10" y="40"/>
                  </a:cubicBezTo>
                  <a:cubicBezTo>
                    <a:pt x="10" y="40"/>
                    <a:pt x="11" y="41"/>
                    <a:pt x="11" y="41"/>
                  </a:cubicBezTo>
                  <a:cubicBezTo>
                    <a:pt x="12" y="41"/>
                    <a:pt x="12" y="40"/>
                    <a:pt x="12" y="39"/>
                  </a:cubicBezTo>
                  <a:cubicBezTo>
                    <a:pt x="12" y="35"/>
                    <a:pt x="12" y="35"/>
                    <a:pt x="12" y="35"/>
                  </a:cubicBezTo>
                  <a:cubicBezTo>
                    <a:pt x="13" y="35"/>
                    <a:pt x="13" y="34"/>
                    <a:pt x="14" y="34"/>
                  </a:cubicBezTo>
                  <a:cubicBezTo>
                    <a:pt x="15" y="39"/>
                    <a:pt x="15" y="39"/>
                    <a:pt x="15" y="39"/>
                  </a:cubicBezTo>
                  <a:cubicBezTo>
                    <a:pt x="15" y="40"/>
                    <a:pt x="16" y="40"/>
                    <a:pt x="16" y="40"/>
                  </a:cubicBezTo>
                  <a:cubicBezTo>
                    <a:pt x="17" y="40"/>
                    <a:pt x="18" y="39"/>
                    <a:pt x="18" y="38"/>
                  </a:cubicBezTo>
                  <a:cubicBezTo>
                    <a:pt x="17" y="33"/>
                    <a:pt x="17" y="33"/>
                    <a:pt x="17" y="33"/>
                  </a:cubicBezTo>
                  <a:cubicBezTo>
                    <a:pt x="17" y="33"/>
                    <a:pt x="18" y="33"/>
                    <a:pt x="19" y="32"/>
                  </a:cubicBezTo>
                  <a:cubicBezTo>
                    <a:pt x="20" y="31"/>
                    <a:pt x="20" y="30"/>
                    <a:pt x="21" y="29"/>
                  </a:cubicBezTo>
                  <a:cubicBezTo>
                    <a:pt x="21" y="28"/>
                    <a:pt x="21" y="27"/>
                    <a:pt x="21" y="25"/>
                  </a:cubicBezTo>
                  <a:cubicBezTo>
                    <a:pt x="21" y="23"/>
                    <a:pt x="20" y="21"/>
                    <a:pt x="18" y="20"/>
                  </a:cubicBezTo>
                  <a:cubicBezTo>
                    <a:pt x="17" y="19"/>
                    <a:pt x="16" y="18"/>
                    <a:pt x="14" y="18"/>
                  </a:cubicBezTo>
                  <a:close/>
                  <a:moveTo>
                    <a:pt x="8" y="10"/>
                  </a:moveTo>
                  <a:cubicBezTo>
                    <a:pt x="9" y="10"/>
                    <a:pt x="10" y="10"/>
                    <a:pt x="11" y="10"/>
                  </a:cubicBezTo>
                  <a:cubicBezTo>
                    <a:pt x="12" y="17"/>
                    <a:pt x="12" y="17"/>
                    <a:pt x="12" y="17"/>
                  </a:cubicBezTo>
                  <a:cubicBezTo>
                    <a:pt x="11" y="17"/>
                    <a:pt x="10" y="17"/>
                    <a:pt x="9" y="16"/>
                  </a:cubicBezTo>
                  <a:lnTo>
                    <a:pt x="8" y="10"/>
                  </a:lnTo>
                  <a:close/>
                  <a:moveTo>
                    <a:pt x="11" y="30"/>
                  </a:moveTo>
                  <a:cubicBezTo>
                    <a:pt x="10" y="22"/>
                    <a:pt x="10" y="22"/>
                    <a:pt x="10" y="22"/>
                  </a:cubicBezTo>
                  <a:cubicBezTo>
                    <a:pt x="11" y="22"/>
                    <a:pt x="12" y="23"/>
                    <a:pt x="13" y="23"/>
                  </a:cubicBezTo>
                  <a:cubicBezTo>
                    <a:pt x="13" y="29"/>
                    <a:pt x="13" y="29"/>
                    <a:pt x="13" y="29"/>
                  </a:cubicBezTo>
                  <a:cubicBezTo>
                    <a:pt x="13" y="30"/>
                    <a:pt x="12" y="30"/>
                    <a:pt x="11" y="30"/>
                  </a:cubicBezTo>
                  <a:close/>
                </a:path>
              </a:pathLst>
            </a:custGeom>
            <a:solidFill>
              <a:schemeClr val="accent1"/>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370" name="Freeform 217"/>
            <p:cNvSpPr>
              <a:spLocks noEditPoints="1"/>
            </p:cNvSpPr>
            <p:nvPr/>
          </p:nvSpPr>
          <p:spPr bwMode="auto">
            <a:xfrm>
              <a:off x="642937" y="2406450"/>
              <a:ext cx="260747" cy="260747"/>
            </a:xfrm>
            <a:custGeom>
              <a:gdLst>
                <a:gd fmla="*/ 95 w 101" name="T0"/>
                <a:gd fmla="*/ 46 h 101" name="T1"/>
                <a:gd fmla="*/ 88 w 101" name="T2"/>
                <a:gd fmla="*/ 45 h 101" name="T3"/>
                <a:gd fmla="*/ 86 w 101" name="T4"/>
                <a:gd fmla="*/ 38 h 101" name="T5"/>
                <a:gd fmla="*/ 92 w 101" name="T6"/>
                <a:gd fmla="*/ 34 h 101" name="T7"/>
                <a:gd fmla="*/ 94 w 101" name="T8"/>
                <a:gd fmla="*/ 24 h 101" name="T9"/>
                <a:gd fmla="*/ 89 w 101" name="T10"/>
                <a:gd fmla="*/ 18 h 101" name="T11"/>
                <a:gd fmla="*/ 79 w 101" name="T12"/>
                <a:gd fmla="*/ 16 h 101" name="T13"/>
                <a:gd fmla="*/ 73 w 101" name="T14"/>
                <a:gd fmla="*/ 20 h 101" name="T15"/>
                <a:gd fmla="*/ 67 w 101" name="T16"/>
                <a:gd fmla="*/ 17 h 101" name="T17"/>
                <a:gd fmla="*/ 68 w 101" name="T18"/>
                <a:gd fmla="*/ 9 h 101" name="T19"/>
                <a:gd fmla="*/ 62 w 101" name="T20"/>
                <a:gd fmla="*/ 1 h 101" name="T21"/>
                <a:gd fmla="*/ 55 w 101" name="T22"/>
                <a:gd fmla="*/ 0 h 101" name="T23"/>
                <a:gd fmla="*/ 47 w 101" name="T24"/>
                <a:gd fmla="*/ 6 h 101" name="T25"/>
                <a:gd fmla="*/ 46 w 101" name="T26"/>
                <a:gd fmla="*/ 13 h 101" name="T27"/>
                <a:gd fmla="*/ 38 w 101" name="T28"/>
                <a:gd fmla="*/ 15 h 101" name="T29"/>
                <a:gd fmla="*/ 34 w 101" name="T30"/>
                <a:gd fmla="*/ 9 h 101" name="T31"/>
                <a:gd fmla="*/ 25 w 101" name="T32"/>
                <a:gd fmla="*/ 8 h 101" name="T33"/>
                <a:gd fmla="*/ 18 w 101" name="T34"/>
                <a:gd fmla="*/ 12 h 101" name="T35"/>
                <a:gd fmla="*/ 17 w 101" name="T36"/>
                <a:gd fmla="*/ 22 h 101" name="T37"/>
                <a:gd fmla="*/ 20 w 101" name="T38"/>
                <a:gd fmla="*/ 27 h 101" name="T39"/>
                <a:gd fmla="*/ 16 w 101" name="T40"/>
                <a:gd fmla="*/ 34 h 101" name="T41"/>
                <a:gd fmla="*/ 10 w 101" name="T42"/>
                <a:gd fmla="*/ 33 h 101" name="T43"/>
                <a:gd fmla="*/ 2 w 101" name="T44"/>
                <a:gd fmla="*/ 39 h 101" name="T45"/>
                <a:gd fmla="*/ 1 w 101" name="T46"/>
                <a:gd fmla="*/ 47 h 101" name="T47"/>
                <a:gd fmla="*/ 7 w 101" name="T48"/>
                <a:gd fmla="*/ 55 h 101" name="T49"/>
                <a:gd fmla="*/ 13 w 101" name="T50"/>
                <a:gd fmla="*/ 55 h 101" name="T51"/>
                <a:gd fmla="*/ 14 w 101" name="T52"/>
                <a:gd fmla="*/ 63 h 101" name="T53"/>
                <a:gd fmla="*/ 10 w 101" name="T54"/>
                <a:gd fmla="*/ 67 h 101" name="T55"/>
                <a:gd fmla="*/ 8 w 101" name="T56"/>
                <a:gd fmla="*/ 77 h 101" name="T57"/>
                <a:gd fmla="*/ 13 w 101" name="T58"/>
                <a:gd fmla="*/ 83 h 101" name="T59"/>
                <a:gd fmla="*/ 23 w 101" name="T60"/>
                <a:gd fmla="*/ 84 h 101" name="T61"/>
                <a:gd fmla="*/ 27 w 101" name="T62"/>
                <a:gd fmla="*/ 81 h 101" name="T63"/>
                <a:gd fmla="*/ 34 w 101" name="T64"/>
                <a:gd fmla="*/ 85 h 101" name="T65"/>
                <a:gd fmla="*/ 34 w 101" name="T66"/>
                <a:gd fmla="*/ 91 h 101" name="T67"/>
                <a:gd fmla="*/ 39 w 101" name="T68"/>
                <a:gd fmla="*/ 99 h 101" name="T69"/>
                <a:gd fmla="*/ 47 w 101" name="T70"/>
                <a:gd fmla="*/ 100 h 101" name="T71"/>
                <a:gd fmla="*/ 55 w 101" name="T72"/>
                <a:gd fmla="*/ 94 h 101" name="T73"/>
                <a:gd fmla="*/ 56 w 101" name="T74"/>
                <a:gd fmla="*/ 88 h 101" name="T75"/>
                <a:gd fmla="*/ 64 w 101" name="T76"/>
                <a:gd fmla="*/ 86 h 101" name="T77"/>
                <a:gd fmla="*/ 67 w 101" name="T78"/>
                <a:gd fmla="*/ 91 h 101" name="T79"/>
                <a:gd fmla="*/ 77 w 101" name="T80"/>
                <a:gd fmla="*/ 93 h 101" name="T81"/>
                <a:gd fmla="*/ 84 w 101" name="T82"/>
                <a:gd fmla="*/ 88 h 101" name="T83"/>
                <a:gd fmla="*/ 85 w 101" name="T84"/>
                <a:gd fmla="*/ 78 h 101" name="T85"/>
                <a:gd fmla="*/ 81 w 101" name="T86"/>
                <a:gd fmla="*/ 73 h 101" name="T87"/>
                <a:gd fmla="*/ 85 w 101" name="T88"/>
                <a:gd fmla="*/ 67 h 101" name="T89"/>
                <a:gd fmla="*/ 92 w 101" name="T90"/>
                <a:gd fmla="*/ 68 h 101" name="T91"/>
                <a:gd fmla="*/ 100 w 101" name="T92"/>
                <a:gd fmla="*/ 62 h 101" name="T93"/>
                <a:gd fmla="*/ 101 w 101" name="T94"/>
                <a:gd fmla="*/ 54 h 101" name="T95"/>
                <a:gd fmla="*/ 95 w 101" name="T96"/>
                <a:gd fmla="*/ 46 h 101" name="T97"/>
                <a:gd fmla="*/ 61 w 101" name="T98"/>
                <a:gd fmla="*/ 66 h 101" name="T99"/>
                <a:gd fmla="*/ 35 w 101" name="T100"/>
                <a:gd fmla="*/ 62 h 101" name="T101"/>
                <a:gd fmla="*/ 39 w 101" name="T102"/>
                <a:gd fmla="*/ 35 h 101" name="T103"/>
                <a:gd fmla="*/ 65 w 101" name="T104"/>
                <a:gd fmla="*/ 40 h 101" name="T105"/>
                <a:gd fmla="*/ 61 w 101" name="T106"/>
                <a:gd fmla="*/ 66 h 101"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00" w="100">
                  <a:moveTo>
                    <a:pt x="95" y="46"/>
                  </a:moveTo>
                  <a:cubicBezTo>
                    <a:pt x="88" y="45"/>
                    <a:pt x="88" y="45"/>
                    <a:pt x="88" y="45"/>
                  </a:cubicBezTo>
                  <a:cubicBezTo>
                    <a:pt x="87" y="43"/>
                    <a:pt x="87" y="40"/>
                    <a:pt x="86" y="38"/>
                  </a:cubicBezTo>
                  <a:cubicBezTo>
                    <a:pt x="92" y="34"/>
                    <a:pt x="92" y="34"/>
                    <a:pt x="92" y="34"/>
                  </a:cubicBezTo>
                  <a:cubicBezTo>
                    <a:pt x="95" y="31"/>
                    <a:pt x="96" y="27"/>
                    <a:pt x="94" y="24"/>
                  </a:cubicBezTo>
                  <a:cubicBezTo>
                    <a:pt x="89" y="18"/>
                    <a:pt x="89" y="18"/>
                    <a:pt x="89" y="18"/>
                  </a:cubicBezTo>
                  <a:cubicBezTo>
                    <a:pt x="87" y="14"/>
                    <a:pt x="82" y="14"/>
                    <a:pt x="79" y="16"/>
                  </a:cubicBezTo>
                  <a:cubicBezTo>
                    <a:pt x="73" y="20"/>
                    <a:pt x="73" y="20"/>
                    <a:pt x="73" y="20"/>
                  </a:cubicBezTo>
                  <a:cubicBezTo>
                    <a:pt x="71" y="19"/>
                    <a:pt x="69" y="18"/>
                    <a:pt x="67" y="17"/>
                  </a:cubicBezTo>
                  <a:cubicBezTo>
                    <a:pt x="68" y="9"/>
                    <a:pt x="68" y="9"/>
                    <a:pt x="68" y="9"/>
                  </a:cubicBezTo>
                  <a:cubicBezTo>
                    <a:pt x="69" y="6"/>
                    <a:pt x="66" y="2"/>
                    <a:pt x="62" y="1"/>
                  </a:cubicBezTo>
                  <a:cubicBezTo>
                    <a:pt x="55" y="0"/>
                    <a:pt x="55" y="0"/>
                    <a:pt x="55" y="0"/>
                  </a:cubicBezTo>
                  <a:cubicBezTo>
                    <a:pt x="51" y="0"/>
                    <a:pt x="47" y="2"/>
                    <a:pt x="47" y="6"/>
                  </a:cubicBezTo>
                  <a:cubicBezTo>
                    <a:pt x="46" y="13"/>
                    <a:pt x="46" y="13"/>
                    <a:pt x="46" y="13"/>
                  </a:cubicBezTo>
                  <a:cubicBezTo>
                    <a:pt x="43" y="13"/>
                    <a:pt x="41" y="14"/>
                    <a:pt x="38" y="15"/>
                  </a:cubicBezTo>
                  <a:cubicBezTo>
                    <a:pt x="34" y="9"/>
                    <a:pt x="34" y="9"/>
                    <a:pt x="34" y="9"/>
                  </a:cubicBezTo>
                  <a:cubicBezTo>
                    <a:pt x="32" y="6"/>
                    <a:pt x="28" y="5"/>
                    <a:pt x="25" y="8"/>
                  </a:cubicBezTo>
                  <a:cubicBezTo>
                    <a:pt x="18" y="12"/>
                    <a:pt x="18" y="12"/>
                    <a:pt x="18" y="12"/>
                  </a:cubicBezTo>
                  <a:cubicBezTo>
                    <a:pt x="15" y="15"/>
                    <a:pt x="14" y="19"/>
                    <a:pt x="17" y="22"/>
                  </a:cubicBezTo>
                  <a:cubicBezTo>
                    <a:pt x="20" y="27"/>
                    <a:pt x="20" y="27"/>
                    <a:pt x="20" y="27"/>
                  </a:cubicBezTo>
                  <a:cubicBezTo>
                    <a:pt x="19" y="29"/>
                    <a:pt x="17" y="32"/>
                    <a:pt x="16" y="34"/>
                  </a:cubicBezTo>
                  <a:cubicBezTo>
                    <a:pt x="10" y="33"/>
                    <a:pt x="10" y="33"/>
                    <a:pt x="10" y="33"/>
                  </a:cubicBezTo>
                  <a:cubicBezTo>
                    <a:pt x="6" y="32"/>
                    <a:pt x="3" y="35"/>
                    <a:pt x="2" y="39"/>
                  </a:cubicBezTo>
                  <a:cubicBezTo>
                    <a:pt x="1" y="47"/>
                    <a:pt x="1" y="47"/>
                    <a:pt x="1" y="47"/>
                  </a:cubicBezTo>
                  <a:cubicBezTo>
                    <a:pt x="0" y="50"/>
                    <a:pt x="3" y="54"/>
                    <a:pt x="7" y="55"/>
                  </a:cubicBezTo>
                  <a:cubicBezTo>
                    <a:pt x="13" y="55"/>
                    <a:pt x="13" y="55"/>
                    <a:pt x="13" y="55"/>
                  </a:cubicBezTo>
                  <a:cubicBezTo>
                    <a:pt x="13" y="58"/>
                    <a:pt x="14" y="61"/>
                    <a:pt x="14" y="63"/>
                  </a:cubicBezTo>
                  <a:cubicBezTo>
                    <a:pt x="10" y="67"/>
                    <a:pt x="10" y="67"/>
                    <a:pt x="10" y="67"/>
                  </a:cubicBezTo>
                  <a:cubicBezTo>
                    <a:pt x="7" y="69"/>
                    <a:pt x="6" y="73"/>
                    <a:pt x="8" y="77"/>
                  </a:cubicBezTo>
                  <a:cubicBezTo>
                    <a:pt x="13" y="83"/>
                    <a:pt x="13" y="83"/>
                    <a:pt x="13" y="83"/>
                  </a:cubicBezTo>
                  <a:cubicBezTo>
                    <a:pt x="15" y="86"/>
                    <a:pt x="20" y="87"/>
                    <a:pt x="23" y="84"/>
                  </a:cubicBezTo>
                  <a:cubicBezTo>
                    <a:pt x="27" y="81"/>
                    <a:pt x="27" y="81"/>
                    <a:pt x="27" y="81"/>
                  </a:cubicBezTo>
                  <a:cubicBezTo>
                    <a:pt x="30" y="83"/>
                    <a:pt x="32" y="84"/>
                    <a:pt x="34" y="85"/>
                  </a:cubicBezTo>
                  <a:cubicBezTo>
                    <a:pt x="34" y="91"/>
                    <a:pt x="34" y="91"/>
                    <a:pt x="34" y="91"/>
                  </a:cubicBezTo>
                  <a:cubicBezTo>
                    <a:pt x="33" y="95"/>
                    <a:pt x="36" y="98"/>
                    <a:pt x="39" y="99"/>
                  </a:cubicBezTo>
                  <a:cubicBezTo>
                    <a:pt x="47" y="100"/>
                    <a:pt x="47" y="100"/>
                    <a:pt x="47" y="100"/>
                  </a:cubicBezTo>
                  <a:cubicBezTo>
                    <a:pt x="51" y="101"/>
                    <a:pt x="55" y="98"/>
                    <a:pt x="55" y="94"/>
                  </a:cubicBezTo>
                  <a:cubicBezTo>
                    <a:pt x="56" y="88"/>
                    <a:pt x="56" y="88"/>
                    <a:pt x="56" y="88"/>
                  </a:cubicBezTo>
                  <a:cubicBezTo>
                    <a:pt x="59" y="88"/>
                    <a:pt x="61" y="87"/>
                    <a:pt x="64" y="86"/>
                  </a:cubicBezTo>
                  <a:cubicBezTo>
                    <a:pt x="67" y="91"/>
                    <a:pt x="67" y="91"/>
                    <a:pt x="67" y="91"/>
                  </a:cubicBezTo>
                  <a:cubicBezTo>
                    <a:pt x="70" y="94"/>
                    <a:pt x="74" y="95"/>
                    <a:pt x="77" y="93"/>
                  </a:cubicBezTo>
                  <a:cubicBezTo>
                    <a:pt x="84" y="88"/>
                    <a:pt x="84" y="88"/>
                    <a:pt x="84" y="88"/>
                  </a:cubicBezTo>
                  <a:cubicBezTo>
                    <a:pt x="87" y="86"/>
                    <a:pt x="87" y="82"/>
                    <a:pt x="85" y="78"/>
                  </a:cubicBezTo>
                  <a:cubicBezTo>
                    <a:pt x="81" y="73"/>
                    <a:pt x="81" y="73"/>
                    <a:pt x="81" y="73"/>
                  </a:cubicBezTo>
                  <a:cubicBezTo>
                    <a:pt x="82" y="71"/>
                    <a:pt x="84" y="69"/>
                    <a:pt x="85" y="67"/>
                  </a:cubicBezTo>
                  <a:cubicBezTo>
                    <a:pt x="92" y="68"/>
                    <a:pt x="92" y="68"/>
                    <a:pt x="92" y="68"/>
                  </a:cubicBezTo>
                  <a:cubicBezTo>
                    <a:pt x="95" y="68"/>
                    <a:pt x="99" y="66"/>
                    <a:pt x="100" y="62"/>
                  </a:cubicBezTo>
                  <a:cubicBezTo>
                    <a:pt x="101" y="54"/>
                    <a:pt x="101" y="54"/>
                    <a:pt x="101" y="54"/>
                  </a:cubicBezTo>
                  <a:cubicBezTo>
                    <a:pt x="101" y="50"/>
                    <a:pt x="99" y="47"/>
                    <a:pt x="95" y="46"/>
                  </a:cubicBezTo>
                  <a:close/>
                  <a:moveTo>
                    <a:pt x="61" y="66"/>
                  </a:moveTo>
                  <a:cubicBezTo>
                    <a:pt x="53" y="72"/>
                    <a:pt x="41" y="70"/>
                    <a:pt x="35" y="62"/>
                  </a:cubicBezTo>
                  <a:cubicBezTo>
                    <a:pt x="29" y="53"/>
                    <a:pt x="31" y="42"/>
                    <a:pt x="39" y="35"/>
                  </a:cubicBezTo>
                  <a:cubicBezTo>
                    <a:pt x="47" y="29"/>
                    <a:pt x="59" y="31"/>
                    <a:pt x="65" y="40"/>
                  </a:cubicBezTo>
                  <a:cubicBezTo>
                    <a:pt x="72" y="48"/>
                    <a:pt x="70" y="60"/>
                    <a:pt x="61" y="66"/>
                  </a:cubicBezTo>
                  <a:close/>
                </a:path>
              </a:pathLst>
            </a:custGeom>
            <a:solidFill>
              <a:schemeClr val="accent1"/>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371" name="Freeform 218"/>
            <p:cNvSpPr>
              <a:spLocks noEditPoints="1"/>
            </p:cNvSpPr>
            <p:nvPr/>
          </p:nvSpPr>
          <p:spPr bwMode="auto">
            <a:xfrm>
              <a:off x="589359" y="2718393"/>
              <a:ext cx="92869" cy="90488"/>
            </a:xfrm>
            <a:custGeom>
              <a:gdLst>
                <a:gd fmla="*/ 35 w 36" name="T0"/>
                <a:gd fmla="*/ 12 h 35" name="T1"/>
                <a:gd fmla="*/ 32 w 36" name="T2"/>
                <a:gd fmla="*/ 10 h 35" name="T3"/>
                <a:gd fmla="*/ 29 w 36" name="T4"/>
                <a:gd fmla="*/ 11 h 35" name="T5"/>
                <a:gd fmla="*/ 28 w 36" name="T6"/>
                <a:gd fmla="*/ 9 h 35" name="T7"/>
                <a:gd fmla="*/ 29 w 36" name="T8"/>
                <a:gd fmla="*/ 7 h 35" name="T9"/>
                <a:gd fmla="*/ 28 w 36" name="T10"/>
                <a:gd fmla="*/ 3 h 35" name="T11"/>
                <a:gd fmla="*/ 26 w 36" name="T12"/>
                <a:gd fmla="*/ 2 h 35" name="T13"/>
                <a:gd fmla="*/ 22 w 36" name="T14"/>
                <a:gd fmla="*/ 3 h 35" name="T15"/>
                <a:gd fmla="*/ 21 w 36" name="T16"/>
                <a:gd fmla="*/ 5 h 35" name="T17"/>
                <a:gd fmla="*/ 19 w 36" name="T18"/>
                <a:gd fmla="*/ 4 h 35" name="T19"/>
                <a:gd fmla="*/ 18 w 36" name="T20"/>
                <a:gd fmla="*/ 2 h 35" name="T21"/>
                <a:gd fmla="*/ 15 w 36" name="T22"/>
                <a:gd fmla="*/ 0 h 35" name="T23"/>
                <a:gd fmla="*/ 12 w 36" name="T24"/>
                <a:gd fmla="*/ 1 h 35" name="T25"/>
                <a:gd fmla="*/ 11 w 36" name="T26"/>
                <a:gd fmla="*/ 4 h 35" name="T27"/>
                <a:gd fmla="*/ 11 w 36" name="T28"/>
                <a:gd fmla="*/ 6 h 35" name="T29"/>
                <a:gd fmla="*/ 9 w 36" name="T30"/>
                <a:gd fmla="*/ 8 h 35" name="T31"/>
                <a:gd fmla="*/ 7 w 36" name="T32"/>
                <a:gd fmla="*/ 6 h 35" name="T33"/>
                <a:gd fmla="*/ 4 w 36" name="T34"/>
                <a:gd fmla="*/ 7 h 35" name="T35"/>
                <a:gd fmla="*/ 2 w 36" name="T36"/>
                <a:gd fmla="*/ 10 h 35" name="T37"/>
                <a:gd fmla="*/ 3 w 36" name="T38"/>
                <a:gd fmla="*/ 13 h 35" name="T39"/>
                <a:gd fmla="*/ 5 w 36" name="T40"/>
                <a:gd fmla="*/ 14 h 35" name="T41"/>
                <a:gd fmla="*/ 4 w 36" name="T42"/>
                <a:gd fmla="*/ 17 h 35" name="T43"/>
                <a:gd fmla="*/ 2 w 36" name="T44"/>
                <a:gd fmla="*/ 17 h 35" name="T45"/>
                <a:gd fmla="*/ 1 w 36" name="T46"/>
                <a:gd fmla="*/ 20 h 35" name="T47"/>
                <a:gd fmla="*/ 1 w 36" name="T48"/>
                <a:gd fmla="*/ 23 h 35" name="T49"/>
                <a:gd fmla="*/ 4 w 36" name="T50"/>
                <a:gd fmla="*/ 25 h 35" name="T51"/>
                <a:gd fmla="*/ 6 w 36" name="T52"/>
                <a:gd fmla="*/ 24 h 35" name="T53"/>
                <a:gd fmla="*/ 8 w 36" name="T54"/>
                <a:gd fmla="*/ 27 h 35" name="T55"/>
                <a:gd fmla="*/ 7 w 36" name="T56"/>
                <a:gd fmla="*/ 28 h 35" name="T57"/>
                <a:gd fmla="*/ 8 w 36" name="T58"/>
                <a:gd fmla="*/ 32 h 35" name="T59"/>
                <a:gd fmla="*/ 10 w 36" name="T60"/>
                <a:gd fmla="*/ 33 h 35" name="T61"/>
                <a:gd fmla="*/ 14 w 36" name="T62"/>
                <a:gd fmla="*/ 32 h 35" name="T63"/>
                <a:gd fmla="*/ 15 w 36" name="T64"/>
                <a:gd fmla="*/ 30 h 35" name="T65"/>
                <a:gd fmla="*/ 17 w 36" name="T66"/>
                <a:gd fmla="*/ 31 h 35" name="T67"/>
                <a:gd fmla="*/ 18 w 36" name="T68"/>
                <a:gd fmla="*/ 33 h 35" name="T69"/>
                <a:gd fmla="*/ 21 w 36" name="T70"/>
                <a:gd fmla="*/ 35 h 35" name="T71"/>
                <a:gd fmla="*/ 24 w 36" name="T72"/>
                <a:gd fmla="*/ 34 h 35" name="T73"/>
                <a:gd fmla="*/ 25 w 36" name="T74"/>
                <a:gd fmla="*/ 31 h 35" name="T75"/>
                <a:gd fmla="*/ 25 w 36" name="T76"/>
                <a:gd fmla="*/ 29 h 35" name="T77"/>
                <a:gd fmla="*/ 27 w 36" name="T78"/>
                <a:gd fmla="*/ 27 h 35" name="T79"/>
                <a:gd fmla="*/ 29 w 36" name="T80"/>
                <a:gd fmla="*/ 29 h 35" name="T81"/>
                <a:gd fmla="*/ 32 w 36" name="T82"/>
                <a:gd fmla="*/ 28 h 35" name="T83"/>
                <a:gd fmla="*/ 34 w 36" name="T84"/>
                <a:gd fmla="*/ 25 h 35" name="T85"/>
                <a:gd fmla="*/ 33 w 36" name="T86"/>
                <a:gd fmla="*/ 22 h 35" name="T87"/>
                <a:gd fmla="*/ 31 w 36" name="T88"/>
                <a:gd fmla="*/ 21 h 35" name="T89"/>
                <a:gd fmla="*/ 31 w 36" name="T90"/>
                <a:gd fmla="*/ 18 h 35" name="T91"/>
                <a:gd fmla="*/ 34 w 36" name="T92"/>
                <a:gd fmla="*/ 18 h 35" name="T93"/>
                <a:gd fmla="*/ 35 w 36" name="T94"/>
                <a:gd fmla="*/ 15 h 35" name="T95"/>
                <a:gd fmla="*/ 35 w 36" name="T96"/>
                <a:gd fmla="*/ 12 h 35" name="T97"/>
                <a:gd fmla="*/ 19 w 36" name="T98"/>
                <a:gd fmla="*/ 24 h 35" name="T99"/>
                <a:gd fmla="*/ 11 w 36" name="T100"/>
                <a:gd fmla="*/ 19 h 35" name="T101"/>
                <a:gd fmla="*/ 16 w 36" name="T102"/>
                <a:gd fmla="*/ 11 h 35" name="T103"/>
                <a:gd fmla="*/ 24 w 36" name="T104"/>
                <a:gd fmla="*/ 16 h 35" name="T105"/>
                <a:gd fmla="*/ 19 w 36" name="T106"/>
                <a:gd fmla="*/ 24 h 35"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35" w="36">
                  <a:moveTo>
                    <a:pt x="35" y="12"/>
                  </a:moveTo>
                  <a:cubicBezTo>
                    <a:pt x="34" y="11"/>
                    <a:pt x="33" y="10"/>
                    <a:pt x="32" y="10"/>
                  </a:cubicBezTo>
                  <a:cubicBezTo>
                    <a:pt x="29" y="11"/>
                    <a:pt x="29" y="11"/>
                    <a:pt x="29" y="11"/>
                  </a:cubicBezTo>
                  <a:cubicBezTo>
                    <a:pt x="29" y="10"/>
                    <a:pt x="28" y="9"/>
                    <a:pt x="28" y="9"/>
                  </a:cubicBezTo>
                  <a:cubicBezTo>
                    <a:pt x="29" y="7"/>
                    <a:pt x="29" y="7"/>
                    <a:pt x="29" y="7"/>
                  </a:cubicBezTo>
                  <a:cubicBezTo>
                    <a:pt x="30" y="5"/>
                    <a:pt x="29" y="4"/>
                    <a:pt x="28" y="3"/>
                  </a:cubicBezTo>
                  <a:cubicBezTo>
                    <a:pt x="26" y="2"/>
                    <a:pt x="26" y="2"/>
                    <a:pt x="26" y="2"/>
                  </a:cubicBezTo>
                  <a:cubicBezTo>
                    <a:pt x="25" y="1"/>
                    <a:pt x="23" y="1"/>
                    <a:pt x="22" y="3"/>
                  </a:cubicBezTo>
                  <a:cubicBezTo>
                    <a:pt x="21" y="5"/>
                    <a:pt x="21" y="5"/>
                    <a:pt x="21" y="5"/>
                  </a:cubicBezTo>
                  <a:cubicBezTo>
                    <a:pt x="20" y="4"/>
                    <a:pt x="20" y="4"/>
                    <a:pt x="19" y="4"/>
                  </a:cubicBezTo>
                  <a:cubicBezTo>
                    <a:pt x="18" y="2"/>
                    <a:pt x="18" y="2"/>
                    <a:pt x="18" y="2"/>
                  </a:cubicBezTo>
                  <a:cubicBezTo>
                    <a:pt x="18" y="1"/>
                    <a:pt x="16" y="0"/>
                    <a:pt x="15" y="0"/>
                  </a:cubicBezTo>
                  <a:cubicBezTo>
                    <a:pt x="12" y="1"/>
                    <a:pt x="12" y="1"/>
                    <a:pt x="12" y="1"/>
                  </a:cubicBezTo>
                  <a:cubicBezTo>
                    <a:pt x="11" y="1"/>
                    <a:pt x="10" y="2"/>
                    <a:pt x="11" y="4"/>
                  </a:cubicBezTo>
                  <a:cubicBezTo>
                    <a:pt x="11" y="6"/>
                    <a:pt x="11" y="6"/>
                    <a:pt x="11" y="6"/>
                  </a:cubicBezTo>
                  <a:cubicBezTo>
                    <a:pt x="10" y="6"/>
                    <a:pt x="10" y="7"/>
                    <a:pt x="9" y="8"/>
                  </a:cubicBezTo>
                  <a:cubicBezTo>
                    <a:pt x="7" y="6"/>
                    <a:pt x="7" y="6"/>
                    <a:pt x="7" y="6"/>
                  </a:cubicBezTo>
                  <a:cubicBezTo>
                    <a:pt x="6" y="6"/>
                    <a:pt x="4" y="6"/>
                    <a:pt x="4" y="7"/>
                  </a:cubicBezTo>
                  <a:cubicBezTo>
                    <a:pt x="2" y="10"/>
                    <a:pt x="2" y="10"/>
                    <a:pt x="2" y="10"/>
                  </a:cubicBezTo>
                  <a:cubicBezTo>
                    <a:pt x="2" y="11"/>
                    <a:pt x="2" y="12"/>
                    <a:pt x="3" y="13"/>
                  </a:cubicBezTo>
                  <a:cubicBezTo>
                    <a:pt x="5" y="14"/>
                    <a:pt x="5" y="14"/>
                    <a:pt x="5" y="14"/>
                  </a:cubicBezTo>
                  <a:cubicBezTo>
                    <a:pt x="5" y="15"/>
                    <a:pt x="4" y="16"/>
                    <a:pt x="4" y="17"/>
                  </a:cubicBezTo>
                  <a:cubicBezTo>
                    <a:pt x="2" y="17"/>
                    <a:pt x="2" y="17"/>
                    <a:pt x="2" y="17"/>
                  </a:cubicBezTo>
                  <a:cubicBezTo>
                    <a:pt x="1" y="18"/>
                    <a:pt x="0" y="19"/>
                    <a:pt x="1" y="20"/>
                  </a:cubicBezTo>
                  <a:cubicBezTo>
                    <a:pt x="1" y="23"/>
                    <a:pt x="1" y="23"/>
                    <a:pt x="1" y="23"/>
                  </a:cubicBezTo>
                  <a:cubicBezTo>
                    <a:pt x="2" y="24"/>
                    <a:pt x="3" y="25"/>
                    <a:pt x="4" y="25"/>
                  </a:cubicBezTo>
                  <a:cubicBezTo>
                    <a:pt x="6" y="24"/>
                    <a:pt x="6" y="24"/>
                    <a:pt x="6" y="24"/>
                  </a:cubicBezTo>
                  <a:cubicBezTo>
                    <a:pt x="7" y="25"/>
                    <a:pt x="7" y="26"/>
                    <a:pt x="8" y="27"/>
                  </a:cubicBezTo>
                  <a:cubicBezTo>
                    <a:pt x="7" y="28"/>
                    <a:pt x="7" y="28"/>
                    <a:pt x="7" y="28"/>
                  </a:cubicBezTo>
                  <a:cubicBezTo>
                    <a:pt x="6" y="30"/>
                    <a:pt x="7" y="31"/>
                    <a:pt x="8" y="32"/>
                  </a:cubicBezTo>
                  <a:cubicBezTo>
                    <a:pt x="10" y="33"/>
                    <a:pt x="10" y="33"/>
                    <a:pt x="10" y="33"/>
                  </a:cubicBezTo>
                  <a:cubicBezTo>
                    <a:pt x="11" y="34"/>
                    <a:pt x="13" y="34"/>
                    <a:pt x="14" y="32"/>
                  </a:cubicBezTo>
                  <a:cubicBezTo>
                    <a:pt x="15" y="30"/>
                    <a:pt x="15" y="30"/>
                    <a:pt x="15" y="30"/>
                  </a:cubicBezTo>
                  <a:cubicBezTo>
                    <a:pt x="16" y="31"/>
                    <a:pt x="16" y="31"/>
                    <a:pt x="17" y="31"/>
                  </a:cubicBezTo>
                  <a:cubicBezTo>
                    <a:pt x="18" y="33"/>
                    <a:pt x="18" y="33"/>
                    <a:pt x="18" y="33"/>
                  </a:cubicBezTo>
                  <a:cubicBezTo>
                    <a:pt x="18" y="34"/>
                    <a:pt x="20" y="35"/>
                    <a:pt x="21" y="35"/>
                  </a:cubicBezTo>
                  <a:cubicBezTo>
                    <a:pt x="24" y="34"/>
                    <a:pt x="24" y="34"/>
                    <a:pt x="24" y="34"/>
                  </a:cubicBezTo>
                  <a:cubicBezTo>
                    <a:pt x="25" y="34"/>
                    <a:pt x="26" y="32"/>
                    <a:pt x="25" y="31"/>
                  </a:cubicBezTo>
                  <a:cubicBezTo>
                    <a:pt x="25" y="29"/>
                    <a:pt x="25" y="29"/>
                    <a:pt x="25" y="29"/>
                  </a:cubicBezTo>
                  <a:cubicBezTo>
                    <a:pt x="26" y="28"/>
                    <a:pt x="26" y="28"/>
                    <a:pt x="27" y="27"/>
                  </a:cubicBezTo>
                  <a:cubicBezTo>
                    <a:pt x="29" y="29"/>
                    <a:pt x="29" y="29"/>
                    <a:pt x="29" y="29"/>
                  </a:cubicBezTo>
                  <a:cubicBezTo>
                    <a:pt x="30" y="29"/>
                    <a:pt x="32" y="29"/>
                    <a:pt x="32" y="28"/>
                  </a:cubicBezTo>
                  <a:cubicBezTo>
                    <a:pt x="34" y="25"/>
                    <a:pt x="34" y="25"/>
                    <a:pt x="34" y="25"/>
                  </a:cubicBezTo>
                  <a:cubicBezTo>
                    <a:pt x="34" y="24"/>
                    <a:pt x="34" y="23"/>
                    <a:pt x="33" y="22"/>
                  </a:cubicBezTo>
                  <a:cubicBezTo>
                    <a:pt x="31" y="21"/>
                    <a:pt x="31" y="21"/>
                    <a:pt x="31" y="21"/>
                  </a:cubicBezTo>
                  <a:cubicBezTo>
                    <a:pt x="31" y="20"/>
                    <a:pt x="31" y="19"/>
                    <a:pt x="31" y="18"/>
                  </a:cubicBezTo>
                  <a:cubicBezTo>
                    <a:pt x="34" y="18"/>
                    <a:pt x="34" y="18"/>
                    <a:pt x="34" y="18"/>
                  </a:cubicBezTo>
                  <a:cubicBezTo>
                    <a:pt x="35" y="17"/>
                    <a:pt x="36" y="16"/>
                    <a:pt x="35" y="15"/>
                  </a:cubicBezTo>
                  <a:lnTo>
                    <a:pt x="35" y="12"/>
                  </a:lnTo>
                  <a:close/>
                  <a:moveTo>
                    <a:pt x="19" y="24"/>
                  </a:moveTo>
                  <a:cubicBezTo>
                    <a:pt x="16" y="25"/>
                    <a:pt x="12" y="23"/>
                    <a:pt x="11" y="19"/>
                  </a:cubicBezTo>
                  <a:cubicBezTo>
                    <a:pt x="10" y="16"/>
                    <a:pt x="13" y="12"/>
                    <a:pt x="16" y="11"/>
                  </a:cubicBezTo>
                  <a:cubicBezTo>
                    <a:pt x="20" y="10"/>
                    <a:pt x="23" y="12"/>
                    <a:pt x="24" y="16"/>
                  </a:cubicBezTo>
                  <a:cubicBezTo>
                    <a:pt x="25" y="19"/>
                    <a:pt x="23" y="23"/>
                    <a:pt x="19" y="24"/>
                  </a:cubicBezTo>
                  <a:close/>
                </a:path>
              </a:pathLst>
            </a:custGeom>
            <a:solidFill>
              <a:schemeClr val="accent3"/>
            </a:solidFill>
            <a:ln>
              <a:solidFill>
                <a:schemeClr val="accent1"/>
              </a:solid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372" name="Freeform 219"/>
            <p:cNvSpPr>
              <a:spLocks noEditPoints="1"/>
            </p:cNvSpPr>
            <p:nvPr/>
          </p:nvSpPr>
          <p:spPr bwMode="auto">
            <a:xfrm>
              <a:off x="638175" y="2308818"/>
              <a:ext cx="100013" cy="100013"/>
            </a:xfrm>
            <a:custGeom>
              <a:gdLst>
                <a:gd fmla="*/ 38 w 39" name="T0"/>
                <a:gd fmla="*/ 13 h 39" name="T1"/>
                <a:gd fmla="*/ 34 w 39" name="T2"/>
                <a:gd fmla="*/ 11 h 39" name="T3"/>
                <a:gd fmla="*/ 32 w 39" name="T4"/>
                <a:gd fmla="*/ 12 h 39" name="T5"/>
                <a:gd fmla="*/ 30 w 39" name="T6"/>
                <a:gd fmla="*/ 10 h 39" name="T7"/>
                <a:gd fmla="*/ 32 w 39" name="T8"/>
                <a:gd fmla="*/ 7 h 39" name="T9"/>
                <a:gd fmla="*/ 31 w 39" name="T10"/>
                <a:gd fmla="*/ 3 h 39" name="T11"/>
                <a:gd fmla="*/ 28 w 39" name="T12"/>
                <a:gd fmla="*/ 2 h 39" name="T13"/>
                <a:gd fmla="*/ 24 w 39" name="T14"/>
                <a:gd fmla="*/ 3 h 39" name="T15"/>
                <a:gd fmla="*/ 23 w 39" name="T16"/>
                <a:gd fmla="*/ 5 h 39" name="T17"/>
                <a:gd fmla="*/ 20 w 39" name="T18"/>
                <a:gd fmla="*/ 5 h 39" name="T19"/>
                <a:gd fmla="*/ 19 w 39" name="T20"/>
                <a:gd fmla="*/ 2 h 39" name="T21"/>
                <a:gd fmla="*/ 16 w 39" name="T22"/>
                <a:gd fmla="*/ 0 h 39" name="T23"/>
                <a:gd fmla="*/ 13 w 39" name="T24"/>
                <a:gd fmla="*/ 1 h 39" name="T25"/>
                <a:gd fmla="*/ 11 w 39" name="T26"/>
                <a:gd fmla="*/ 4 h 39" name="T27"/>
                <a:gd fmla="*/ 12 w 39" name="T28"/>
                <a:gd fmla="*/ 7 h 39" name="T29"/>
                <a:gd fmla="*/ 9 w 39" name="T30"/>
                <a:gd fmla="*/ 8 h 39" name="T31"/>
                <a:gd fmla="*/ 7 w 39" name="T32"/>
                <a:gd fmla="*/ 7 h 39" name="T33"/>
                <a:gd fmla="*/ 4 w 39" name="T34"/>
                <a:gd fmla="*/ 8 h 39" name="T35"/>
                <a:gd fmla="*/ 2 w 39" name="T36"/>
                <a:gd fmla="*/ 11 h 39" name="T37"/>
                <a:gd fmla="*/ 3 w 39" name="T38"/>
                <a:gd fmla="*/ 14 h 39" name="T39"/>
                <a:gd fmla="*/ 5 w 39" name="T40"/>
                <a:gd fmla="*/ 15 h 39" name="T41"/>
                <a:gd fmla="*/ 4 w 39" name="T42"/>
                <a:gd fmla="*/ 19 h 39" name="T43"/>
                <a:gd fmla="*/ 2 w 39" name="T44"/>
                <a:gd fmla="*/ 19 h 39" name="T45"/>
                <a:gd fmla="*/ 0 w 39" name="T46"/>
                <a:gd fmla="*/ 22 h 39" name="T47"/>
                <a:gd fmla="*/ 1 w 39" name="T48"/>
                <a:gd fmla="*/ 25 h 39" name="T49"/>
                <a:gd fmla="*/ 4 w 39" name="T50"/>
                <a:gd fmla="*/ 27 h 39" name="T51"/>
                <a:gd fmla="*/ 6 w 39" name="T52"/>
                <a:gd fmla="*/ 27 h 39" name="T53"/>
                <a:gd fmla="*/ 8 w 39" name="T54"/>
                <a:gd fmla="*/ 29 h 39" name="T55"/>
                <a:gd fmla="*/ 7 w 39" name="T56"/>
                <a:gd fmla="*/ 31 h 39" name="T57"/>
                <a:gd fmla="*/ 8 w 39" name="T58"/>
                <a:gd fmla="*/ 35 h 39" name="T59"/>
                <a:gd fmla="*/ 11 w 39" name="T60"/>
                <a:gd fmla="*/ 37 h 39" name="T61"/>
                <a:gd fmla="*/ 14 w 39" name="T62"/>
                <a:gd fmla="*/ 36 h 39" name="T63"/>
                <a:gd fmla="*/ 16 w 39" name="T64"/>
                <a:gd fmla="*/ 34 h 39" name="T65"/>
                <a:gd fmla="*/ 19 w 39" name="T66"/>
                <a:gd fmla="*/ 34 h 39" name="T67"/>
                <a:gd fmla="*/ 19 w 39" name="T68"/>
                <a:gd fmla="*/ 36 h 39" name="T69"/>
                <a:gd fmla="*/ 23 w 39" name="T70"/>
                <a:gd fmla="*/ 38 h 39" name="T71"/>
                <a:gd fmla="*/ 26 w 39" name="T72"/>
                <a:gd fmla="*/ 38 h 39" name="T73"/>
                <a:gd fmla="*/ 27 w 39" name="T74"/>
                <a:gd fmla="*/ 34 h 39" name="T75"/>
                <a:gd fmla="*/ 27 w 39" name="T76"/>
                <a:gd fmla="*/ 32 h 39" name="T77"/>
                <a:gd fmla="*/ 29 w 39" name="T78"/>
                <a:gd fmla="*/ 30 h 39" name="T79"/>
                <a:gd fmla="*/ 31 w 39" name="T80"/>
                <a:gd fmla="*/ 31 h 39" name="T81"/>
                <a:gd fmla="*/ 35 w 39" name="T82"/>
                <a:gd fmla="*/ 30 h 39" name="T83"/>
                <a:gd fmla="*/ 37 w 39" name="T84"/>
                <a:gd fmla="*/ 28 h 39" name="T85"/>
                <a:gd fmla="*/ 36 w 39" name="T86"/>
                <a:gd fmla="*/ 24 h 39" name="T87"/>
                <a:gd fmla="*/ 33 w 39" name="T88"/>
                <a:gd fmla="*/ 23 h 39" name="T89"/>
                <a:gd fmla="*/ 34 w 39" name="T90"/>
                <a:gd fmla="*/ 20 h 39" name="T91"/>
                <a:gd fmla="*/ 36 w 39" name="T92"/>
                <a:gd fmla="*/ 19 h 39" name="T93"/>
                <a:gd fmla="*/ 38 w 39" name="T94"/>
                <a:gd fmla="*/ 16 h 39" name="T95"/>
                <a:gd fmla="*/ 38 w 39" name="T96"/>
                <a:gd fmla="*/ 13 h 39" name="T97"/>
                <a:gd fmla="*/ 21 w 39" name="T98"/>
                <a:gd fmla="*/ 26 h 39" name="T99"/>
                <a:gd fmla="*/ 12 w 39" name="T100"/>
                <a:gd fmla="*/ 21 h 39" name="T101"/>
                <a:gd fmla="*/ 17 w 39" name="T102"/>
                <a:gd fmla="*/ 12 h 39" name="T103"/>
                <a:gd fmla="*/ 26 w 39" name="T104"/>
                <a:gd fmla="*/ 18 h 39" name="T105"/>
                <a:gd fmla="*/ 21 w 39" name="T106"/>
                <a:gd fmla="*/ 26 h 39"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39" w="39">
                  <a:moveTo>
                    <a:pt x="38" y="13"/>
                  </a:moveTo>
                  <a:cubicBezTo>
                    <a:pt x="37" y="12"/>
                    <a:pt x="36" y="11"/>
                    <a:pt x="34" y="11"/>
                  </a:cubicBezTo>
                  <a:cubicBezTo>
                    <a:pt x="32" y="12"/>
                    <a:pt x="32" y="12"/>
                    <a:pt x="32" y="12"/>
                  </a:cubicBezTo>
                  <a:cubicBezTo>
                    <a:pt x="31" y="11"/>
                    <a:pt x="31" y="10"/>
                    <a:pt x="30" y="10"/>
                  </a:cubicBezTo>
                  <a:cubicBezTo>
                    <a:pt x="32" y="7"/>
                    <a:pt x="32" y="7"/>
                    <a:pt x="32" y="7"/>
                  </a:cubicBezTo>
                  <a:cubicBezTo>
                    <a:pt x="32" y="6"/>
                    <a:pt x="32" y="4"/>
                    <a:pt x="31" y="3"/>
                  </a:cubicBezTo>
                  <a:cubicBezTo>
                    <a:pt x="28" y="2"/>
                    <a:pt x="28" y="2"/>
                    <a:pt x="28" y="2"/>
                  </a:cubicBezTo>
                  <a:cubicBezTo>
                    <a:pt x="27" y="1"/>
                    <a:pt x="25" y="2"/>
                    <a:pt x="24" y="3"/>
                  </a:cubicBezTo>
                  <a:cubicBezTo>
                    <a:pt x="23" y="5"/>
                    <a:pt x="23" y="5"/>
                    <a:pt x="23" y="5"/>
                  </a:cubicBezTo>
                  <a:cubicBezTo>
                    <a:pt x="22" y="5"/>
                    <a:pt x="21" y="5"/>
                    <a:pt x="20" y="5"/>
                  </a:cubicBezTo>
                  <a:cubicBezTo>
                    <a:pt x="19" y="2"/>
                    <a:pt x="19" y="2"/>
                    <a:pt x="19" y="2"/>
                  </a:cubicBezTo>
                  <a:cubicBezTo>
                    <a:pt x="19" y="1"/>
                    <a:pt x="18" y="0"/>
                    <a:pt x="16" y="0"/>
                  </a:cubicBezTo>
                  <a:cubicBezTo>
                    <a:pt x="13" y="1"/>
                    <a:pt x="13" y="1"/>
                    <a:pt x="13" y="1"/>
                  </a:cubicBezTo>
                  <a:cubicBezTo>
                    <a:pt x="12" y="1"/>
                    <a:pt x="11" y="3"/>
                    <a:pt x="11" y="4"/>
                  </a:cubicBezTo>
                  <a:cubicBezTo>
                    <a:pt x="12" y="7"/>
                    <a:pt x="12" y="7"/>
                    <a:pt x="12" y="7"/>
                  </a:cubicBezTo>
                  <a:cubicBezTo>
                    <a:pt x="11" y="7"/>
                    <a:pt x="10" y="8"/>
                    <a:pt x="9" y="8"/>
                  </a:cubicBezTo>
                  <a:cubicBezTo>
                    <a:pt x="7" y="7"/>
                    <a:pt x="7" y="7"/>
                    <a:pt x="7" y="7"/>
                  </a:cubicBezTo>
                  <a:cubicBezTo>
                    <a:pt x="6" y="6"/>
                    <a:pt x="4" y="7"/>
                    <a:pt x="4" y="8"/>
                  </a:cubicBezTo>
                  <a:cubicBezTo>
                    <a:pt x="2" y="11"/>
                    <a:pt x="2" y="11"/>
                    <a:pt x="2" y="11"/>
                  </a:cubicBezTo>
                  <a:cubicBezTo>
                    <a:pt x="1" y="12"/>
                    <a:pt x="2" y="14"/>
                    <a:pt x="3" y="14"/>
                  </a:cubicBezTo>
                  <a:cubicBezTo>
                    <a:pt x="5" y="15"/>
                    <a:pt x="5" y="15"/>
                    <a:pt x="5" y="15"/>
                  </a:cubicBezTo>
                  <a:cubicBezTo>
                    <a:pt x="5" y="16"/>
                    <a:pt x="4" y="18"/>
                    <a:pt x="4" y="19"/>
                  </a:cubicBezTo>
                  <a:cubicBezTo>
                    <a:pt x="2" y="19"/>
                    <a:pt x="2" y="19"/>
                    <a:pt x="2" y="19"/>
                  </a:cubicBezTo>
                  <a:cubicBezTo>
                    <a:pt x="1" y="19"/>
                    <a:pt x="0" y="21"/>
                    <a:pt x="0" y="22"/>
                  </a:cubicBezTo>
                  <a:cubicBezTo>
                    <a:pt x="1" y="25"/>
                    <a:pt x="1" y="25"/>
                    <a:pt x="1" y="25"/>
                  </a:cubicBezTo>
                  <a:cubicBezTo>
                    <a:pt x="1" y="27"/>
                    <a:pt x="3" y="28"/>
                    <a:pt x="4" y="27"/>
                  </a:cubicBezTo>
                  <a:cubicBezTo>
                    <a:pt x="6" y="27"/>
                    <a:pt x="6" y="27"/>
                    <a:pt x="6" y="27"/>
                  </a:cubicBezTo>
                  <a:cubicBezTo>
                    <a:pt x="7" y="28"/>
                    <a:pt x="8" y="29"/>
                    <a:pt x="8" y="29"/>
                  </a:cubicBezTo>
                  <a:cubicBezTo>
                    <a:pt x="7" y="31"/>
                    <a:pt x="7" y="31"/>
                    <a:pt x="7" y="31"/>
                  </a:cubicBezTo>
                  <a:cubicBezTo>
                    <a:pt x="6" y="33"/>
                    <a:pt x="7" y="34"/>
                    <a:pt x="8" y="35"/>
                  </a:cubicBezTo>
                  <a:cubicBezTo>
                    <a:pt x="11" y="37"/>
                    <a:pt x="11" y="37"/>
                    <a:pt x="11" y="37"/>
                  </a:cubicBezTo>
                  <a:cubicBezTo>
                    <a:pt x="12" y="37"/>
                    <a:pt x="14" y="37"/>
                    <a:pt x="14" y="36"/>
                  </a:cubicBezTo>
                  <a:cubicBezTo>
                    <a:pt x="16" y="34"/>
                    <a:pt x="16" y="34"/>
                    <a:pt x="16" y="34"/>
                  </a:cubicBezTo>
                  <a:cubicBezTo>
                    <a:pt x="17" y="34"/>
                    <a:pt x="18" y="34"/>
                    <a:pt x="19" y="34"/>
                  </a:cubicBezTo>
                  <a:cubicBezTo>
                    <a:pt x="19" y="36"/>
                    <a:pt x="19" y="36"/>
                    <a:pt x="19" y="36"/>
                  </a:cubicBezTo>
                  <a:cubicBezTo>
                    <a:pt x="20" y="38"/>
                    <a:pt x="21" y="39"/>
                    <a:pt x="23" y="38"/>
                  </a:cubicBezTo>
                  <a:cubicBezTo>
                    <a:pt x="26" y="38"/>
                    <a:pt x="26" y="38"/>
                    <a:pt x="26" y="38"/>
                  </a:cubicBezTo>
                  <a:cubicBezTo>
                    <a:pt x="27" y="37"/>
                    <a:pt x="28" y="36"/>
                    <a:pt x="27" y="34"/>
                  </a:cubicBezTo>
                  <a:cubicBezTo>
                    <a:pt x="27" y="32"/>
                    <a:pt x="27" y="32"/>
                    <a:pt x="27" y="32"/>
                  </a:cubicBezTo>
                  <a:cubicBezTo>
                    <a:pt x="28" y="31"/>
                    <a:pt x="28" y="31"/>
                    <a:pt x="29" y="30"/>
                  </a:cubicBezTo>
                  <a:cubicBezTo>
                    <a:pt x="31" y="31"/>
                    <a:pt x="31" y="31"/>
                    <a:pt x="31" y="31"/>
                  </a:cubicBezTo>
                  <a:cubicBezTo>
                    <a:pt x="33" y="32"/>
                    <a:pt x="34" y="32"/>
                    <a:pt x="35" y="30"/>
                  </a:cubicBezTo>
                  <a:cubicBezTo>
                    <a:pt x="37" y="28"/>
                    <a:pt x="37" y="28"/>
                    <a:pt x="37" y="28"/>
                  </a:cubicBezTo>
                  <a:cubicBezTo>
                    <a:pt x="37" y="27"/>
                    <a:pt x="37" y="25"/>
                    <a:pt x="36" y="24"/>
                  </a:cubicBezTo>
                  <a:cubicBezTo>
                    <a:pt x="33" y="23"/>
                    <a:pt x="33" y="23"/>
                    <a:pt x="33" y="23"/>
                  </a:cubicBezTo>
                  <a:cubicBezTo>
                    <a:pt x="34" y="22"/>
                    <a:pt x="34" y="21"/>
                    <a:pt x="34" y="20"/>
                  </a:cubicBezTo>
                  <a:cubicBezTo>
                    <a:pt x="36" y="19"/>
                    <a:pt x="36" y="19"/>
                    <a:pt x="36" y="19"/>
                  </a:cubicBezTo>
                  <a:cubicBezTo>
                    <a:pt x="38" y="19"/>
                    <a:pt x="39" y="17"/>
                    <a:pt x="38" y="16"/>
                  </a:cubicBezTo>
                  <a:lnTo>
                    <a:pt x="38" y="13"/>
                  </a:lnTo>
                  <a:close/>
                  <a:moveTo>
                    <a:pt x="21" y="26"/>
                  </a:moveTo>
                  <a:cubicBezTo>
                    <a:pt x="17" y="27"/>
                    <a:pt x="13" y="25"/>
                    <a:pt x="12" y="21"/>
                  </a:cubicBezTo>
                  <a:cubicBezTo>
                    <a:pt x="11" y="17"/>
                    <a:pt x="13" y="13"/>
                    <a:pt x="17" y="12"/>
                  </a:cubicBezTo>
                  <a:cubicBezTo>
                    <a:pt x="21" y="11"/>
                    <a:pt x="25" y="14"/>
                    <a:pt x="26" y="18"/>
                  </a:cubicBezTo>
                  <a:cubicBezTo>
                    <a:pt x="27" y="21"/>
                    <a:pt x="25" y="25"/>
                    <a:pt x="21" y="26"/>
                  </a:cubicBezTo>
                  <a:close/>
                </a:path>
              </a:pathLst>
            </a:custGeom>
            <a:solidFill>
              <a:schemeClr val="accent4"/>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373" name="Freeform 220"/>
            <p:cNvSpPr>
              <a:spLocks noEditPoints="1"/>
            </p:cNvSpPr>
            <p:nvPr/>
          </p:nvSpPr>
          <p:spPr bwMode="auto">
            <a:xfrm>
              <a:off x="1909762" y="2164753"/>
              <a:ext cx="100013" cy="100013"/>
            </a:xfrm>
            <a:custGeom>
              <a:gdLst>
                <a:gd fmla="*/ 38 w 39" name="T0"/>
                <a:gd fmla="*/ 14 h 39" name="T1"/>
                <a:gd fmla="*/ 35 w 39" name="T2"/>
                <a:gd fmla="*/ 12 h 39" name="T3"/>
                <a:gd fmla="*/ 32 w 39" name="T4"/>
                <a:gd fmla="*/ 12 h 39" name="T5"/>
                <a:gd fmla="*/ 30 w 39" name="T6"/>
                <a:gd fmla="*/ 10 h 39" name="T7"/>
                <a:gd fmla="*/ 32 w 39" name="T8"/>
                <a:gd fmla="*/ 8 h 39" name="T9"/>
                <a:gd fmla="*/ 31 w 39" name="T10"/>
                <a:gd fmla="*/ 4 h 39" name="T11"/>
                <a:gd fmla="*/ 28 w 39" name="T12"/>
                <a:gd fmla="*/ 2 h 39" name="T13"/>
                <a:gd fmla="*/ 24 w 39" name="T14"/>
                <a:gd fmla="*/ 3 h 39" name="T15"/>
                <a:gd fmla="*/ 23 w 39" name="T16"/>
                <a:gd fmla="*/ 6 h 39" name="T17"/>
                <a:gd fmla="*/ 20 w 39" name="T18"/>
                <a:gd fmla="*/ 5 h 39" name="T19"/>
                <a:gd fmla="*/ 20 w 39" name="T20"/>
                <a:gd fmla="*/ 3 h 39" name="T21"/>
                <a:gd fmla="*/ 16 w 39" name="T22"/>
                <a:gd fmla="*/ 1 h 39" name="T23"/>
                <a:gd fmla="*/ 13 w 39" name="T24"/>
                <a:gd fmla="*/ 1 h 39" name="T25"/>
                <a:gd fmla="*/ 11 w 39" name="T26"/>
                <a:gd fmla="*/ 5 h 39" name="T27"/>
                <a:gd fmla="*/ 12 w 39" name="T28"/>
                <a:gd fmla="*/ 7 h 39" name="T29"/>
                <a:gd fmla="*/ 10 w 39" name="T30"/>
                <a:gd fmla="*/ 9 h 39" name="T31"/>
                <a:gd fmla="*/ 7 w 39" name="T32"/>
                <a:gd fmla="*/ 8 h 39" name="T33"/>
                <a:gd fmla="*/ 4 w 39" name="T34"/>
                <a:gd fmla="*/ 9 h 39" name="T35"/>
                <a:gd fmla="*/ 2 w 39" name="T36"/>
                <a:gd fmla="*/ 11 h 39" name="T37"/>
                <a:gd fmla="*/ 3 w 39" name="T38"/>
                <a:gd fmla="*/ 15 h 39" name="T39"/>
                <a:gd fmla="*/ 5 w 39" name="T40"/>
                <a:gd fmla="*/ 16 h 39" name="T41"/>
                <a:gd fmla="*/ 5 w 39" name="T42"/>
                <a:gd fmla="*/ 19 h 39" name="T43"/>
                <a:gd fmla="*/ 2 w 39" name="T44"/>
                <a:gd fmla="*/ 20 h 39" name="T45"/>
                <a:gd fmla="*/ 0 w 39" name="T46"/>
                <a:gd fmla="*/ 23 h 39" name="T47"/>
                <a:gd fmla="*/ 1 w 39" name="T48"/>
                <a:gd fmla="*/ 26 h 39" name="T49"/>
                <a:gd fmla="*/ 4 w 39" name="T50"/>
                <a:gd fmla="*/ 28 h 39" name="T51"/>
                <a:gd fmla="*/ 7 w 39" name="T52"/>
                <a:gd fmla="*/ 27 h 39" name="T53"/>
                <a:gd fmla="*/ 9 w 39" name="T54"/>
                <a:gd fmla="*/ 30 h 39" name="T55"/>
                <a:gd fmla="*/ 7 w 39" name="T56"/>
                <a:gd fmla="*/ 32 h 39" name="T57"/>
                <a:gd fmla="*/ 8 w 39" name="T58"/>
                <a:gd fmla="*/ 36 h 39" name="T59"/>
                <a:gd fmla="*/ 11 w 39" name="T60"/>
                <a:gd fmla="*/ 37 h 39" name="T61"/>
                <a:gd fmla="*/ 15 w 39" name="T62"/>
                <a:gd fmla="*/ 36 h 39" name="T63"/>
                <a:gd fmla="*/ 16 w 39" name="T64"/>
                <a:gd fmla="*/ 34 h 39" name="T65"/>
                <a:gd fmla="*/ 19 w 39" name="T66"/>
                <a:gd fmla="*/ 35 h 39" name="T67"/>
                <a:gd fmla="*/ 19 w 39" name="T68"/>
                <a:gd fmla="*/ 37 h 39" name="T69"/>
                <a:gd fmla="*/ 23 w 39" name="T70"/>
                <a:gd fmla="*/ 39 h 39" name="T71"/>
                <a:gd fmla="*/ 26 w 39" name="T72"/>
                <a:gd fmla="*/ 38 h 39" name="T73"/>
                <a:gd fmla="*/ 28 w 39" name="T74"/>
                <a:gd fmla="*/ 35 h 39" name="T75"/>
                <a:gd fmla="*/ 27 w 39" name="T76"/>
                <a:gd fmla="*/ 32 h 39" name="T77"/>
                <a:gd fmla="*/ 29 w 39" name="T78"/>
                <a:gd fmla="*/ 31 h 39" name="T79"/>
                <a:gd fmla="*/ 32 w 39" name="T80"/>
                <a:gd fmla="*/ 32 h 39" name="T81"/>
                <a:gd fmla="*/ 35 w 39" name="T82"/>
                <a:gd fmla="*/ 31 h 39" name="T83"/>
                <a:gd fmla="*/ 37 w 39" name="T84"/>
                <a:gd fmla="*/ 28 h 39" name="T85"/>
                <a:gd fmla="*/ 36 w 39" name="T86"/>
                <a:gd fmla="*/ 25 h 39" name="T87"/>
                <a:gd fmla="*/ 34 w 39" name="T88"/>
                <a:gd fmla="*/ 23 h 39" name="T89"/>
                <a:gd fmla="*/ 34 w 39" name="T90"/>
                <a:gd fmla="*/ 21 h 39" name="T91"/>
                <a:gd fmla="*/ 37 w 39" name="T92"/>
                <a:gd fmla="*/ 20 h 39" name="T93"/>
                <a:gd fmla="*/ 39 w 39" name="T94"/>
                <a:gd fmla="*/ 17 h 39" name="T95"/>
                <a:gd fmla="*/ 38 w 39" name="T96"/>
                <a:gd fmla="*/ 14 h 39" name="T97"/>
                <a:gd fmla="*/ 21 w 39" name="T98"/>
                <a:gd fmla="*/ 27 h 39" name="T99"/>
                <a:gd fmla="*/ 12 w 39" name="T100"/>
                <a:gd fmla="*/ 22 h 39" name="T101"/>
                <a:gd fmla="*/ 17 w 39" name="T102"/>
                <a:gd fmla="*/ 13 h 39" name="T103"/>
                <a:gd fmla="*/ 26 w 39" name="T104"/>
                <a:gd fmla="*/ 18 h 39" name="T105"/>
                <a:gd fmla="*/ 21 w 39" name="T106"/>
                <a:gd fmla="*/ 27 h 39"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39" w="39">
                  <a:moveTo>
                    <a:pt x="38" y="14"/>
                  </a:moveTo>
                  <a:cubicBezTo>
                    <a:pt x="38" y="12"/>
                    <a:pt x="36" y="11"/>
                    <a:pt x="35" y="12"/>
                  </a:cubicBezTo>
                  <a:cubicBezTo>
                    <a:pt x="32" y="12"/>
                    <a:pt x="32" y="12"/>
                    <a:pt x="32" y="12"/>
                  </a:cubicBezTo>
                  <a:cubicBezTo>
                    <a:pt x="31" y="12"/>
                    <a:pt x="31" y="11"/>
                    <a:pt x="30" y="10"/>
                  </a:cubicBezTo>
                  <a:cubicBezTo>
                    <a:pt x="32" y="8"/>
                    <a:pt x="32" y="8"/>
                    <a:pt x="32" y="8"/>
                  </a:cubicBezTo>
                  <a:cubicBezTo>
                    <a:pt x="33" y="6"/>
                    <a:pt x="32" y="5"/>
                    <a:pt x="31" y="4"/>
                  </a:cubicBezTo>
                  <a:cubicBezTo>
                    <a:pt x="28" y="2"/>
                    <a:pt x="28" y="2"/>
                    <a:pt x="28" y="2"/>
                  </a:cubicBezTo>
                  <a:cubicBezTo>
                    <a:pt x="27" y="2"/>
                    <a:pt x="25" y="2"/>
                    <a:pt x="24" y="3"/>
                  </a:cubicBezTo>
                  <a:cubicBezTo>
                    <a:pt x="23" y="6"/>
                    <a:pt x="23" y="6"/>
                    <a:pt x="23" y="6"/>
                  </a:cubicBezTo>
                  <a:cubicBezTo>
                    <a:pt x="22" y="5"/>
                    <a:pt x="21" y="5"/>
                    <a:pt x="20" y="5"/>
                  </a:cubicBezTo>
                  <a:cubicBezTo>
                    <a:pt x="20" y="3"/>
                    <a:pt x="20" y="3"/>
                    <a:pt x="20" y="3"/>
                  </a:cubicBezTo>
                  <a:cubicBezTo>
                    <a:pt x="19" y="1"/>
                    <a:pt x="18" y="0"/>
                    <a:pt x="16" y="1"/>
                  </a:cubicBezTo>
                  <a:cubicBezTo>
                    <a:pt x="13" y="1"/>
                    <a:pt x="13" y="1"/>
                    <a:pt x="13" y="1"/>
                  </a:cubicBezTo>
                  <a:cubicBezTo>
                    <a:pt x="12" y="2"/>
                    <a:pt x="11" y="3"/>
                    <a:pt x="11" y="5"/>
                  </a:cubicBezTo>
                  <a:cubicBezTo>
                    <a:pt x="12" y="7"/>
                    <a:pt x="12" y="7"/>
                    <a:pt x="12" y="7"/>
                  </a:cubicBezTo>
                  <a:cubicBezTo>
                    <a:pt x="11" y="8"/>
                    <a:pt x="10" y="8"/>
                    <a:pt x="10" y="9"/>
                  </a:cubicBezTo>
                  <a:cubicBezTo>
                    <a:pt x="7" y="8"/>
                    <a:pt x="7" y="8"/>
                    <a:pt x="7" y="8"/>
                  </a:cubicBezTo>
                  <a:cubicBezTo>
                    <a:pt x="6" y="7"/>
                    <a:pt x="5" y="7"/>
                    <a:pt x="4" y="9"/>
                  </a:cubicBezTo>
                  <a:cubicBezTo>
                    <a:pt x="2" y="11"/>
                    <a:pt x="2" y="11"/>
                    <a:pt x="2" y="11"/>
                  </a:cubicBezTo>
                  <a:cubicBezTo>
                    <a:pt x="1" y="12"/>
                    <a:pt x="2" y="14"/>
                    <a:pt x="3" y="15"/>
                  </a:cubicBezTo>
                  <a:cubicBezTo>
                    <a:pt x="5" y="16"/>
                    <a:pt x="5" y="16"/>
                    <a:pt x="5" y="16"/>
                  </a:cubicBezTo>
                  <a:cubicBezTo>
                    <a:pt x="5" y="17"/>
                    <a:pt x="5" y="18"/>
                    <a:pt x="5" y="19"/>
                  </a:cubicBezTo>
                  <a:cubicBezTo>
                    <a:pt x="2" y="20"/>
                    <a:pt x="2" y="20"/>
                    <a:pt x="2" y="20"/>
                  </a:cubicBezTo>
                  <a:cubicBezTo>
                    <a:pt x="1" y="20"/>
                    <a:pt x="0" y="22"/>
                    <a:pt x="0" y="23"/>
                  </a:cubicBezTo>
                  <a:cubicBezTo>
                    <a:pt x="1" y="26"/>
                    <a:pt x="1" y="26"/>
                    <a:pt x="1" y="26"/>
                  </a:cubicBezTo>
                  <a:cubicBezTo>
                    <a:pt x="2" y="27"/>
                    <a:pt x="3" y="28"/>
                    <a:pt x="4" y="28"/>
                  </a:cubicBezTo>
                  <a:cubicBezTo>
                    <a:pt x="7" y="27"/>
                    <a:pt x="7" y="27"/>
                    <a:pt x="7" y="27"/>
                  </a:cubicBezTo>
                  <a:cubicBezTo>
                    <a:pt x="7" y="28"/>
                    <a:pt x="8" y="29"/>
                    <a:pt x="9" y="30"/>
                  </a:cubicBezTo>
                  <a:cubicBezTo>
                    <a:pt x="7" y="32"/>
                    <a:pt x="7" y="32"/>
                    <a:pt x="7" y="32"/>
                  </a:cubicBezTo>
                  <a:cubicBezTo>
                    <a:pt x="7" y="33"/>
                    <a:pt x="7" y="35"/>
                    <a:pt x="8" y="36"/>
                  </a:cubicBezTo>
                  <a:cubicBezTo>
                    <a:pt x="11" y="37"/>
                    <a:pt x="11" y="37"/>
                    <a:pt x="11" y="37"/>
                  </a:cubicBezTo>
                  <a:cubicBezTo>
                    <a:pt x="12" y="38"/>
                    <a:pt x="14" y="38"/>
                    <a:pt x="15" y="36"/>
                  </a:cubicBezTo>
                  <a:cubicBezTo>
                    <a:pt x="16" y="34"/>
                    <a:pt x="16" y="34"/>
                    <a:pt x="16" y="34"/>
                  </a:cubicBezTo>
                  <a:cubicBezTo>
                    <a:pt x="17" y="34"/>
                    <a:pt x="18" y="35"/>
                    <a:pt x="19" y="35"/>
                  </a:cubicBezTo>
                  <a:cubicBezTo>
                    <a:pt x="19" y="37"/>
                    <a:pt x="19" y="37"/>
                    <a:pt x="19" y="37"/>
                  </a:cubicBezTo>
                  <a:cubicBezTo>
                    <a:pt x="20" y="38"/>
                    <a:pt x="21" y="39"/>
                    <a:pt x="23" y="39"/>
                  </a:cubicBezTo>
                  <a:cubicBezTo>
                    <a:pt x="26" y="38"/>
                    <a:pt x="26" y="38"/>
                    <a:pt x="26" y="38"/>
                  </a:cubicBezTo>
                  <a:cubicBezTo>
                    <a:pt x="27" y="38"/>
                    <a:pt x="28" y="36"/>
                    <a:pt x="28" y="35"/>
                  </a:cubicBezTo>
                  <a:cubicBezTo>
                    <a:pt x="27" y="32"/>
                    <a:pt x="27" y="32"/>
                    <a:pt x="27" y="32"/>
                  </a:cubicBezTo>
                  <a:cubicBezTo>
                    <a:pt x="28" y="32"/>
                    <a:pt x="29" y="31"/>
                    <a:pt x="29" y="31"/>
                  </a:cubicBezTo>
                  <a:cubicBezTo>
                    <a:pt x="32" y="32"/>
                    <a:pt x="32" y="32"/>
                    <a:pt x="32" y="32"/>
                  </a:cubicBezTo>
                  <a:cubicBezTo>
                    <a:pt x="33" y="33"/>
                    <a:pt x="35" y="32"/>
                    <a:pt x="35" y="31"/>
                  </a:cubicBezTo>
                  <a:cubicBezTo>
                    <a:pt x="37" y="28"/>
                    <a:pt x="37" y="28"/>
                    <a:pt x="37" y="28"/>
                  </a:cubicBezTo>
                  <a:cubicBezTo>
                    <a:pt x="38" y="27"/>
                    <a:pt x="37" y="26"/>
                    <a:pt x="36" y="25"/>
                  </a:cubicBezTo>
                  <a:cubicBezTo>
                    <a:pt x="34" y="23"/>
                    <a:pt x="34" y="23"/>
                    <a:pt x="34" y="23"/>
                  </a:cubicBezTo>
                  <a:cubicBezTo>
                    <a:pt x="34" y="22"/>
                    <a:pt x="34" y="22"/>
                    <a:pt x="34" y="21"/>
                  </a:cubicBezTo>
                  <a:cubicBezTo>
                    <a:pt x="37" y="20"/>
                    <a:pt x="37" y="20"/>
                    <a:pt x="37" y="20"/>
                  </a:cubicBezTo>
                  <a:cubicBezTo>
                    <a:pt x="38" y="20"/>
                    <a:pt x="39" y="18"/>
                    <a:pt x="39" y="17"/>
                  </a:cubicBezTo>
                  <a:lnTo>
                    <a:pt x="38" y="14"/>
                  </a:lnTo>
                  <a:close/>
                  <a:moveTo>
                    <a:pt x="21" y="27"/>
                  </a:moveTo>
                  <a:cubicBezTo>
                    <a:pt x="17" y="28"/>
                    <a:pt x="13" y="26"/>
                    <a:pt x="12" y="22"/>
                  </a:cubicBezTo>
                  <a:cubicBezTo>
                    <a:pt x="11" y="18"/>
                    <a:pt x="14" y="14"/>
                    <a:pt x="17" y="13"/>
                  </a:cubicBezTo>
                  <a:cubicBezTo>
                    <a:pt x="21" y="12"/>
                    <a:pt x="25" y="14"/>
                    <a:pt x="26" y="18"/>
                  </a:cubicBezTo>
                  <a:cubicBezTo>
                    <a:pt x="27" y="22"/>
                    <a:pt x="25" y="26"/>
                    <a:pt x="21" y="27"/>
                  </a:cubicBezTo>
                  <a:close/>
                </a:path>
              </a:pathLst>
            </a:custGeom>
            <a:solidFill>
              <a:schemeClr val="accent2"/>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374" name="Freeform 221"/>
            <p:cNvSpPr>
              <a:spLocks noEditPoints="1"/>
            </p:cNvSpPr>
            <p:nvPr/>
          </p:nvSpPr>
          <p:spPr bwMode="auto">
            <a:xfrm>
              <a:off x="2357437" y="1907578"/>
              <a:ext cx="100013" cy="100013"/>
            </a:xfrm>
            <a:custGeom>
              <a:gdLst>
                <a:gd fmla="*/ 38 w 39" name="T0"/>
                <a:gd fmla="*/ 13 h 39" name="T1"/>
                <a:gd fmla="*/ 35 w 39" name="T2"/>
                <a:gd fmla="*/ 11 h 39" name="T3"/>
                <a:gd fmla="*/ 32 w 39" name="T4"/>
                <a:gd fmla="*/ 12 h 39" name="T5"/>
                <a:gd fmla="*/ 31 w 39" name="T6"/>
                <a:gd fmla="*/ 10 h 39" name="T7"/>
                <a:gd fmla="*/ 32 w 39" name="T8"/>
                <a:gd fmla="*/ 7 h 39" name="T9"/>
                <a:gd fmla="*/ 31 w 39" name="T10"/>
                <a:gd fmla="*/ 4 h 39" name="T11"/>
                <a:gd fmla="*/ 28 w 39" name="T12"/>
                <a:gd fmla="*/ 2 h 39" name="T13"/>
                <a:gd fmla="*/ 25 w 39" name="T14"/>
                <a:gd fmla="*/ 3 h 39" name="T15"/>
                <a:gd fmla="*/ 23 w 39" name="T16"/>
                <a:gd fmla="*/ 5 h 39" name="T17"/>
                <a:gd fmla="*/ 21 w 39" name="T18"/>
                <a:gd fmla="*/ 5 h 39" name="T19"/>
                <a:gd fmla="*/ 20 w 39" name="T20"/>
                <a:gd fmla="*/ 2 h 39" name="T21"/>
                <a:gd fmla="*/ 17 w 39" name="T22"/>
                <a:gd fmla="*/ 0 h 39" name="T23"/>
                <a:gd fmla="*/ 14 w 39" name="T24"/>
                <a:gd fmla="*/ 1 h 39" name="T25"/>
                <a:gd fmla="*/ 12 w 39" name="T26"/>
                <a:gd fmla="*/ 4 h 39" name="T27"/>
                <a:gd fmla="*/ 12 w 39" name="T28"/>
                <a:gd fmla="*/ 7 h 39" name="T29"/>
                <a:gd fmla="*/ 10 w 39" name="T30"/>
                <a:gd fmla="*/ 9 h 39" name="T31"/>
                <a:gd fmla="*/ 8 w 39" name="T32"/>
                <a:gd fmla="*/ 7 h 39" name="T33"/>
                <a:gd fmla="*/ 4 w 39" name="T34"/>
                <a:gd fmla="*/ 8 h 39" name="T35"/>
                <a:gd fmla="*/ 2 w 39" name="T36"/>
                <a:gd fmla="*/ 11 h 39" name="T37"/>
                <a:gd fmla="*/ 3 w 39" name="T38"/>
                <a:gd fmla="*/ 15 h 39" name="T39"/>
                <a:gd fmla="*/ 5 w 39" name="T40"/>
                <a:gd fmla="*/ 16 h 39" name="T41"/>
                <a:gd fmla="*/ 5 w 39" name="T42"/>
                <a:gd fmla="*/ 19 h 39" name="T43"/>
                <a:gd fmla="*/ 3 w 39" name="T44"/>
                <a:gd fmla="*/ 19 h 39" name="T45"/>
                <a:gd fmla="*/ 1 w 39" name="T46"/>
                <a:gd fmla="*/ 23 h 39" name="T47"/>
                <a:gd fmla="*/ 1 w 39" name="T48"/>
                <a:gd fmla="*/ 26 h 39" name="T49"/>
                <a:gd fmla="*/ 5 w 39" name="T50"/>
                <a:gd fmla="*/ 28 h 39" name="T51"/>
                <a:gd fmla="*/ 7 w 39" name="T52"/>
                <a:gd fmla="*/ 27 h 39" name="T53"/>
                <a:gd fmla="*/ 9 w 39" name="T54"/>
                <a:gd fmla="*/ 30 h 39" name="T55"/>
                <a:gd fmla="*/ 8 w 39" name="T56"/>
                <a:gd fmla="*/ 32 h 39" name="T57"/>
                <a:gd fmla="*/ 9 w 39" name="T58"/>
                <a:gd fmla="*/ 35 h 39" name="T59"/>
                <a:gd fmla="*/ 11 w 39" name="T60"/>
                <a:gd fmla="*/ 37 h 39" name="T61"/>
                <a:gd fmla="*/ 15 w 39" name="T62"/>
                <a:gd fmla="*/ 36 h 39" name="T63"/>
                <a:gd fmla="*/ 16 w 39" name="T64"/>
                <a:gd fmla="*/ 34 h 39" name="T65"/>
                <a:gd fmla="*/ 19 w 39" name="T66"/>
                <a:gd fmla="*/ 34 h 39" name="T67"/>
                <a:gd fmla="*/ 20 w 39" name="T68"/>
                <a:gd fmla="*/ 37 h 39" name="T69"/>
                <a:gd fmla="*/ 23 w 39" name="T70"/>
                <a:gd fmla="*/ 39 h 39" name="T71"/>
                <a:gd fmla="*/ 26 w 39" name="T72"/>
                <a:gd fmla="*/ 38 h 39" name="T73"/>
                <a:gd fmla="*/ 28 w 39" name="T74"/>
                <a:gd fmla="*/ 35 h 39" name="T75"/>
                <a:gd fmla="*/ 27 w 39" name="T76"/>
                <a:gd fmla="*/ 32 h 39" name="T77"/>
                <a:gd fmla="*/ 30 w 39" name="T78"/>
                <a:gd fmla="*/ 30 h 39" name="T79"/>
                <a:gd fmla="*/ 32 w 39" name="T80"/>
                <a:gd fmla="*/ 32 h 39" name="T81"/>
                <a:gd fmla="*/ 36 w 39" name="T82"/>
                <a:gd fmla="*/ 31 h 39" name="T83"/>
                <a:gd fmla="*/ 37 w 39" name="T84"/>
                <a:gd fmla="*/ 28 h 39" name="T85"/>
                <a:gd fmla="*/ 36 w 39" name="T86"/>
                <a:gd fmla="*/ 24 h 39" name="T87"/>
                <a:gd fmla="*/ 34 w 39" name="T88"/>
                <a:gd fmla="*/ 23 h 39" name="T89"/>
                <a:gd fmla="*/ 34 w 39" name="T90"/>
                <a:gd fmla="*/ 20 h 39" name="T91"/>
                <a:gd fmla="*/ 37 w 39" name="T92"/>
                <a:gd fmla="*/ 20 h 39" name="T93"/>
                <a:gd fmla="*/ 39 w 39" name="T94"/>
                <a:gd fmla="*/ 16 h 39" name="T95"/>
                <a:gd fmla="*/ 38 w 39" name="T96"/>
                <a:gd fmla="*/ 13 h 39" name="T97"/>
                <a:gd fmla="*/ 21 w 39" name="T98"/>
                <a:gd fmla="*/ 27 h 39" name="T99"/>
                <a:gd fmla="*/ 12 w 39" name="T100"/>
                <a:gd fmla="*/ 21 h 39" name="T101"/>
                <a:gd fmla="*/ 18 w 39" name="T102"/>
                <a:gd fmla="*/ 12 h 39" name="T103"/>
                <a:gd fmla="*/ 27 w 39" name="T104"/>
                <a:gd fmla="*/ 18 h 39" name="T105"/>
                <a:gd fmla="*/ 21 w 39" name="T106"/>
                <a:gd fmla="*/ 27 h 39"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39" w="39">
                  <a:moveTo>
                    <a:pt x="38" y="13"/>
                  </a:moveTo>
                  <a:cubicBezTo>
                    <a:pt x="38" y="12"/>
                    <a:pt x="36" y="11"/>
                    <a:pt x="35" y="11"/>
                  </a:cubicBezTo>
                  <a:cubicBezTo>
                    <a:pt x="32" y="12"/>
                    <a:pt x="32" y="12"/>
                    <a:pt x="32" y="12"/>
                  </a:cubicBezTo>
                  <a:cubicBezTo>
                    <a:pt x="32" y="11"/>
                    <a:pt x="31" y="11"/>
                    <a:pt x="31" y="10"/>
                  </a:cubicBezTo>
                  <a:cubicBezTo>
                    <a:pt x="32" y="7"/>
                    <a:pt x="32" y="7"/>
                    <a:pt x="32" y="7"/>
                  </a:cubicBezTo>
                  <a:cubicBezTo>
                    <a:pt x="33" y="6"/>
                    <a:pt x="32" y="5"/>
                    <a:pt x="31" y="4"/>
                  </a:cubicBezTo>
                  <a:cubicBezTo>
                    <a:pt x="28" y="2"/>
                    <a:pt x="28" y="2"/>
                    <a:pt x="28" y="2"/>
                  </a:cubicBezTo>
                  <a:cubicBezTo>
                    <a:pt x="27" y="1"/>
                    <a:pt x="25" y="2"/>
                    <a:pt x="25" y="3"/>
                  </a:cubicBezTo>
                  <a:cubicBezTo>
                    <a:pt x="23" y="5"/>
                    <a:pt x="23" y="5"/>
                    <a:pt x="23" y="5"/>
                  </a:cubicBezTo>
                  <a:cubicBezTo>
                    <a:pt x="22" y="5"/>
                    <a:pt x="21" y="5"/>
                    <a:pt x="21" y="5"/>
                  </a:cubicBezTo>
                  <a:cubicBezTo>
                    <a:pt x="20" y="2"/>
                    <a:pt x="20" y="2"/>
                    <a:pt x="20" y="2"/>
                  </a:cubicBezTo>
                  <a:cubicBezTo>
                    <a:pt x="20" y="1"/>
                    <a:pt x="18" y="0"/>
                    <a:pt x="17" y="0"/>
                  </a:cubicBezTo>
                  <a:cubicBezTo>
                    <a:pt x="14" y="1"/>
                    <a:pt x="14" y="1"/>
                    <a:pt x="14" y="1"/>
                  </a:cubicBezTo>
                  <a:cubicBezTo>
                    <a:pt x="12" y="1"/>
                    <a:pt x="11" y="3"/>
                    <a:pt x="12" y="4"/>
                  </a:cubicBezTo>
                  <a:cubicBezTo>
                    <a:pt x="12" y="7"/>
                    <a:pt x="12" y="7"/>
                    <a:pt x="12" y="7"/>
                  </a:cubicBezTo>
                  <a:cubicBezTo>
                    <a:pt x="11" y="7"/>
                    <a:pt x="11" y="8"/>
                    <a:pt x="10" y="9"/>
                  </a:cubicBezTo>
                  <a:cubicBezTo>
                    <a:pt x="8" y="7"/>
                    <a:pt x="8" y="7"/>
                    <a:pt x="8" y="7"/>
                  </a:cubicBezTo>
                  <a:cubicBezTo>
                    <a:pt x="6" y="7"/>
                    <a:pt x="5" y="7"/>
                    <a:pt x="4" y="8"/>
                  </a:cubicBezTo>
                  <a:cubicBezTo>
                    <a:pt x="2" y="11"/>
                    <a:pt x="2" y="11"/>
                    <a:pt x="2" y="11"/>
                  </a:cubicBezTo>
                  <a:cubicBezTo>
                    <a:pt x="2" y="12"/>
                    <a:pt x="2" y="14"/>
                    <a:pt x="3" y="15"/>
                  </a:cubicBezTo>
                  <a:cubicBezTo>
                    <a:pt x="5" y="16"/>
                    <a:pt x="5" y="16"/>
                    <a:pt x="5" y="16"/>
                  </a:cubicBezTo>
                  <a:cubicBezTo>
                    <a:pt x="5" y="17"/>
                    <a:pt x="5" y="18"/>
                    <a:pt x="5" y="19"/>
                  </a:cubicBezTo>
                  <a:cubicBezTo>
                    <a:pt x="3" y="19"/>
                    <a:pt x="3" y="19"/>
                    <a:pt x="3" y="19"/>
                  </a:cubicBezTo>
                  <a:cubicBezTo>
                    <a:pt x="1" y="20"/>
                    <a:pt x="0" y="21"/>
                    <a:pt x="1" y="23"/>
                  </a:cubicBezTo>
                  <a:cubicBezTo>
                    <a:pt x="1" y="26"/>
                    <a:pt x="1" y="26"/>
                    <a:pt x="1" y="26"/>
                  </a:cubicBezTo>
                  <a:cubicBezTo>
                    <a:pt x="2" y="27"/>
                    <a:pt x="3" y="28"/>
                    <a:pt x="5" y="28"/>
                  </a:cubicBezTo>
                  <a:cubicBezTo>
                    <a:pt x="7" y="27"/>
                    <a:pt x="7" y="27"/>
                    <a:pt x="7" y="27"/>
                  </a:cubicBezTo>
                  <a:cubicBezTo>
                    <a:pt x="7" y="28"/>
                    <a:pt x="8" y="29"/>
                    <a:pt x="9" y="30"/>
                  </a:cubicBezTo>
                  <a:cubicBezTo>
                    <a:pt x="8" y="32"/>
                    <a:pt x="8" y="32"/>
                    <a:pt x="8" y="32"/>
                  </a:cubicBezTo>
                  <a:cubicBezTo>
                    <a:pt x="7" y="33"/>
                    <a:pt x="7" y="35"/>
                    <a:pt x="9" y="35"/>
                  </a:cubicBezTo>
                  <a:cubicBezTo>
                    <a:pt x="11" y="37"/>
                    <a:pt x="11" y="37"/>
                    <a:pt x="11" y="37"/>
                  </a:cubicBezTo>
                  <a:cubicBezTo>
                    <a:pt x="12" y="38"/>
                    <a:pt x="14" y="37"/>
                    <a:pt x="15" y="36"/>
                  </a:cubicBezTo>
                  <a:cubicBezTo>
                    <a:pt x="16" y="34"/>
                    <a:pt x="16" y="34"/>
                    <a:pt x="16" y="34"/>
                  </a:cubicBezTo>
                  <a:cubicBezTo>
                    <a:pt x="17" y="34"/>
                    <a:pt x="18" y="34"/>
                    <a:pt x="19" y="34"/>
                  </a:cubicBezTo>
                  <a:cubicBezTo>
                    <a:pt x="20" y="37"/>
                    <a:pt x="20" y="37"/>
                    <a:pt x="20" y="37"/>
                  </a:cubicBezTo>
                  <a:cubicBezTo>
                    <a:pt x="20" y="38"/>
                    <a:pt x="22" y="39"/>
                    <a:pt x="23" y="39"/>
                  </a:cubicBezTo>
                  <a:cubicBezTo>
                    <a:pt x="26" y="38"/>
                    <a:pt x="26" y="38"/>
                    <a:pt x="26" y="38"/>
                  </a:cubicBezTo>
                  <a:cubicBezTo>
                    <a:pt x="27" y="38"/>
                    <a:pt x="28" y="36"/>
                    <a:pt x="28" y="35"/>
                  </a:cubicBezTo>
                  <a:cubicBezTo>
                    <a:pt x="27" y="32"/>
                    <a:pt x="27" y="32"/>
                    <a:pt x="27" y="32"/>
                  </a:cubicBezTo>
                  <a:cubicBezTo>
                    <a:pt x="28" y="32"/>
                    <a:pt x="29" y="31"/>
                    <a:pt x="30" y="30"/>
                  </a:cubicBezTo>
                  <a:cubicBezTo>
                    <a:pt x="32" y="32"/>
                    <a:pt x="32" y="32"/>
                    <a:pt x="32" y="32"/>
                  </a:cubicBezTo>
                  <a:cubicBezTo>
                    <a:pt x="33" y="32"/>
                    <a:pt x="35" y="32"/>
                    <a:pt x="36" y="31"/>
                  </a:cubicBezTo>
                  <a:cubicBezTo>
                    <a:pt x="37" y="28"/>
                    <a:pt x="37" y="28"/>
                    <a:pt x="37" y="28"/>
                  </a:cubicBezTo>
                  <a:cubicBezTo>
                    <a:pt x="38" y="27"/>
                    <a:pt x="38" y="25"/>
                    <a:pt x="36" y="24"/>
                  </a:cubicBezTo>
                  <a:cubicBezTo>
                    <a:pt x="34" y="23"/>
                    <a:pt x="34" y="23"/>
                    <a:pt x="34" y="23"/>
                  </a:cubicBezTo>
                  <a:cubicBezTo>
                    <a:pt x="34" y="22"/>
                    <a:pt x="34" y="21"/>
                    <a:pt x="34" y="20"/>
                  </a:cubicBezTo>
                  <a:cubicBezTo>
                    <a:pt x="37" y="20"/>
                    <a:pt x="37" y="20"/>
                    <a:pt x="37" y="20"/>
                  </a:cubicBezTo>
                  <a:cubicBezTo>
                    <a:pt x="38" y="19"/>
                    <a:pt x="39" y="18"/>
                    <a:pt x="39" y="16"/>
                  </a:cubicBezTo>
                  <a:lnTo>
                    <a:pt x="38" y="13"/>
                  </a:lnTo>
                  <a:close/>
                  <a:moveTo>
                    <a:pt x="21" y="27"/>
                  </a:moveTo>
                  <a:cubicBezTo>
                    <a:pt x="17" y="28"/>
                    <a:pt x="13" y="25"/>
                    <a:pt x="12" y="21"/>
                  </a:cubicBezTo>
                  <a:cubicBezTo>
                    <a:pt x="11" y="17"/>
                    <a:pt x="14" y="13"/>
                    <a:pt x="18" y="12"/>
                  </a:cubicBezTo>
                  <a:cubicBezTo>
                    <a:pt x="22" y="12"/>
                    <a:pt x="26" y="14"/>
                    <a:pt x="27" y="18"/>
                  </a:cubicBezTo>
                  <a:cubicBezTo>
                    <a:pt x="28" y="22"/>
                    <a:pt x="25" y="26"/>
                    <a:pt x="21" y="27"/>
                  </a:cubicBezTo>
                  <a:close/>
                </a:path>
              </a:pathLst>
            </a:custGeom>
            <a:solidFill>
              <a:schemeClr val="accent2"/>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375" name="Freeform 222"/>
            <p:cNvSpPr>
              <a:spLocks noEditPoints="1"/>
            </p:cNvSpPr>
            <p:nvPr/>
          </p:nvSpPr>
          <p:spPr bwMode="auto">
            <a:xfrm>
              <a:off x="3549253" y="2605285"/>
              <a:ext cx="100013" cy="97631"/>
            </a:xfrm>
            <a:custGeom>
              <a:gdLst>
                <a:gd fmla="*/ 37 w 39" name="T0"/>
                <a:gd fmla="*/ 13 h 38" name="T1"/>
                <a:gd fmla="*/ 34 w 39" name="T2"/>
                <a:gd fmla="*/ 11 h 38" name="T3"/>
                <a:gd fmla="*/ 31 w 39" name="T4"/>
                <a:gd fmla="*/ 12 h 38" name="T5"/>
                <a:gd fmla="*/ 30 w 39" name="T6"/>
                <a:gd fmla="*/ 9 h 38" name="T7"/>
                <a:gd fmla="*/ 31 w 39" name="T8"/>
                <a:gd fmla="*/ 7 h 38" name="T9"/>
                <a:gd fmla="*/ 30 w 39" name="T10"/>
                <a:gd fmla="*/ 3 h 38" name="T11"/>
                <a:gd fmla="*/ 28 w 39" name="T12"/>
                <a:gd fmla="*/ 2 h 38" name="T13"/>
                <a:gd fmla="*/ 24 w 39" name="T14"/>
                <a:gd fmla="*/ 3 h 38" name="T15"/>
                <a:gd fmla="*/ 23 w 39" name="T16"/>
                <a:gd fmla="*/ 5 h 38" name="T17"/>
                <a:gd fmla="*/ 20 w 39" name="T18"/>
                <a:gd fmla="*/ 4 h 38" name="T19"/>
                <a:gd fmla="*/ 19 w 39" name="T20"/>
                <a:gd fmla="*/ 2 h 38" name="T21"/>
                <a:gd fmla="*/ 16 w 39" name="T22"/>
                <a:gd fmla="*/ 0 h 38" name="T23"/>
                <a:gd fmla="*/ 13 w 39" name="T24"/>
                <a:gd fmla="*/ 1 h 38" name="T25"/>
                <a:gd fmla="*/ 11 w 39" name="T26"/>
                <a:gd fmla="*/ 4 h 38" name="T27"/>
                <a:gd fmla="*/ 11 w 39" name="T28"/>
                <a:gd fmla="*/ 6 h 38" name="T29"/>
                <a:gd fmla="*/ 9 w 39" name="T30"/>
                <a:gd fmla="*/ 8 h 38" name="T31"/>
                <a:gd fmla="*/ 7 w 39" name="T32"/>
                <a:gd fmla="*/ 7 h 38" name="T33"/>
                <a:gd fmla="*/ 3 w 39" name="T34"/>
                <a:gd fmla="*/ 8 h 38" name="T35"/>
                <a:gd fmla="*/ 2 w 39" name="T36"/>
                <a:gd fmla="*/ 10 h 38" name="T37"/>
                <a:gd fmla="*/ 3 w 39" name="T38"/>
                <a:gd fmla="*/ 14 h 38" name="T39"/>
                <a:gd fmla="*/ 5 w 39" name="T40"/>
                <a:gd fmla="*/ 15 h 38" name="T41"/>
                <a:gd fmla="*/ 4 w 39" name="T42"/>
                <a:gd fmla="*/ 18 h 38" name="T43"/>
                <a:gd fmla="*/ 2 w 39" name="T44"/>
                <a:gd fmla="*/ 19 h 38" name="T45"/>
                <a:gd fmla="*/ 0 w 39" name="T46"/>
                <a:gd fmla="*/ 22 h 38" name="T47"/>
                <a:gd fmla="*/ 1 w 39" name="T48"/>
                <a:gd fmla="*/ 25 h 38" name="T49"/>
                <a:gd fmla="*/ 4 w 39" name="T50"/>
                <a:gd fmla="*/ 27 h 38" name="T51"/>
                <a:gd fmla="*/ 6 w 39" name="T52"/>
                <a:gd fmla="*/ 27 h 38" name="T53"/>
                <a:gd fmla="*/ 8 w 39" name="T54"/>
                <a:gd fmla="*/ 29 h 38" name="T55"/>
                <a:gd fmla="*/ 7 w 39" name="T56"/>
                <a:gd fmla="*/ 31 h 38" name="T57"/>
                <a:gd fmla="*/ 8 w 39" name="T58"/>
                <a:gd fmla="*/ 35 h 38" name="T59"/>
                <a:gd fmla="*/ 10 w 39" name="T60"/>
                <a:gd fmla="*/ 36 h 38" name="T61"/>
                <a:gd fmla="*/ 14 w 39" name="T62"/>
                <a:gd fmla="*/ 35 h 38" name="T63"/>
                <a:gd fmla="*/ 15 w 39" name="T64"/>
                <a:gd fmla="*/ 33 h 38" name="T65"/>
                <a:gd fmla="*/ 18 w 39" name="T66"/>
                <a:gd fmla="*/ 34 h 38" name="T67"/>
                <a:gd fmla="*/ 19 w 39" name="T68"/>
                <a:gd fmla="*/ 36 h 38" name="T69"/>
                <a:gd fmla="*/ 22 w 39" name="T70"/>
                <a:gd fmla="*/ 38 h 38" name="T71"/>
                <a:gd fmla="*/ 25 w 39" name="T72"/>
                <a:gd fmla="*/ 37 h 38" name="T73"/>
                <a:gd fmla="*/ 27 w 39" name="T74"/>
                <a:gd fmla="*/ 34 h 38" name="T75"/>
                <a:gd fmla="*/ 27 w 39" name="T76"/>
                <a:gd fmla="*/ 32 h 38" name="T77"/>
                <a:gd fmla="*/ 29 w 39" name="T78"/>
                <a:gd fmla="*/ 30 h 38" name="T79"/>
                <a:gd fmla="*/ 31 w 39" name="T80"/>
                <a:gd fmla="*/ 31 h 38" name="T81"/>
                <a:gd fmla="*/ 35 w 39" name="T82"/>
                <a:gd fmla="*/ 30 h 38" name="T83"/>
                <a:gd fmla="*/ 36 w 39" name="T84"/>
                <a:gd fmla="*/ 28 h 38" name="T85"/>
                <a:gd fmla="*/ 35 w 39" name="T86"/>
                <a:gd fmla="*/ 24 h 38" name="T87"/>
                <a:gd fmla="*/ 33 w 39" name="T88"/>
                <a:gd fmla="*/ 22 h 38" name="T89"/>
                <a:gd fmla="*/ 33 w 39" name="T90"/>
                <a:gd fmla="*/ 20 h 38" name="T91"/>
                <a:gd fmla="*/ 36 w 39" name="T92"/>
                <a:gd fmla="*/ 19 h 38" name="T93"/>
                <a:gd fmla="*/ 38 w 39" name="T94"/>
                <a:gd fmla="*/ 16 h 38" name="T95"/>
                <a:gd fmla="*/ 37 w 39" name="T96"/>
                <a:gd fmla="*/ 13 h 38" name="T97"/>
                <a:gd fmla="*/ 20 w 39" name="T98"/>
                <a:gd fmla="*/ 26 h 38" name="T99"/>
                <a:gd fmla="*/ 12 w 39" name="T100"/>
                <a:gd fmla="*/ 21 h 38" name="T101"/>
                <a:gd fmla="*/ 17 w 39" name="T102"/>
                <a:gd fmla="*/ 12 h 38" name="T103"/>
                <a:gd fmla="*/ 26 w 39" name="T104"/>
                <a:gd fmla="*/ 17 h 38" name="T105"/>
                <a:gd fmla="*/ 20 w 39" name="T106"/>
                <a:gd fmla="*/ 26 h 38"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38" w="39">
                  <a:moveTo>
                    <a:pt x="37" y="13"/>
                  </a:moveTo>
                  <a:cubicBezTo>
                    <a:pt x="37" y="11"/>
                    <a:pt x="36" y="11"/>
                    <a:pt x="34" y="11"/>
                  </a:cubicBezTo>
                  <a:cubicBezTo>
                    <a:pt x="31" y="12"/>
                    <a:pt x="31" y="12"/>
                    <a:pt x="31" y="12"/>
                  </a:cubicBezTo>
                  <a:cubicBezTo>
                    <a:pt x="31" y="11"/>
                    <a:pt x="30" y="10"/>
                    <a:pt x="30" y="9"/>
                  </a:cubicBezTo>
                  <a:cubicBezTo>
                    <a:pt x="31" y="7"/>
                    <a:pt x="31" y="7"/>
                    <a:pt x="31" y="7"/>
                  </a:cubicBezTo>
                  <a:cubicBezTo>
                    <a:pt x="32" y="6"/>
                    <a:pt x="32" y="4"/>
                    <a:pt x="30" y="3"/>
                  </a:cubicBezTo>
                  <a:cubicBezTo>
                    <a:pt x="28" y="2"/>
                    <a:pt x="28" y="2"/>
                    <a:pt x="28" y="2"/>
                  </a:cubicBezTo>
                  <a:cubicBezTo>
                    <a:pt x="26" y="1"/>
                    <a:pt x="25" y="1"/>
                    <a:pt x="24" y="3"/>
                  </a:cubicBezTo>
                  <a:cubicBezTo>
                    <a:pt x="23" y="5"/>
                    <a:pt x="23" y="5"/>
                    <a:pt x="23" y="5"/>
                  </a:cubicBezTo>
                  <a:cubicBezTo>
                    <a:pt x="22" y="5"/>
                    <a:pt x="21" y="4"/>
                    <a:pt x="20" y="4"/>
                  </a:cubicBezTo>
                  <a:cubicBezTo>
                    <a:pt x="19" y="2"/>
                    <a:pt x="19" y="2"/>
                    <a:pt x="19" y="2"/>
                  </a:cubicBezTo>
                  <a:cubicBezTo>
                    <a:pt x="19" y="0"/>
                    <a:pt x="17" y="0"/>
                    <a:pt x="16" y="0"/>
                  </a:cubicBezTo>
                  <a:cubicBezTo>
                    <a:pt x="13" y="1"/>
                    <a:pt x="13" y="1"/>
                    <a:pt x="13" y="1"/>
                  </a:cubicBezTo>
                  <a:cubicBezTo>
                    <a:pt x="11" y="1"/>
                    <a:pt x="11" y="2"/>
                    <a:pt x="11" y="4"/>
                  </a:cubicBezTo>
                  <a:cubicBezTo>
                    <a:pt x="11" y="6"/>
                    <a:pt x="11" y="6"/>
                    <a:pt x="11" y="6"/>
                  </a:cubicBezTo>
                  <a:cubicBezTo>
                    <a:pt x="11" y="7"/>
                    <a:pt x="10" y="7"/>
                    <a:pt x="9" y="8"/>
                  </a:cubicBezTo>
                  <a:cubicBezTo>
                    <a:pt x="7" y="7"/>
                    <a:pt x="7" y="7"/>
                    <a:pt x="7" y="7"/>
                  </a:cubicBezTo>
                  <a:cubicBezTo>
                    <a:pt x="6" y="6"/>
                    <a:pt x="4" y="6"/>
                    <a:pt x="3" y="8"/>
                  </a:cubicBezTo>
                  <a:cubicBezTo>
                    <a:pt x="2" y="10"/>
                    <a:pt x="2" y="10"/>
                    <a:pt x="2" y="10"/>
                  </a:cubicBezTo>
                  <a:cubicBezTo>
                    <a:pt x="1" y="12"/>
                    <a:pt x="1" y="13"/>
                    <a:pt x="3" y="14"/>
                  </a:cubicBezTo>
                  <a:cubicBezTo>
                    <a:pt x="5" y="15"/>
                    <a:pt x="5" y="15"/>
                    <a:pt x="5" y="15"/>
                  </a:cubicBezTo>
                  <a:cubicBezTo>
                    <a:pt x="4" y="16"/>
                    <a:pt x="4" y="17"/>
                    <a:pt x="4" y="18"/>
                  </a:cubicBezTo>
                  <a:cubicBezTo>
                    <a:pt x="2" y="19"/>
                    <a:pt x="2" y="19"/>
                    <a:pt x="2" y="19"/>
                  </a:cubicBezTo>
                  <a:cubicBezTo>
                    <a:pt x="0" y="19"/>
                    <a:pt x="0" y="21"/>
                    <a:pt x="0" y="22"/>
                  </a:cubicBezTo>
                  <a:cubicBezTo>
                    <a:pt x="1" y="25"/>
                    <a:pt x="1" y="25"/>
                    <a:pt x="1" y="25"/>
                  </a:cubicBezTo>
                  <a:cubicBezTo>
                    <a:pt x="1" y="27"/>
                    <a:pt x="2" y="28"/>
                    <a:pt x="4" y="27"/>
                  </a:cubicBezTo>
                  <a:cubicBezTo>
                    <a:pt x="6" y="27"/>
                    <a:pt x="6" y="27"/>
                    <a:pt x="6" y="27"/>
                  </a:cubicBezTo>
                  <a:cubicBezTo>
                    <a:pt x="7" y="28"/>
                    <a:pt x="7" y="28"/>
                    <a:pt x="8" y="29"/>
                  </a:cubicBezTo>
                  <a:cubicBezTo>
                    <a:pt x="7" y="31"/>
                    <a:pt x="7" y="31"/>
                    <a:pt x="7" y="31"/>
                  </a:cubicBezTo>
                  <a:cubicBezTo>
                    <a:pt x="6" y="32"/>
                    <a:pt x="6" y="34"/>
                    <a:pt x="8" y="35"/>
                  </a:cubicBezTo>
                  <a:cubicBezTo>
                    <a:pt x="10" y="36"/>
                    <a:pt x="10" y="36"/>
                    <a:pt x="10" y="36"/>
                  </a:cubicBezTo>
                  <a:cubicBezTo>
                    <a:pt x="12" y="37"/>
                    <a:pt x="13" y="37"/>
                    <a:pt x="14" y="35"/>
                  </a:cubicBezTo>
                  <a:cubicBezTo>
                    <a:pt x="15" y="33"/>
                    <a:pt x="15" y="33"/>
                    <a:pt x="15" y="33"/>
                  </a:cubicBezTo>
                  <a:cubicBezTo>
                    <a:pt x="16" y="34"/>
                    <a:pt x="17" y="34"/>
                    <a:pt x="18" y="34"/>
                  </a:cubicBezTo>
                  <a:cubicBezTo>
                    <a:pt x="19" y="36"/>
                    <a:pt x="19" y="36"/>
                    <a:pt x="19" y="36"/>
                  </a:cubicBezTo>
                  <a:cubicBezTo>
                    <a:pt x="19" y="38"/>
                    <a:pt x="21" y="38"/>
                    <a:pt x="22" y="38"/>
                  </a:cubicBezTo>
                  <a:cubicBezTo>
                    <a:pt x="25" y="37"/>
                    <a:pt x="25" y="37"/>
                    <a:pt x="25" y="37"/>
                  </a:cubicBezTo>
                  <a:cubicBezTo>
                    <a:pt x="27" y="37"/>
                    <a:pt x="28" y="36"/>
                    <a:pt x="27" y="34"/>
                  </a:cubicBezTo>
                  <a:cubicBezTo>
                    <a:pt x="27" y="32"/>
                    <a:pt x="27" y="32"/>
                    <a:pt x="27" y="32"/>
                  </a:cubicBezTo>
                  <a:cubicBezTo>
                    <a:pt x="27" y="31"/>
                    <a:pt x="28" y="30"/>
                    <a:pt x="29" y="30"/>
                  </a:cubicBezTo>
                  <a:cubicBezTo>
                    <a:pt x="31" y="31"/>
                    <a:pt x="31" y="31"/>
                    <a:pt x="31" y="31"/>
                  </a:cubicBezTo>
                  <a:cubicBezTo>
                    <a:pt x="32" y="32"/>
                    <a:pt x="34" y="32"/>
                    <a:pt x="35" y="30"/>
                  </a:cubicBezTo>
                  <a:cubicBezTo>
                    <a:pt x="36" y="28"/>
                    <a:pt x="36" y="28"/>
                    <a:pt x="36" y="28"/>
                  </a:cubicBezTo>
                  <a:cubicBezTo>
                    <a:pt x="37" y="26"/>
                    <a:pt x="37" y="25"/>
                    <a:pt x="35" y="24"/>
                  </a:cubicBezTo>
                  <a:cubicBezTo>
                    <a:pt x="33" y="22"/>
                    <a:pt x="33" y="22"/>
                    <a:pt x="33" y="22"/>
                  </a:cubicBezTo>
                  <a:cubicBezTo>
                    <a:pt x="33" y="22"/>
                    <a:pt x="33" y="21"/>
                    <a:pt x="33" y="20"/>
                  </a:cubicBezTo>
                  <a:cubicBezTo>
                    <a:pt x="36" y="19"/>
                    <a:pt x="36" y="19"/>
                    <a:pt x="36" y="19"/>
                  </a:cubicBezTo>
                  <a:cubicBezTo>
                    <a:pt x="38" y="19"/>
                    <a:pt x="39" y="17"/>
                    <a:pt x="38" y="16"/>
                  </a:cubicBezTo>
                  <a:lnTo>
                    <a:pt x="37" y="13"/>
                  </a:lnTo>
                  <a:close/>
                  <a:moveTo>
                    <a:pt x="20" y="26"/>
                  </a:moveTo>
                  <a:cubicBezTo>
                    <a:pt x="17" y="27"/>
                    <a:pt x="13" y="25"/>
                    <a:pt x="12" y="21"/>
                  </a:cubicBezTo>
                  <a:cubicBezTo>
                    <a:pt x="11" y="17"/>
                    <a:pt x="13" y="13"/>
                    <a:pt x="17" y="12"/>
                  </a:cubicBezTo>
                  <a:cubicBezTo>
                    <a:pt x="21" y="11"/>
                    <a:pt x="25" y="13"/>
                    <a:pt x="26" y="17"/>
                  </a:cubicBezTo>
                  <a:cubicBezTo>
                    <a:pt x="27" y="21"/>
                    <a:pt x="24" y="25"/>
                    <a:pt x="20" y="26"/>
                  </a:cubicBezTo>
                  <a:close/>
                </a:path>
              </a:pathLst>
            </a:custGeom>
            <a:solidFill>
              <a:schemeClr val="accent3"/>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376" name="Freeform 223"/>
            <p:cNvSpPr>
              <a:spLocks noEditPoints="1"/>
            </p:cNvSpPr>
            <p:nvPr/>
          </p:nvSpPr>
          <p:spPr bwMode="auto">
            <a:xfrm>
              <a:off x="3159919" y="2324296"/>
              <a:ext cx="101203" cy="100013"/>
            </a:xfrm>
            <a:custGeom>
              <a:gdLst>
                <a:gd fmla="*/ 38 w 39" name="T0"/>
                <a:gd fmla="*/ 13 h 39" name="T1"/>
                <a:gd fmla="*/ 34 w 39" name="T2"/>
                <a:gd fmla="*/ 11 h 39" name="T3"/>
                <a:gd fmla="*/ 31 w 39" name="T4"/>
                <a:gd fmla="*/ 12 h 39" name="T5"/>
                <a:gd fmla="*/ 30 w 39" name="T6"/>
                <a:gd fmla="*/ 10 h 39" name="T7"/>
                <a:gd fmla="*/ 31 w 39" name="T8"/>
                <a:gd fmla="*/ 7 h 39" name="T9"/>
                <a:gd fmla="*/ 30 w 39" name="T10"/>
                <a:gd fmla="*/ 4 h 39" name="T11"/>
                <a:gd fmla="*/ 28 w 39" name="T12"/>
                <a:gd fmla="*/ 2 h 39" name="T13"/>
                <a:gd fmla="*/ 24 w 39" name="T14"/>
                <a:gd fmla="*/ 3 h 39" name="T15"/>
                <a:gd fmla="*/ 23 w 39" name="T16"/>
                <a:gd fmla="*/ 5 h 39" name="T17"/>
                <a:gd fmla="*/ 20 w 39" name="T18"/>
                <a:gd fmla="*/ 5 h 39" name="T19"/>
                <a:gd fmla="*/ 19 w 39" name="T20"/>
                <a:gd fmla="*/ 2 h 39" name="T21"/>
                <a:gd fmla="*/ 16 w 39" name="T22"/>
                <a:gd fmla="*/ 0 h 39" name="T23"/>
                <a:gd fmla="*/ 13 w 39" name="T24"/>
                <a:gd fmla="*/ 1 h 39" name="T25"/>
                <a:gd fmla="*/ 11 w 39" name="T26"/>
                <a:gd fmla="*/ 4 h 39" name="T27"/>
                <a:gd fmla="*/ 12 w 39" name="T28"/>
                <a:gd fmla="*/ 7 h 39" name="T29"/>
                <a:gd fmla="*/ 9 w 39" name="T30"/>
                <a:gd fmla="*/ 8 h 39" name="T31"/>
                <a:gd fmla="*/ 7 w 39" name="T32"/>
                <a:gd fmla="*/ 7 h 39" name="T33"/>
                <a:gd fmla="*/ 3 w 39" name="T34"/>
                <a:gd fmla="*/ 8 h 39" name="T35"/>
                <a:gd fmla="*/ 2 w 39" name="T36"/>
                <a:gd fmla="*/ 11 h 39" name="T37"/>
                <a:gd fmla="*/ 3 w 39" name="T38"/>
                <a:gd fmla="*/ 15 h 39" name="T39"/>
                <a:gd fmla="*/ 5 w 39" name="T40"/>
                <a:gd fmla="*/ 16 h 39" name="T41"/>
                <a:gd fmla="*/ 4 w 39" name="T42"/>
                <a:gd fmla="*/ 19 h 39" name="T43"/>
                <a:gd fmla="*/ 2 w 39" name="T44"/>
                <a:gd fmla="*/ 19 h 39" name="T45"/>
                <a:gd fmla="*/ 0 w 39" name="T46"/>
                <a:gd fmla="*/ 23 h 39" name="T47"/>
                <a:gd fmla="*/ 1 w 39" name="T48"/>
                <a:gd fmla="*/ 26 h 39" name="T49"/>
                <a:gd fmla="*/ 4 w 39" name="T50"/>
                <a:gd fmla="*/ 28 h 39" name="T51"/>
                <a:gd fmla="*/ 6 w 39" name="T52"/>
                <a:gd fmla="*/ 27 h 39" name="T53"/>
                <a:gd fmla="*/ 8 w 39" name="T54"/>
                <a:gd fmla="*/ 30 h 39" name="T55"/>
                <a:gd fmla="*/ 7 w 39" name="T56"/>
                <a:gd fmla="*/ 32 h 39" name="T57"/>
                <a:gd fmla="*/ 8 w 39" name="T58"/>
                <a:gd fmla="*/ 35 h 39" name="T59"/>
                <a:gd fmla="*/ 11 w 39" name="T60"/>
                <a:gd fmla="*/ 37 h 39" name="T61"/>
                <a:gd fmla="*/ 14 w 39" name="T62"/>
                <a:gd fmla="*/ 36 h 39" name="T63"/>
                <a:gd fmla="*/ 15 w 39" name="T64"/>
                <a:gd fmla="*/ 34 h 39" name="T65"/>
                <a:gd fmla="*/ 18 w 39" name="T66"/>
                <a:gd fmla="*/ 34 h 39" name="T67"/>
                <a:gd fmla="*/ 19 w 39" name="T68"/>
                <a:gd fmla="*/ 37 h 39" name="T69"/>
                <a:gd fmla="*/ 22 w 39" name="T70"/>
                <a:gd fmla="*/ 39 h 39" name="T71"/>
                <a:gd fmla="*/ 25 w 39" name="T72"/>
                <a:gd fmla="*/ 38 h 39" name="T73"/>
                <a:gd fmla="*/ 27 w 39" name="T74"/>
                <a:gd fmla="*/ 35 h 39" name="T75"/>
                <a:gd fmla="*/ 27 w 39" name="T76"/>
                <a:gd fmla="*/ 32 h 39" name="T77"/>
                <a:gd fmla="*/ 29 w 39" name="T78"/>
                <a:gd fmla="*/ 30 h 39" name="T79"/>
                <a:gd fmla="*/ 31 w 39" name="T80"/>
                <a:gd fmla="*/ 32 h 39" name="T81"/>
                <a:gd fmla="*/ 35 w 39" name="T82"/>
                <a:gd fmla="*/ 31 h 39" name="T83"/>
                <a:gd fmla="*/ 37 w 39" name="T84"/>
                <a:gd fmla="*/ 28 h 39" name="T85"/>
                <a:gd fmla="*/ 36 w 39" name="T86"/>
                <a:gd fmla="*/ 24 h 39" name="T87"/>
                <a:gd fmla="*/ 33 w 39" name="T88"/>
                <a:gd fmla="*/ 23 h 39" name="T89"/>
                <a:gd fmla="*/ 34 w 39" name="T90"/>
                <a:gd fmla="*/ 20 h 39" name="T91"/>
                <a:gd fmla="*/ 36 w 39" name="T92"/>
                <a:gd fmla="*/ 20 h 39" name="T93"/>
                <a:gd fmla="*/ 38 w 39" name="T94"/>
                <a:gd fmla="*/ 16 h 39" name="T95"/>
                <a:gd fmla="*/ 38 w 39" name="T96"/>
                <a:gd fmla="*/ 13 h 39" name="T97"/>
                <a:gd fmla="*/ 21 w 39" name="T98"/>
                <a:gd fmla="*/ 27 h 39" name="T99"/>
                <a:gd fmla="*/ 12 w 39" name="T100"/>
                <a:gd fmla="*/ 21 h 39" name="T101"/>
                <a:gd fmla="*/ 17 w 39" name="T102"/>
                <a:gd fmla="*/ 12 h 39" name="T103"/>
                <a:gd fmla="*/ 26 w 39" name="T104"/>
                <a:gd fmla="*/ 18 h 39" name="T105"/>
                <a:gd fmla="*/ 21 w 39" name="T106"/>
                <a:gd fmla="*/ 27 h 39"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39" w="39">
                  <a:moveTo>
                    <a:pt x="38" y="13"/>
                  </a:moveTo>
                  <a:cubicBezTo>
                    <a:pt x="37" y="12"/>
                    <a:pt x="36" y="11"/>
                    <a:pt x="34" y="11"/>
                  </a:cubicBezTo>
                  <a:cubicBezTo>
                    <a:pt x="31" y="12"/>
                    <a:pt x="31" y="12"/>
                    <a:pt x="31" y="12"/>
                  </a:cubicBezTo>
                  <a:cubicBezTo>
                    <a:pt x="31" y="11"/>
                    <a:pt x="30" y="11"/>
                    <a:pt x="30" y="10"/>
                  </a:cubicBezTo>
                  <a:cubicBezTo>
                    <a:pt x="31" y="7"/>
                    <a:pt x="31" y="7"/>
                    <a:pt x="31" y="7"/>
                  </a:cubicBezTo>
                  <a:cubicBezTo>
                    <a:pt x="32" y="6"/>
                    <a:pt x="32" y="4"/>
                    <a:pt x="30" y="4"/>
                  </a:cubicBezTo>
                  <a:cubicBezTo>
                    <a:pt x="28" y="2"/>
                    <a:pt x="28" y="2"/>
                    <a:pt x="28" y="2"/>
                  </a:cubicBezTo>
                  <a:cubicBezTo>
                    <a:pt x="27" y="1"/>
                    <a:pt x="25" y="2"/>
                    <a:pt x="24" y="3"/>
                  </a:cubicBezTo>
                  <a:cubicBezTo>
                    <a:pt x="23" y="5"/>
                    <a:pt x="23" y="5"/>
                    <a:pt x="23" y="5"/>
                  </a:cubicBezTo>
                  <a:cubicBezTo>
                    <a:pt x="22" y="5"/>
                    <a:pt x="21" y="5"/>
                    <a:pt x="20" y="5"/>
                  </a:cubicBezTo>
                  <a:cubicBezTo>
                    <a:pt x="19" y="2"/>
                    <a:pt x="19" y="2"/>
                    <a:pt x="19" y="2"/>
                  </a:cubicBezTo>
                  <a:cubicBezTo>
                    <a:pt x="19" y="1"/>
                    <a:pt x="17" y="0"/>
                    <a:pt x="16" y="0"/>
                  </a:cubicBezTo>
                  <a:cubicBezTo>
                    <a:pt x="13" y="1"/>
                    <a:pt x="13" y="1"/>
                    <a:pt x="13" y="1"/>
                  </a:cubicBezTo>
                  <a:cubicBezTo>
                    <a:pt x="12" y="1"/>
                    <a:pt x="11" y="3"/>
                    <a:pt x="11" y="4"/>
                  </a:cubicBezTo>
                  <a:cubicBezTo>
                    <a:pt x="12" y="7"/>
                    <a:pt x="12" y="7"/>
                    <a:pt x="12" y="7"/>
                  </a:cubicBezTo>
                  <a:cubicBezTo>
                    <a:pt x="11" y="7"/>
                    <a:pt x="10" y="8"/>
                    <a:pt x="9" y="8"/>
                  </a:cubicBezTo>
                  <a:cubicBezTo>
                    <a:pt x="7" y="7"/>
                    <a:pt x="7" y="7"/>
                    <a:pt x="7" y="7"/>
                  </a:cubicBezTo>
                  <a:cubicBezTo>
                    <a:pt x="6" y="6"/>
                    <a:pt x="4" y="7"/>
                    <a:pt x="3" y="8"/>
                  </a:cubicBezTo>
                  <a:cubicBezTo>
                    <a:pt x="2" y="11"/>
                    <a:pt x="2" y="11"/>
                    <a:pt x="2" y="11"/>
                  </a:cubicBezTo>
                  <a:cubicBezTo>
                    <a:pt x="1" y="12"/>
                    <a:pt x="1" y="14"/>
                    <a:pt x="3" y="15"/>
                  </a:cubicBezTo>
                  <a:cubicBezTo>
                    <a:pt x="5" y="16"/>
                    <a:pt x="5" y="16"/>
                    <a:pt x="5" y="16"/>
                  </a:cubicBezTo>
                  <a:cubicBezTo>
                    <a:pt x="4" y="17"/>
                    <a:pt x="4" y="18"/>
                    <a:pt x="4" y="19"/>
                  </a:cubicBezTo>
                  <a:cubicBezTo>
                    <a:pt x="2" y="19"/>
                    <a:pt x="2" y="19"/>
                    <a:pt x="2" y="19"/>
                  </a:cubicBezTo>
                  <a:cubicBezTo>
                    <a:pt x="1" y="20"/>
                    <a:pt x="0" y="21"/>
                    <a:pt x="0" y="23"/>
                  </a:cubicBezTo>
                  <a:cubicBezTo>
                    <a:pt x="1" y="26"/>
                    <a:pt x="1" y="26"/>
                    <a:pt x="1" y="26"/>
                  </a:cubicBezTo>
                  <a:cubicBezTo>
                    <a:pt x="1" y="27"/>
                    <a:pt x="3" y="28"/>
                    <a:pt x="4" y="28"/>
                  </a:cubicBezTo>
                  <a:cubicBezTo>
                    <a:pt x="6" y="27"/>
                    <a:pt x="6" y="27"/>
                    <a:pt x="6" y="27"/>
                  </a:cubicBezTo>
                  <a:cubicBezTo>
                    <a:pt x="7" y="28"/>
                    <a:pt x="7" y="29"/>
                    <a:pt x="8" y="30"/>
                  </a:cubicBezTo>
                  <a:cubicBezTo>
                    <a:pt x="7" y="32"/>
                    <a:pt x="7" y="32"/>
                    <a:pt x="7" y="32"/>
                  </a:cubicBezTo>
                  <a:cubicBezTo>
                    <a:pt x="6" y="33"/>
                    <a:pt x="7" y="34"/>
                    <a:pt x="8" y="35"/>
                  </a:cubicBezTo>
                  <a:cubicBezTo>
                    <a:pt x="11" y="37"/>
                    <a:pt x="11" y="37"/>
                    <a:pt x="11" y="37"/>
                  </a:cubicBezTo>
                  <a:cubicBezTo>
                    <a:pt x="12" y="38"/>
                    <a:pt x="13" y="37"/>
                    <a:pt x="14" y="36"/>
                  </a:cubicBezTo>
                  <a:cubicBezTo>
                    <a:pt x="15" y="34"/>
                    <a:pt x="15" y="34"/>
                    <a:pt x="15" y="34"/>
                  </a:cubicBezTo>
                  <a:cubicBezTo>
                    <a:pt x="16" y="34"/>
                    <a:pt x="17" y="34"/>
                    <a:pt x="18" y="34"/>
                  </a:cubicBezTo>
                  <a:cubicBezTo>
                    <a:pt x="19" y="37"/>
                    <a:pt x="19" y="37"/>
                    <a:pt x="19" y="37"/>
                  </a:cubicBezTo>
                  <a:cubicBezTo>
                    <a:pt x="19" y="38"/>
                    <a:pt x="21" y="39"/>
                    <a:pt x="22" y="39"/>
                  </a:cubicBezTo>
                  <a:cubicBezTo>
                    <a:pt x="25" y="38"/>
                    <a:pt x="25" y="38"/>
                    <a:pt x="25" y="38"/>
                  </a:cubicBezTo>
                  <a:cubicBezTo>
                    <a:pt x="27" y="37"/>
                    <a:pt x="28" y="36"/>
                    <a:pt x="27" y="35"/>
                  </a:cubicBezTo>
                  <a:cubicBezTo>
                    <a:pt x="27" y="32"/>
                    <a:pt x="27" y="32"/>
                    <a:pt x="27" y="32"/>
                  </a:cubicBezTo>
                  <a:cubicBezTo>
                    <a:pt x="27" y="31"/>
                    <a:pt x="28" y="31"/>
                    <a:pt x="29" y="30"/>
                  </a:cubicBezTo>
                  <a:cubicBezTo>
                    <a:pt x="31" y="32"/>
                    <a:pt x="31" y="32"/>
                    <a:pt x="31" y="32"/>
                  </a:cubicBezTo>
                  <a:cubicBezTo>
                    <a:pt x="33" y="32"/>
                    <a:pt x="34" y="32"/>
                    <a:pt x="35" y="31"/>
                  </a:cubicBezTo>
                  <a:cubicBezTo>
                    <a:pt x="37" y="28"/>
                    <a:pt x="37" y="28"/>
                    <a:pt x="37" y="28"/>
                  </a:cubicBezTo>
                  <a:cubicBezTo>
                    <a:pt x="37" y="27"/>
                    <a:pt x="37" y="25"/>
                    <a:pt x="36" y="24"/>
                  </a:cubicBezTo>
                  <a:cubicBezTo>
                    <a:pt x="33" y="23"/>
                    <a:pt x="33" y="23"/>
                    <a:pt x="33" y="23"/>
                  </a:cubicBezTo>
                  <a:cubicBezTo>
                    <a:pt x="33" y="22"/>
                    <a:pt x="33" y="21"/>
                    <a:pt x="34" y="20"/>
                  </a:cubicBezTo>
                  <a:cubicBezTo>
                    <a:pt x="36" y="20"/>
                    <a:pt x="36" y="20"/>
                    <a:pt x="36" y="20"/>
                  </a:cubicBezTo>
                  <a:cubicBezTo>
                    <a:pt x="38" y="19"/>
                    <a:pt x="39" y="18"/>
                    <a:pt x="38" y="16"/>
                  </a:cubicBezTo>
                  <a:lnTo>
                    <a:pt x="38" y="13"/>
                  </a:lnTo>
                  <a:close/>
                  <a:moveTo>
                    <a:pt x="21" y="27"/>
                  </a:moveTo>
                  <a:cubicBezTo>
                    <a:pt x="17" y="28"/>
                    <a:pt x="13" y="25"/>
                    <a:pt x="12" y="21"/>
                  </a:cubicBezTo>
                  <a:cubicBezTo>
                    <a:pt x="11" y="17"/>
                    <a:pt x="13" y="13"/>
                    <a:pt x="17" y="12"/>
                  </a:cubicBezTo>
                  <a:cubicBezTo>
                    <a:pt x="21" y="11"/>
                    <a:pt x="25" y="14"/>
                    <a:pt x="26" y="18"/>
                  </a:cubicBezTo>
                  <a:cubicBezTo>
                    <a:pt x="27" y="22"/>
                    <a:pt x="25" y="26"/>
                    <a:pt x="21" y="27"/>
                  </a:cubicBezTo>
                  <a:close/>
                </a:path>
              </a:pathLst>
            </a:custGeom>
            <a:solidFill>
              <a:schemeClr val="accent1"/>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377" name="Freeform 224"/>
            <p:cNvSpPr>
              <a:spLocks noEditPoints="1"/>
            </p:cNvSpPr>
            <p:nvPr/>
          </p:nvSpPr>
          <p:spPr bwMode="auto">
            <a:xfrm>
              <a:off x="3221832" y="1845666"/>
              <a:ext cx="72628" cy="69056"/>
            </a:xfrm>
            <a:custGeom>
              <a:gdLst>
                <a:gd fmla="*/ 27 w 28" name="T0"/>
                <a:gd fmla="*/ 9 h 27" name="T1"/>
                <a:gd fmla="*/ 25 w 28" name="T2"/>
                <a:gd fmla="*/ 8 h 27" name="T3"/>
                <a:gd fmla="*/ 23 w 28" name="T4"/>
                <a:gd fmla="*/ 9 h 27" name="T5"/>
                <a:gd fmla="*/ 21 w 28" name="T6"/>
                <a:gd fmla="*/ 7 h 27" name="T7"/>
                <a:gd fmla="*/ 23 w 28" name="T8"/>
                <a:gd fmla="*/ 5 h 27" name="T9"/>
                <a:gd fmla="*/ 22 w 28" name="T10"/>
                <a:gd fmla="*/ 3 h 27" name="T11"/>
                <a:gd fmla="*/ 20 w 28" name="T12"/>
                <a:gd fmla="*/ 2 h 27" name="T13"/>
                <a:gd fmla="*/ 17 w 28" name="T14"/>
                <a:gd fmla="*/ 2 h 27" name="T15"/>
                <a:gd fmla="*/ 16 w 28" name="T16"/>
                <a:gd fmla="*/ 4 h 27" name="T17"/>
                <a:gd fmla="*/ 14 w 28" name="T18"/>
                <a:gd fmla="*/ 4 h 27" name="T19"/>
                <a:gd fmla="*/ 14 w 28" name="T20"/>
                <a:gd fmla="*/ 2 h 27" name="T21"/>
                <a:gd fmla="*/ 12 w 28" name="T22"/>
                <a:gd fmla="*/ 0 h 27" name="T23"/>
                <a:gd fmla="*/ 10 w 28" name="T24"/>
                <a:gd fmla="*/ 1 h 27" name="T25"/>
                <a:gd fmla="*/ 8 w 28" name="T26"/>
                <a:gd fmla="*/ 3 h 27" name="T27"/>
                <a:gd fmla="*/ 9 w 28" name="T28"/>
                <a:gd fmla="*/ 5 h 27" name="T29"/>
                <a:gd fmla="*/ 7 w 28" name="T30"/>
                <a:gd fmla="*/ 6 h 27" name="T31"/>
                <a:gd fmla="*/ 6 w 28" name="T32"/>
                <a:gd fmla="*/ 5 h 27" name="T33"/>
                <a:gd fmla="*/ 3 w 28" name="T34"/>
                <a:gd fmla="*/ 6 h 27" name="T35"/>
                <a:gd fmla="*/ 2 w 28" name="T36"/>
                <a:gd fmla="*/ 8 h 27" name="T37"/>
                <a:gd fmla="*/ 2 w 28" name="T38"/>
                <a:gd fmla="*/ 10 h 27" name="T39"/>
                <a:gd fmla="*/ 4 w 28" name="T40"/>
                <a:gd fmla="*/ 11 h 27" name="T41"/>
                <a:gd fmla="*/ 4 w 28" name="T42"/>
                <a:gd fmla="*/ 13 h 27" name="T43"/>
                <a:gd fmla="*/ 2 w 28" name="T44"/>
                <a:gd fmla="*/ 14 h 27" name="T45"/>
                <a:gd fmla="*/ 1 w 28" name="T46"/>
                <a:gd fmla="*/ 16 h 27" name="T47"/>
                <a:gd fmla="*/ 1 w 28" name="T48"/>
                <a:gd fmla="*/ 18 h 27" name="T49"/>
                <a:gd fmla="*/ 3 w 28" name="T50"/>
                <a:gd fmla="*/ 19 h 27" name="T51"/>
                <a:gd fmla="*/ 5 w 28" name="T52"/>
                <a:gd fmla="*/ 19 h 27" name="T53"/>
                <a:gd fmla="*/ 6 w 28" name="T54"/>
                <a:gd fmla="*/ 21 h 27" name="T55"/>
                <a:gd fmla="*/ 5 w 28" name="T56"/>
                <a:gd fmla="*/ 22 h 27" name="T57"/>
                <a:gd fmla="*/ 6 w 28" name="T58"/>
                <a:gd fmla="*/ 25 h 27" name="T59"/>
                <a:gd fmla="*/ 8 w 28" name="T60"/>
                <a:gd fmla="*/ 26 h 27" name="T61"/>
                <a:gd fmla="*/ 11 w 28" name="T62"/>
                <a:gd fmla="*/ 25 h 27" name="T63"/>
                <a:gd fmla="*/ 11 w 28" name="T64"/>
                <a:gd fmla="*/ 24 h 27" name="T65"/>
                <a:gd fmla="*/ 13 w 28" name="T66"/>
                <a:gd fmla="*/ 24 h 27" name="T67"/>
                <a:gd fmla="*/ 14 w 28" name="T68"/>
                <a:gd fmla="*/ 26 h 27" name="T69"/>
                <a:gd fmla="*/ 16 w 28" name="T70"/>
                <a:gd fmla="*/ 27 h 27" name="T71"/>
                <a:gd fmla="*/ 18 w 28" name="T72"/>
                <a:gd fmla="*/ 27 h 27" name="T73"/>
                <a:gd fmla="*/ 20 w 28" name="T74"/>
                <a:gd fmla="*/ 24 h 27" name="T75"/>
                <a:gd fmla="*/ 19 w 28" name="T76"/>
                <a:gd fmla="*/ 22 h 27" name="T77"/>
                <a:gd fmla="*/ 21 w 28" name="T78"/>
                <a:gd fmla="*/ 21 h 27" name="T79"/>
                <a:gd fmla="*/ 22 w 28" name="T80"/>
                <a:gd fmla="*/ 22 h 27" name="T81"/>
                <a:gd fmla="*/ 25 w 28" name="T82"/>
                <a:gd fmla="*/ 22 h 27" name="T83"/>
                <a:gd fmla="*/ 26 w 28" name="T84"/>
                <a:gd fmla="*/ 20 h 27" name="T85"/>
                <a:gd fmla="*/ 25 w 28" name="T86"/>
                <a:gd fmla="*/ 17 h 27" name="T87"/>
                <a:gd fmla="*/ 24 w 28" name="T88"/>
                <a:gd fmla="*/ 16 h 27" name="T89"/>
                <a:gd fmla="*/ 24 w 28" name="T90"/>
                <a:gd fmla="*/ 14 h 27" name="T91"/>
                <a:gd fmla="*/ 26 w 28" name="T92"/>
                <a:gd fmla="*/ 14 h 27" name="T93"/>
                <a:gd fmla="*/ 27 w 28" name="T94"/>
                <a:gd fmla="*/ 11 h 27" name="T95"/>
                <a:gd fmla="*/ 27 w 28" name="T96"/>
                <a:gd fmla="*/ 9 h 27" name="T97"/>
                <a:gd fmla="*/ 15 w 28" name="T98"/>
                <a:gd fmla="*/ 19 h 27" name="T99"/>
                <a:gd fmla="*/ 9 w 28" name="T100"/>
                <a:gd fmla="*/ 15 h 27" name="T101"/>
                <a:gd fmla="*/ 13 w 28" name="T102"/>
                <a:gd fmla="*/ 9 h 27" name="T103"/>
                <a:gd fmla="*/ 19 w 28" name="T104"/>
                <a:gd fmla="*/ 13 h 27" name="T105"/>
                <a:gd fmla="*/ 15 w 28" name="T106"/>
                <a:gd fmla="*/ 19 h 27"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27" w="28">
                  <a:moveTo>
                    <a:pt x="27" y="9"/>
                  </a:moveTo>
                  <a:cubicBezTo>
                    <a:pt x="27" y="8"/>
                    <a:pt x="26" y="8"/>
                    <a:pt x="25" y="8"/>
                  </a:cubicBezTo>
                  <a:cubicBezTo>
                    <a:pt x="23" y="9"/>
                    <a:pt x="23" y="9"/>
                    <a:pt x="23" y="9"/>
                  </a:cubicBezTo>
                  <a:cubicBezTo>
                    <a:pt x="22" y="8"/>
                    <a:pt x="22" y="7"/>
                    <a:pt x="21" y="7"/>
                  </a:cubicBezTo>
                  <a:cubicBezTo>
                    <a:pt x="23" y="5"/>
                    <a:pt x="23" y="5"/>
                    <a:pt x="23" y="5"/>
                  </a:cubicBezTo>
                  <a:cubicBezTo>
                    <a:pt x="23" y="4"/>
                    <a:pt x="23" y="3"/>
                    <a:pt x="22" y="3"/>
                  </a:cubicBezTo>
                  <a:cubicBezTo>
                    <a:pt x="20" y="2"/>
                    <a:pt x="20" y="2"/>
                    <a:pt x="20" y="2"/>
                  </a:cubicBezTo>
                  <a:cubicBezTo>
                    <a:pt x="19" y="1"/>
                    <a:pt x="18" y="1"/>
                    <a:pt x="17" y="2"/>
                  </a:cubicBezTo>
                  <a:cubicBezTo>
                    <a:pt x="16" y="4"/>
                    <a:pt x="16" y="4"/>
                    <a:pt x="16" y="4"/>
                  </a:cubicBezTo>
                  <a:cubicBezTo>
                    <a:pt x="16" y="4"/>
                    <a:pt x="15" y="4"/>
                    <a:pt x="14" y="4"/>
                  </a:cubicBezTo>
                  <a:cubicBezTo>
                    <a:pt x="14" y="2"/>
                    <a:pt x="14" y="2"/>
                    <a:pt x="14" y="2"/>
                  </a:cubicBezTo>
                  <a:cubicBezTo>
                    <a:pt x="14" y="1"/>
                    <a:pt x="13" y="0"/>
                    <a:pt x="12" y="0"/>
                  </a:cubicBezTo>
                  <a:cubicBezTo>
                    <a:pt x="10" y="1"/>
                    <a:pt x="10" y="1"/>
                    <a:pt x="10" y="1"/>
                  </a:cubicBezTo>
                  <a:cubicBezTo>
                    <a:pt x="9" y="1"/>
                    <a:pt x="8" y="2"/>
                    <a:pt x="8" y="3"/>
                  </a:cubicBezTo>
                  <a:cubicBezTo>
                    <a:pt x="9" y="5"/>
                    <a:pt x="9" y="5"/>
                    <a:pt x="9" y="5"/>
                  </a:cubicBezTo>
                  <a:cubicBezTo>
                    <a:pt x="8" y="5"/>
                    <a:pt x="8" y="6"/>
                    <a:pt x="7" y="6"/>
                  </a:cubicBezTo>
                  <a:cubicBezTo>
                    <a:pt x="6" y="5"/>
                    <a:pt x="6" y="5"/>
                    <a:pt x="6" y="5"/>
                  </a:cubicBezTo>
                  <a:cubicBezTo>
                    <a:pt x="5" y="5"/>
                    <a:pt x="3" y="5"/>
                    <a:pt x="3" y="6"/>
                  </a:cubicBezTo>
                  <a:cubicBezTo>
                    <a:pt x="2" y="8"/>
                    <a:pt x="2" y="8"/>
                    <a:pt x="2" y="8"/>
                  </a:cubicBezTo>
                  <a:cubicBezTo>
                    <a:pt x="1" y="9"/>
                    <a:pt x="2" y="10"/>
                    <a:pt x="2" y="10"/>
                  </a:cubicBezTo>
                  <a:cubicBezTo>
                    <a:pt x="4" y="11"/>
                    <a:pt x="4" y="11"/>
                    <a:pt x="4" y="11"/>
                  </a:cubicBezTo>
                  <a:cubicBezTo>
                    <a:pt x="4" y="12"/>
                    <a:pt x="4" y="13"/>
                    <a:pt x="4" y="13"/>
                  </a:cubicBezTo>
                  <a:cubicBezTo>
                    <a:pt x="2" y="14"/>
                    <a:pt x="2" y="14"/>
                    <a:pt x="2" y="14"/>
                  </a:cubicBezTo>
                  <a:cubicBezTo>
                    <a:pt x="1" y="14"/>
                    <a:pt x="0" y="15"/>
                    <a:pt x="1" y="16"/>
                  </a:cubicBezTo>
                  <a:cubicBezTo>
                    <a:pt x="1" y="18"/>
                    <a:pt x="1" y="18"/>
                    <a:pt x="1" y="18"/>
                  </a:cubicBezTo>
                  <a:cubicBezTo>
                    <a:pt x="1" y="19"/>
                    <a:pt x="2" y="20"/>
                    <a:pt x="3" y="19"/>
                  </a:cubicBezTo>
                  <a:cubicBezTo>
                    <a:pt x="5" y="19"/>
                    <a:pt x="5" y="19"/>
                    <a:pt x="5" y="19"/>
                  </a:cubicBezTo>
                  <a:cubicBezTo>
                    <a:pt x="5" y="20"/>
                    <a:pt x="6" y="20"/>
                    <a:pt x="6" y="21"/>
                  </a:cubicBezTo>
                  <a:cubicBezTo>
                    <a:pt x="5" y="22"/>
                    <a:pt x="5" y="22"/>
                    <a:pt x="5" y="22"/>
                  </a:cubicBezTo>
                  <a:cubicBezTo>
                    <a:pt x="5" y="23"/>
                    <a:pt x="5" y="24"/>
                    <a:pt x="6" y="25"/>
                  </a:cubicBezTo>
                  <a:cubicBezTo>
                    <a:pt x="8" y="26"/>
                    <a:pt x="8" y="26"/>
                    <a:pt x="8" y="26"/>
                  </a:cubicBezTo>
                  <a:cubicBezTo>
                    <a:pt x="9" y="26"/>
                    <a:pt x="10" y="26"/>
                    <a:pt x="11" y="25"/>
                  </a:cubicBezTo>
                  <a:cubicBezTo>
                    <a:pt x="11" y="24"/>
                    <a:pt x="11" y="24"/>
                    <a:pt x="11" y="24"/>
                  </a:cubicBezTo>
                  <a:cubicBezTo>
                    <a:pt x="12" y="24"/>
                    <a:pt x="13" y="24"/>
                    <a:pt x="13" y="24"/>
                  </a:cubicBezTo>
                  <a:cubicBezTo>
                    <a:pt x="14" y="26"/>
                    <a:pt x="14" y="26"/>
                    <a:pt x="14" y="26"/>
                  </a:cubicBezTo>
                  <a:cubicBezTo>
                    <a:pt x="14" y="27"/>
                    <a:pt x="15" y="27"/>
                    <a:pt x="16" y="27"/>
                  </a:cubicBezTo>
                  <a:cubicBezTo>
                    <a:pt x="18" y="27"/>
                    <a:pt x="18" y="27"/>
                    <a:pt x="18" y="27"/>
                  </a:cubicBezTo>
                  <a:cubicBezTo>
                    <a:pt x="19" y="26"/>
                    <a:pt x="20" y="25"/>
                    <a:pt x="20" y="24"/>
                  </a:cubicBezTo>
                  <a:cubicBezTo>
                    <a:pt x="19" y="22"/>
                    <a:pt x="19" y="22"/>
                    <a:pt x="19" y="22"/>
                  </a:cubicBezTo>
                  <a:cubicBezTo>
                    <a:pt x="20" y="22"/>
                    <a:pt x="20" y="22"/>
                    <a:pt x="21" y="21"/>
                  </a:cubicBezTo>
                  <a:cubicBezTo>
                    <a:pt x="22" y="22"/>
                    <a:pt x="22" y="22"/>
                    <a:pt x="22" y="22"/>
                  </a:cubicBezTo>
                  <a:cubicBezTo>
                    <a:pt x="23" y="23"/>
                    <a:pt x="24" y="22"/>
                    <a:pt x="25" y="22"/>
                  </a:cubicBezTo>
                  <a:cubicBezTo>
                    <a:pt x="26" y="20"/>
                    <a:pt x="26" y="20"/>
                    <a:pt x="26" y="20"/>
                  </a:cubicBezTo>
                  <a:cubicBezTo>
                    <a:pt x="27" y="19"/>
                    <a:pt x="26" y="18"/>
                    <a:pt x="25" y="17"/>
                  </a:cubicBezTo>
                  <a:cubicBezTo>
                    <a:pt x="24" y="16"/>
                    <a:pt x="24" y="16"/>
                    <a:pt x="24" y="16"/>
                  </a:cubicBezTo>
                  <a:cubicBezTo>
                    <a:pt x="24" y="16"/>
                    <a:pt x="24" y="15"/>
                    <a:pt x="24" y="14"/>
                  </a:cubicBezTo>
                  <a:cubicBezTo>
                    <a:pt x="26" y="14"/>
                    <a:pt x="26" y="14"/>
                    <a:pt x="26" y="14"/>
                  </a:cubicBezTo>
                  <a:cubicBezTo>
                    <a:pt x="27" y="14"/>
                    <a:pt x="28" y="13"/>
                    <a:pt x="27" y="11"/>
                  </a:cubicBezTo>
                  <a:lnTo>
                    <a:pt x="27" y="9"/>
                  </a:lnTo>
                  <a:close/>
                  <a:moveTo>
                    <a:pt x="15" y="19"/>
                  </a:moveTo>
                  <a:cubicBezTo>
                    <a:pt x="12" y="19"/>
                    <a:pt x="9" y="18"/>
                    <a:pt x="9" y="15"/>
                  </a:cubicBezTo>
                  <a:cubicBezTo>
                    <a:pt x="8" y="12"/>
                    <a:pt x="10" y="9"/>
                    <a:pt x="13" y="9"/>
                  </a:cubicBezTo>
                  <a:cubicBezTo>
                    <a:pt x="15" y="8"/>
                    <a:pt x="18" y="10"/>
                    <a:pt x="19" y="13"/>
                  </a:cubicBezTo>
                  <a:cubicBezTo>
                    <a:pt x="19" y="15"/>
                    <a:pt x="18" y="18"/>
                    <a:pt x="15" y="19"/>
                  </a:cubicBezTo>
                  <a:close/>
                </a:path>
              </a:pathLst>
            </a:custGeom>
            <a:solidFill>
              <a:schemeClr val="accent2"/>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378" name="Freeform 225"/>
            <p:cNvSpPr>
              <a:spLocks noEditPoints="1"/>
            </p:cNvSpPr>
            <p:nvPr/>
          </p:nvSpPr>
          <p:spPr bwMode="auto">
            <a:xfrm>
              <a:off x="3567113" y="2885081"/>
              <a:ext cx="69056" cy="70247"/>
            </a:xfrm>
            <a:custGeom>
              <a:gdLst>
                <a:gd fmla="*/ 26 w 27" name="T0"/>
                <a:gd fmla="*/ 9 h 27" name="T1"/>
                <a:gd fmla="*/ 24 w 27" name="T2"/>
                <a:gd fmla="*/ 8 h 27" name="T3"/>
                <a:gd fmla="*/ 22 w 27" name="T4"/>
                <a:gd fmla="*/ 8 h 27" name="T5"/>
                <a:gd fmla="*/ 21 w 27" name="T6"/>
                <a:gd fmla="*/ 7 h 27" name="T7"/>
                <a:gd fmla="*/ 22 w 27" name="T8"/>
                <a:gd fmla="*/ 5 h 27" name="T9"/>
                <a:gd fmla="*/ 21 w 27" name="T10"/>
                <a:gd fmla="*/ 2 h 27" name="T11"/>
                <a:gd fmla="*/ 20 w 27" name="T12"/>
                <a:gd fmla="*/ 1 h 27" name="T13"/>
                <a:gd fmla="*/ 17 w 27" name="T14"/>
                <a:gd fmla="*/ 2 h 27" name="T15"/>
                <a:gd fmla="*/ 16 w 27" name="T16"/>
                <a:gd fmla="*/ 4 h 27" name="T17"/>
                <a:gd fmla="*/ 14 w 27" name="T18"/>
                <a:gd fmla="*/ 3 h 27" name="T19"/>
                <a:gd fmla="*/ 14 w 27" name="T20"/>
                <a:gd fmla="*/ 2 h 27" name="T21"/>
                <a:gd fmla="*/ 11 w 27" name="T22"/>
                <a:gd fmla="*/ 0 h 27" name="T23"/>
                <a:gd fmla="*/ 9 w 27" name="T24"/>
                <a:gd fmla="*/ 1 h 27" name="T25"/>
                <a:gd fmla="*/ 8 w 27" name="T26"/>
                <a:gd fmla="*/ 3 h 27" name="T27"/>
                <a:gd fmla="*/ 8 w 27" name="T28"/>
                <a:gd fmla="*/ 5 h 27" name="T29"/>
                <a:gd fmla="*/ 7 w 27" name="T30"/>
                <a:gd fmla="*/ 6 h 27" name="T31"/>
                <a:gd fmla="*/ 5 w 27" name="T32"/>
                <a:gd fmla="*/ 5 h 27" name="T33"/>
                <a:gd fmla="*/ 2 w 27" name="T34"/>
                <a:gd fmla="*/ 6 h 27" name="T35"/>
                <a:gd fmla="*/ 1 w 27" name="T36"/>
                <a:gd fmla="*/ 7 h 27" name="T37"/>
                <a:gd fmla="*/ 2 w 27" name="T38"/>
                <a:gd fmla="*/ 10 h 27" name="T39"/>
                <a:gd fmla="*/ 3 w 27" name="T40"/>
                <a:gd fmla="*/ 11 h 27" name="T41"/>
                <a:gd fmla="*/ 3 w 27" name="T42"/>
                <a:gd fmla="*/ 13 h 27" name="T43"/>
                <a:gd fmla="*/ 2 w 27" name="T44"/>
                <a:gd fmla="*/ 13 h 27" name="T45"/>
                <a:gd fmla="*/ 0 w 27" name="T46"/>
                <a:gd fmla="*/ 16 h 27" name="T47"/>
                <a:gd fmla="*/ 1 w 27" name="T48"/>
                <a:gd fmla="*/ 18 h 27" name="T49"/>
                <a:gd fmla="*/ 3 w 27" name="T50"/>
                <a:gd fmla="*/ 19 h 27" name="T51"/>
                <a:gd fmla="*/ 4 w 27" name="T52"/>
                <a:gd fmla="*/ 19 h 27" name="T53"/>
                <a:gd fmla="*/ 6 w 27" name="T54"/>
                <a:gd fmla="*/ 21 h 27" name="T55"/>
                <a:gd fmla="*/ 5 w 27" name="T56"/>
                <a:gd fmla="*/ 22 h 27" name="T57"/>
                <a:gd fmla="*/ 6 w 27" name="T58"/>
                <a:gd fmla="*/ 25 h 27" name="T59"/>
                <a:gd fmla="*/ 7 w 27" name="T60"/>
                <a:gd fmla="*/ 26 h 27" name="T61"/>
                <a:gd fmla="*/ 10 w 27" name="T62"/>
                <a:gd fmla="*/ 25 h 27" name="T63"/>
                <a:gd fmla="*/ 11 w 27" name="T64"/>
                <a:gd fmla="*/ 24 h 27" name="T65"/>
                <a:gd fmla="*/ 13 w 27" name="T66"/>
                <a:gd fmla="*/ 24 h 27" name="T67"/>
                <a:gd fmla="*/ 13 w 27" name="T68"/>
                <a:gd fmla="*/ 26 h 27" name="T69"/>
                <a:gd fmla="*/ 16 w 27" name="T70"/>
                <a:gd fmla="*/ 27 h 27" name="T71"/>
                <a:gd fmla="*/ 18 w 27" name="T72"/>
                <a:gd fmla="*/ 26 h 27" name="T73"/>
                <a:gd fmla="*/ 19 w 27" name="T74"/>
                <a:gd fmla="*/ 24 h 27" name="T75"/>
                <a:gd fmla="*/ 19 w 27" name="T76"/>
                <a:gd fmla="*/ 22 h 27" name="T77"/>
                <a:gd fmla="*/ 20 w 27" name="T78"/>
                <a:gd fmla="*/ 21 h 27" name="T79"/>
                <a:gd fmla="*/ 22 w 27" name="T80"/>
                <a:gd fmla="*/ 22 h 27" name="T81"/>
                <a:gd fmla="*/ 25 w 27" name="T82"/>
                <a:gd fmla="*/ 21 h 27" name="T83"/>
                <a:gd fmla="*/ 26 w 27" name="T84"/>
                <a:gd fmla="*/ 20 h 27" name="T85"/>
                <a:gd fmla="*/ 25 w 27" name="T86"/>
                <a:gd fmla="*/ 17 h 27" name="T87"/>
                <a:gd fmla="*/ 23 w 27" name="T88"/>
                <a:gd fmla="*/ 16 h 27" name="T89"/>
                <a:gd fmla="*/ 24 w 27" name="T90"/>
                <a:gd fmla="*/ 14 h 27" name="T91"/>
                <a:gd fmla="*/ 26 w 27" name="T92"/>
                <a:gd fmla="*/ 14 h 27" name="T93"/>
                <a:gd fmla="*/ 27 w 27" name="T94"/>
                <a:gd fmla="*/ 11 h 27" name="T95"/>
                <a:gd fmla="*/ 26 w 27" name="T96"/>
                <a:gd fmla="*/ 9 h 27" name="T97"/>
                <a:gd fmla="*/ 15 w 27" name="T98"/>
                <a:gd fmla="*/ 19 h 27" name="T99"/>
                <a:gd fmla="*/ 8 w 27" name="T100"/>
                <a:gd fmla="*/ 15 h 27" name="T101"/>
                <a:gd fmla="*/ 12 w 27" name="T102"/>
                <a:gd fmla="*/ 9 h 27" name="T103"/>
                <a:gd fmla="*/ 18 w 27" name="T104"/>
                <a:gd fmla="*/ 12 h 27" name="T105"/>
                <a:gd fmla="*/ 15 w 27" name="T106"/>
                <a:gd fmla="*/ 19 h 27"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27" w="27">
                  <a:moveTo>
                    <a:pt x="26" y="9"/>
                  </a:moveTo>
                  <a:cubicBezTo>
                    <a:pt x="26" y="8"/>
                    <a:pt x="25" y="8"/>
                    <a:pt x="24" y="8"/>
                  </a:cubicBezTo>
                  <a:cubicBezTo>
                    <a:pt x="22" y="8"/>
                    <a:pt x="22" y="8"/>
                    <a:pt x="22" y="8"/>
                  </a:cubicBezTo>
                  <a:cubicBezTo>
                    <a:pt x="22" y="8"/>
                    <a:pt x="21" y="7"/>
                    <a:pt x="21" y="7"/>
                  </a:cubicBezTo>
                  <a:cubicBezTo>
                    <a:pt x="22" y="5"/>
                    <a:pt x="22" y="5"/>
                    <a:pt x="22" y="5"/>
                  </a:cubicBezTo>
                  <a:cubicBezTo>
                    <a:pt x="23" y="4"/>
                    <a:pt x="22" y="3"/>
                    <a:pt x="21" y="2"/>
                  </a:cubicBezTo>
                  <a:cubicBezTo>
                    <a:pt x="20" y="1"/>
                    <a:pt x="20" y="1"/>
                    <a:pt x="20" y="1"/>
                  </a:cubicBezTo>
                  <a:cubicBezTo>
                    <a:pt x="19" y="1"/>
                    <a:pt x="17" y="1"/>
                    <a:pt x="17" y="2"/>
                  </a:cubicBezTo>
                  <a:cubicBezTo>
                    <a:pt x="16" y="4"/>
                    <a:pt x="16" y="4"/>
                    <a:pt x="16" y="4"/>
                  </a:cubicBezTo>
                  <a:cubicBezTo>
                    <a:pt x="15" y="4"/>
                    <a:pt x="15" y="3"/>
                    <a:pt x="14" y="3"/>
                  </a:cubicBezTo>
                  <a:cubicBezTo>
                    <a:pt x="14" y="2"/>
                    <a:pt x="14" y="2"/>
                    <a:pt x="14" y="2"/>
                  </a:cubicBezTo>
                  <a:cubicBezTo>
                    <a:pt x="13" y="1"/>
                    <a:pt x="12" y="0"/>
                    <a:pt x="11" y="0"/>
                  </a:cubicBezTo>
                  <a:cubicBezTo>
                    <a:pt x="9" y="1"/>
                    <a:pt x="9" y="1"/>
                    <a:pt x="9" y="1"/>
                  </a:cubicBezTo>
                  <a:cubicBezTo>
                    <a:pt x="8" y="1"/>
                    <a:pt x="8" y="2"/>
                    <a:pt x="8" y="3"/>
                  </a:cubicBezTo>
                  <a:cubicBezTo>
                    <a:pt x="8" y="5"/>
                    <a:pt x="8" y="5"/>
                    <a:pt x="8" y="5"/>
                  </a:cubicBezTo>
                  <a:cubicBezTo>
                    <a:pt x="8" y="5"/>
                    <a:pt x="7" y="5"/>
                    <a:pt x="7" y="6"/>
                  </a:cubicBezTo>
                  <a:cubicBezTo>
                    <a:pt x="5" y="5"/>
                    <a:pt x="5" y="5"/>
                    <a:pt x="5" y="5"/>
                  </a:cubicBezTo>
                  <a:cubicBezTo>
                    <a:pt x="4" y="4"/>
                    <a:pt x="3" y="5"/>
                    <a:pt x="2" y="6"/>
                  </a:cubicBezTo>
                  <a:cubicBezTo>
                    <a:pt x="1" y="7"/>
                    <a:pt x="1" y="7"/>
                    <a:pt x="1" y="7"/>
                  </a:cubicBezTo>
                  <a:cubicBezTo>
                    <a:pt x="1" y="8"/>
                    <a:pt x="1" y="10"/>
                    <a:pt x="2" y="10"/>
                  </a:cubicBezTo>
                  <a:cubicBezTo>
                    <a:pt x="3" y="11"/>
                    <a:pt x="3" y="11"/>
                    <a:pt x="3" y="11"/>
                  </a:cubicBezTo>
                  <a:cubicBezTo>
                    <a:pt x="3" y="12"/>
                    <a:pt x="3" y="12"/>
                    <a:pt x="3" y="13"/>
                  </a:cubicBezTo>
                  <a:cubicBezTo>
                    <a:pt x="2" y="13"/>
                    <a:pt x="2" y="13"/>
                    <a:pt x="2" y="13"/>
                  </a:cubicBezTo>
                  <a:cubicBezTo>
                    <a:pt x="1" y="14"/>
                    <a:pt x="0" y="15"/>
                    <a:pt x="0" y="16"/>
                  </a:cubicBezTo>
                  <a:cubicBezTo>
                    <a:pt x="1" y="18"/>
                    <a:pt x="1" y="18"/>
                    <a:pt x="1" y="18"/>
                  </a:cubicBezTo>
                  <a:cubicBezTo>
                    <a:pt x="1" y="19"/>
                    <a:pt x="2" y="19"/>
                    <a:pt x="3" y="19"/>
                  </a:cubicBezTo>
                  <a:cubicBezTo>
                    <a:pt x="4" y="19"/>
                    <a:pt x="4" y="19"/>
                    <a:pt x="4" y="19"/>
                  </a:cubicBezTo>
                  <a:cubicBezTo>
                    <a:pt x="5" y="19"/>
                    <a:pt x="5" y="20"/>
                    <a:pt x="6" y="21"/>
                  </a:cubicBezTo>
                  <a:cubicBezTo>
                    <a:pt x="5" y="22"/>
                    <a:pt x="5" y="22"/>
                    <a:pt x="5" y="22"/>
                  </a:cubicBezTo>
                  <a:cubicBezTo>
                    <a:pt x="4" y="23"/>
                    <a:pt x="5" y="24"/>
                    <a:pt x="6" y="25"/>
                  </a:cubicBezTo>
                  <a:cubicBezTo>
                    <a:pt x="7" y="26"/>
                    <a:pt x="7" y="26"/>
                    <a:pt x="7" y="26"/>
                  </a:cubicBezTo>
                  <a:cubicBezTo>
                    <a:pt x="8" y="26"/>
                    <a:pt x="10" y="26"/>
                    <a:pt x="10" y="25"/>
                  </a:cubicBezTo>
                  <a:cubicBezTo>
                    <a:pt x="11" y="24"/>
                    <a:pt x="11" y="24"/>
                    <a:pt x="11" y="24"/>
                  </a:cubicBezTo>
                  <a:cubicBezTo>
                    <a:pt x="12" y="24"/>
                    <a:pt x="12" y="24"/>
                    <a:pt x="13" y="24"/>
                  </a:cubicBezTo>
                  <a:cubicBezTo>
                    <a:pt x="13" y="26"/>
                    <a:pt x="13" y="26"/>
                    <a:pt x="13" y="26"/>
                  </a:cubicBezTo>
                  <a:cubicBezTo>
                    <a:pt x="14" y="27"/>
                    <a:pt x="15" y="27"/>
                    <a:pt x="16" y="27"/>
                  </a:cubicBezTo>
                  <a:cubicBezTo>
                    <a:pt x="18" y="26"/>
                    <a:pt x="18" y="26"/>
                    <a:pt x="18" y="26"/>
                  </a:cubicBezTo>
                  <a:cubicBezTo>
                    <a:pt x="19" y="26"/>
                    <a:pt x="19" y="25"/>
                    <a:pt x="19" y="24"/>
                  </a:cubicBezTo>
                  <a:cubicBezTo>
                    <a:pt x="19" y="22"/>
                    <a:pt x="19" y="22"/>
                    <a:pt x="19" y="22"/>
                  </a:cubicBezTo>
                  <a:cubicBezTo>
                    <a:pt x="19" y="22"/>
                    <a:pt x="20" y="22"/>
                    <a:pt x="20" y="21"/>
                  </a:cubicBezTo>
                  <a:cubicBezTo>
                    <a:pt x="22" y="22"/>
                    <a:pt x="22" y="22"/>
                    <a:pt x="22" y="22"/>
                  </a:cubicBezTo>
                  <a:cubicBezTo>
                    <a:pt x="23" y="23"/>
                    <a:pt x="24" y="22"/>
                    <a:pt x="25" y="21"/>
                  </a:cubicBezTo>
                  <a:cubicBezTo>
                    <a:pt x="26" y="20"/>
                    <a:pt x="26" y="20"/>
                    <a:pt x="26" y="20"/>
                  </a:cubicBezTo>
                  <a:cubicBezTo>
                    <a:pt x="26" y="19"/>
                    <a:pt x="26" y="18"/>
                    <a:pt x="25" y="17"/>
                  </a:cubicBezTo>
                  <a:cubicBezTo>
                    <a:pt x="23" y="16"/>
                    <a:pt x="23" y="16"/>
                    <a:pt x="23" y="16"/>
                  </a:cubicBezTo>
                  <a:cubicBezTo>
                    <a:pt x="23" y="15"/>
                    <a:pt x="24" y="15"/>
                    <a:pt x="24" y="14"/>
                  </a:cubicBezTo>
                  <a:cubicBezTo>
                    <a:pt x="26" y="14"/>
                    <a:pt x="26" y="14"/>
                    <a:pt x="26" y="14"/>
                  </a:cubicBezTo>
                  <a:cubicBezTo>
                    <a:pt x="27" y="13"/>
                    <a:pt x="27" y="12"/>
                    <a:pt x="27" y="11"/>
                  </a:cubicBezTo>
                  <a:lnTo>
                    <a:pt x="26" y="9"/>
                  </a:lnTo>
                  <a:close/>
                  <a:moveTo>
                    <a:pt x="15" y="19"/>
                  </a:moveTo>
                  <a:cubicBezTo>
                    <a:pt x="12" y="19"/>
                    <a:pt x="9" y="18"/>
                    <a:pt x="8" y="15"/>
                  </a:cubicBezTo>
                  <a:cubicBezTo>
                    <a:pt x="8" y="12"/>
                    <a:pt x="9" y="9"/>
                    <a:pt x="12" y="9"/>
                  </a:cubicBezTo>
                  <a:cubicBezTo>
                    <a:pt x="15" y="8"/>
                    <a:pt x="18" y="10"/>
                    <a:pt x="18" y="12"/>
                  </a:cubicBezTo>
                  <a:cubicBezTo>
                    <a:pt x="19" y="15"/>
                    <a:pt x="17" y="18"/>
                    <a:pt x="15" y="19"/>
                  </a:cubicBezTo>
                  <a:close/>
                </a:path>
              </a:pathLst>
            </a:custGeom>
            <a:solidFill>
              <a:schemeClr val="accent3"/>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379" name="Freeform 226"/>
            <p:cNvSpPr>
              <a:spLocks noEditPoints="1"/>
            </p:cNvSpPr>
            <p:nvPr/>
          </p:nvSpPr>
          <p:spPr bwMode="auto">
            <a:xfrm>
              <a:off x="3243263" y="1613493"/>
              <a:ext cx="69056" cy="72629"/>
            </a:xfrm>
            <a:custGeom>
              <a:gdLst>
                <a:gd fmla="*/ 26 w 27" name="T0"/>
                <a:gd fmla="*/ 10 h 28" name="T1"/>
                <a:gd fmla="*/ 24 w 27" name="T2"/>
                <a:gd fmla="*/ 8 h 28" name="T3"/>
                <a:gd fmla="*/ 22 w 27" name="T4"/>
                <a:gd fmla="*/ 9 h 28" name="T5"/>
                <a:gd fmla="*/ 21 w 27" name="T6"/>
                <a:gd fmla="*/ 7 h 28" name="T7"/>
                <a:gd fmla="*/ 22 w 27" name="T8"/>
                <a:gd fmla="*/ 6 h 28" name="T9"/>
                <a:gd fmla="*/ 21 w 27" name="T10"/>
                <a:gd fmla="*/ 3 h 28" name="T11"/>
                <a:gd fmla="*/ 19 w 27" name="T12"/>
                <a:gd fmla="*/ 2 h 28" name="T13"/>
                <a:gd fmla="*/ 17 w 27" name="T14"/>
                <a:gd fmla="*/ 3 h 28" name="T15"/>
                <a:gd fmla="*/ 16 w 27" name="T16"/>
                <a:gd fmla="*/ 4 h 28" name="T17"/>
                <a:gd fmla="*/ 14 w 27" name="T18"/>
                <a:gd fmla="*/ 4 h 28" name="T19"/>
                <a:gd fmla="*/ 13 w 27" name="T20"/>
                <a:gd fmla="*/ 2 h 28" name="T21"/>
                <a:gd fmla="*/ 11 w 27" name="T22"/>
                <a:gd fmla="*/ 1 h 28" name="T23"/>
                <a:gd fmla="*/ 9 w 27" name="T24"/>
                <a:gd fmla="*/ 1 h 28" name="T25"/>
                <a:gd fmla="*/ 8 w 27" name="T26"/>
                <a:gd fmla="*/ 3 h 28" name="T27"/>
                <a:gd fmla="*/ 8 w 27" name="T28"/>
                <a:gd fmla="*/ 5 h 28" name="T29"/>
                <a:gd fmla="*/ 6 w 27" name="T30"/>
                <a:gd fmla="*/ 6 h 28" name="T31"/>
                <a:gd fmla="*/ 5 w 27" name="T32"/>
                <a:gd fmla="*/ 5 h 28" name="T33"/>
                <a:gd fmla="*/ 2 w 27" name="T34"/>
                <a:gd fmla="*/ 6 h 28" name="T35"/>
                <a:gd fmla="*/ 1 w 27" name="T36"/>
                <a:gd fmla="*/ 8 h 28" name="T37"/>
                <a:gd fmla="*/ 2 w 27" name="T38"/>
                <a:gd fmla="*/ 11 h 28" name="T39"/>
                <a:gd fmla="*/ 3 w 27" name="T40"/>
                <a:gd fmla="*/ 11 h 28" name="T41"/>
                <a:gd fmla="*/ 3 w 27" name="T42"/>
                <a:gd fmla="*/ 14 h 28" name="T43"/>
                <a:gd fmla="*/ 1 w 27" name="T44"/>
                <a:gd fmla="*/ 14 h 28" name="T45"/>
                <a:gd fmla="*/ 0 w 27" name="T46"/>
                <a:gd fmla="*/ 16 h 28" name="T47"/>
                <a:gd fmla="*/ 0 w 27" name="T48"/>
                <a:gd fmla="*/ 18 h 28" name="T49"/>
                <a:gd fmla="*/ 3 w 27" name="T50"/>
                <a:gd fmla="*/ 20 h 28" name="T51"/>
                <a:gd fmla="*/ 4 w 27" name="T52"/>
                <a:gd fmla="*/ 19 h 28" name="T53"/>
                <a:gd fmla="*/ 6 w 27" name="T54"/>
                <a:gd fmla="*/ 21 h 28" name="T55"/>
                <a:gd fmla="*/ 5 w 27" name="T56"/>
                <a:gd fmla="*/ 22 h 28" name="T57"/>
                <a:gd fmla="*/ 5 w 27" name="T58"/>
                <a:gd fmla="*/ 25 h 28" name="T59"/>
                <a:gd fmla="*/ 7 w 27" name="T60"/>
                <a:gd fmla="*/ 26 h 28" name="T61"/>
                <a:gd fmla="*/ 10 w 27" name="T62"/>
                <a:gd fmla="*/ 25 h 28" name="T63"/>
                <a:gd fmla="*/ 11 w 27" name="T64"/>
                <a:gd fmla="*/ 24 h 28" name="T65"/>
                <a:gd fmla="*/ 13 w 27" name="T66"/>
                <a:gd fmla="*/ 24 h 28" name="T67"/>
                <a:gd fmla="*/ 13 w 27" name="T68"/>
                <a:gd fmla="*/ 26 h 28" name="T69"/>
                <a:gd fmla="*/ 15 w 27" name="T70"/>
                <a:gd fmla="*/ 27 h 28" name="T71"/>
                <a:gd fmla="*/ 18 w 27" name="T72"/>
                <a:gd fmla="*/ 27 h 28" name="T73"/>
                <a:gd fmla="*/ 19 w 27" name="T74"/>
                <a:gd fmla="*/ 25 h 28" name="T75"/>
                <a:gd fmla="*/ 18 w 27" name="T76"/>
                <a:gd fmla="*/ 23 h 28" name="T77"/>
                <a:gd fmla="*/ 20 w 27" name="T78"/>
                <a:gd fmla="*/ 22 h 28" name="T79"/>
                <a:gd fmla="*/ 22 w 27" name="T80"/>
                <a:gd fmla="*/ 23 h 28" name="T81"/>
                <a:gd fmla="*/ 24 w 27" name="T82"/>
                <a:gd fmla="*/ 22 h 28" name="T83"/>
                <a:gd fmla="*/ 25 w 27" name="T84"/>
                <a:gd fmla="*/ 20 h 28" name="T85"/>
                <a:gd fmla="*/ 25 w 27" name="T86"/>
                <a:gd fmla="*/ 17 h 28" name="T87"/>
                <a:gd fmla="*/ 23 w 27" name="T88"/>
                <a:gd fmla="*/ 16 h 28" name="T89"/>
                <a:gd fmla="*/ 23 w 27" name="T90"/>
                <a:gd fmla="*/ 15 h 28" name="T91"/>
                <a:gd fmla="*/ 25 w 27" name="T92"/>
                <a:gd fmla="*/ 14 h 28" name="T93"/>
                <a:gd fmla="*/ 27 w 27" name="T94"/>
                <a:gd fmla="*/ 12 h 28" name="T95"/>
                <a:gd fmla="*/ 26 w 27" name="T96"/>
                <a:gd fmla="*/ 10 h 28" name="T97"/>
                <a:gd fmla="*/ 14 w 27" name="T98"/>
                <a:gd fmla="*/ 19 h 28" name="T99"/>
                <a:gd fmla="*/ 8 w 27" name="T100"/>
                <a:gd fmla="*/ 15 h 28" name="T101"/>
                <a:gd fmla="*/ 12 w 27" name="T102"/>
                <a:gd fmla="*/ 9 h 28" name="T103"/>
                <a:gd fmla="*/ 18 w 27" name="T104"/>
                <a:gd fmla="*/ 13 h 28" name="T105"/>
                <a:gd fmla="*/ 14 w 27" name="T106"/>
                <a:gd fmla="*/ 19 h 28"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28" w="27">
                  <a:moveTo>
                    <a:pt x="26" y="10"/>
                  </a:moveTo>
                  <a:cubicBezTo>
                    <a:pt x="26" y="9"/>
                    <a:pt x="25" y="8"/>
                    <a:pt x="24" y="8"/>
                  </a:cubicBezTo>
                  <a:cubicBezTo>
                    <a:pt x="22" y="9"/>
                    <a:pt x="22" y="9"/>
                    <a:pt x="22" y="9"/>
                  </a:cubicBezTo>
                  <a:cubicBezTo>
                    <a:pt x="21" y="8"/>
                    <a:pt x="21" y="8"/>
                    <a:pt x="21" y="7"/>
                  </a:cubicBezTo>
                  <a:cubicBezTo>
                    <a:pt x="22" y="6"/>
                    <a:pt x="22" y="6"/>
                    <a:pt x="22" y="6"/>
                  </a:cubicBezTo>
                  <a:cubicBezTo>
                    <a:pt x="22" y="5"/>
                    <a:pt x="22" y="4"/>
                    <a:pt x="21" y="3"/>
                  </a:cubicBezTo>
                  <a:cubicBezTo>
                    <a:pt x="19" y="2"/>
                    <a:pt x="19" y="2"/>
                    <a:pt x="19" y="2"/>
                  </a:cubicBezTo>
                  <a:cubicBezTo>
                    <a:pt x="18" y="1"/>
                    <a:pt x="17" y="2"/>
                    <a:pt x="17" y="3"/>
                  </a:cubicBezTo>
                  <a:cubicBezTo>
                    <a:pt x="16" y="4"/>
                    <a:pt x="16" y="4"/>
                    <a:pt x="16" y="4"/>
                  </a:cubicBezTo>
                  <a:cubicBezTo>
                    <a:pt x="15" y="4"/>
                    <a:pt x="14" y="4"/>
                    <a:pt x="14" y="4"/>
                  </a:cubicBezTo>
                  <a:cubicBezTo>
                    <a:pt x="13" y="2"/>
                    <a:pt x="13" y="2"/>
                    <a:pt x="13" y="2"/>
                  </a:cubicBezTo>
                  <a:cubicBezTo>
                    <a:pt x="13" y="1"/>
                    <a:pt x="12" y="0"/>
                    <a:pt x="11" y="1"/>
                  </a:cubicBezTo>
                  <a:cubicBezTo>
                    <a:pt x="9" y="1"/>
                    <a:pt x="9" y="1"/>
                    <a:pt x="9" y="1"/>
                  </a:cubicBezTo>
                  <a:cubicBezTo>
                    <a:pt x="8" y="1"/>
                    <a:pt x="7" y="2"/>
                    <a:pt x="8" y="3"/>
                  </a:cubicBezTo>
                  <a:cubicBezTo>
                    <a:pt x="8" y="5"/>
                    <a:pt x="8" y="5"/>
                    <a:pt x="8" y="5"/>
                  </a:cubicBezTo>
                  <a:cubicBezTo>
                    <a:pt x="7" y="5"/>
                    <a:pt x="7" y="6"/>
                    <a:pt x="6" y="6"/>
                  </a:cubicBezTo>
                  <a:cubicBezTo>
                    <a:pt x="5" y="5"/>
                    <a:pt x="5" y="5"/>
                    <a:pt x="5" y="5"/>
                  </a:cubicBezTo>
                  <a:cubicBezTo>
                    <a:pt x="4" y="5"/>
                    <a:pt x="3" y="5"/>
                    <a:pt x="2" y="6"/>
                  </a:cubicBezTo>
                  <a:cubicBezTo>
                    <a:pt x="1" y="8"/>
                    <a:pt x="1" y="8"/>
                    <a:pt x="1" y="8"/>
                  </a:cubicBezTo>
                  <a:cubicBezTo>
                    <a:pt x="1" y="9"/>
                    <a:pt x="1" y="10"/>
                    <a:pt x="2" y="11"/>
                  </a:cubicBezTo>
                  <a:cubicBezTo>
                    <a:pt x="3" y="11"/>
                    <a:pt x="3" y="11"/>
                    <a:pt x="3" y="11"/>
                  </a:cubicBezTo>
                  <a:cubicBezTo>
                    <a:pt x="3" y="12"/>
                    <a:pt x="3" y="13"/>
                    <a:pt x="3" y="14"/>
                  </a:cubicBezTo>
                  <a:cubicBezTo>
                    <a:pt x="1" y="14"/>
                    <a:pt x="1" y="14"/>
                    <a:pt x="1" y="14"/>
                  </a:cubicBezTo>
                  <a:cubicBezTo>
                    <a:pt x="0" y="14"/>
                    <a:pt x="0" y="15"/>
                    <a:pt x="0" y="16"/>
                  </a:cubicBezTo>
                  <a:cubicBezTo>
                    <a:pt x="0" y="18"/>
                    <a:pt x="0" y="18"/>
                    <a:pt x="0" y="18"/>
                  </a:cubicBezTo>
                  <a:cubicBezTo>
                    <a:pt x="1" y="19"/>
                    <a:pt x="2" y="20"/>
                    <a:pt x="3" y="20"/>
                  </a:cubicBezTo>
                  <a:cubicBezTo>
                    <a:pt x="4" y="19"/>
                    <a:pt x="4" y="19"/>
                    <a:pt x="4" y="19"/>
                  </a:cubicBezTo>
                  <a:cubicBezTo>
                    <a:pt x="5" y="20"/>
                    <a:pt x="5" y="21"/>
                    <a:pt x="6" y="21"/>
                  </a:cubicBezTo>
                  <a:cubicBezTo>
                    <a:pt x="5" y="22"/>
                    <a:pt x="5" y="22"/>
                    <a:pt x="5" y="22"/>
                  </a:cubicBezTo>
                  <a:cubicBezTo>
                    <a:pt x="4" y="23"/>
                    <a:pt x="4" y="25"/>
                    <a:pt x="5" y="25"/>
                  </a:cubicBezTo>
                  <a:cubicBezTo>
                    <a:pt x="7" y="26"/>
                    <a:pt x="7" y="26"/>
                    <a:pt x="7" y="26"/>
                  </a:cubicBezTo>
                  <a:cubicBezTo>
                    <a:pt x="8" y="27"/>
                    <a:pt x="9" y="26"/>
                    <a:pt x="10" y="25"/>
                  </a:cubicBezTo>
                  <a:cubicBezTo>
                    <a:pt x="11" y="24"/>
                    <a:pt x="11" y="24"/>
                    <a:pt x="11" y="24"/>
                  </a:cubicBezTo>
                  <a:cubicBezTo>
                    <a:pt x="11" y="24"/>
                    <a:pt x="12" y="24"/>
                    <a:pt x="13" y="24"/>
                  </a:cubicBezTo>
                  <a:cubicBezTo>
                    <a:pt x="13" y="26"/>
                    <a:pt x="13" y="26"/>
                    <a:pt x="13" y="26"/>
                  </a:cubicBezTo>
                  <a:cubicBezTo>
                    <a:pt x="13" y="27"/>
                    <a:pt x="14" y="28"/>
                    <a:pt x="15" y="27"/>
                  </a:cubicBezTo>
                  <a:cubicBezTo>
                    <a:pt x="18" y="27"/>
                    <a:pt x="18" y="27"/>
                    <a:pt x="18" y="27"/>
                  </a:cubicBezTo>
                  <a:cubicBezTo>
                    <a:pt x="19" y="27"/>
                    <a:pt x="19" y="26"/>
                    <a:pt x="19" y="25"/>
                  </a:cubicBezTo>
                  <a:cubicBezTo>
                    <a:pt x="18" y="23"/>
                    <a:pt x="18" y="23"/>
                    <a:pt x="18" y="23"/>
                  </a:cubicBezTo>
                  <a:cubicBezTo>
                    <a:pt x="19" y="22"/>
                    <a:pt x="20" y="22"/>
                    <a:pt x="20" y="22"/>
                  </a:cubicBezTo>
                  <a:cubicBezTo>
                    <a:pt x="22" y="23"/>
                    <a:pt x="22" y="23"/>
                    <a:pt x="22" y="23"/>
                  </a:cubicBezTo>
                  <a:cubicBezTo>
                    <a:pt x="23" y="23"/>
                    <a:pt x="24" y="23"/>
                    <a:pt x="24" y="22"/>
                  </a:cubicBezTo>
                  <a:cubicBezTo>
                    <a:pt x="25" y="20"/>
                    <a:pt x="25" y="20"/>
                    <a:pt x="25" y="20"/>
                  </a:cubicBezTo>
                  <a:cubicBezTo>
                    <a:pt x="26" y="19"/>
                    <a:pt x="26" y="18"/>
                    <a:pt x="25" y="17"/>
                  </a:cubicBezTo>
                  <a:cubicBezTo>
                    <a:pt x="23" y="16"/>
                    <a:pt x="23" y="16"/>
                    <a:pt x="23" y="16"/>
                  </a:cubicBezTo>
                  <a:cubicBezTo>
                    <a:pt x="23" y="16"/>
                    <a:pt x="23" y="15"/>
                    <a:pt x="23" y="15"/>
                  </a:cubicBezTo>
                  <a:cubicBezTo>
                    <a:pt x="25" y="14"/>
                    <a:pt x="25" y="14"/>
                    <a:pt x="25" y="14"/>
                  </a:cubicBezTo>
                  <a:cubicBezTo>
                    <a:pt x="26" y="14"/>
                    <a:pt x="27" y="13"/>
                    <a:pt x="27" y="12"/>
                  </a:cubicBezTo>
                  <a:lnTo>
                    <a:pt x="26" y="10"/>
                  </a:lnTo>
                  <a:close/>
                  <a:moveTo>
                    <a:pt x="14" y="19"/>
                  </a:moveTo>
                  <a:cubicBezTo>
                    <a:pt x="12" y="20"/>
                    <a:pt x="9" y="18"/>
                    <a:pt x="8" y="15"/>
                  </a:cubicBezTo>
                  <a:cubicBezTo>
                    <a:pt x="7" y="13"/>
                    <a:pt x="9" y="10"/>
                    <a:pt x="12" y="9"/>
                  </a:cubicBezTo>
                  <a:cubicBezTo>
                    <a:pt x="15" y="8"/>
                    <a:pt x="17" y="10"/>
                    <a:pt x="18" y="13"/>
                  </a:cubicBezTo>
                  <a:cubicBezTo>
                    <a:pt x="19" y="16"/>
                    <a:pt x="17" y="18"/>
                    <a:pt x="14" y="19"/>
                  </a:cubicBezTo>
                  <a:close/>
                </a:path>
              </a:pathLst>
            </a:custGeom>
            <a:solidFill>
              <a:schemeClr val="accent4"/>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380" name="Freeform 227"/>
            <p:cNvSpPr>
              <a:spLocks noEditPoints="1"/>
            </p:cNvSpPr>
            <p:nvPr/>
          </p:nvSpPr>
          <p:spPr bwMode="auto">
            <a:xfrm>
              <a:off x="3011090" y="2357634"/>
              <a:ext cx="100013" cy="100013"/>
            </a:xfrm>
            <a:custGeom>
              <a:gdLst>
                <a:gd fmla="*/ 38 w 39" name="T0"/>
                <a:gd fmla="*/ 14 h 39" name="T1"/>
                <a:gd fmla="*/ 35 w 39" name="T2"/>
                <a:gd fmla="*/ 12 h 39" name="T3"/>
                <a:gd fmla="*/ 32 w 39" name="T4"/>
                <a:gd fmla="*/ 13 h 39" name="T5"/>
                <a:gd fmla="*/ 31 w 39" name="T6"/>
                <a:gd fmla="*/ 10 h 39" name="T7"/>
                <a:gd fmla="*/ 32 w 39" name="T8"/>
                <a:gd fmla="*/ 8 h 39" name="T9"/>
                <a:gd fmla="*/ 31 w 39" name="T10"/>
                <a:gd fmla="*/ 4 h 39" name="T11"/>
                <a:gd fmla="*/ 29 w 39" name="T12"/>
                <a:gd fmla="*/ 3 h 39" name="T13"/>
                <a:gd fmla="*/ 25 w 39" name="T14"/>
                <a:gd fmla="*/ 4 h 39" name="T15"/>
                <a:gd fmla="*/ 23 w 39" name="T16"/>
                <a:gd fmla="*/ 6 h 39" name="T17"/>
                <a:gd fmla="*/ 21 w 39" name="T18"/>
                <a:gd fmla="*/ 5 h 39" name="T19"/>
                <a:gd fmla="*/ 20 w 39" name="T20"/>
                <a:gd fmla="*/ 3 h 39" name="T21"/>
                <a:gd fmla="*/ 17 w 39" name="T22"/>
                <a:gd fmla="*/ 1 h 39" name="T23"/>
                <a:gd fmla="*/ 14 w 39" name="T24"/>
                <a:gd fmla="*/ 2 h 39" name="T25"/>
                <a:gd fmla="*/ 12 w 39" name="T26"/>
                <a:gd fmla="*/ 5 h 39" name="T27"/>
                <a:gd fmla="*/ 12 w 39" name="T28"/>
                <a:gd fmla="*/ 7 h 39" name="T29"/>
                <a:gd fmla="*/ 10 w 39" name="T30"/>
                <a:gd fmla="*/ 9 h 39" name="T31"/>
                <a:gd fmla="*/ 8 w 39" name="T32"/>
                <a:gd fmla="*/ 8 h 39" name="T33"/>
                <a:gd fmla="*/ 4 w 39" name="T34"/>
                <a:gd fmla="*/ 9 h 39" name="T35"/>
                <a:gd fmla="*/ 3 w 39" name="T36"/>
                <a:gd fmla="*/ 11 h 39" name="T37"/>
                <a:gd fmla="*/ 4 w 39" name="T38"/>
                <a:gd fmla="*/ 15 h 39" name="T39"/>
                <a:gd fmla="*/ 5 w 39" name="T40"/>
                <a:gd fmla="*/ 16 h 39" name="T41"/>
                <a:gd fmla="*/ 5 w 39" name="T42"/>
                <a:gd fmla="*/ 19 h 39" name="T43"/>
                <a:gd fmla="*/ 3 w 39" name="T44"/>
                <a:gd fmla="*/ 20 h 39" name="T45"/>
                <a:gd fmla="*/ 1 w 39" name="T46"/>
                <a:gd fmla="*/ 23 h 39" name="T47"/>
                <a:gd fmla="*/ 2 w 39" name="T48"/>
                <a:gd fmla="*/ 26 h 39" name="T49"/>
                <a:gd fmla="*/ 5 w 39" name="T50"/>
                <a:gd fmla="*/ 28 h 39" name="T51"/>
                <a:gd fmla="*/ 7 w 39" name="T52"/>
                <a:gd fmla="*/ 28 h 39" name="T53"/>
                <a:gd fmla="*/ 9 w 39" name="T54"/>
                <a:gd fmla="*/ 30 h 39" name="T55"/>
                <a:gd fmla="*/ 8 w 39" name="T56"/>
                <a:gd fmla="*/ 32 h 39" name="T57"/>
                <a:gd fmla="*/ 9 w 39" name="T58"/>
                <a:gd fmla="*/ 36 h 39" name="T59"/>
                <a:gd fmla="*/ 11 w 39" name="T60"/>
                <a:gd fmla="*/ 37 h 39" name="T61"/>
                <a:gd fmla="*/ 15 w 39" name="T62"/>
                <a:gd fmla="*/ 36 h 39" name="T63"/>
                <a:gd fmla="*/ 16 w 39" name="T64"/>
                <a:gd fmla="*/ 34 h 39" name="T65"/>
                <a:gd fmla="*/ 19 w 39" name="T66"/>
                <a:gd fmla="*/ 35 h 39" name="T67"/>
                <a:gd fmla="*/ 20 w 39" name="T68"/>
                <a:gd fmla="*/ 37 h 39" name="T69"/>
                <a:gd fmla="*/ 23 w 39" name="T70"/>
                <a:gd fmla="*/ 39 h 39" name="T71"/>
                <a:gd fmla="*/ 26 w 39" name="T72"/>
                <a:gd fmla="*/ 38 h 39" name="T73"/>
                <a:gd fmla="*/ 28 w 39" name="T74"/>
                <a:gd fmla="*/ 35 h 39" name="T75"/>
                <a:gd fmla="*/ 27 w 39" name="T76"/>
                <a:gd fmla="*/ 32 h 39" name="T77"/>
                <a:gd fmla="*/ 30 w 39" name="T78"/>
                <a:gd fmla="*/ 31 h 39" name="T79"/>
                <a:gd fmla="*/ 32 w 39" name="T80"/>
                <a:gd fmla="*/ 32 h 39" name="T81"/>
                <a:gd fmla="*/ 36 w 39" name="T82"/>
                <a:gd fmla="*/ 31 h 39" name="T83"/>
                <a:gd fmla="*/ 37 w 39" name="T84"/>
                <a:gd fmla="*/ 29 h 39" name="T85"/>
                <a:gd fmla="*/ 36 w 39" name="T86"/>
                <a:gd fmla="*/ 25 h 39" name="T87"/>
                <a:gd fmla="*/ 34 w 39" name="T88"/>
                <a:gd fmla="*/ 23 h 39" name="T89"/>
                <a:gd fmla="*/ 34 w 39" name="T90"/>
                <a:gd fmla="*/ 21 h 39" name="T91"/>
                <a:gd fmla="*/ 37 w 39" name="T92"/>
                <a:gd fmla="*/ 20 h 39" name="T93"/>
                <a:gd fmla="*/ 39 w 39" name="T94"/>
                <a:gd fmla="*/ 17 h 39" name="T95"/>
                <a:gd fmla="*/ 38 w 39" name="T96"/>
                <a:gd fmla="*/ 14 h 39" name="T97"/>
                <a:gd fmla="*/ 21 w 39" name="T98"/>
                <a:gd fmla="*/ 27 h 39" name="T99"/>
                <a:gd fmla="*/ 13 w 39" name="T100"/>
                <a:gd fmla="*/ 22 h 39" name="T101"/>
                <a:gd fmla="*/ 18 w 39" name="T102"/>
                <a:gd fmla="*/ 13 h 39" name="T103"/>
                <a:gd fmla="*/ 27 w 39" name="T104"/>
                <a:gd fmla="*/ 18 h 39" name="T105"/>
                <a:gd fmla="*/ 21 w 39" name="T106"/>
                <a:gd fmla="*/ 27 h 39"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39" w="39">
                  <a:moveTo>
                    <a:pt x="38" y="14"/>
                  </a:moveTo>
                  <a:cubicBezTo>
                    <a:pt x="38" y="12"/>
                    <a:pt x="36" y="11"/>
                    <a:pt x="35" y="12"/>
                  </a:cubicBezTo>
                  <a:cubicBezTo>
                    <a:pt x="32" y="13"/>
                    <a:pt x="32" y="13"/>
                    <a:pt x="32" y="13"/>
                  </a:cubicBezTo>
                  <a:cubicBezTo>
                    <a:pt x="32" y="12"/>
                    <a:pt x="31" y="11"/>
                    <a:pt x="31" y="10"/>
                  </a:cubicBezTo>
                  <a:cubicBezTo>
                    <a:pt x="32" y="8"/>
                    <a:pt x="32" y="8"/>
                    <a:pt x="32" y="8"/>
                  </a:cubicBezTo>
                  <a:cubicBezTo>
                    <a:pt x="33" y="7"/>
                    <a:pt x="32" y="5"/>
                    <a:pt x="31" y="4"/>
                  </a:cubicBezTo>
                  <a:cubicBezTo>
                    <a:pt x="29" y="3"/>
                    <a:pt x="29" y="3"/>
                    <a:pt x="29" y="3"/>
                  </a:cubicBezTo>
                  <a:cubicBezTo>
                    <a:pt x="27" y="2"/>
                    <a:pt x="26" y="2"/>
                    <a:pt x="25" y="4"/>
                  </a:cubicBezTo>
                  <a:cubicBezTo>
                    <a:pt x="23" y="6"/>
                    <a:pt x="23" y="6"/>
                    <a:pt x="23" y="6"/>
                  </a:cubicBezTo>
                  <a:cubicBezTo>
                    <a:pt x="23" y="6"/>
                    <a:pt x="22" y="5"/>
                    <a:pt x="21" y="5"/>
                  </a:cubicBezTo>
                  <a:cubicBezTo>
                    <a:pt x="20" y="3"/>
                    <a:pt x="20" y="3"/>
                    <a:pt x="20" y="3"/>
                  </a:cubicBezTo>
                  <a:cubicBezTo>
                    <a:pt x="20" y="1"/>
                    <a:pt x="18" y="0"/>
                    <a:pt x="17" y="1"/>
                  </a:cubicBezTo>
                  <a:cubicBezTo>
                    <a:pt x="14" y="2"/>
                    <a:pt x="14" y="2"/>
                    <a:pt x="14" y="2"/>
                  </a:cubicBezTo>
                  <a:cubicBezTo>
                    <a:pt x="12" y="2"/>
                    <a:pt x="11" y="3"/>
                    <a:pt x="12" y="5"/>
                  </a:cubicBezTo>
                  <a:cubicBezTo>
                    <a:pt x="12" y="7"/>
                    <a:pt x="12" y="7"/>
                    <a:pt x="12" y="7"/>
                  </a:cubicBezTo>
                  <a:cubicBezTo>
                    <a:pt x="12" y="8"/>
                    <a:pt x="11" y="8"/>
                    <a:pt x="10" y="9"/>
                  </a:cubicBezTo>
                  <a:cubicBezTo>
                    <a:pt x="8" y="8"/>
                    <a:pt x="8" y="8"/>
                    <a:pt x="8" y="8"/>
                  </a:cubicBezTo>
                  <a:cubicBezTo>
                    <a:pt x="7" y="7"/>
                    <a:pt x="5" y="7"/>
                    <a:pt x="4" y="9"/>
                  </a:cubicBezTo>
                  <a:cubicBezTo>
                    <a:pt x="3" y="11"/>
                    <a:pt x="3" y="11"/>
                    <a:pt x="3" y="11"/>
                  </a:cubicBezTo>
                  <a:cubicBezTo>
                    <a:pt x="2" y="13"/>
                    <a:pt x="2" y="14"/>
                    <a:pt x="4" y="15"/>
                  </a:cubicBezTo>
                  <a:cubicBezTo>
                    <a:pt x="5" y="16"/>
                    <a:pt x="5" y="16"/>
                    <a:pt x="5" y="16"/>
                  </a:cubicBezTo>
                  <a:cubicBezTo>
                    <a:pt x="5" y="17"/>
                    <a:pt x="5" y="18"/>
                    <a:pt x="5" y="19"/>
                  </a:cubicBezTo>
                  <a:cubicBezTo>
                    <a:pt x="3" y="20"/>
                    <a:pt x="3" y="20"/>
                    <a:pt x="3" y="20"/>
                  </a:cubicBezTo>
                  <a:cubicBezTo>
                    <a:pt x="1" y="20"/>
                    <a:pt x="0" y="22"/>
                    <a:pt x="1" y="23"/>
                  </a:cubicBezTo>
                  <a:cubicBezTo>
                    <a:pt x="2" y="26"/>
                    <a:pt x="2" y="26"/>
                    <a:pt x="2" y="26"/>
                  </a:cubicBezTo>
                  <a:cubicBezTo>
                    <a:pt x="2" y="28"/>
                    <a:pt x="3" y="28"/>
                    <a:pt x="5" y="28"/>
                  </a:cubicBezTo>
                  <a:cubicBezTo>
                    <a:pt x="7" y="28"/>
                    <a:pt x="7" y="28"/>
                    <a:pt x="7" y="28"/>
                  </a:cubicBezTo>
                  <a:cubicBezTo>
                    <a:pt x="8" y="28"/>
                    <a:pt x="8" y="29"/>
                    <a:pt x="9" y="30"/>
                  </a:cubicBezTo>
                  <a:cubicBezTo>
                    <a:pt x="8" y="32"/>
                    <a:pt x="8" y="32"/>
                    <a:pt x="8" y="32"/>
                  </a:cubicBezTo>
                  <a:cubicBezTo>
                    <a:pt x="7" y="33"/>
                    <a:pt x="7" y="35"/>
                    <a:pt x="9" y="36"/>
                  </a:cubicBezTo>
                  <a:cubicBezTo>
                    <a:pt x="11" y="37"/>
                    <a:pt x="11" y="37"/>
                    <a:pt x="11" y="37"/>
                  </a:cubicBezTo>
                  <a:cubicBezTo>
                    <a:pt x="13" y="38"/>
                    <a:pt x="14" y="38"/>
                    <a:pt x="15" y="36"/>
                  </a:cubicBezTo>
                  <a:cubicBezTo>
                    <a:pt x="16" y="34"/>
                    <a:pt x="16" y="34"/>
                    <a:pt x="16" y="34"/>
                  </a:cubicBezTo>
                  <a:cubicBezTo>
                    <a:pt x="17" y="35"/>
                    <a:pt x="18" y="35"/>
                    <a:pt x="19" y="35"/>
                  </a:cubicBezTo>
                  <a:cubicBezTo>
                    <a:pt x="20" y="37"/>
                    <a:pt x="20" y="37"/>
                    <a:pt x="20" y="37"/>
                  </a:cubicBezTo>
                  <a:cubicBezTo>
                    <a:pt x="20" y="39"/>
                    <a:pt x="22" y="39"/>
                    <a:pt x="23" y="39"/>
                  </a:cubicBezTo>
                  <a:cubicBezTo>
                    <a:pt x="26" y="38"/>
                    <a:pt x="26" y="38"/>
                    <a:pt x="26" y="38"/>
                  </a:cubicBezTo>
                  <a:cubicBezTo>
                    <a:pt x="28" y="38"/>
                    <a:pt x="28" y="37"/>
                    <a:pt x="28" y="35"/>
                  </a:cubicBezTo>
                  <a:cubicBezTo>
                    <a:pt x="27" y="32"/>
                    <a:pt x="27" y="32"/>
                    <a:pt x="27" y="32"/>
                  </a:cubicBezTo>
                  <a:cubicBezTo>
                    <a:pt x="28" y="32"/>
                    <a:pt x="29" y="31"/>
                    <a:pt x="30" y="31"/>
                  </a:cubicBezTo>
                  <a:cubicBezTo>
                    <a:pt x="32" y="32"/>
                    <a:pt x="32" y="32"/>
                    <a:pt x="32" y="32"/>
                  </a:cubicBezTo>
                  <a:cubicBezTo>
                    <a:pt x="33" y="33"/>
                    <a:pt x="35" y="32"/>
                    <a:pt x="36" y="31"/>
                  </a:cubicBezTo>
                  <a:cubicBezTo>
                    <a:pt x="37" y="29"/>
                    <a:pt x="37" y="29"/>
                    <a:pt x="37" y="29"/>
                  </a:cubicBezTo>
                  <a:cubicBezTo>
                    <a:pt x="38" y="27"/>
                    <a:pt x="38" y="26"/>
                    <a:pt x="36" y="25"/>
                  </a:cubicBezTo>
                  <a:cubicBezTo>
                    <a:pt x="34" y="23"/>
                    <a:pt x="34" y="23"/>
                    <a:pt x="34" y="23"/>
                  </a:cubicBezTo>
                  <a:cubicBezTo>
                    <a:pt x="34" y="23"/>
                    <a:pt x="34" y="22"/>
                    <a:pt x="34" y="21"/>
                  </a:cubicBezTo>
                  <a:cubicBezTo>
                    <a:pt x="37" y="20"/>
                    <a:pt x="37" y="20"/>
                    <a:pt x="37" y="20"/>
                  </a:cubicBezTo>
                  <a:cubicBezTo>
                    <a:pt x="39" y="20"/>
                    <a:pt x="39" y="18"/>
                    <a:pt x="39" y="17"/>
                  </a:cubicBezTo>
                  <a:lnTo>
                    <a:pt x="38" y="14"/>
                  </a:lnTo>
                  <a:close/>
                  <a:moveTo>
                    <a:pt x="21" y="27"/>
                  </a:moveTo>
                  <a:cubicBezTo>
                    <a:pt x="17" y="28"/>
                    <a:pt x="14" y="26"/>
                    <a:pt x="13" y="22"/>
                  </a:cubicBezTo>
                  <a:cubicBezTo>
                    <a:pt x="12" y="18"/>
                    <a:pt x="14" y="14"/>
                    <a:pt x="18" y="13"/>
                  </a:cubicBezTo>
                  <a:cubicBezTo>
                    <a:pt x="22" y="12"/>
                    <a:pt x="26" y="14"/>
                    <a:pt x="27" y="18"/>
                  </a:cubicBezTo>
                  <a:cubicBezTo>
                    <a:pt x="28" y="22"/>
                    <a:pt x="25" y="26"/>
                    <a:pt x="21" y="27"/>
                  </a:cubicBezTo>
                  <a:close/>
                </a:path>
              </a:pathLst>
            </a:custGeom>
            <a:solidFill>
              <a:schemeClr val="accent1"/>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381" name="Freeform 228"/>
            <p:cNvSpPr>
              <a:spLocks noEditPoints="1"/>
            </p:cNvSpPr>
            <p:nvPr/>
          </p:nvSpPr>
          <p:spPr bwMode="auto">
            <a:xfrm>
              <a:off x="2650331" y="1746843"/>
              <a:ext cx="141684" cy="141685"/>
            </a:xfrm>
            <a:custGeom>
              <a:gdLst>
                <a:gd fmla="*/ 54 w 55" name="T0"/>
                <a:gd fmla="*/ 18 h 55" name="T1"/>
                <a:gd fmla="*/ 49 w 55" name="T2"/>
                <a:gd fmla="*/ 16 h 55" name="T3"/>
                <a:gd fmla="*/ 45 w 55" name="T4"/>
                <a:gd fmla="*/ 17 h 55" name="T5"/>
                <a:gd fmla="*/ 43 w 55" name="T6"/>
                <a:gd fmla="*/ 14 h 55" name="T7"/>
                <a:gd fmla="*/ 45 w 55" name="T8"/>
                <a:gd fmla="*/ 10 h 55" name="T9"/>
                <a:gd fmla="*/ 44 w 55" name="T10"/>
                <a:gd fmla="*/ 5 h 55" name="T11"/>
                <a:gd fmla="*/ 40 w 55" name="T12"/>
                <a:gd fmla="*/ 3 h 55" name="T13"/>
                <a:gd fmla="*/ 35 w 55" name="T14"/>
                <a:gd fmla="*/ 4 h 55" name="T15"/>
                <a:gd fmla="*/ 33 w 55" name="T16"/>
                <a:gd fmla="*/ 7 h 55" name="T17"/>
                <a:gd fmla="*/ 29 w 55" name="T18"/>
                <a:gd fmla="*/ 7 h 55" name="T19"/>
                <a:gd fmla="*/ 28 w 55" name="T20"/>
                <a:gd fmla="*/ 3 h 55" name="T21"/>
                <a:gd fmla="*/ 23 w 55" name="T22"/>
                <a:gd fmla="*/ 0 h 55" name="T23"/>
                <a:gd fmla="*/ 19 w 55" name="T24"/>
                <a:gd fmla="*/ 1 h 55" name="T25"/>
                <a:gd fmla="*/ 16 w 55" name="T26"/>
                <a:gd fmla="*/ 6 h 55" name="T27"/>
                <a:gd fmla="*/ 17 w 55" name="T28"/>
                <a:gd fmla="*/ 9 h 55" name="T29"/>
                <a:gd fmla="*/ 14 w 55" name="T30"/>
                <a:gd fmla="*/ 12 h 55" name="T31"/>
                <a:gd fmla="*/ 11 w 55" name="T32"/>
                <a:gd fmla="*/ 10 h 55" name="T33"/>
                <a:gd fmla="*/ 5 w 55" name="T34"/>
                <a:gd fmla="*/ 11 h 55" name="T35"/>
                <a:gd fmla="*/ 3 w 55" name="T36"/>
                <a:gd fmla="*/ 15 h 55" name="T37"/>
                <a:gd fmla="*/ 5 w 55" name="T38"/>
                <a:gd fmla="*/ 20 h 55" name="T39"/>
                <a:gd fmla="*/ 7 w 55" name="T40"/>
                <a:gd fmla="*/ 22 h 55" name="T41"/>
                <a:gd fmla="*/ 7 w 55" name="T42"/>
                <a:gd fmla="*/ 26 h 55" name="T43"/>
                <a:gd fmla="*/ 4 w 55" name="T44"/>
                <a:gd fmla="*/ 27 h 55" name="T45"/>
                <a:gd fmla="*/ 1 w 55" name="T46"/>
                <a:gd fmla="*/ 32 h 55" name="T47"/>
                <a:gd fmla="*/ 2 w 55" name="T48"/>
                <a:gd fmla="*/ 36 h 55" name="T49"/>
                <a:gd fmla="*/ 6 w 55" name="T50"/>
                <a:gd fmla="*/ 39 h 55" name="T51"/>
                <a:gd fmla="*/ 9 w 55" name="T52"/>
                <a:gd fmla="*/ 38 h 55" name="T53"/>
                <a:gd fmla="*/ 12 w 55" name="T54"/>
                <a:gd fmla="*/ 41 h 55" name="T55"/>
                <a:gd fmla="*/ 10 w 55" name="T56"/>
                <a:gd fmla="*/ 44 h 55" name="T57"/>
                <a:gd fmla="*/ 12 w 55" name="T58"/>
                <a:gd fmla="*/ 49 h 55" name="T59"/>
                <a:gd fmla="*/ 16 w 55" name="T60"/>
                <a:gd fmla="*/ 52 h 55" name="T61"/>
                <a:gd fmla="*/ 21 w 55" name="T62"/>
                <a:gd fmla="*/ 50 h 55" name="T63"/>
                <a:gd fmla="*/ 23 w 55" name="T64"/>
                <a:gd fmla="*/ 47 h 55" name="T65"/>
                <a:gd fmla="*/ 27 w 55" name="T66"/>
                <a:gd fmla="*/ 48 h 55" name="T67"/>
                <a:gd fmla="*/ 28 w 55" name="T68"/>
                <a:gd fmla="*/ 51 h 55" name="T69"/>
                <a:gd fmla="*/ 32 w 55" name="T70"/>
                <a:gd fmla="*/ 54 h 55" name="T71"/>
                <a:gd fmla="*/ 36 w 55" name="T72"/>
                <a:gd fmla="*/ 53 h 55" name="T73"/>
                <a:gd fmla="*/ 39 w 55" name="T74"/>
                <a:gd fmla="*/ 49 h 55" name="T75"/>
                <a:gd fmla="*/ 38 w 55" name="T76"/>
                <a:gd fmla="*/ 45 h 55" name="T77"/>
                <a:gd fmla="*/ 41 w 55" name="T78"/>
                <a:gd fmla="*/ 42 h 55" name="T79"/>
                <a:gd fmla="*/ 45 w 55" name="T80"/>
                <a:gd fmla="*/ 44 h 55" name="T81"/>
                <a:gd fmla="*/ 50 w 55" name="T82"/>
                <a:gd fmla="*/ 43 h 55" name="T83"/>
                <a:gd fmla="*/ 52 w 55" name="T84"/>
                <a:gd fmla="*/ 39 h 55" name="T85"/>
                <a:gd fmla="*/ 51 w 55" name="T86"/>
                <a:gd fmla="*/ 34 h 55" name="T87"/>
                <a:gd fmla="*/ 47 w 55" name="T88"/>
                <a:gd fmla="*/ 32 h 55" name="T89"/>
                <a:gd fmla="*/ 48 w 55" name="T90"/>
                <a:gd fmla="*/ 28 h 55" name="T91"/>
                <a:gd fmla="*/ 52 w 55" name="T92"/>
                <a:gd fmla="*/ 27 h 55" name="T93"/>
                <a:gd fmla="*/ 55 w 55" name="T94"/>
                <a:gd fmla="*/ 23 h 55" name="T95"/>
                <a:gd fmla="*/ 54 w 55" name="T96"/>
                <a:gd fmla="*/ 18 h 55" name="T97"/>
                <a:gd fmla="*/ 30 w 55" name="T98"/>
                <a:gd fmla="*/ 37 h 55" name="T99"/>
                <a:gd fmla="*/ 17 w 55" name="T100"/>
                <a:gd fmla="*/ 30 h 55" name="T101"/>
                <a:gd fmla="*/ 25 w 55" name="T102"/>
                <a:gd fmla="*/ 17 h 55" name="T103"/>
                <a:gd fmla="*/ 37 w 55" name="T104"/>
                <a:gd fmla="*/ 25 h 55" name="T105"/>
                <a:gd fmla="*/ 30 w 55" name="T106"/>
                <a:gd fmla="*/ 37 h 55"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55" w="55">
                  <a:moveTo>
                    <a:pt x="54" y="18"/>
                  </a:moveTo>
                  <a:cubicBezTo>
                    <a:pt x="53" y="16"/>
                    <a:pt x="51" y="15"/>
                    <a:pt x="49" y="16"/>
                  </a:cubicBezTo>
                  <a:cubicBezTo>
                    <a:pt x="45" y="17"/>
                    <a:pt x="45" y="17"/>
                    <a:pt x="45" y="17"/>
                  </a:cubicBezTo>
                  <a:cubicBezTo>
                    <a:pt x="44" y="16"/>
                    <a:pt x="44" y="15"/>
                    <a:pt x="43" y="14"/>
                  </a:cubicBezTo>
                  <a:cubicBezTo>
                    <a:pt x="45" y="10"/>
                    <a:pt x="45" y="10"/>
                    <a:pt x="45" y="10"/>
                  </a:cubicBezTo>
                  <a:cubicBezTo>
                    <a:pt x="46" y="8"/>
                    <a:pt x="45" y="6"/>
                    <a:pt x="44" y="5"/>
                  </a:cubicBezTo>
                  <a:cubicBezTo>
                    <a:pt x="40" y="3"/>
                    <a:pt x="40" y="3"/>
                    <a:pt x="40" y="3"/>
                  </a:cubicBezTo>
                  <a:cubicBezTo>
                    <a:pt x="38" y="2"/>
                    <a:pt x="36" y="2"/>
                    <a:pt x="35" y="4"/>
                  </a:cubicBezTo>
                  <a:cubicBezTo>
                    <a:pt x="33" y="7"/>
                    <a:pt x="33" y="7"/>
                    <a:pt x="33" y="7"/>
                  </a:cubicBezTo>
                  <a:cubicBezTo>
                    <a:pt x="31" y="7"/>
                    <a:pt x="30" y="7"/>
                    <a:pt x="29" y="7"/>
                  </a:cubicBezTo>
                  <a:cubicBezTo>
                    <a:pt x="28" y="3"/>
                    <a:pt x="28" y="3"/>
                    <a:pt x="28" y="3"/>
                  </a:cubicBezTo>
                  <a:cubicBezTo>
                    <a:pt x="27" y="1"/>
                    <a:pt x="25" y="0"/>
                    <a:pt x="23" y="0"/>
                  </a:cubicBezTo>
                  <a:cubicBezTo>
                    <a:pt x="19" y="1"/>
                    <a:pt x="19" y="1"/>
                    <a:pt x="19" y="1"/>
                  </a:cubicBezTo>
                  <a:cubicBezTo>
                    <a:pt x="17" y="2"/>
                    <a:pt x="16" y="4"/>
                    <a:pt x="16" y="6"/>
                  </a:cubicBezTo>
                  <a:cubicBezTo>
                    <a:pt x="17" y="9"/>
                    <a:pt x="17" y="9"/>
                    <a:pt x="17" y="9"/>
                  </a:cubicBezTo>
                  <a:cubicBezTo>
                    <a:pt x="16" y="10"/>
                    <a:pt x="15" y="11"/>
                    <a:pt x="14" y="12"/>
                  </a:cubicBezTo>
                  <a:cubicBezTo>
                    <a:pt x="11" y="10"/>
                    <a:pt x="11" y="10"/>
                    <a:pt x="11" y="10"/>
                  </a:cubicBezTo>
                  <a:cubicBezTo>
                    <a:pt x="9" y="9"/>
                    <a:pt x="7" y="9"/>
                    <a:pt x="5" y="11"/>
                  </a:cubicBezTo>
                  <a:cubicBezTo>
                    <a:pt x="3" y="15"/>
                    <a:pt x="3" y="15"/>
                    <a:pt x="3" y="15"/>
                  </a:cubicBezTo>
                  <a:cubicBezTo>
                    <a:pt x="2" y="17"/>
                    <a:pt x="3" y="19"/>
                    <a:pt x="5" y="20"/>
                  </a:cubicBezTo>
                  <a:cubicBezTo>
                    <a:pt x="7" y="22"/>
                    <a:pt x="7" y="22"/>
                    <a:pt x="7" y="22"/>
                  </a:cubicBezTo>
                  <a:cubicBezTo>
                    <a:pt x="7" y="23"/>
                    <a:pt x="7" y="25"/>
                    <a:pt x="7" y="26"/>
                  </a:cubicBezTo>
                  <a:cubicBezTo>
                    <a:pt x="4" y="27"/>
                    <a:pt x="4" y="27"/>
                    <a:pt x="4" y="27"/>
                  </a:cubicBezTo>
                  <a:cubicBezTo>
                    <a:pt x="1" y="28"/>
                    <a:pt x="0" y="30"/>
                    <a:pt x="1" y="32"/>
                  </a:cubicBezTo>
                  <a:cubicBezTo>
                    <a:pt x="2" y="36"/>
                    <a:pt x="2" y="36"/>
                    <a:pt x="2" y="36"/>
                  </a:cubicBezTo>
                  <a:cubicBezTo>
                    <a:pt x="2" y="38"/>
                    <a:pt x="4" y="39"/>
                    <a:pt x="6" y="39"/>
                  </a:cubicBezTo>
                  <a:cubicBezTo>
                    <a:pt x="9" y="38"/>
                    <a:pt x="9" y="38"/>
                    <a:pt x="9" y="38"/>
                  </a:cubicBezTo>
                  <a:cubicBezTo>
                    <a:pt x="10" y="39"/>
                    <a:pt x="11" y="40"/>
                    <a:pt x="12" y="41"/>
                  </a:cubicBezTo>
                  <a:cubicBezTo>
                    <a:pt x="10" y="44"/>
                    <a:pt x="10" y="44"/>
                    <a:pt x="10" y="44"/>
                  </a:cubicBezTo>
                  <a:cubicBezTo>
                    <a:pt x="9" y="46"/>
                    <a:pt x="10" y="48"/>
                    <a:pt x="12" y="49"/>
                  </a:cubicBezTo>
                  <a:cubicBezTo>
                    <a:pt x="16" y="52"/>
                    <a:pt x="16" y="52"/>
                    <a:pt x="16" y="52"/>
                  </a:cubicBezTo>
                  <a:cubicBezTo>
                    <a:pt x="17" y="53"/>
                    <a:pt x="20" y="52"/>
                    <a:pt x="21" y="50"/>
                  </a:cubicBezTo>
                  <a:cubicBezTo>
                    <a:pt x="23" y="47"/>
                    <a:pt x="23" y="47"/>
                    <a:pt x="23" y="47"/>
                  </a:cubicBezTo>
                  <a:cubicBezTo>
                    <a:pt x="24" y="48"/>
                    <a:pt x="25" y="48"/>
                    <a:pt x="27" y="48"/>
                  </a:cubicBezTo>
                  <a:cubicBezTo>
                    <a:pt x="28" y="51"/>
                    <a:pt x="28" y="51"/>
                    <a:pt x="28" y="51"/>
                  </a:cubicBezTo>
                  <a:cubicBezTo>
                    <a:pt x="28" y="53"/>
                    <a:pt x="30" y="55"/>
                    <a:pt x="32" y="54"/>
                  </a:cubicBezTo>
                  <a:cubicBezTo>
                    <a:pt x="36" y="53"/>
                    <a:pt x="36" y="53"/>
                    <a:pt x="36" y="53"/>
                  </a:cubicBezTo>
                  <a:cubicBezTo>
                    <a:pt x="38" y="53"/>
                    <a:pt x="40" y="51"/>
                    <a:pt x="39" y="49"/>
                  </a:cubicBezTo>
                  <a:cubicBezTo>
                    <a:pt x="38" y="45"/>
                    <a:pt x="38" y="45"/>
                    <a:pt x="38" y="45"/>
                  </a:cubicBezTo>
                  <a:cubicBezTo>
                    <a:pt x="39" y="44"/>
                    <a:pt x="41" y="43"/>
                    <a:pt x="41" y="42"/>
                  </a:cubicBezTo>
                  <a:cubicBezTo>
                    <a:pt x="45" y="44"/>
                    <a:pt x="45" y="44"/>
                    <a:pt x="45" y="44"/>
                  </a:cubicBezTo>
                  <a:cubicBezTo>
                    <a:pt x="47" y="45"/>
                    <a:pt x="49" y="45"/>
                    <a:pt x="50" y="43"/>
                  </a:cubicBezTo>
                  <a:cubicBezTo>
                    <a:pt x="52" y="39"/>
                    <a:pt x="52" y="39"/>
                    <a:pt x="52" y="39"/>
                  </a:cubicBezTo>
                  <a:cubicBezTo>
                    <a:pt x="53" y="38"/>
                    <a:pt x="53" y="35"/>
                    <a:pt x="51" y="34"/>
                  </a:cubicBezTo>
                  <a:cubicBezTo>
                    <a:pt x="47" y="32"/>
                    <a:pt x="47" y="32"/>
                    <a:pt x="47" y="32"/>
                  </a:cubicBezTo>
                  <a:cubicBezTo>
                    <a:pt x="48" y="31"/>
                    <a:pt x="48" y="30"/>
                    <a:pt x="48" y="28"/>
                  </a:cubicBezTo>
                  <a:cubicBezTo>
                    <a:pt x="52" y="27"/>
                    <a:pt x="52" y="27"/>
                    <a:pt x="52" y="27"/>
                  </a:cubicBezTo>
                  <a:cubicBezTo>
                    <a:pt x="54" y="27"/>
                    <a:pt x="55" y="25"/>
                    <a:pt x="55" y="23"/>
                  </a:cubicBezTo>
                  <a:lnTo>
                    <a:pt x="54" y="18"/>
                  </a:lnTo>
                  <a:close/>
                  <a:moveTo>
                    <a:pt x="30" y="37"/>
                  </a:moveTo>
                  <a:cubicBezTo>
                    <a:pt x="24" y="39"/>
                    <a:pt x="19" y="35"/>
                    <a:pt x="17" y="30"/>
                  </a:cubicBezTo>
                  <a:cubicBezTo>
                    <a:pt x="16" y="24"/>
                    <a:pt x="19" y="19"/>
                    <a:pt x="25" y="17"/>
                  </a:cubicBezTo>
                  <a:cubicBezTo>
                    <a:pt x="30" y="16"/>
                    <a:pt x="36" y="19"/>
                    <a:pt x="37" y="25"/>
                  </a:cubicBezTo>
                  <a:cubicBezTo>
                    <a:pt x="39" y="30"/>
                    <a:pt x="35" y="36"/>
                    <a:pt x="30" y="37"/>
                  </a:cubicBezTo>
                  <a:close/>
                </a:path>
              </a:pathLst>
            </a:custGeom>
            <a:solidFill>
              <a:schemeClr val="accent2"/>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382" name="Freeform 229"/>
            <p:cNvSpPr>
              <a:spLocks noEditPoints="1"/>
            </p:cNvSpPr>
            <p:nvPr/>
          </p:nvSpPr>
          <p:spPr bwMode="auto">
            <a:xfrm>
              <a:off x="2995612" y="1338459"/>
              <a:ext cx="100013" cy="100013"/>
            </a:xfrm>
            <a:custGeom>
              <a:gdLst>
                <a:gd fmla="*/ 38 w 39" name="T0"/>
                <a:gd fmla="*/ 13 h 39" name="T1"/>
                <a:gd fmla="*/ 34 w 39" name="T2"/>
                <a:gd fmla="*/ 11 h 39" name="T3"/>
                <a:gd fmla="*/ 31 w 39" name="T4"/>
                <a:gd fmla="*/ 12 h 39" name="T5"/>
                <a:gd fmla="*/ 30 w 39" name="T6"/>
                <a:gd fmla="*/ 10 h 39" name="T7"/>
                <a:gd fmla="*/ 31 w 39" name="T8"/>
                <a:gd fmla="*/ 7 h 39" name="T9"/>
                <a:gd fmla="*/ 30 w 39" name="T10"/>
                <a:gd fmla="*/ 3 h 39" name="T11"/>
                <a:gd fmla="*/ 28 w 39" name="T12"/>
                <a:gd fmla="*/ 2 h 39" name="T13"/>
                <a:gd fmla="*/ 24 w 39" name="T14"/>
                <a:gd fmla="*/ 3 h 39" name="T15"/>
                <a:gd fmla="*/ 23 w 39" name="T16"/>
                <a:gd fmla="*/ 5 h 39" name="T17"/>
                <a:gd fmla="*/ 20 w 39" name="T18"/>
                <a:gd fmla="*/ 5 h 39" name="T19"/>
                <a:gd fmla="*/ 19 w 39" name="T20"/>
                <a:gd fmla="*/ 2 h 39" name="T21"/>
                <a:gd fmla="*/ 16 w 39" name="T22"/>
                <a:gd fmla="*/ 0 h 39" name="T23"/>
                <a:gd fmla="*/ 13 w 39" name="T24"/>
                <a:gd fmla="*/ 1 h 39" name="T25"/>
                <a:gd fmla="*/ 11 w 39" name="T26"/>
                <a:gd fmla="*/ 4 h 39" name="T27"/>
                <a:gd fmla="*/ 12 w 39" name="T28"/>
                <a:gd fmla="*/ 7 h 39" name="T29"/>
                <a:gd fmla="*/ 9 w 39" name="T30"/>
                <a:gd fmla="*/ 8 h 39" name="T31"/>
                <a:gd fmla="*/ 7 w 39" name="T32"/>
                <a:gd fmla="*/ 7 h 39" name="T33"/>
                <a:gd fmla="*/ 3 w 39" name="T34"/>
                <a:gd fmla="*/ 8 h 39" name="T35"/>
                <a:gd fmla="*/ 2 w 39" name="T36"/>
                <a:gd fmla="*/ 11 h 39" name="T37"/>
                <a:gd fmla="*/ 3 w 39" name="T38"/>
                <a:gd fmla="*/ 14 h 39" name="T39"/>
                <a:gd fmla="*/ 5 w 39" name="T40"/>
                <a:gd fmla="*/ 16 h 39" name="T41"/>
                <a:gd fmla="*/ 4 w 39" name="T42"/>
                <a:gd fmla="*/ 19 h 39" name="T43"/>
                <a:gd fmla="*/ 2 w 39" name="T44"/>
                <a:gd fmla="*/ 19 h 39" name="T45"/>
                <a:gd fmla="*/ 0 w 39" name="T46"/>
                <a:gd fmla="*/ 22 h 39" name="T47"/>
                <a:gd fmla="*/ 1 w 39" name="T48"/>
                <a:gd fmla="*/ 25 h 39" name="T49"/>
                <a:gd fmla="*/ 4 w 39" name="T50"/>
                <a:gd fmla="*/ 27 h 39" name="T51"/>
                <a:gd fmla="*/ 6 w 39" name="T52"/>
                <a:gd fmla="*/ 27 h 39" name="T53"/>
                <a:gd fmla="*/ 8 w 39" name="T54"/>
                <a:gd fmla="*/ 29 h 39" name="T55"/>
                <a:gd fmla="*/ 7 w 39" name="T56"/>
                <a:gd fmla="*/ 31 h 39" name="T57"/>
                <a:gd fmla="*/ 8 w 39" name="T58"/>
                <a:gd fmla="*/ 35 h 39" name="T59"/>
                <a:gd fmla="*/ 10 w 39" name="T60"/>
                <a:gd fmla="*/ 37 h 39" name="T61"/>
                <a:gd fmla="*/ 14 w 39" name="T62"/>
                <a:gd fmla="*/ 36 h 39" name="T63"/>
                <a:gd fmla="*/ 15 w 39" name="T64"/>
                <a:gd fmla="*/ 34 h 39" name="T65"/>
                <a:gd fmla="*/ 18 w 39" name="T66"/>
                <a:gd fmla="*/ 34 h 39" name="T67"/>
                <a:gd fmla="*/ 19 w 39" name="T68"/>
                <a:gd fmla="*/ 36 h 39" name="T69"/>
                <a:gd fmla="*/ 22 w 39" name="T70"/>
                <a:gd fmla="*/ 38 h 39" name="T71"/>
                <a:gd fmla="*/ 25 w 39" name="T72"/>
                <a:gd fmla="*/ 38 h 39" name="T73"/>
                <a:gd fmla="*/ 27 w 39" name="T74"/>
                <a:gd fmla="*/ 34 h 39" name="T75"/>
                <a:gd fmla="*/ 27 w 39" name="T76"/>
                <a:gd fmla="*/ 32 h 39" name="T77"/>
                <a:gd fmla="*/ 29 w 39" name="T78"/>
                <a:gd fmla="*/ 30 h 39" name="T79"/>
                <a:gd fmla="*/ 31 w 39" name="T80"/>
                <a:gd fmla="*/ 31 h 39" name="T81"/>
                <a:gd fmla="*/ 35 w 39" name="T82"/>
                <a:gd fmla="*/ 31 h 39" name="T83"/>
                <a:gd fmla="*/ 36 w 39" name="T84"/>
                <a:gd fmla="*/ 28 h 39" name="T85"/>
                <a:gd fmla="*/ 36 w 39" name="T86"/>
                <a:gd fmla="*/ 24 h 39" name="T87"/>
                <a:gd fmla="*/ 33 w 39" name="T88"/>
                <a:gd fmla="*/ 23 h 39" name="T89"/>
                <a:gd fmla="*/ 33 w 39" name="T90"/>
                <a:gd fmla="*/ 20 h 39" name="T91"/>
                <a:gd fmla="*/ 36 w 39" name="T92"/>
                <a:gd fmla="*/ 19 h 39" name="T93"/>
                <a:gd fmla="*/ 38 w 39" name="T94"/>
                <a:gd fmla="*/ 16 h 39" name="T95"/>
                <a:gd fmla="*/ 38 w 39" name="T96"/>
                <a:gd fmla="*/ 13 h 39" name="T97"/>
                <a:gd fmla="*/ 21 w 39" name="T98"/>
                <a:gd fmla="*/ 26 h 39" name="T99"/>
                <a:gd fmla="*/ 12 w 39" name="T100"/>
                <a:gd fmla="*/ 21 h 39" name="T101"/>
                <a:gd fmla="*/ 17 w 39" name="T102"/>
                <a:gd fmla="*/ 12 h 39" name="T103"/>
                <a:gd fmla="*/ 26 w 39" name="T104"/>
                <a:gd fmla="*/ 18 h 39" name="T105"/>
                <a:gd fmla="*/ 21 w 39" name="T106"/>
                <a:gd fmla="*/ 26 h 39"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39" w="39">
                  <a:moveTo>
                    <a:pt x="38" y="13"/>
                  </a:moveTo>
                  <a:cubicBezTo>
                    <a:pt x="37" y="12"/>
                    <a:pt x="36" y="11"/>
                    <a:pt x="34" y="11"/>
                  </a:cubicBezTo>
                  <a:cubicBezTo>
                    <a:pt x="31" y="12"/>
                    <a:pt x="31" y="12"/>
                    <a:pt x="31" y="12"/>
                  </a:cubicBezTo>
                  <a:cubicBezTo>
                    <a:pt x="31" y="11"/>
                    <a:pt x="30" y="10"/>
                    <a:pt x="30" y="10"/>
                  </a:cubicBezTo>
                  <a:cubicBezTo>
                    <a:pt x="31" y="7"/>
                    <a:pt x="31" y="7"/>
                    <a:pt x="31" y="7"/>
                  </a:cubicBezTo>
                  <a:cubicBezTo>
                    <a:pt x="32" y="6"/>
                    <a:pt x="32" y="4"/>
                    <a:pt x="30" y="3"/>
                  </a:cubicBezTo>
                  <a:cubicBezTo>
                    <a:pt x="28" y="2"/>
                    <a:pt x="28" y="2"/>
                    <a:pt x="28" y="2"/>
                  </a:cubicBezTo>
                  <a:cubicBezTo>
                    <a:pt x="26" y="1"/>
                    <a:pt x="25" y="2"/>
                    <a:pt x="24" y="3"/>
                  </a:cubicBezTo>
                  <a:cubicBezTo>
                    <a:pt x="23" y="5"/>
                    <a:pt x="23" y="5"/>
                    <a:pt x="23" y="5"/>
                  </a:cubicBezTo>
                  <a:cubicBezTo>
                    <a:pt x="22" y="5"/>
                    <a:pt x="21" y="5"/>
                    <a:pt x="20" y="5"/>
                  </a:cubicBezTo>
                  <a:cubicBezTo>
                    <a:pt x="19" y="2"/>
                    <a:pt x="19" y="2"/>
                    <a:pt x="19" y="2"/>
                  </a:cubicBezTo>
                  <a:cubicBezTo>
                    <a:pt x="19" y="1"/>
                    <a:pt x="17" y="0"/>
                    <a:pt x="16" y="0"/>
                  </a:cubicBezTo>
                  <a:cubicBezTo>
                    <a:pt x="13" y="1"/>
                    <a:pt x="13" y="1"/>
                    <a:pt x="13" y="1"/>
                  </a:cubicBezTo>
                  <a:cubicBezTo>
                    <a:pt x="11" y="1"/>
                    <a:pt x="11" y="3"/>
                    <a:pt x="11" y="4"/>
                  </a:cubicBezTo>
                  <a:cubicBezTo>
                    <a:pt x="12" y="7"/>
                    <a:pt x="12" y="7"/>
                    <a:pt x="12" y="7"/>
                  </a:cubicBezTo>
                  <a:cubicBezTo>
                    <a:pt x="11" y="7"/>
                    <a:pt x="10" y="8"/>
                    <a:pt x="9" y="8"/>
                  </a:cubicBezTo>
                  <a:cubicBezTo>
                    <a:pt x="7" y="7"/>
                    <a:pt x="7" y="7"/>
                    <a:pt x="7" y="7"/>
                  </a:cubicBezTo>
                  <a:cubicBezTo>
                    <a:pt x="6" y="6"/>
                    <a:pt x="4" y="7"/>
                    <a:pt x="3" y="8"/>
                  </a:cubicBezTo>
                  <a:cubicBezTo>
                    <a:pt x="2" y="11"/>
                    <a:pt x="2" y="11"/>
                    <a:pt x="2" y="11"/>
                  </a:cubicBezTo>
                  <a:cubicBezTo>
                    <a:pt x="1" y="12"/>
                    <a:pt x="1" y="14"/>
                    <a:pt x="3" y="14"/>
                  </a:cubicBezTo>
                  <a:cubicBezTo>
                    <a:pt x="5" y="16"/>
                    <a:pt x="5" y="16"/>
                    <a:pt x="5" y="16"/>
                  </a:cubicBezTo>
                  <a:cubicBezTo>
                    <a:pt x="4" y="17"/>
                    <a:pt x="4" y="18"/>
                    <a:pt x="4" y="19"/>
                  </a:cubicBezTo>
                  <a:cubicBezTo>
                    <a:pt x="2" y="19"/>
                    <a:pt x="2" y="19"/>
                    <a:pt x="2" y="19"/>
                  </a:cubicBezTo>
                  <a:cubicBezTo>
                    <a:pt x="1" y="20"/>
                    <a:pt x="0" y="21"/>
                    <a:pt x="0" y="22"/>
                  </a:cubicBezTo>
                  <a:cubicBezTo>
                    <a:pt x="1" y="25"/>
                    <a:pt x="1" y="25"/>
                    <a:pt x="1" y="25"/>
                  </a:cubicBezTo>
                  <a:cubicBezTo>
                    <a:pt x="1" y="27"/>
                    <a:pt x="3" y="28"/>
                    <a:pt x="4" y="27"/>
                  </a:cubicBezTo>
                  <a:cubicBezTo>
                    <a:pt x="6" y="27"/>
                    <a:pt x="6" y="27"/>
                    <a:pt x="6" y="27"/>
                  </a:cubicBezTo>
                  <a:cubicBezTo>
                    <a:pt x="7" y="28"/>
                    <a:pt x="7" y="29"/>
                    <a:pt x="8" y="29"/>
                  </a:cubicBezTo>
                  <a:cubicBezTo>
                    <a:pt x="7" y="31"/>
                    <a:pt x="7" y="31"/>
                    <a:pt x="7" y="31"/>
                  </a:cubicBezTo>
                  <a:cubicBezTo>
                    <a:pt x="6" y="33"/>
                    <a:pt x="7" y="34"/>
                    <a:pt x="8" y="35"/>
                  </a:cubicBezTo>
                  <a:cubicBezTo>
                    <a:pt x="10" y="37"/>
                    <a:pt x="10" y="37"/>
                    <a:pt x="10" y="37"/>
                  </a:cubicBezTo>
                  <a:cubicBezTo>
                    <a:pt x="12" y="37"/>
                    <a:pt x="13" y="37"/>
                    <a:pt x="14" y="36"/>
                  </a:cubicBezTo>
                  <a:cubicBezTo>
                    <a:pt x="15" y="34"/>
                    <a:pt x="15" y="34"/>
                    <a:pt x="15" y="34"/>
                  </a:cubicBezTo>
                  <a:cubicBezTo>
                    <a:pt x="16" y="34"/>
                    <a:pt x="17" y="34"/>
                    <a:pt x="18" y="34"/>
                  </a:cubicBezTo>
                  <a:cubicBezTo>
                    <a:pt x="19" y="36"/>
                    <a:pt x="19" y="36"/>
                    <a:pt x="19" y="36"/>
                  </a:cubicBezTo>
                  <a:cubicBezTo>
                    <a:pt x="19" y="38"/>
                    <a:pt x="21" y="39"/>
                    <a:pt x="22" y="38"/>
                  </a:cubicBezTo>
                  <a:cubicBezTo>
                    <a:pt x="25" y="38"/>
                    <a:pt x="25" y="38"/>
                    <a:pt x="25" y="38"/>
                  </a:cubicBezTo>
                  <a:cubicBezTo>
                    <a:pt x="27" y="37"/>
                    <a:pt x="28" y="36"/>
                    <a:pt x="27" y="34"/>
                  </a:cubicBezTo>
                  <a:cubicBezTo>
                    <a:pt x="27" y="32"/>
                    <a:pt x="27" y="32"/>
                    <a:pt x="27" y="32"/>
                  </a:cubicBezTo>
                  <a:cubicBezTo>
                    <a:pt x="27" y="31"/>
                    <a:pt x="28" y="31"/>
                    <a:pt x="29" y="30"/>
                  </a:cubicBezTo>
                  <a:cubicBezTo>
                    <a:pt x="31" y="31"/>
                    <a:pt x="31" y="31"/>
                    <a:pt x="31" y="31"/>
                  </a:cubicBezTo>
                  <a:cubicBezTo>
                    <a:pt x="32" y="32"/>
                    <a:pt x="34" y="32"/>
                    <a:pt x="35" y="31"/>
                  </a:cubicBezTo>
                  <a:cubicBezTo>
                    <a:pt x="36" y="28"/>
                    <a:pt x="36" y="28"/>
                    <a:pt x="36" y="28"/>
                  </a:cubicBezTo>
                  <a:cubicBezTo>
                    <a:pt x="37" y="27"/>
                    <a:pt x="37" y="25"/>
                    <a:pt x="36" y="24"/>
                  </a:cubicBezTo>
                  <a:cubicBezTo>
                    <a:pt x="33" y="23"/>
                    <a:pt x="33" y="23"/>
                    <a:pt x="33" y="23"/>
                  </a:cubicBezTo>
                  <a:cubicBezTo>
                    <a:pt x="33" y="22"/>
                    <a:pt x="33" y="21"/>
                    <a:pt x="33" y="20"/>
                  </a:cubicBezTo>
                  <a:cubicBezTo>
                    <a:pt x="36" y="19"/>
                    <a:pt x="36" y="19"/>
                    <a:pt x="36" y="19"/>
                  </a:cubicBezTo>
                  <a:cubicBezTo>
                    <a:pt x="38" y="19"/>
                    <a:pt x="39" y="18"/>
                    <a:pt x="38" y="16"/>
                  </a:cubicBezTo>
                  <a:lnTo>
                    <a:pt x="38" y="13"/>
                  </a:lnTo>
                  <a:close/>
                  <a:moveTo>
                    <a:pt x="21" y="26"/>
                  </a:moveTo>
                  <a:cubicBezTo>
                    <a:pt x="17" y="27"/>
                    <a:pt x="13" y="25"/>
                    <a:pt x="12" y="21"/>
                  </a:cubicBezTo>
                  <a:cubicBezTo>
                    <a:pt x="11" y="17"/>
                    <a:pt x="13" y="13"/>
                    <a:pt x="17" y="12"/>
                  </a:cubicBezTo>
                  <a:cubicBezTo>
                    <a:pt x="21" y="11"/>
                    <a:pt x="25" y="14"/>
                    <a:pt x="26" y="18"/>
                  </a:cubicBezTo>
                  <a:cubicBezTo>
                    <a:pt x="27" y="21"/>
                    <a:pt x="25" y="25"/>
                    <a:pt x="21" y="26"/>
                  </a:cubicBezTo>
                  <a:close/>
                </a:path>
              </a:pathLst>
            </a:custGeom>
            <a:solidFill>
              <a:schemeClr val="accent1"/>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383" name="Freeform 230"/>
            <p:cNvSpPr>
              <a:spLocks noEditPoints="1"/>
            </p:cNvSpPr>
            <p:nvPr/>
          </p:nvSpPr>
          <p:spPr bwMode="auto">
            <a:xfrm>
              <a:off x="586978" y="2002828"/>
              <a:ext cx="53578" cy="51197"/>
            </a:xfrm>
            <a:custGeom>
              <a:gdLst>
                <a:gd fmla="*/ 20 w 21" name="T0"/>
                <a:gd fmla="*/ 7 h 20" name="T1"/>
                <a:gd fmla="*/ 18 w 21" name="T2"/>
                <a:gd fmla="*/ 6 h 20" name="T3"/>
                <a:gd fmla="*/ 17 w 21" name="T4"/>
                <a:gd fmla="*/ 6 h 20" name="T5"/>
                <a:gd fmla="*/ 16 w 21" name="T6"/>
                <a:gd fmla="*/ 5 h 20" name="T7"/>
                <a:gd fmla="*/ 17 w 21" name="T8"/>
                <a:gd fmla="*/ 4 h 20" name="T9"/>
                <a:gd fmla="*/ 16 w 21" name="T10"/>
                <a:gd fmla="*/ 2 h 20" name="T11"/>
                <a:gd fmla="*/ 15 w 21" name="T12"/>
                <a:gd fmla="*/ 1 h 20" name="T13"/>
                <a:gd fmla="*/ 13 w 21" name="T14"/>
                <a:gd fmla="*/ 1 h 20" name="T15"/>
                <a:gd fmla="*/ 12 w 21" name="T16"/>
                <a:gd fmla="*/ 3 h 20" name="T17"/>
                <a:gd fmla="*/ 10 w 21" name="T18"/>
                <a:gd fmla="*/ 2 h 20" name="T19"/>
                <a:gd fmla="*/ 10 w 21" name="T20"/>
                <a:gd fmla="*/ 1 h 20" name="T21"/>
                <a:gd fmla="*/ 8 w 21" name="T22"/>
                <a:gd fmla="*/ 0 h 20" name="T23"/>
                <a:gd fmla="*/ 7 w 21" name="T24"/>
                <a:gd fmla="*/ 0 h 20" name="T25"/>
                <a:gd fmla="*/ 6 w 21" name="T26"/>
                <a:gd fmla="*/ 2 h 20" name="T27"/>
                <a:gd fmla="*/ 6 w 21" name="T28"/>
                <a:gd fmla="*/ 3 h 20" name="T29"/>
                <a:gd fmla="*/ 5 w 21" name="T30"/>
                <a:gd fmla="*/ 4 h 20" name="T31"/>
                <a:gd fmla="*/ 4 w 21" name="T32"/>
                <a:gd fmla="*/ 4 h 20" name="T33"/>
                <a:gd fmla="*/ 2 w 21" name="T34"/>
                <a:gd fmla="*/ 4 h 20" name="T35"/>
                <a:gd fmla="*/ 1 w 21" name="T36"/>
                <a:gd fmla="*/ 5 h 20" name="T37"/>
                <a:gd fmla="*/ 1 w 21" name="T38"/>
                <a:gd fmla="*/ 7 h 20" name="T39"/>
                <a:gd fmla="*/ 2 w 21" name="T40"/>
                <a:gd fmla="*/ 8 h 20" name="T41"/>
                <a:gd fmla="*/ 2 w 21" name="T42"/>
                <a:gd fmla="*/ 10 h 20" name="T43"/>
                <a:gd fmla="*/ 1 w 21" name="T44"/>
                <a:gd fmla="*/ 10 h 20" name="T45"/>
                <a:gd fmla="*/ 0 w 21" name="T46"/>
                <a:gd fmla="*/ 12 h 20" name="T47"/>
                <a:gd fmla="*/ 0 w 21" name="T48"/>
                <a:gd fmla="*/ 13 h 20" name="T49"/>
                <a:gd fmla="*/ 2 w 21" name="T50"/>
                <a:gd fmla="*/ 14 h 20" name="T51"/>
                <a:gd fmla="*/ 3 w 21" name="T52"/>
                <a:gd fmla="*/ 14 h 20" name="T53"/>
                <a:gd fmla="*/ 4 w 21" name="T54"/>
                <a:gd fmla="*/ 15 h 20" name="T55"/>
                <a:gd fmla="*/ 4 w 21" name="T56"/>
                <a:gd fmla="*/ 17 h 20" name="T57"/>
                <a:gd fmla="*/ 4 w 21" name="T58"/>
                <a:gd fmla="*/ 19 h 20" name="T59"/>
                <a:gd fmla="*/ 5 w 21" name="T60"/>
                <a:gd fmla="*/ 19 h 20" name="T61"/>
                <a:gd fmla="*/ 7 w 21" name="T62"/>
                <a:gd fmla="*/ 19 h 20" name="T63"/>
                <a:gd fmla="*/ 8 w 21" name="T64"/>
                <a:gd fmla="*/ 18 h 20" name="T65"/>
                <a:gd fmla="*/ 10 w 21" name="T66"/>
                <a:gd fmla="*/ 18 h 20" name="T67"/>
                <a:gd fmla="*/ 10 w 21" name="T68"/>
                <a:gd fmla="*/ 19 h 20" name="T69"/>
                <a:gd fmla="*/ 12 w 21" name="T70"/>
                <a:gd fmla="*/ 20 h 20" name="T71"/>
                <a:gd fmla="*/ 13 w 21" name="T72"/>
                <a:gd fmla="*/ 20 h 20" name="T73"/>
                <a:gd fmla="*/ 14 w 21" name="T74"/>
                <a:gd fmla="*/ 18 h 20" name="T75"/>
                <a:gd fmla="*/ 14 w 21" name="T76"/>
                <a:gd fmla="*/ 17 h 20" name="T77"/>
                <a:gd fmla="*/ 15 w 21" name="T78"/>
                <a:gd fmla="*/ 16 h 20" name="T79"/>
                <a:gd fmla="*/ 17 w 21" name="T80"/>
                <a:gd fmla="*/ 17 h 20" name="T81"/>
                <a:gd fmla="*/ 19 w 21" name="T82"/>
                <a:gd fmla="*/ 16 h 20" name="T83"/>
                <a:gd fmla="*/ 19 w 21" name="T84"/>
                <a:gd fmla="*/ 15 h 20" name="T85"/>
                <a:gd fmla="*/ 19 w 21" name="T86"/>
                <a:gd fmla="*/ 13 h 20" name="T87"/>
                <a:gd fmla="*/ 18 w 21" name="T88"/>
                <a:gd fmla="*/ 12 h 20" name="T89"/>
                <a:gd fmla="*/ 18 w 21" name="T90"/>
                <a:gd fmla="*/ 10 h 20" name="T91"/>
                <a:gd fmla="*/ 19 w 21" name="T92"/>
                <a:gd fmla="*/ 10 h 20" name="T93"/>
                <a:gd fmla="*/ 20 w 21" name="T94"/>
                <a:gd fmla="*/ 8 h 20" name="T95"/>
                <a:gd fmla="*/ 20 w 21" name="T96"/>
                <a:gd fmla="*/ 7 h 20" name="T97"/>
                <a:gd fmla="*/ 11 w 21" name="T98"/>
                <a:gd fmla="*/ 14 h 20" name="T99"/>
                <a:gd fmla="*/ 6 w 21" name="T100"/>
                <a:gd fmla="*/ 11 h 20" name="T101"/>
                <a:gd fmla="*/ 9 w 21" name="T102"/>
                <a:gd fmla="*/ 6 h 20" name="T103"/>
                <a:gd fmla="*/ 14 w 21" name="T104"/>
                <a:gd fmla="*/ 9 h 20" name="T105"/>
                <a:gd fmla="*/ 11 w 21" name="T106"/>
                <a:gd fmla="*/ 14 h 20"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20" w="21">
                  <a:moveTo>
                    <a:pt x="20" y="7"/>
                  </a:moveTo>
                  <a:cubicBezTo>
                    <a:pt x="20" y="6"/>
                    <a:pt x="19" y="6"/>
                    <a:pt x="18" y="6"/>
                  </a:cubicBezTo>
                  <a:cubicBezTo>
                    <a:pt x="17" y="6"/>
                    <a:pt x="17" y="6"/>
                    <a:pt x="17" y="6"/>
                  </a:cubicBezTo>
                  <a:cubicBezTo>
                    <a:pt x="16" y="6"/>
                    <a:pt x="16" y="5"/>
                    <a:pt x="16" y="5"/>
                  </a:cubicBezTo>
                  <a:cubicBezTo>
                    <a:pt x="17" y="4"/>
                    <a:pt x="17" y="4"/>
                    <a:pt x="17" y="4"/>
                  </a:cubicBezTo>
                  <a:cubicBezTo>
                    <a:pt x="17" y="3"/>
                    <a:pt x="17" y="2"/>
                    <a:pt x="16" y="2"/>
                  </a:cubicBezTo>
                  <a:cubicBezTo>
                    <a:pt x="15" y="1"/>
                    <a:pt x="15" y="1"/>
                    <a:pt x="15" y="1"/>
                  </a:cubicBezTo>
                  <a:cubicBezTo>
                    <a:pt x="14" y="0"/>
                    <a:pt x="13" y="1"/>
                    <a:pt x="13" y="1"/>
                  </a:cubicBezTo>
                  <a:cubicBezTo>
                    <a:pt x="12" y="3"/>
                    <a:pt x="12" y="3"/>
                    <a:pt x="12" y="3"/>
                  </a:cubicBezTo>
                  <a:cubicBezTo>
                    <a:pt x="11" y="2"/>
                    <a:pt x="11" y="2"/>
                    <a:pt x="10" y="2"/>
                  </a:cubicBezTo>
                  <a:cubicBezTo>
                    <a:pt x="10" y="1"/>
                    <a:pt x="10" y="1"/>
                    <a:pt x="10" y="1"/>
                  </a:cubicBezTo>
                  <a:cubicBezTo>
                    <a:pt x="10" y="0"/>
                    <a:pt x="9" y="0"/>
                    <a:pt x="8" y="0"/>
                  </a:cubicBezTo>
                  <a:cubicBezTo>
                    <a:pt x="7" y="0"/>
                    <a:pt x="7" y="0"/>
                    <a:pt x="7" y="0"/>
                  </a:cubicBezTo>
                  <a:cubicBezTo>
                    <a:pt x="6" y="0"/>
                    <a:pt x="6" y="1"/>
                    <a:pt x="6" y="2"/>
                  </a:cubicBezTo>
                  <a:cubicBezTo>
                    <a:pt x="6" y="3"/>
                    <a:pt x="6" y="3"/>
                    <a:pt x="6" y="3"/>
                  </a:cubicBezTo>
                  <a:cubicBezTo>
                    <a:pt x="6" y="4"/>
                    <a:pt x="5" y="4"/>
                    <a:pt x="5" y="4"/>
                  </a:cubicBezTo>
                  <a:cubicBezTo>
                    <a:pt x="4" y="4"/>
                    <a:pt x="4" y="4"/>
                    <a:pt x="4" y="4"/>
                  </a:cubicBezTo>
                  <a:cubicBezTo>
                    <a:pt x="3" y="3"/>
                    <a:pt x="2" y="3"/>
                    <a:pt x="2" y="4"/>
                  </a:cubicBezTo>
                  <a:cubicBezTo>
                    <a:pt x="1" y="5"/>
                    <a:pt x="1" y="5"/>
                    <a:pt x="1" y="5"/>
                  </a:cubicBezTo>
                  <a:cubicBezTo>
                    <a:pt x="0" y="6"/>
                    <a:pt x="1" y="7"/>
                    <a:pt x="1" y="7"/>
                  </a:cubicBezTo>
                  <a:cubicBezTo>
                    <a:pt x="2" y="8"/>
                    <a:pt x="2" y="8"/>
                    <a:pt x="2" y="8"/>
                  </a:cubicBezTo>
                  <a:cubicBezTo>
                    <a:pt x="2" y="9"/>
                    <a:pt x="2" y="9"/>
                    <a:pt x="2" y="10"/>
                  </a:cubicBezTo>
                  <a:cubicBezTo>
                    <a:pt x="1" y="10"/>
                    <a:pt x="1" y="10"/>
                    <a:pt x="1" y="10"/>
                  </a:cubicBezTo>
                  <a:cubicBezTo>
                    <a:pt x="0" y="10"/>
                    <a:pt x="0" y="11"/>
                    <a:pt x="0" y="12"/>
                  </a:cubicBezTo>
                  <a:cubicBezTo>
                    <a:pt x="0" y="13"/>
                    <a:pt x="0" y="13"/>
                    <a:pt x="0" y="13"/>
                  </a:cubicBezTo>
                  <a:cubicBezTo>
                    <a:pt x="0" y="14"/>
                    <a:pt x="1" y="15"/>
                    <a:pt x="2" y="14"/>
                  </a:cubicBezTo>
                  <a:cubicBezTo>
                    <a:pt x="3" y="14"/>
                    <a:pt x="3" y="14"/>
                    <a:pt x="3" y="14"/>
                  </a:cubicBezTo>
                  <a:cubicBezTo>
                    <a:pt x="3" y="15"/>
                    <a:pt x="4" y="15"/>
                    <a:pt x="4" y="15"/>
                  </a:cubicBezTo>
                  <a:cubicBezTo>
                    <a:pt x="4" y="17"/>
                    <a:pt x="4" y="17"/>
                    <a:pt x="4" y="17"/>
                  </a:cubicBezTo>
                  <a:cubicBezTo>
                    <a:pt x="3" y="17"/>
                    <a:pt x="3" y="18"/>
                    <a:pt x="4" y="19"/>
                  </a:cubicBezTo>
                  <a:cubicBezTo>
                    <a:pt x="5" y="19"/>
                    <a:pt x="5" y="19"/>
                    <a:pt x="5" y="19"/>
                  </a:cubicBezTo>
                  <a:cubicBezTo>
                    <a:pt x="6" y="20"/>
                    <a:pt x="7" y="20"/>
                    <a:pt x="7" y="19"/>
                  </a:cubicBezTo>
                  <a:cubicBezTo>
                    <a:pt x="8" y="18"/>
                    <a:pt x="8" y="18"/>
                    <a:pt x="8" y="18"/>
                  </a:cubicBezTo>
                  <a:cubicBezTo>
                    <a:pt x="9" y="18"/>
                    <a:pt x="9" y="18"/>
                    <a:pt x="10" y="18"/>
                  </a:cubicBezTo>
                  <a:cubicBezTo>
                    <a:pt x="10" y="19"/>
                    <a:pt x="10" y="19"/>
                    <a:pt x="10" y="19"/>
                  </a:cubicBezTo>
                  <a:cubicBezTo>
                    <a:pt x="10" y="20"/>
                    <a:pt x="11" y="20"/>
                    <a:pt x="12" y="20"/>
                  </a:cubicBezTo>
                  <a:cubicBezTo>
                    <a:pt x="13" y="20"/>
                    <a:pt x="13" y="20"/>
                    <a:pt x="13" y="20"/>
                  </a:cubicBezTo>
                  <a:cubicBezTo>
                    <a:pt x="14" y="20"/>
                    <a:pt x="15" y="19"/>
                    <a:pt x="14" y="18"/>
                  </a:cubicBezTo>
                  <a:cubicBezTo>
                    <a:pt x="14" y="17"/>
                    <a:pt x="14" y="17"/>
                    <a:pt x="14" y="17"/>
                  </a:cubicBezTo>
                  <a:cubicBezTo>
                    <a:pt x="15" y="16"/>
                    <a:pt x="15" y="16"/>
                    <a:pt x="15" y="16"/>
                  </a:cubicBezTo>
                  <a:cubicBezTo>
                    <a:pt x="17" y="17"/>
                    <a:pt x="17" y="17"/>
                    <a:pt x="17" y="17"/>
                  </a:cubicBezTo>
                  <a:cubicBezTo>
                    <a:pt x="17" y="17"/>
                    <a:pt x="18" y="17"/>
                    <a:pt x="19" y="16"/>
                  </a:cubicBezTo>
                  <a:cubicBezTo>
                    <a:pt x="19" y="15"/>
                    <a:pt x="19" y="15"/>
                    <a:pt x="19" y="15"/>
                  </a:cubicBezTo>
                  <a:cubicBezTo>
                    <a:pt x="20" y="14"/>
                    <a:pt x="20" y="13"/>
                    <a:pt x="19" y="13"/>
                  </a:cubicBezTo>
                  <a:cubicBezTo>
                    <a:pt x="18" y="12"/>
                    <a:pt x="18" y="12"/>
                    <a:pt x="18" y="12"/>
                  </a:cubicBezTo>
                  <a:cubicBezTo>
                    <a:pt x="18" y="11"/>
                    <a:pt x="18" y="11"/>
                    <a:pt x="18" y="10"/>
                  </a:cubicBezTo>
                  <a:cubicBezTo>
                    <a:pt x="19" y="10"/>
                    <a:pt x="19" y="10"/>
                    <a:pt x="19" y="10"/>
                  </a:cubicBezTo>
                  <a:cubicBezTo>
                    <a:pt x="20" y="10"/>
                    <a:pt x="21" y="9"/>
                    <a:pt x="20" y="8"/>
                  </a:cubicBezTo>
                  <a:lnTo>
                    <a:pt x="20" y="7"/>
                  </a:lnTo>
                  <a:close/>
                  <a:moveTo>
                    <a:pt x="11" y="14"/>
                  </a:moveTo>
                  <a:cubicBezTo>
                    <a:pt x="9" y="14"/>
                    <a:pt x="7" y="13"/>
                    <a:pt x="6" y="11"/>
                  </a:cubicBezTo>
                  <a:cubicBezTo>
                    <a:pt x="6" y="9"/>
                    <a:pt x="7" y="7"/>
                    <a:pt x="9" y="6"/>
                  </a:cubicBezTo>
                  <a:cubicBezTo>
                    <a:pt x="11" y="6"/>
                    <a:pt x="13" y="7"/>
                    <a:pt x="14" y="9"/>
                  </a:cubicBezTo>
                  <a:cubicBezTo>
                    <a:pt x="14" y="11"/>
                    <a:pt x="13" y="13"/>
                    <a:pt x="11" y="14"/>
                  </a:cubicBezTo>
                  <a:close/>
                </a:path>
              </a:pathLst>
            </a:custGeom>
            <a:solidFill>
              <a:schemeClr val="accent3"/>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384" name="Freeform 231"/>
            <p:cNvSpPr/>
            <p:nvPr/>
          </p:nvSpPr>
          <p:spPr bwMode="auto">
            <a:xfrm>
              <a:off x="1160860" y="2329060"/>
              <a:ext cx="86915" cy="88106"/>
            </a:xfrm>
            <a:custGeom>
              <a:gdLst>
                <a:gd fmla="*/ 0 w 73" name="T0"/>
                <a:gd fmla="*/ 28 h 74" name="T1"/>
                <a:gd fmla="*/ 2 w 73" name="T2"/>
                <a:gd fmla="*/ 56 h 74" name="T3"/>
                <a:gd fmla="*/ 26 w 73" name="T4"/>
                <a:gd fmla="*/ 74 h 74" name="T5"/>
                <a:gd fmla="*/ 54 w 73" name="T6"/>
                <a:gd fmla="*/ 72 h 74" name="T7"/>
                <a:gd fmla="*/ 73 w 73" name="T8"/>
                <a:gd fmla="*/ 48 h 74" name="T9"/>
                <a:gd fmla="*/ 69 w 73" name="T10"/>
                <a:gd fmla="*/ 20 h 74" name="T11"/>
                <a:gd fmla="*/ 45 w 73" name="T12"/>
                <a:gd fmla="*/ 0 h 74" name="T13"/>
                <a:gd fmla="*/ 17 w 73" name="T14"/>
                <a:gd fmla="*/ 5 h 74" name="T15"/>
                <a:gd fmla="*/ 0 w 73" name="T16"/>
                <a:gd fmla="*/ 28 h 7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4" w="73">
                  <a:moveTo>
                    <a:pt x="0" y="28"/>
                  </a:moveTo>
                  <a:lnTo>
                    <a:pt x="2" y="56"/>
                  </a:lnTo>
                  <a:lnTo>
                    <a:pt x="26" y="74"/>
                  </a:lnTo>
                  <a:lnTo>
                    <a:pt x="54" y="72"/>
                  </a:lnTo>
                  <a:lnTo>
                    <a:pt x="73" y="48"/>
                  </a:lnTo>
                  <a:lnTo>
                    <a:pt x="69" y="20"/>
                  </a:lnTo>
                  <a:lnTo>
                    <a:pt x="45" y="0"/>
                  </a:lnTo>
                  <a:lnTo>
                    <a:pt x="17" y="5"/>
                  </a:lnTo>
                  <a:lnTo>
                    <a:pt x="0" y="28"/>
                  </a:lnTo>
                  <a:close/>
                </a:path>
              </a:pathLst>
            </a:custGeom>
            <a:solidFill>
              <a:schemeClr val="accent4"/>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385" name="Freeform 232"/>
            <p:cNvSpPr/>
            <p:nvPr/>
          </p:nvSpPr>
          <p:spPr bwMode="auto">
            <a:xfrm>
              <a:off x="1008459" y="2213568"/>
              <a:ext cx="254794" cy="228600"/>
            </a:xfrm>
            <a:custGeom>
              <a:gdLst>
                <a:gd fmla="*/ 46 w 99" name="T0"/>
                <a:gd fmla="*/ 84 h 89" name="T1"/>
                <a:gd fmla="*/ 69 w 99" name="T2"/>
                <a:gd fmla="*/ 89 h 89" name="T3"/>
                <a:gd fmla="*/ 70 w 99" name="T4"/>
                <a:gd fmla="*/ 87 h 89" name="T5"/>
                <a:gd fmla="*/ 54 w 99" name="T6"/>
                <a:gd fmla="*/ 75 h 89" name="T7"/>
                <a:gd fmla="*/ 52 w 99" name="T8"/>
                <a:gd fmla="*/ 56 h 89" name="T9"/>
                <a:gd fmla="*/ 56 w 99" name="T10"/>
                <a:gd fmla="*/ 50 h 89" name="T11"/>
                <a:gd fmla="*/ 59 w 99" name="T12"/>
                <a:gd fmla="*/ 46 h 89" name="T13"/>
                <a:gd fmla="*/ 63 w 99" name="T14"/>
                <a:gd fmla="*/ 41 h 89" name="T15"/>
                <a:gd fmla="*/ 82 w 99" name="T16"/>
                <a:gd fmla="*/ 39 h 89" name="T17"/>
                <a:gd fmla="*/ 98 w 99" name="T18"/>
                <a:gd fmla="*/ 51 h 89" name="T19"/>
                <a:gd fmla="*/ 99 w 99" name="T20"/>
                <a:gd fmla="*/ 49 h 89" name="T21"/>
                <a:gd fmla="*/ 89 w 99" name="T22"/>
                <a:gd fmla="*/ 29 h 89" name="T23"/>
                <a:gd fmla="*/ 44 w 99" name="T24"/>
                <a:gd fmla="*/ 20 h 89" name="T25"/>
                <a:gd fmla="*/ 20 w 99" name="T26"/>
                <a:gd fmla="*/ 2 h 89" name="T27"/>
                <a:gd fmla="*/ 12 w 99" name="T28"/>
                <a:gd fmla="*/ 4 h 89" name="T29"/>
                <a:gd fmla="*/ 2 w 99" name="T30"/>
                <a:gd fmla="*/ 16 h 89" name="T31"/>
                <a:gd fmla="*/ 3 w 99" name="T32"/>
                <a:gd fmla="*/ 24 h 89" name="T33"/>
                <a:gd fmla="*/ 27 w 99" name="T34"/>
                <a:gd fmla="*/ 42 h 89" name="T35"/>
                <a:gd fmla="*/ 46 w 99" name="T36"/>
                <a:gd fmla="*/ 84 h 89"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89" w="99">
                  <a:moveTo>
                    <a:pt x="46" y="84"/>
                  </a:moveTo>
                  <a:cubicBezTo>
                    <a:pt x="69" y="89"/>
                    <a:pt x="69" y="89"/>
                    <a:pt x="69" y="89"/>
                  </a:cubicBezTo>
                  <a:cubicBezTo>
                    <a:pt x="70" y="87"/>
                    <a:pt x="70" y="87"/>
                    <a:pt x="70" y="87"/>
                  </a:cubicBezTo>
                  <a:cubicBezTo>
                    <a:pt x="54" y="75"/>
                    <a:pt x="54" y="75"/>
                    <a:pt x="54" y="75"/>
                  </a:cubicBezTo>
                  <a:cubicBezTo>
                    <a:pt x="52" y="56"/>
                    <a:pt x="52" y="56"/>
                    <a:pt x="52" y="56"/>
                  </a:cubicBezTo>
                  <a:cubicBezTo>
                    <a:pt x="56" y="50"/>
                    <a:pt x="56" y="50"/>
                    <a:pt x="56" y="50"/>
                  </a:cubicBezTo>
                  <a:cubicBezTo>
                    <a:pt x="59" y="46"/>
                    <a:pt x="59" y="46"/>
                    <a:pt x="59" y="46"/>
                  </a:cubicBezTo>
                  <a:cubicBezTo>
                    <a:pt x="63" y="41"/>
                    <a:pt x="63" y="41"/>
                    <a:pt x="63" y="41"/>
                  </a:cubicBezTo>
                  <a:cubicBezTo>
                    <a:pt x="82" y="39"/>
                    <a:pt x="82" y="39"/>
                    <a:pt x="82" y="39"/>
                  </a:cubicBezTo>
                  <a:cubicBezTo>
                    <a:pt x="98" y="51"/>
                    <a:pt x="98" y="51"/>
                    <a:pt x="98" y="51"/>
                  </a:cubicBezTo>
                  <a:cubicBezTo>
                    <a:pt x="99" y="49"/>
                    <a:pt x="99" y="49"/>
                    <a:pt x="99" y="49"/>
                  </a:cubicBezTo>
                  <a:cubicBezTo>
                    <a:pt x="89" y="29"/>
                    <a:pt x="89" y="29"/>
                    <a:pt x="89" y="29"/>
                  </a:cubicBezTo>
                  <a:cubicBezTo>
                    <a:pt x="89" y="29"/>
                    <a:pt x="73" y="3"/>
                    <a:pt x="44" y="20"/>
                  </a:cubicBezTo>
                  <a:cubicBezTo>
                    <a:pt x="20" y="2"/>
                    <a:pt x="20" y="2"/>
                    <a:pt x="20" y="2"/>
                  </a:cubicBezTo>
                  <a:cubicBezTo>
                    <a:pt x="18" y="0"/>
                    <a:pt x="14" y="1"/>
                    <a:pt x="12" y="4"/>
                  </a:cubicBezTo>
                  <a:cubicBezTo>
                    <a:pt x="2" y="16"/>
                    <a:pt x="2" y="16"/>
                    <a:pt x="2" y="16"/>
                  </a:cubicBezTo>
                  <a:cubicBezTo>
                    <a:pt x="0" y="18"/>
                    <a:pt x="1" y="22"/>
                    <a:pt x="3" y="24"/>
                  </a:cubicBezTo>
                  <a:cubicBezTo>
                    <a:pt x="27" y="42"/>
                    <a:pt x="27" y="42"/>
                    <a:pt x="27" y="42"/>
                  </a:cubicBezTo>
                  <a:cubicBezTo>
                    <a:pt x="18" y="75"/>
                    <a:pt x="46" y="84"/>
                    <a:pt x="46" y="84"/>
                  </a:cubicBezTo>
                  <a:close/>
                </a:path>
              </a:pathLst>
            </a:custGeom>
            <a:solidFill>
              <a:schemeClr val="accent4"/>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386" name="Freeform 233"/>
            <p:cNvSpPr/>
            <p:nvPr/>
          </p:nvSpPr>
          <p:spPr bwMode="auto">
            <a:xfrm>
              <a:off x="3013472" y="1536103"/>
              <a:ext cx="88106" cy="88106"/>
            </a:xfrm>
            <a:custGeom>
              <a:gdLst>
                <a:gd fmla="*/ 0 w 74" name="T0"/>
                <a:gd fmla="*/ 28 h 74" name="T1"/>
                <a:gd fmla="*/ 5 w 74" name="T2"/>
                <a:gd fmla="*/ 56 h 74" name="T3"/>
                <a:gd fmla="*/ 26 w 74" name="T4"/>
                <a:gd fmla="*/ 74 h 74" name="T5"/>
                <a:gd fmla="*/ 56 w 74" name="T6"/>
                <a:gd fmla="*/ 71 h 74" name="T7"/>
                <a:gd fmla="*/ 74 w 74" name="T8"/>
                <a:gd fmla="*/ 48 h 74" name="T9"/>
                <a:gd fmla="*/ 69 w 74" name="T10"/>
                <a:gd fmla="*/ 20 h 74" name="T11"/>
                <a:gd fmla="*/ 46 w 74" name="T12"/>
                <a:gd fmla="*/ 0 h 74" name="T13"/>
                <a:gd fmla="*/ 17 w 74" name="T14"/>
                <a:gd fmla="*/ 4 h 74" name="T15"/>
                <a:gd fmla="*/ 0 w 74" name="T16"/>
                <a:gd fmla="*/ 28 h 7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4" w="74">
                  <a:moveTo>
                    <a:pt x="0" y="28"/>
                  </a:moveTo>
                  <a:lnTo>
                    <a:pt x="5" y="56"/>
                  </a:lnTo>
                  <a:lnTo>
                    <a:pt x="26" y="74"/>
                  </a:lnTo>
                  <a:lnTo>
                    <a:pt x="56" y="71"/>
                  </a:lnTo>
                  <a:lnTo>
                    <a:pt x="74" y="48"/>
                  </a:lnTo>
                  <a:lnTo>
                    <a:pt x="69" y="20"/>
                  </a:lnTo>
                  <a:lnTo>
                    <a:pt x="46" y="0"/>
                  </a:lnTo>
                  <a:lnTo>
                    <a:pt x="17" y="4"/>
                  </a:lnTo>
                  <a:lnTo>
                    <a:pt x="0" y="28"/>
                  </a:lnTo>
                  <a:close/>
                </a:path>
              </a:pathLst>
            </a:custGeom>
            <a:solidFill>
              <a:schemeClr val="accent4"/>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387" name="Freeform 234"/>
            <p:cNvSpPr/>
            <p:nvPr/>
          </p:nvSpPr>
          <p:spPr bwMode="auto">
            <a:xfrm>
              <a:off x="2864644" y="1420612"/>
              <a:ext cx="254794" cy="228600"/>
            </a:xfrm>
            <a:custGeom>
              <a:gdLst>
                <a:gd fmla="*/ 46 w 99" name="T0"/>
                <a:gd fmla="*/ 84 h 89" name="T1"/>
                <a:gd fmla="*/ 68 w 99" name="T2"/>
                <a:gd fmla="*/ 89 h 89" name="T3"/>
                <a:gd fmla="*/ 69 w 99" name="T4"/>
                <a:gd fmla="*/ 87 h 89" name="T5"/>
                <a:gd fmla="*/ 53 w 99" name="T6"/>
                <a:gd fmla="*/ 75 h 89" name="T7"/>
                <a:gd fmla="*/ 51 w 99" name="T8"/>
                <a:gd fmla="*/ 56 h 89" name="T9"/>
                <a:gd fmla="*/ 55 w 99" name="T10"/>
                <a:gd fmla="*/ 50 h 89" name="T11"/>
                <a:gd fmla="*/ 58 w 99" name="T12"/>
                <a:gd fmla="*/ 46 h 89" name="T13"/>
                <a:gd fmla="*/ 62 w 99" name="T14"/>
                <a:gd fmla="*/ 41 h 89" name="T15"/>
                <a:gd fmla="*/ 81 w 99" name="T16"/>
                <a:gd fmla="*/ 39 h 89" name="T17"/>
                <a:gd fmla="*/ 97 w 99" name="T18"/>
                <a:gd fmla="*/ 51 h 89" name="T19"/>
                <a:gd fmla="*/ 99 w 99" name="T20"/>
                <a:gd fmla="*/ 49 h 89" name="T21"/>
                <a:gd fmla="*/ 88 w 99" name="T22"/>
                <a:gd fmla="*/ 29 h 89" name="T23"/>
                <a:gd fmla="*/ 43 w 99" name="T24"/>
                <a:gd fmla="*/ 20 h 89" name="T25"/>
                <a:gd fmla="*/ 19 w 99" name="T26"/>
                <a:gd fmla="*/ 2 h 89" name="T27"/>
                <a:gd fmla="*/ 11 w 99" name="T28"/>
                <a:gd fmla="*/ 3 h 89" name="T29"/>
                <a:gd fmla="*/ 2 w 99" name="T30"/>
                <a:gd fmla="*/ 16 h 89" name="T31"/>
                <a:gd fmla="*/ 3 w 99" name="T32"/>
                <a:gd fmla="*/ 24 h 89" name="T33"/>
                <a:gd fmla="*/ 26 w 99" name="T34"/>
                <a:gd fmla="*/ 42 h 89" name="T35"/>
                <a:gd fmla="*/ 46 w 99" name="T36"/>
                <a:gd fmla="*/ 84 h 89"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89" w="99">
                  <a:moveTo>
                    <a:pt x="46" y="84"/>
                  </a:moveTo>
                  <a:cubicBezTo>
                    <a:pt x="68" y="89"/>
                    <a:pt x="68" y="89"/>
                    <a:pt x="68" y="89"/>
                  </a:cubicBezTo>
                  <a:cubicBezTo>
                    <a:pt x="69" y="87"/>
                    <a:pt x="69" y="87"/>
                    <a:pt x="69" y="87"/>
                  </a:cubicBezTo>
                  <a:cubicBezTo>
                    <a:pt x="53" y="75"/>
                    <a:pt x="53" y="75"/>
                    <a:pt x="53" y="75"/>
                  </a:cubicBezTo>
                  <a:cubicBezTo>
                    <a:pt x="51" y="56"/>
                    <a:pt x="51" y="56"/>
                    <a:pt x="51" y="56"/>
                  </a:cubicBezTo>
                  <a:cubicBezTo>
                    <a:pt x="55" y="50"/>
                    <a:pt x="55" y="50"/>
                    <a:pt x="55" y="50"/>
                  </a:cubicBezTo>
                  <a:cubicBezTo>
                    <a:pt x="58" y="46"/>
                    <a:pt x="58" y="46"/>
                    <a:pt x="58" y="46"/>
                  </a:cubicBezTo>
                  <a:cubicBezTo>
                    <a:pt x="62" y="41"/>
                    <a:pt x="62" y="41"/>
                    <a:pt x="62" y="41"/>
                  </a:cubicBezTo>
                  <a:cubicBezTo>
                    <a:pt x="81" y="39"/>
                    <a:pt x="81" y="39"/>
                    <a:pt x="81" y="39"/>
                  </a:cubicBezTo>
                  <a:cubicBezTo>
                    <a:pt x="97" y="51"/>
                    <a:pt x="97" y="51"/>
                    <a:pt x="97" y="51"/>
                  </a:cubicBezTo>
                  <a:cubicBezTo>
                    <a:pt x="99" y="49"/>
                    <a:pt x="99" y="49"/>
                    <a:pt x="99" y="49"/>
                  </a:cubicBezTo>
                  <a:cubicBezTo>
                    <a:pt x="88" y="29"/>
                    <a:pt x="88" y="29"/>
                    <a:pt x="88" y="29"/>
                  </a:cubicBezTo>
                  <a:cubicBezTo>
                    <a:pt x="88" y="29"/>
                    <a:pt x="73" y="3"/>
                    <a:pt x="43" y="20"/>
                  </a:cubicBezTo>
                  <a:cubicBezTo>
                    <a:pt x="19" y="2"/>
                    <a:pt x="19" y="2"/>
                    <a:pt x="19" y="2"/>
                  </a:cubicBezTo>
                  <a:cubicBezTo>
                    <a:pt x="17" y="0"/>
                    <a:pt x="13" y="1"/>
                    <a:pt x="11" y="3"/>
                  </a:cubicBezTo>
                  <a:cubicBezTo>
                    <a:pt x="2" y="16"/>
                    <a:pt x="2" y="16"/>
                    <a:pt x="2" y="16"/>
                  </a:cubicBezTo>
                  <a:cubicBezTo>
                    <a:pt x="0" y="18"/>
                    <a:pt x="0" y="22"/>
                    <a:pt x="3" y="24"/>
                  </a:cubicBezTo>
                  <a:cubicBezTo>
                    <a:pt x="26" y="42"/>
                    <a:pt x="26" y="42"/>
                    <a:pt x="26" y="42"/>
                  </a:cubicBezTo>
                  <a:cubicBezTo>
                    <a:pt x="17" y="75"/>
                    <a:pt x="46" y="84"/>
                    <a:pt x="46" y="84"/>
                  </a:cubicBezTo>
                  <a:close/>
                </a:path>
              </a:pathLst>
            </a:custGeom>
            <a:solidFill>
              <a:schemeClr val="accent1"/>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388" name="Freeform 235"/>
            <p:cNvSpPr>
              <a:spLocks noEditPoints="1"/>
            </p:cNvSpPr>
            <p:nvPr/>
          </p:nvSpPr>
          <p:spPr bwMode="auto">
            <a:xfrm>
              <a:off x="2647950" y="2632668"/>
              <a:ext cx="177403" cy="178594"/>
            </a:xfrm>
            <a:custGeom>
              <a:gdLst>
                <a:gd fmla="*/ 2 w 69" name="T0"/>
                <a:gd fmla="*/ 30 h 69" name="T1"/>
                <a:gd fmla="*/ 67 w 69" name="T2"/>
                <a:gd fmla="*/ 39 h 69" name="T3"/>
                <a:gd fmla="*/ 53 w 69" name="T4"/>
                <a:gd fmla="*/ 55 h 69" name="T5"/>
                <a:gd fmla="*/ 47 w 69" name="T6"/>
                <a:gd fmla="*/ 52 h 69" name="T7"/>
                <a:gd fmla="*/ 49 w 69" name="T8"/>
                <a:gd fmla="*/ 58 h 69" name="T9"/>
                <a:gd fmla="*/ 42 w 69" name="T10"/>
                <a:gd fmla="*/ 58 h 69" name="T11"/>
                <a:gd fmla="*/ 39 w 69" name="T12"/>
                <a:gd fmla="*/ 58 h 69" name="T13"/>
                <a:gd fmla="*/ 33 w 69" name="T14"/>
                <a:gd fmla="*/ 62 h 69" name="T15"/>
                <a:gd fmla="*/ 31 w 69" name="T16"/>
                <a:gd fmla="*/ 56 h 69" name="T17"/>
                <a:gd fmla="*/ 28 w 69" name="T18"/>
                <a:gd fmla="*/ 61 h 69" name="T19"/>
                <a:gd fmla="*/ 23 w 69" name="T20"/>
                <a:gd fmla="*/ 56 h 69" name="T21"/>
                <a:gd fmla="*/ 21 w 69" name="T22"/>
                <a:gd fmla="*/ 55 h 69" name="T23"/>
                <a:gd fmla="*/ 14 w 69" name="T24"/>
                <a:gd fmla="*/ 53 h 69" name="T25"/>
                <a:gd fmla="*/ 17 w 69" name="T26"/>
                <a:gd fmla="*/ 47 h 69" name="T27"/>
                <a:gd fmla="*/ 11 w 69" name="T28"/>
                <a:gd fmla="*/ 49 h 69" name="T29"/>
                <a:gd fmla="*/ 11 w 69" name="T30"/>
                <a:gd fmla="*/ 42 h 69" name="T31"/>
                <a:gd fmla="*/ 11 w 69" name="T32"/>
                <a:gd fmla="*/ 39 h 69" name="T33"/>
                <a:gd fmla="*/ 7 w 69" name="T34"/>
                <a:gd fmla="*/ 33 h 69" name="T35"/>
                <a:gd fmla="*/ 13 w 69" name="T36"/>
                <a:gd fmla="*/ 31 h 69" name="T37"/>
                <a:gd fmla="*/ 8 w 69" name="T38"/>
                <a:gd fmla="*/ 28 h 69" name="T39"/>
                <a:gd fmla="*/ 13 w 69" name="T40"/>
                <a:gd fmla="*/ 24 h 69" name="T41"/>
                <a:gd fmla="*/ 14 w 69" name="T42"/>
                <a:gd fmla="*/ 21 h 69" name="T43"/>
                <a:gd fmla="*/ 16 w 69" name="T44"/>
                <a:gd fmla="*/ 14 h 69" name="T45"/>
                <a:gd fmla="*/ 22 w 69" name="T46"/>
                <a:gd fmla="*/ 17 h 69" name="T47"/>
                <a:gd fmla="*/ 20 w 69" name="T48"/>
                <a:gd fmla="*/ 11 h 69" name="T49"/>
                <a:gd fmla="*/ 27 w 69" name="T50"/>
                <a:gd fmla="*/ 12 h 69" name="T51"/>
                <a:gd fmla="*/ 30 w 69" name="T52"/>
                <a:gd fmla="*/ 11 h 69" name="T53"/>
                <a:gd fmla="*/ 36 w 69" name="T54"/>
                <a:gd fmla="*/ 7 h 69" name="T55"/>
                <a:gd fmla="*/ 38 w 69" name="T56"/>
                <a:gd fmla="*/ 13 h 69" name="T57"/>
                <a:gd fmla="*/ 41 w 69" name="T58"/>
                <a:gd fmla="*/ 8 h 69" name="T59"/>
                <a:gd fmla="*/ 46 w 69" name="T60"/>
                <a:gd fmla="*/ 13 h 69" name="T61"/>
                <a:gd fmla="*/ 48 w 69" name="T62"/>
                <a:gd fmla="*/ 15 h 69" name="T63"/>
                <a:gd fmla="*/ 55 w 69" name="T64"/>
                <a:gd fmla="*/ 16 h 69" name="T65"/>
                <a:gd fmla="*/ 52 w 69" name="T66"/>
                <a:gd fmla="*/ 22 h 69" name="T67"/>
                <a:gd fmla="*/ 58 w 69" name="T68"/>
                <a:gd fmla="*/ 20 h 69" name="T69"/>
                <a:gd fmla="*/ 58 w 69" name="T70"/>
                <a:gd fmla="*/ 27 h 69" name="T71"/>
                <a:gd fmla="*/ 58 w 69" name="T72"/>
                <a:gd fmla="*/ 30 h 69" name="T73"/>
                <a:gd fmla="*/ 62 w 69" name="T74"/>
                <a:gd fmla="*/ 36 h 69" name="T75"/>
                <a:gd fmla="*/ 56 w 69" name="T76"/>
                <a:gd fmla="*/ 38 h 69" name="T77"/>
                <a:gd fmla="*/ 61 w 69" name="T78"/>
                <a:gd fmla="*/ 41 h 69" name="T79"/>
                <a:gd fmla="*/ 56 w 69" name="T80"/>
                <a:gd fmla="*/ 46 h 69" name="T81"/>
                <a:gd fmla="*/ 54 w 69" name="T82"/>
                <a:gd fmla="*/ 48 h 69" name="T83"/>
                <a:gd fmla="*/ 53 w 69" name="T84"/>
                <a:gd fmla="*/ 55 h 69"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69" w="69">
                  <a:moveTo>
                    <a:pt x="39" y="2"/>
                  </a:moveTo>
                  <a:cubicBezTo>
                    <a:pt x="21" y="0"/>
                    <a:pt x="5" y="12"/>
                    <a:pt x="2" y="30"/>
                  </a:cubicBezTo>
                  <a:cubicBezTo>
                    <a:pt x="0" y="48"/>
                    <a:pt x="12" y="64"/>
                    <a:pt x="30" y="67"/>
                  </a:cubicBezTo>
                  <a:cubicBezTo>
                    <a:pt x="47" y="69"/>
                    <a:pt x="64" y="57"/>
                    <a:pt x="67" y="39"/>
                  </a:cubicBezTo>
                  <a:cubicBezTo>
                    <a:pt x="69" y="22"/>
                    <a:pt x="57" y="5"/>
                    <a:pt x="39" y="2"/>
                  </a:cubicBezTo>
                  <a:close/>
                  <a:moveTo>
                    <a:pt x="53" y="55"/>
                  </a:moveTo>
                  <a:cubicBezTo>
                    <a:pt x="50" y="52"/>
                    <a:pt x="50" y="52"/>
                    <a:pt x="50" y="52"/>
                  </a:cubicBezTo>
                  <a:cubicBezTo>
                    <a:pt x="50" y="51"/>
                    <a:pt x="48" y="51"/>
                    <a:pt x="47" y="52"/>
                  </a:cubicBezTo>
                  <a:cubicBezTo>
                    <a:pt x="46" y="52"/>
                    <a:pt x="46" y="54"/>
                    <a:pt x="47" y="55"/>
                  </a:cubicBezTo>
                  <a:cubicBezTo>
                    <a:pt x="49" y="58"/>
                    <a:pt x="49" y="58"/>
                    <a:pt x="49" y="58"/>
                  </a:cubicBezTo>
                  <a:cubicBezTo>
                    <a:pt x="47" y="59"/>
                    <a:pt x="45" y="60"/>
                    <a:pt x="43" y="61"/>
                  </a:cubicBezTo>
                  <a:cubicBezTo>
                    <a:pt x="42" y="58"/>
                    <a:pt x="42" y="58"/>
                    <a:pt x="42" y="58"/>
                  </a:cubicBezTo>
                  <a:cubicBezTo>
                    <a:pt x="42" y="57"/>
                    <a:pt x="41" y="56"/>
                    <a:pt x="40" y="57"/>
                  </a:cubicBezTo>
                  <a:cubicBezTo>
                    <a:pt x="39" y="57"/>
                    <a:pt x="39" y="58"/>
                    <a:pt x="39" y="58"/>
                  </a:cubicBezTo>
                  <a:cubicBezTo>
                    <a:pt x="40" y="62"/>
                    <a:pt x="40" y="62"/>
                    <a:pt x="40" y="62"/>
                  </a:cubicBezTo>
                  <a:cubicBezTo>
                    <a:pt x="37" y="62"/>
                    <a:pt x="35" y="62"/>
                    <a:pt x="33" y="62"/>
                  </a:cubicBezTo>
                  <a:cubicBezTo>
                    <a:pt x="33" y="58"/>
                    <a:pt x="33" y="58"/>
                    <a:pt x="33" y="58"/>
                  </a:cubicBezTo>
                  <a:cubicBezTo>
                    <a:pt x="33" y="57"/>
                    <a:pt x="33" y="56"/>
                    <a:pt x="31" y="56"/>
                  </a:cubicBezTo>
                  <a:cubicBezTo>
                    <a:pt x="30" y="55"/>
                    <a:pt x="29" y="56"/>
                    <a:pt x="29" y="57"/>
                  </a:cubicBezTo>
                  <a:cubicBezTo>
                    <a:pt x="28" y="61"/>
                    <a:pt x="28" y="61"/>
                    <a:pt x="28" y="61"/>
                  </a:cubicBezTo>
                  <a:cubicBezTo>
                    <a:pt x="26" y="61"/>
                    <a:pt x="24" y="60"/>
                    <a:pt x="22" y="59"/>
                  </a:cubicBezTo>
                  <a:cubicBezTo>
                    <a:pt x="23" y="56"/>
                    <a:pt x="23" y="56"/>
                    <a:pt x="23" y="56"/>
                  </a:cubicBezTo>
                  <a:cubicBezTo>
                    <a:pt x="24" y="55"/>
                    <a:pt x="24" y="55"/>
                    <a:pt x="23" y="54"/>
                  </a:cubicBezTo>
                  <a:cubicBezTo>
                    <a:pt x="22" y="54"/>
                    <a:pt x="21" y="54"/>
                    <a:pt x="21" y="55"/>
                  </a:cubicBezTo>
                  <a:cubicBezTo>
                    <a:pt x="19" y="58"/>
                    <a:pt x="19" y="58"/>
                    <a:pt x="19" y="58"/>
                  </a:cubicBezTo>
                  <a:cubicBezTo>
                    <a:pt x="17" y="56"/>
                    <a:pt x="15" y="55"/>
                    <a:pt x="14" y="53"/>
                  </a:cubicBezTo>
                  <a:cubicBezTo>
                    <a:pt x="17" y="50"/>
                    <a:pt x="17" y="50"/>
                    <a:pt x="17" y="50"/>
                  </a:cubicBezTo>
                  <a:cubicBezTo>
                    <a:pt x="18" y="50"/>
                    <a:pt x="18" y="48"/>
                    <a:pt x="17" y="47"/>
                  </a:cubicBezTo>
                  <a:cubicBezTo>
                    <a:pt x="17" y="46"/>
                    <a:pt x="15" y="46"/>
                    <a:pt x="14" y="47"/>
                  </a:cubicBezTo>
                  <a:cubicBezTo>
                    <a:pt x="11" y="49"/>
                    <a:pt x="11" y="49"/>
                    <a:pt x="11" y="49"/>
                  </a:cubicBezTo>
                  <a:cubicBezTo>
                    <a:pt x="10" y="47"/>
                    <a:pt x="9" y="45"/>
                    <a:pt x="8" y="43"/>
                  </a:cubicBezTo>
                  <a:cubicBezTo>
                    <a:pt x="11" y="42"/>
                    <a:pt x="11" y="42"/>
                    <a:pt x="11" y="42"/>
                  </a:cubicBezTo>
                  <a:cubicBezTo>
                    <a:pt x="12" y="42"/>
                    <a:pt x="13" y="41"/>
                    <a:pt x="12" y="40"/>
                  </a:cubicBezTo>
                  <a:cubicBezTo>
                    <a:pt x="12" y="39"/>
                    <a:pt x="11" y="39"/>
                    <a:pt x="11" y="39"/>
                  </a:cubicBezTo>
                  <a:cubicBezTo>
                    <a:pt x="7" y="40"/>
                    <a:pt x="7" y="40"/>
                    <a:pt x="7" y="40"/>
                  </a:cubicBezTo>
                  <a:cubicBezTo>
                    <a:pt x="7" y="38"/>
                    <a:pt x="7" y="35"/>
                    <a:pt x="7" y="33"/>
                  </a:cubicBezTo>
                  <a:cubicBezTo>
                    <a:pt x="11" y="33"/>
                    <a:pt x="11" y="33"/>
                    <a:pt x="11" y="33"/>
                  </a:cubicBezTo>
                  <a:cubicBezTo>
                    <a:pt x="12" y="33"/>
                    <a:pt x="13" y="33"/>
                    <a:pt x="13" y="31"/>
                  </a:cubicBezTo>
                  <a:cubicBezTo>
                    <a:pt x="14" y="30"/>
                    <a:pt x="13" y="29"/>
                    <a:pt x="12" y="29"/>
                  </a:cubicBezTo>
                  <a:cubicBezTo>
                    <a:pt x="8" y="28"/>
                    <a:pt x="8" y="28"/>
                    <a:pt x="8" y="28"/>
                  </a:cubicBezTo>
                  <a:cubicBezTo>
                    <a:pt x="8" y="26"/>
                    <a:pt x="9" y="24"/>
                    <a:pt x="10" y="22"/>
                  </a:cubicBezTo>
                  <a:cubicBezTo>
                    <a:pt x="13" y="24"/>
                    <a:pt x="13" y="24"/>
                    <a:pt x="13" y="24"/>
                  </a:cubicBezTo>
                  <a:cubicBezTo>
                    <a:pt x="14" y="24"/>
                    <a:pt x="15" y="24"/>
                    <a:pt x="15" y="23"/>
                  </a:cubicBezTo>
                  <a:cubicBezTo>
                    <a:pt x="15" y="23"/>
                    <a:pt x="15" y="22"/>
                    <a:pt x="14" y="21"/>
                  </a:cubicBezTo>
                  <a:cubicBezTo>
                    <a:pt x="11" y="19"/>
                    <a:pt x="11" y="19"/>
                    <a:pt x="11" y="19"/>
                  </a:cubicBezTo>
                  <a:cubicBezTo>
                    <a:pt x="13" y="17"/>
                    <a:pt x="14" y="15"/>
                    <a:pt x="16" y="14"/>
                  </a:cubicBezTo>
                  <a:cubicBezTo>
                    <a:pt x="19" y="17"/>
                    <a:pt x="19" y="17"/>
                    <a:pt x="19" y="17"/>
                  </a:cubicBezTo>
                  <a:cubicBezTo>
                    <a:pt x="19" y="18"/>
                    <a:pt x="21" y="18"/>
                    <a:pt x="22" y="17"/>
                  </a:cubicBezTo>
                  <a:cubicBezTo>
                    <a:pt x="23" y="17"/>
                    <a:pt x="23" y="15"/>
                    <a:pt x="22" y="14"/>
                  </a:cubicBezTo>
                  <a:cubicBezTo>
                    <a:pt x="20" y="11"/>
                    <a:pt x="20" y="11"/>
                    <a:pt x="20" y="11"/>
                  </a:cubicBezTo>
                  <a:cubicBezTo>
                    <a:pt x="22" y="10"/>
                    <a:pt x="24" y="9"/>
                    <a:pt x="26" y="8"/>
                  </a:cubicBezTo>
                  <a:cubicBezTo>
                    <a:pt x="27" y="12"/>
                    <a:pt x="27" y="12"/>
                    <a:pt x="27" y="12"/>
                  </a:cubicBezTo>
                  <a:cubicBezTo>
                    <a:pt x="27" y="12"/>
                    <a:pt x="28" y="13"/>
                    <a:pt x="29" y="13"/>
                  </a:cubicBezTo>
                  <a:cubicBezTo>
                    <a:pt x="30" y="13"/>
                    <a:pt x="30" y="12"/>
                    <a:pt x="30" y="11"/>
                  </a:cubicBezTo>
                  <a:cubicBezTo>
                    <a:pt x="29" y="7"/>
                    <a:pt x="29" y="7"/>
                    <a:pt x="29" y="7"/>
                  </a:cubicBezTo>
                  <a:cubicBezTo>
                    <a:pt x="31" y="7"/>
                    <a:pt x="34" y="7"/>
                    <a:pt x="36" y="7"/>
                  </a:cubicBezTo>
                  <a:cubicBezTo>
                    <a:pt x="36" y="11"/>
                    <a:pt x="36" y="11"/>
                    <a:pt x="36" y="11"/>
                  </a:cubicBezTo>
                  <a:cubicBezTo>
                    <a:pt x="36" y="12"/>
                    <a:pt x="36" y="13"/>
                    <a:pt x="38" y="13"/>
                  </a:cubicBezTo>
                  <a:cubicBezTo>
                    <a:pt x="39" y="14"/>
                    <a:pt x="40" y="13"/>
                    <a:pt x="40" y="12"/>
                  </a:cubicBezTo>
                  <a:cubicBezTo>
                    <a:pt x="41" y="8"/>
                    <a:pt x="41" y="8"/>
                    <a:pt x="41" y="8"/>
                  </a:cubicBezTo>
                  <a:cubicBezTo>
                    <a:pt x="43" y="8"/>
                    <a:pt x="45" y="9"/>
                    <a:pt x="47" y="10"/>
                  </a:cubicBezTo>
                  <a:cubicBezTo>
                    <a:pt x="46" y="13"/>
                    <a:pt x="46" y="13"/>
                    <a:pt x="46" y="13"/>
                  </a:cubicBezTo>
                  <a:cubicBezTo>
                    <a:pt x="45" y="14"/>
                    <a:pt x="45" y="15"/>
                    <a:pt x="46" y="15"/>
                  </a:cubicBezTo>
                  <a:cubicBezTo>
                    <a:pt x="47" y="16"/>
                    <a:pt x="48" y="15"/>
                    <a:pt x="48" y="15"/>
                  </a:cubicBezTo>
                  <a:cubicBezTo>
                    <a:pt x="50" y="12"/>
                    <a:pt x="50" y="12"/>
                    <a:pt x="50" y="12"/>
                  </a:cubicBezTo>
                  <a:cubicBezTo>
                    <a:pt x="52" y="13"/>
                    <a:pt x="54" y="15"/>
                    <a:pt x="55" y="16"/>
                  </a:cubicBezTo>
                  <a:cubicBezTo>
                    <a:pt x="52" y="19"/>
                    <a:pt x="52" y="19"/>
                    <a:pt x="52" y="19"/>
                  </a:cubicBezTo>
                  <a:cubicBezTo>
                    <a:pt x="51" y="20"/>
                    <a:pt x="51" y="21"/>
                    <a:pt x="52" y="22"/>
                  </a:cubicBezTo>
                  <a:cubicBezTo>
                    <a:pt x="52" y="23"/>
                    <a:pt x="54" y="23"/>
                    <a:pt x="55" y="22"/>
                  </a:cubicBezTo>
                  <a:cubicBezTo>
                    <a:pt x="58" y="20"/>
                    <a:pt x="58" y="20"/>
                    <a:pt x="58" y="20"/>
                  </a:cubicBezTo>
                  <a:cubicBezTo>
                    <a:pt x="59" y="22"/>
                    <a:pt x="60" y="24"/>
                    <a:pt x="61" y="27"/>
                  </a:cubicBezTo>
                  <a:cubicBezTo>
                    <a:pt x="58" y="27"/>
                    <a:pt x="58" y="27"/>
                    <a:pt x="58" y="27"/>
                  </a:cubicBezTo>
                  <a:cubicBezTo>
                    <a:pt x="57" y="28"/>
                    <a:pt x="56" y="29"/>
                    <a:pt x="56" y="29"/>
                  </a:cubicBezTo>
                  <a:cubicBezTo>
                    <a:pt x="57" y="30"/>
                    <a:pt x="57" y="31"/>
                    <a:pt x="58" y="30"/>
                  </a:cubicBezTo>
                  <a:cubicBezTo>
                    <a:pt x="62" y="30"/>
                    <a:pt x="62" y="30"/>
                    <a:pt x="62" y="30"/>
                  </a:cubicBezTo>
                  <a:cubicBezTo>
                    <a:pt x="62" y="32"/>
                    <a:pt x="62" y="34"/>
                    <a:pt x="62" y="36"/>
                  </a:cubicBezTo>
                  <a:cubicBezTo>
                    <a:pt x="58" y="36"/>
                    <a:pt x="58" y="36"/>
                    <a:pt x="58" y="36"/>
                  </a:cubicBezTo>
                  <a:cubicBezTo>
                    <a:pt x="57" y="36"/>
                    <a:pt x="56" y="36"/>
                    <a:pt x="56" y="38"/>
                  </a:cubicBezTo>
                  <a:cubicBezTo>
                    <a:pt x="55" y="39"/>
                    <a:pt x="56" y="40"/>
                    <a:pt x="57" y="40"/>
                  </a:cubicBezTo>
                  <a:cubicBezTo>
                    <a:pt x="61" y="41"/>
                    <a:pt x="61" y="41"/>
                    <a:pt x="61" y="41"/>
                  </a:cubicBezTo>
                  <a:cubicBezTo>
                    <a:pt x="61" y="43"/>
                    <a:pt x="60" y="45"/>
                    <a:pt x="59" y="47"/>
                  </a:cubicBezTo>
                  <a:cubicBezTo>
                    <a:pt x="56" y="46"/>
                    <a:pt x="56" y="46"/>
                    <a:pt x="56" y="46"/>
                  </a:cubicBezTo>
                  <a:cubicBezTo>
                    <a:pt x="55" y="45"/>
                    <a:pt x="54" y="45"/>
                    <a:pt x="54" y="46"/>
                  </a:cubicBezTo>
                  <a:cubicBezTo>
                    <a:pt x="54" y="47"/>
                    <a:pt x="54" y="48"/>
                    <a:pt x="54" y="48"/>
                  </a:cubicBezTo>
                  <a:cubicBezTo>
                    <a:pt x="57" y="50"/>
                    <a:pt x="57" y="50"/>
                    <a:pt x="57" y="50"/>
                  </a:cubicBezTo>
                  <a:cubicBezTo>
                    <a:pt x="56" y="52"/>
                    <a:pt x="54" y="54"/>
                    <a:pt x="53" y="55"/>
                  </a:cubicBezTo>
                  <a:close/>
                </a:path>
              </a:pathLst>
            </a:custGeom>
            <a:solidFill>
              <a:schemeClr val="accent3"/>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389" name="Freeform 236"/>
            <p:cNvSpPr/>
            <p:nvPr/>
          </p:nvSpPr>
          <p:spPr bwMode="auto">
            <a:xfrm>
              <a:off x="2722959" y="2671959"/>
              <a:ext cx="26194" cy="61913"/>
            </a:xfrm>
            <a:custGeom>
              <a:gdLst>
                <a:gd fmla="*/ 8 w 10" name="T0"/>
                <a:gd fmla="*/ 15 h 24" name="T1"/>
                <a:gd fmla="*/ 10 w 10" name="T2"/>
                <a:gd fmla="*/ 2 h 24" name="T3"/>
                <a:gd fmla="*/ 8 w 10" name="T4"/>
                <a:gd fmla="*/ 0 h 24" name="T5"/>
                <a:gd fmla="*/ 6 w 10" name="T6"/>
                <a:gd fmla="*/ 2 h 24" name="T7"/>
                <a:gd fmla="*/ 5 w 10" name="T8"/>
                <a:gd fmla="*/ 15 h 24" name="T9"/>
                <a:gd fmla="*/ 1 w 10" name="T10"/>
                <a:gd fmla="*/ 19 h 24" name="T11"/>
                <a:gd fmla="*/ 5 w 10" name="T12"/>
                <a:gd fmla="*/ 24 h 24" name="T13"/>
                <a:gd fmla="*/ 10 w 10" name="T14"/>
                <a:gd fmla="*/ 20 h 24" name="T15"/>
                <a:gd fmla="*/ 8 w 10" name="T16"/>
                <a:gd fmla="*/ 15 h 2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4" w="10">
                  <a:moveTo>
                    <a:pt x="8" y="15"/>
                  </a:moveTo>
                  <a:cubicBezTo>
                    <a:pt x="10" y="2"/>
                    <a:pt x="10" y="2"/>
                    <a:pt x="10" y="2"/>
                  </a:cubicBezTo>
                  <a:cubicBezTo>
                    <a:pt x="10" y="1"/>
                    <a:pt x="9" y="1"/>
                    <a:pt x="8" y="0"/>
                  </a:cubicBezTo>
                  <a:cubicBezTo>
                    <a:pt x="7" y="0"/>
                    <a:pt x="7" y="1"/>
                    <a:pt x="6" y="2"/>
                  </a:cubicBezTo>
                  <a:cubicBezTo>
                    <a:pt x="5" y="15"/>
                    <a:pt x="5" y="15"/>
                    <a:pt x="5" y="15"/>
                  </a:cubicBezTo>
                  <a:cubicBezTo>
                    <a:pt x="3" y="15"/>
                    <a:pt x="1" y="17"/>
                    <a:pt x="1" y="19"/>
                  </a:cubicBezTo>
                  <a:cubicBezTo>
                    <a:pt x="0" y="21"/>
                    <a:pt x="2" y="24"/>
                    <a:pt x="5" y="24"/>
                  </a:cubicBezTo>
                  <a:cubicBezTo>
                    <a:pt x="7" y="24"/>
                    <a:pt x="10" y="23"/>
                    <a:pt x="10" y="20"/>
                  </a:cubicBezTo>
                  <a:cubicBezTo>
                    <a:pt x="10" y="18"/>
                    <a:pt x="9" y="16"/>
                    <a:pt x="8" y="15"/>
                  </a:cubicBezTo>
                  <a:close/>
                </a:path>
              </a:pathLst>
            </a:custGeom>
            <a:solidFill>
              <a:schemeClr val="accent3"/>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390" name="Freeform 237"/>
            <p:cNvSpPr/>
            <p:nvPr/>
          </p:nvSpPr>
          <p:spPr bwMode="auto">
            <a:xfrm>
              <a:off x="2722959" y="2736253"/>
              <a:ext cx="17859" cy="30956"/>
            </a:xfrm>
            <a:custGeom>
              <a:gdLst>
                <a:gd fmla="*/ 2 w 7" name="T0"/>
                <a:gd fmla="*/ 0 h 12" name="T1"/>
                <a:gd fmla="*/ 1 w 7" name="T2"/>
                <a:gd fmla="*/ 9 h 12" name="T3"/>
                <a:gd fmla="*/ 3 w 7" name="T4"/>
                <a:gd fmla="*/ 12 h 12" name="T5"/>
                <a:gd fmla="*/ 6 w 7" name="T6"/>
                <a:gd fmla="*/ 10 h 12" name="T7"/>
                <a:gd fmla="*/ 7 w 7" name="T8"/>
                <a:gd fmla="*/ 1 h 12" name="T9"/>
                <a:gd fmla="*/ 5 w 7" name="T10"/>
                <a:gd fmla="*/ 1 h 12" name="T11"/>
                <a:gd fmla="*/ 2 w 7" name="T12"/>
                <a:gd fmla="*/ 0 h 12" name="T13"/>
              </a:gdLst>
              <a:cxnLst>
                <a:cxn ang="0">
                  <a:pos x="T0" y="T1"/>
                </a:cxn>
                <a:cxn ang="0">
                  <a:pos x="T2" y="T3"/>
                </a:cxn>
                <a:cxn ang="0">
                  <a:pos x="T4" y="T5"/>
                </a:cxn>
                <a:cxn ang="0">
                  <a:pos x="T6" y="T7"/>
                </a:cxn>
                <a:cxn ang="0">
                  <a:pos x="T8" y="T9"/>
                </a:cxn>
                <a:cxn ang="0">
                  <a:pos x="T10" y="T11"/>
                </a:cxn>
                <a:cxn ang="0">
                  <a:pos x="T12" y="T13"/>
                </a:cxn>
              </a:cxnLst>
              <a:rect b="b" l="0" r="r" t="0"/>
              <a:pathLst>
                <a:path h="12" w="7">
                  <a:moveTo>
                    <a:pt x="2" y="0"/>
                  </a:moveTo>
                  <a:cubicBezTo>
                    <a:pt x="1" y="9"/>
                    <a:pt x="1" y="9"/>
                    <a:pt x="1" y="9"/>
                  </a:cubicBezTo>
                  <a:cubicBezTo>
                    <a:pt x="0" y="11"/>
                    <a:pt x="1" y="12"/>
                    <a:pt x="3" y="12"/>
                  </a:cubicBezTo>
                  <a:cubicBezTo>
                    <a:pt x="4" y="12"/>
                    <a:pt x="6" y="12"/>
                    <a:pt x="6" y="10"/>
                  </a:cubicBezTo>
                  <a:cubicBezTo>
                    <a:pt x="7" y="1"/>
                    <a:pt x="7" y="1"/>
                    <a:pt x="7" y="1"/>
                  </a:cubicBezTo>
                  <a:cubicBezTo>
                    <a:pt x="6" y="1"/>
                    <a:pt x="5" y="1"/>
                    <a:pt x="5" y="1"/>
                  </a:cubicBezTo>
                  <a:cubicBezTo>
                    <a:pt x="4" y="1"/>
                    <a:pt x="3" y="0"/>
                    <a:pt x="2" y="0"/>
                  </a:cubicBezTo>
                  <a:close/>
                </a:path>
              </a:pathLst>
            </a:custGeom>
            <a:solidFill>
              <a:schemeClr val="accent4"/>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391" name="Freeform 238"/>
            <p:cNvSpPr/>
            <p:nvPr/>
          </p:nvSpPr>
          <p:spPr bwMode="auto">
            <a:xfrm>
              <a:off x="2740819" y="2612428"/>
              <a:ext cx="17859" cy="33338"/>
            </a:xfrm>
            <a:custGeom>
              <a:gdLst>
                <a:gd fmla="*/ 5 w 7" name="T0"/>
                <a:gd fmla="*/ 13 h 13" name="T1"/>
                <a:gd fmla="*/ 7 w 7" name="T2"/>
                <a:gd fmla="*/ 3 h 13" name="T3"/>
                <a:gd fmla="*/ 5 w 7" name="T4"/>
                <a:gd fmla="*/ 1 h 13" name="T5"/>
                <a:gd fmla="*/ 2 w 7" name="T6"/>
                <a:gd fmla="*/ 3 h 13" name="T7"/>
                <a:gd fmla="*/ 0 w 7" name="T8"/>
                <a:gd fmla="*/ 12 h 13" name="T9"/>
                <a:gd fmla="*/ 3 w 7" name="T10"/>
                <a:gd fmla="*/ 12 h 13" name="T11"/>
                <a:gd fmla="*/ 5 w 7" name="T12"/>
                <a:gd fmla="*/ 13 h 13" name="T13"/>
              </a:gdLst>
              <a:cxnLst>
                <a:cxn ang="0">
                  <a:pos x="T0" y="T1"/>
                </a:cxn>
                <a:cxn ang="0">
                  <a:pos x="T2" y="T3"/>
                </a:cxn>
                <a:cxn ang="0">
                  <a:pos x="T4" y="T5"/>
                </a:cxn>
                <a:cxn ang="0">
                  <a:pos x="T6" y="T7"/>
                </a:cxn>
                <a:cxn ang="0">
                  <a:pos x="T8" y="T9"/>
                </a:cxn>
                <a:cxn ang="0">
                  <a:pos x="T10" y="T11"/>
                </a:cxn>
                <a:cxn ang="0">
                  <a:pos x="T12" y="T13"/>
                </a:cxn>
              </a:cxnLst>
              <a:rect b="b" l="0" r="r" t="0"/>
              <a:pathLst>
                <a:path h="13" w="7">
                  <a:moveTo>
                    <a:pt x="5" y="13"/>
                  </a:moveTo>
                  <a:cubicBezTo>
                    <a:pt x="7" y="3"/>
                    <a:pt x="7" y="3"/>
                    <a:pt x="7" y="3"/>
                  </a:cubicBezTo>
                  <a:cubicBezTo>
                    <a:pt x="7" y="2"/>
                    <a:pt x="6" y="1"/>
                    <a:pt x="5" y="1"/>
                  </a:cubicBezTo>
                  <a:cubicBezTo>
                    <a:pt x="3" y="0"/>
                    <a:pt x="2" y="1"/>
                    <a:pt x="2" y="3"/>
                  </a:cubicBezTo>
                  <a:cubicBezTo>
                    <a:pt x="0" y="12"/>
                    <a:pt x="0" y="12"/>
                    <a:pt x="0" y="12"/>
                  </a:cubicBezTo>
                  <a:cubicBezTo>
                    <a:pt x="1" y="12"/>
                    <a:pt x="2" y="12"/>
                    <a:pt x="3" y="12"/>
                  </a:cubicBezTo>
                  <a:cubicBezTo>
                    <a:pt x="4" y="12"/>
                    <a:pt x="5" y="12"/>
                    <a:pt x="5" y="13"/>
                  </a:cubicBezTo>
                  <a:close/>
                </a:path>
              </a:pathLst>
            </a:custGeom>
            <a:solidFill>
              <a:schemeClr val="accent3"/>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392" name="Freeform 239"/>
            <p:cNvSpPr>
              <a:spLocks noEditPoints="1"/>
            </p:cNvSpPr>
            <p:nvPr/>
          </p:nvSpPr>
          <p:spPr bwMode="auto">
            <a:xfrm>
              <a:off x="2722959" y="2583853"/>
              <a:ext cx="61913" cy="54769"/>
            </a:xfrm>
            <a:custGeom>
              <a:gdLst>
                <a:gd fmla="*/ 13 w 24" name="T0"/>
                <a:gd fmla="*/ 1 h 21" name="T1"/>
                <a:gd fmla="*/ 0 w 24" name="T2"/>
                <a:gd fmla="*/ 9 h 21" name="T3"/>
                <a:gd fmla="*/ 10 w 24" name="T4"/>
                <a:gd fmla="*/ 20 h 21" name="T5"/>
                <a:gd fmla="*/ 23 w 24" name="T6"/>
                <a:gd fmla="*/ 12 h 21" name="T7"/>
                <a:gd fmla="*/ 13 w 24" name="T8"/>
                <a:gd fmla="*/ 1 h 21" name="T9"/>
                <a:gd fmla="*/ 11 w 24" name="T10"/>
                <a:gd fmla="*/ 17 h 21" name="T11"/>
                <a:gd fmla="*/ 4 w 24" name="T12"/>
                <a:gd fmla="*/ 10 h 21" name="T13"/>
                <a:gd fmla="*/ 13 w 24" name="T14"/>
                <a:gd fmla="*/ 5 h 21" name="T15"/>
                <a:gd fmla="*/ 19 w 24" name="T16"/>
                <a:gd fmla="*/ 12 h 21" name="T17"/>
                <a:gd fmla="*/ 11 w 24" name="T18"/>
                <a:gd fmla="*/ 17 h 2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1" w="24">
                  <a:moveTo>
                    <a:pt x="13" y="1"/>
                  </a:moveTo>
                  <a:cubicBezTo>
                    <a:pt x="7" y="0"/>
                    <a:pt x="1" y="4"/>
                    <a:pt x="0" y="9"/>
                  </a:cubicBezTo>
                  <a:cubicBezTo>
                    <a:pt x="0" y="14"/>
                    <a:pt x="4" y="19"/>
                    <a:pt x="10" y="20"/>
                  </a:cubicBezTo>
                  <a:cubicBezTo>
                    <a:pt x="17" y="21"/>
                    <a:pt x="23" y="18"/>
                    <a:pt x="23" y="12"/>
                  </a:cubicBezTo>
                  <a:cubicBezTo>
                    <a:pt x="24" y="7"/>
                    <a:pt x="20" y="2"/>
                    <a:pt x="13" y="1"/>
                  </a:cubicBezTo>
                  <a:close/>
                  <a:moveTo>
                    <a:pt x="11" y="17"/>
                  </a:moveTo>
                  <a:cubicBezTo>
                    <a:pt x="7" y="16"/>
                    <a:pt x="4" y="13"/>
                    <a:pt x="4" y="10"/>
                  </a:cubicBezTo>
                  <a:cubicBezTo>
                    <a:pt x="5" y="6"/>
                    <a:pt x="9" y="4"/>
                    <a:pt x="13" y="5"/>
                  </a:cubicBezTo>
                  <a:cubicBezTo>
                    <a:pt x="17" y="5"/>
                    <a:pt x="20" y="8"/>
                    <a:pt x="19" y="12"/>
                  </a:cubicBezTo>
                  <a:cubicBezTo>
                    <a:pt x="19" y="15"/>
                    <a:pt x="15" y="17"/>
                    <a:pt x="11" y="17"/>
                  </a:cubicBezTo>
                  <a:close/>
                </a:path>
              </a:pathLst>
            </a:custGeom>
            <a:solidFill>
              <a:schemeClr val="accent3"/>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393" name="Freeform 240"/>
            <p:cNvSpPr>
              <a:spLocks noEditPoints="1"/>
            </p:cNvSpPr>
            <p:nvPr/>
          </p:nvSpPr>
          <p:spPr bwMode="auto">
            <a:xfrm>
              <a:off x="3323034" y="2592187"/>
              <a:ext cx="177403" cy="177404"/>
            </a:xfrm>
            <a:custGeom>
              <a:gdLst>
                <a:gd fmla="*/ 2 w 69" name="T0"/>
                <a:gd fmla="*/ 30 h 69" name="T1"/>
                <a:gd fmla="*/ 67 w 69" name="T2"/>
                <a:gd fmla="*/ 39 h 69" name="T3"/>
                <a:gd fmla="*/ 53 w 69" name="T4"/>
                <a:gd fmla="*/ 55 h 69" name="T5"/>
                <a:gd fmla="*/ 47 w 69" name="T6"/>
                <a:gd fmla="*/ 51 h 69" name="T7"/>
                <a:gd fmla="*/ 49 w 69" name="T8"/>
                <a:gd fmla="*/ 58 h 69" name="T9"/>
                <a:gd fmla="*/ 42 w 69" name="T10"/>
                <a:gd fmla="*/ 58 h 69" name="T11"/>
                <a:gd fmla="*/ 39 w 69" name="T12"/>
                <a:gd fmla="*/ 58 h 69" name="T13"/>
                <a:gd fmla="*/ 33 w 69" name="T14"/>
                <a:gd fmla="*/ 62 h 69" name="T15"/>
                <a:gd fmla="*/ 31 w 69" name="T16"/>
                <a:gd fmla="*/ 55 h 69" name="T17"/>
                <a:gd fmla="*/ 28 w 69" name="T18"/>
                <a:gd fmla="*/ 61 h 69" name="T19"/>
                <a:gd fmla="*/ 23 w 69" name="T20"/>
                <a:gd fmla="*/ 56 h 69" name="T21"/>
                <a:gd fmla="*/ 21 w 69" name="T22"/>
                <a:gd fmla="*/ 54 h 69" name="T23"/>
                <a:gd fmla="*/ 14 w 69" name="T24"/>
                <a:gd fmla="*/ 53 h 69" name="T25"/>
                <a:gd fmla="*/ 17 w 69" name="T26"/>
                <a:gd fmla="*/ 47 h 69" name="T27"/>
                <a:gd fmla="*/ 11 w 69" name="T28"/>
                <a:gd fmla="*/ 49 h 69" name="T29"/>
                <a:gd fmla="*/ 11 w 69" name="T30"/>
                <a:gd fmla="*/ 42 h 69" name="T31"/>
                <a:gd fmla="*/ 11 w 69" name="T32"/>
                <a:gd fmla="*/ 39 h 69" name="T33"/>
                <a:gd fmla="*/ 7 w 69" name="T34"/>
                <a:gd fmla="*/ 33 h 69" name="T35"/>
                <a:gd fmla="*/ 13 w 69" name="T36"/>
                <a:gd fmla="*/ 31 h 69" name="T37"/>
                <a:gd fmla="*/ 8 w 69" name="T38"/>
                <a:gd fmla="*/ 28 h 69" name="T39"/>
                <a:gd fmla="*/ 13 w 69" name="T40"/>
                <a:gd fmla="*/ 24 h 69" name="T41"/>
                <a:gd fmla="*/ 14 w 69" name="T42"/>
                <a:gd fmla="*/ 21 h 69" name="T43"/>
                <a:gd fmla="*/ 16 w 69" name="T44"/>
                <a:gd fmla="*/ 14 h 69" name="T45"/>
                <a:gd fmla="*/ 22 w 69" name="T46"/>
                <a:gd fmla="*/ 17 h 69" name="T47"/>
                <a:gd fmla="*/ 20 w 69" name="T48"/>
                <a:gd fmla="*/ 11 h 69" name="T49"/>
                <a:gd fmla="*/ 27 w 69" name="T50"/>
                <a:gd fmla="*/ 12 h 69" name="T51"/>
                <a:gd fmla="*/ 30 w 69" name="T52"/>
                <a:gd fmla="*/ 11 h 69" name="T53"/>
                <a:gd fmla="*/ 36 w 69" name="T54"/>
                <a:gd fmla="*/ 7 h 69" name="T55"/>
                <a:gd fmla="*/ 38 w 69" name="T56"/>
                <a:gd fmla="*/ 13 h 69" name="T57"/>
                <a:gd fmla="*/ 41 w 69" name="T58"/>
                <a:gd fmla="*/ 7 h 69" name="T59"/>
                <a:gd fmla="*/ 46 w 69" name="T60"/>
                <a:gd fmla="*/ 13 h 69" name="T61"/>
                <a:gd fmla="*/ 48 w 69" name="T62"/>
                <a:gd fmla="*/ 15 h 69" name="T63"/>
                <a:gd fmla="*/ 55 w 69" name="T64"/>
                <a:gd fmla="*/ 16 h 69" name="T65"/>
                <a:gd fmla="*/ 52 w 69" name="T66"/>
                <a:gd fmla="*/ 22 h 69" name="T67"/>
                <a:gd fmla="*/ 58 w 69" name="T68"/>
                <a:gd fmla="*/ 20 h 69" name="T69"/>
                <a:gd fmla="*/ 58 w 69" name="T70"/>
                <a:gd fmla="*/ 27 h 69" name="T71"/>
                <a:gd fmla="*/ 58 w 69" name="T72"/>
                <a:gd fmla="*/ 30 h 69" name="T73"/>
                <a:gd fmla="*/ 62 w 69" name="T74"/>
                <a:gd fmla="*/ 36 h 69" name="T75"/>
                <a:gd fmla="*/ 56 w 69" name="T76"/>
                <a:gd fmla="*/ 37 h 69" name="T77"/>
                <a:gd fmla="*/ 61 w 69" name="T78"/>
                <a:gd fmla="*/ 41 h 69" name="T79"/>
                <a:gd fmla="*/ 56 w 69" name="T80"/>
                <a:gd fmla="*/ 45 h 69" name="T81"/>
                <a:gd fmla="*/ 54 w 69" name="T82"/>
                <a:gd fmla="*/ 48 h 69" name="T83"/>
                <a:gd fmla="*/ 53 w 69" name="T84"/>
                <a:gd fmla="*/ 55 h 69"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69" w="69">
                  <a:moveTo>
                    <a:pt x="39" y="2"/>
                  </a:moveTo>
                  <a:cubicBezTo>
                    <a:pt x="21" y="0"/>
                    <a:pt x="5" y="12"/>
                    <a:pt x="2" y="30"/>
                  </a:cubicBezTo>
                  <a:cubicBezTo>
                    <a:pt x="0" y="47"/>
                    <a:pt x="12" y="64"/>
                    <a:pt x="30" y="67"/>
                  </a:cubicBezTo>
                  <a:cubicBezTo>
                    <a:pt x="47" y="69"/>
                    <a:pt x="64" y="57"/>
                    <a:pt x="67" y="39"/>
                  </a:cubicBezTo>
                  <a:cubicBezTo>
                    <a:pt x="69" y="21"/>
                    <a:pt x="57" y="5"/>
                    <a:pt x="39" y="2"/>
                  </a:cubicBezTo>
                  <a:close/>
                  <a:moveTo>
                    <a:pt x="53" y="55"/>
                  </a:moveTo>
                  <a:cubicBezTo>
                    <a:pt x="50" y="52"/>
                    <a:pt x="50" y="52"/>
                    <a:pt x="50" y="52"/>
                  </a:cubicBezTo>
                  <a:cubicBezTo>
                    <a:pt x="50" y="51"/>
                    <a:pt x="48" y="51"/>
                    <a:pt x="47" y="51"/>
                  </a:cubicBezTo>
                  <a:cubicBezTo>
                    <a:pt x="46" y="52"/>
                    <a:pt x="46" y="54"/>
                    <a:pt x="47" y="55"/>
                  </a:cubicBezTo>
                  <a:cubicBezTo>
                    <a:pt x="49" y="58"/>
                    <a:pt x="49" y="58"/>
                    <a:pt x="49" y="58"/>
                  </a:cubicBezTo>
                  <a:cubicBezTo>
                    <a:pt x="47" y="59"/>
                    <a:pt x="45" y="60"/>
                    <a:pt x="43" y="61"/>
                  </a:cubicBezTo>
                  <a:cubicBezTo>
                    <a:pt x="42" y="58"/>
                    <a:pt x="42" y="58"/>
                    <a:pt x="42" y="58"/>
                  </a:cubicBezTo>
                  <a:cubicBezTo>
                    <a:pt x="42" y="57"/>
                    <a:pt x="41" y="56"/>
                    <a:pt x="40" y="56"/>
                  </a:cubicBezTo>
                  <a:cubicBezTo>
                    <a:pt x="39" y="57"/>
                    <a:pt x="39" y="57"/>
                    <a:pt x="39" y="58"/>
                  </a:cubicBezTo>
                  <a:cubicBezTo>
                    <a:pt x="40" y="62"/>
                    <a:pt x="40" y="62"/>
                    <a:pt x="40" y="62"/>
                  </a:cubicBezTo>
                  <a:cubicBezTo>
                    <a:pt x="37" y="62"/>
                    <a:pt x="35" y="62"/>
                    <a:pt x="33" y="62"/>
                  </a:cubicBezTo>
                  <a:cubicBezTo>
                    <a:pt x="33" y="58"/>
                    <a:pt x="33" y="58"/>
                    <a:pt x="33" y="58"/>
                  </a:cubicBezTo>
                  <a:cubicBezTo>
                    <a:pt x="33" y="57"/>
                    <a:pt x="33" y="56"/>
                    <a:pt x="31" y="55"/>
                  </a:cubicBezTo>
                  <a:cubicBezTo>
                    <a:pt x="30" y="55"/>
                    <a:pt x="29" y="56"/>
                    <a:pt x="29" y="57"/>
                  </a:cubicBezTo>
                  <a:cubicBezTo>
                    <a:pt x="28" y="61"/>
                    <a:pt x="28" y="61"/>
                    <a:pt x="28" y="61"/>
                  </a:cubicBezTo>
                  <a:cubicBezTo>
                    <a:pt x="26" y="61"/>
                    <a:pt x="24" y="60"/>
                    <a:pt x="22" y="59"/>
                  </a:cubicBezTo>
                  <a:cubicBezTo>
                    <a:pt x="23" y="56"/>
                    <a:pt x="23" y="56"/>
                    <a:pt x="23" y="56"/>
                  </a:cubicBezTo>
                  <a:cubicBezTo>
                    <a:pt x="24" y="55"/>
                    <a:pt x="24" y="54"/>
                    <a:pt x="23" y="54"/>
                  </a:cubicBezTo>
                  <a:cubicBezTo>
                    <a:pt x="22" y="54"/>
                    <a:pt x="21" y="54"/>
                    <a:pt x="21" y="54"/>
                  </a:cubicBezTo>
                  <a:cubicBezTo>
                    <a:pt x="19" y="57"/>
                    <a:pt x="19" y="57"/>
                    <a:pt x="19" y="57"/>
                  </a:cubicBezTo>
                  <a:cubicBezTo>
                    <a:pt x="17" y="56"/>
                    <a:pt x="15" y="54"/>
                    <a:pt x="14" y="53"/>
                  </a:cubicBezTo>
                  <a:cubicBezTo>
                    <a:pt x="17" y="50"/>
                    <a:pt x="17" y="50"/>
                    <a:pt x="17" y="50"/>
                  </a:cubicBezTo>
                  <a:cubicBezTo>
                    <a:pt x="18" y="49"/>
                    <a:pt x="18" y="48"/>
                    <a:pt x="17" y="47"/>
                  </a:cubicBezTo>
                  <a:cubicBezTo>
                    <a:pt x="17" y="46"/>
                    <a:pt x="15" y="46"/>
                    <a:pt x="14" y="47"/>
                  </a:cubicBezTo>
                  <a:cubicBezTo>
                    <a:pt x="11" y="49"/>
                    <a:pt x="11" y="49"/>
                    <a:pt x="11" y="49"/>
                  </a:cubicBezTo>
                  <a:cubicBezTo>
                    <a:pt x="10" y="47"/>
                    <a:pt x="9" y="45"/>
                    <a:pt x="8" y="43"/>
                  </a:cubicBezTo>
                  <a:cubicBezTo>
                    <a:pt x="11" y="42"/>
                    <a:pt x="11" y="42"/>
                    <a:pt x="11" y="42"/>
                  </a:cubicBezTo>
                  <a:cubicBezTo>
                    <a:pt x="12" y="42"/>
                    <a:pt x="13" y="41"/>
                    <a:pt x="12" y="40"/>
                  </a:cubicBezTo>
                  <a:cubicBezTo>
                    <a:pt x="12" y="39"/>
                    <a:pt x="11" y="39"/>
                    <a:pt x="11" y="39"/>
                  </a:cubicBezTo>
                  <a:cubicBezTo>
                    <a:pt x="7" y="40"/>
                    <a:pt x="7" y="40"/>
                    <a:pt x="7" y="40"/>
                  </a:cubicBezTo>
                  <a:cubicBezTo>
                    <a:pt x="7" y="37"/>
                    <a:pt x="7" y="35"/>
                    <a:pt x="7" y="33"/>
                  </a:cubicBezTo>
                  <a:cubicBezTo>
                    <a:pt x="11" y="33"/>
                    <a:pt x="11" y="33"/>
                    <a:pt x="11" y="33"/>
                  </a:cubicBezTo>
                  <a:cubicBezTo>
                    <a:pt x="12" y="33"/>
                    <a:pt x="13" y="33"/>
                    <a:pt x="13" y="31"/>
                  </a:cubicBezTo>
                  <a:cubicBezTo>
                    <a:pt x="14" y="30"/>
                    <a:pt x="13" y="29"/>
                    <a:pt x="12" y="29"/>
                  </a:cubicBezTo>
                  <a:cubicBezTo>
                    <a:pt x="8" y="28"/>
                    <a:pt x="8" y="28"/>
                    <a:pt x="8" y="28"/>
                  </a:cubicBezTo>
                  <a:cubicBezTo>
                    <a:pt x="8" y="26"/>
                    <a:pt x="9" y="24"/>
                    <a:pt x="10" y="22"/>
                  </a:cubicBezTo>
                  <a:cubicBezTo>
                    <a:pt x="13" y="24"/>
                    <a:pt x="13" y="24"/>
                    <a:pt x="13" y="24"/>
                  </a:cubicBezTo>
                  <a:cubicBezTo>
                    <a:pt x="14" y="24"/>
                    <a:pt x="15" y="24"/>
                    <a:pt x="15" y="23"/>
                  </a:cubicBezTo>
                  <a:cubicBezTo>
                    <a:pt x="15" y="22"/>
                    <a:pt x="15" y="21"/>
                    <a:pt x="14" y="21"/>
                  </a:cubicBezTo>
                  <a:cubicBezTo>
                    <a:pt x="11" y="19"/>
                    <a:pt x="11" y="19"/>
                    <a:pt x="11" y="19"/>
                  </a:cubicBezTo>
                  <a:cubicBezTo>
                    <a:pt x="13" y="17"/>
                    <a:pt x="14" y="15"/>
                    <a:pt x="16" y="14"/>
                  </a:cubicBezTo>
                  <a:cubicBezTo>
                    <a:pt x="19" y="17"/>
                    <a:pt x="19" y="17"/>
                    <a:pt x="19" y="17"/>
                  </a:cubicBezTo>
                  <a:cubicBezTo>
                    <a:pt x="19" y="18"/>
                    <a:pt x="21" y="18"/>
                    <a:pt x="22" y="17"/>
                  </a:cubicBezTo>
                  <a:cubicBezTo>
                    <a:pt x="23" y="17"/>
                    <a:pt x="23" y="15"/>
                    <a:pt x="22" y="14"/>
                  </a:cubicBezTo>
                  <a:cubicBezTo>
                    <a:pt x="20" y="11"/>
                    <a:pt x="20" y="11"/>
                    <a:pt x="20" y="11"/>
                  </a:cubicBezTo>
                  <a:cubicBezTo>
                    <a:pt x="22" y="10"/>
                    <a:pt x="24" y="9"/>
                    <a:pt x="26" y="8"/>
                  </a:cubicBezTo>
                  <a:cubicBezTo>
                    <a:pt x="27" y="12"/>
                    <a:pt x="27" y="12"/>
                    <a:pt x="27" y="12"/>
                  </a:cubicBezTo>
                  <a:cubicBezTo>
                    <a:pt x="27" y="12"/>
                    <a:pt x="28" y="13"/>
                    <a:pt x="29" y="13"/>
                  </a:cubicBezTo>
                  <a:cubicBezTo>
                    <a:pt x="30" y="12"/>
                    <a:pt x="30" y="12"/>
                    <a:pt x="30" y="11"/>
                  </a:cubicBezTo>
                  <a:cubicBezTo>
                    <a:pt x="29" y="7"/>
                    <a:pt x="29" y="7"/>
                    <a:pt x="29" y="7"/>
                  </a:cubicBezTo>
                  <a:cubicBezTo>
                    <a:pt x="31" y="7"/>
                    <a:pt x="34" y="7"/>
                    <a:pt x="36" y="7"/>
                  </a:cubicBezTo>
                  <a:cubicBezTo>
                    <a:pt x="36" y="11"/>
                    <a:pt x="36" y="11"/>
                    <a:pt x="36" y="11"/>
                  </a:cubicBezTo>
                  <a:cubicBezTo>
                    <a:pt x="36" y="12"/>
                    <a:pt x="36" y="13"/>
                    <a:pt x="38" y="13"/>
                  </a:cubicBezTo>
                  <a:cubicBezTo>
                    <a:pt x="39" y="14"/>
                    <a:pt x="40" y="13"/>
                    <a:pt x="40" y="11"/>
                  </a:cubicBezTo>
                  <a:cubicBezTo>
                    <a:pt x="41" y="7"/>
                    <a:pt x="41" y="7"/>
                    <a:pt x="41" y="7"/>
                  </a:cubicBezTo>
                  <a:cubicBezTo>
                    <a:pt x="43" y="8"/>
                    <a:pt x="45" y="9"/>
                    <a:pt x="47" y="10"/>
                  </a:cubicBezTo>
                  <a:cubicBezTo>
                    <a:pt x="46" y="13"/>
                    <a:pt x="46" y="13"/>
                    <a:pt x="46" y="13"/>
                  </a:cubicBezTo>
                  <a:cubicBezTo>
                    <a:pt x="45" y="14"/>
                    <a:pt x="45" y="15"/>
                    <a:pt x="46" y="15"/>
                  </a:cubicBezTo>
                  <a:cubicBezTo>
                    <a:pt x="47" y="16"/>
                    <a:pt x="48" y="15"/>
                    <a:pt x="48" y="15"/>
                  </a:cubicBezTo>
                  <a:cubicBezTo>
                    <a:pt x="50" y="11"/>
                    <a:pt x="50" y="11"/>
                    <a:pt x="50" y="11"/>
                  </a:cubicBezTo>
                  <a:cubicBezTo>
                    <a:pt x="52" y="13"/>
                    <a:pt x="54" y="14"/>
                    <a:pt x="55" y="16"/>
                  </a:cubicBezTo>
                  <a:cubicBezTo>
                    <a:pt x="52" y="19"/>
                    <a:pt x="52" y="19"/>
                    <a:pt x="52" y="19"/>
                  </a:cubicBezTo>
                  <a:cubicBezTo>
                    <a:pt x="51" y="19"/>
                    <a:pt x="51" y="21"/>
                    <a:pt x="52" y="22"/>
                  </a:cubicBezTo>
                  <a:cubicBezTo>
                    <a:pt x="52" y="23"/>
                    <a:pt x="54" y="23"/>
                    <a:pt x="55" y="22"/>
                  </a:cubicBezTo>
                  <a:cubicBezTo>
                    <a:pt x="58" y="20"/>
                    <a:pt x="58" y="20"/>
                    <a:pt x="58" y="20"/>
                  </a:cubicBezTo>
                  <a:cubicBezTo>
                    <a:pt x="59" y="22"/>
                    <a:pt x="60" y="24"/>
                    <a:pt x="61" y="26"/>
                  </a:cubicBezTo>
                  <a:cubicBezTo>
                    <a:pt x="58" y="27"/>
                    <a:pt x="58" y="27"/>
                    <a:pt x="58" y="27"/>
                  </a:cubicBezTo>
                  <a:cubicBezTo>
                    <a:pt x="57" y="28"/>
                    <a:pt x="56" y="28"/>
                    <a:pt x="56" y="29"/>
                  </a:cubicBezTo>
                  <a:cubicBezTo>
                    <a:pt x="57" y="30"/>
                    <a:pt x="57" y="30"/>
                    <a:pt x="58" y="30"/>
                  </a:cubicBezTo>
                  <a:cubicBezTo>
                    <a:pt x="62" y="29"/>
                    <a:pt x="62" y="29"/>
                    <a:pt x="62" y="29"/>
                  </a:cubicBezTo>
                  <a:cubicBezTo>
                    <a:pt x="62" y="32"/>
                    <a:pt x="62" y="34"/>
                    <a:pt x="62" y="36"/>
                  </a:cubicBezTo>
                  <a:cubicBezTo>
                    <a:pt x="58" y="36"/>
                    <a:pt x="58" y="36"/>
                    <a:pt x="58" y="36"/>
                  </a:cubicBezTo>
                  <a:cubicBezTo>
                    <a:pt x="57" y="35"/>
                    <a:pt x="56" y="36"/>
                    <a:pt x="56" y="37"/>
                  </a:cubicBezTo>
                  <a:cubicBezTo>
                    <a:pt x="55" y="39"/>
                    <a:pt x="56" y="40"/>
                    <a:pt x="57" y="40"/>
                  </a:cubicBezTo>
                  <a:cubicBezTo>
                    <a:pt x="61" y="41"/>
                    <a:pt x="61" y="41"/>
                    <a:pt x="61" y="41"/>
                  </a:cubicBezTo>
                  <a:cubicBezTo>
                    <a:pt x="61" y="43"/>
                    <a:pt x="60" y="45"/>
                    <a:pt x="59" y="47"/>
                  </a:cubicBezTo>
                  <a:cubicBezTo>
                    <a:pt x="56" y="45"/>
                    <a:pt x="56" y="45"/>
                    <a:pt x="56" y="45"/>
                  </a:cubicBezTo>
                  <a:cubicBezTo>
                    <a:pt x="55" y="45"/>
                    <a:pt x="54" y="45"/>
                    <a:pt x="54" y="46"/>
                  </a:cubicBezTo>
                  <a:cubicBezTo>
                    <a:pt x="54" y="47"/>
                    <a:pt x="54" y="48"/>
                    <a:pt x="54" y="48"/>
                  </a:cubicBezTo>
                  <a:cubicBezTo>
                    <a:pt x="57" y="50"/>
                    <a:pt x="57" y="50"/>
                    <a:pt x="57" y="50"/>
                  </a:cubicBezTo>
                  <a:cubicBezTo>
                    <a:pt x="56" y="52"/>
                    <a:pt x="54" y="54"/>
                    <a:pt x="53" y="55"/>
                  </a:cubicBezTo>
                  <a:close/>
                </a:path>
              </a:pathLst>
            </a:custGeom>
            <a:solidFill>
              <a:schemeClr val="accent3"/>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394" name="Freeform 241"/>
            <p:cNvSpPr/>
            <p:nvPr/>
          </p:nvSpPr>
          <p:spPr bwMode="auto">
            <a:xfrm>
              <a:off x="3396853" y="2630287"/>
              <a:ext cx="26194" cy="61913"/>
            </a:xfrm>
            <a:custGeom>
              <a:gdLst>
                <a:gd fmla="*/ 8 w 10" name="T0"/>
                <a:gd fmla="*/ 15 h 24" name="T1"/>
                <a:gd fmla="*/ 10 w 10" name="T2"/>
                <a:gd fmla="*/ 2 h 24" name="T3"/>
                <a:gd fmla="*/ 8 w 10" name="T4"/>
                <a:gd fmla="*/ 0 h 24" name="T5"/>
                <a:gd fmla="*/ 6 w 10" name="T6"/>
                <a:gd fmla="*/ 2 h 24" name="T7"/>
                <a:gd fmla="*/ 5 w 10" name="T8"/>
                <a:gd fmla="*/ 14 h 24" name="T9"/>
                <a:gd fmla="*/ 1 w 10" name="T10"/>
                <a:gd fmla="*/ 18 h 24" name="T11"/>
                <a:gd fmla="*/ 5 w 10" name="T12"/>
                <a:gd fmla="*/ 24 h 24" name="T13"/>
                <a:gd fmla="*/ 10 w 10" name="T14"/>
                <a:gd fmla="*/ 20 h 24" name="T15"/>
                <a:gd fmla="*/ 8 w 10" name="T16"/>
                <a:gd fmla="*/ 15 h 2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4" w="10">
                  <a:moveTo>
                    <a:pt x="8" y="15"/>
                  </a:moveTo>
                  <a:cubicBezTo>
                    <a:pt x="10" y="2"/>
                    <a:pt x="10" y="2"/>
                    <a:pt x="10" y="2"/>
                  </a:cubicBezTo>
                  <a:cubicBezTo>
                    <a:pt x="10" y="1"/>
                    <a:pt x="9" y="0"/>
                    <a:pt x="8" y="0"/>
                  </a:cubicBezTo>
                  <a:cubicBezTo>
                    <a:pt x="7" y="0"/>
                    <a:pt x="7" y="1"/>
                    <a:pt x="6" y="2"/>
                  </a:cubicBezTo>
                  <a:cubicBezTo>
                    <a:pt x="5" y="14"/>
                    <a:pt x="5" y="14"/>
                    <a:pt x="5" y="14"/>
                  </a:cubicBezTo>
                  <a:cubicBezTo>
                    <a:pt x="3" y="15"/>
                    <a:pt x="1" y="16"/>
                    <a:pt x="1" y="18"/>
                  </a:cubicBezTo>
                  <a:cubicBezTo>
                    <a:pt x="0" y="21"/>
                    <a:pt x="2" y="23"/>
                    <a:pt x="5" y="24"/>
                  </a:cubicBezTo>
                  <a:cubicBezTo>
                    <a:pt x="7" y="24"/>
                    <a:pt x="10" y="22"/>
                    <a:pt x="10" y="20"/>
                  </a:cubicBezTo>
                  <a:cubicBezTo>
                    <a:pt x="10" y="18"/>
                    <a:pt x="9" y="16"/>
                    <a:pt x="8" y="15"/>
                  </a:cubicBezTo>
                  <a:close/>
                </a:path>
              </a:pathLst>
            </a:custGeom>
            <a:solidFill>
              <a:schemeClr val="accent3"/>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395" name="Freeform 242"/>
            <p:cNvSpPr/>
            <p:nvPr/>
          </p:nvSpPr>
          <p:spPr bwMode="auto">
            <a:xfrm>
              <a:off x="3396853" y="2694581"/>
              <a:ext cx="17859" cy="30956"/>
            </a:xfrm>
            <a:custGeom>
              <a:gdLst>
                <a:gd fmla="*/ 2 w 7" name="T0"/>
                <a:gd fmla="*/ 0 h 12" name="T1"/>
                <a:gd fmla="*/ 1 w 7" name="T2"/>
                <a:gd fmla="*/ 9 h 12" name="T3"/>
                <a:gd fmla="*/ 3 w 7" name="T4"/>
                <a:gd fmla="*/ 12 h 12" name="T5"/>
                <a:gd fmla="*/ 6 w 7" name="T6"/>
                <a:gd fmla="*/ 10 h 12" name="T7"/>
                <a:gd fmla="*/ 7 w 7" name="T8"/>
                <a:gd fmla="*/ 1 h 12" name="T9"/>
                <a:gd fmla="*/ 5 w 7" name="T10"/>
                <a:gd fmla="*/ 1 h 12" name="T11"/>
                <a:gd fmla="*/ 2 w 7" name="T12"/>
                <a:gd fmla="*/ 0 h 12" name="T13"/>
              </a:gdLst>
              <a:cxnLst>
                <a:cxn ang="0">
                  <a:pos x="T0" y="T1"/>
                </a:cxn>
                <a:cxn ang="0">
                  <a:pos x="T2" y="T3"/>
                </a:cxn>
                <a:cxn ang="0">
                  <a:pos x="T4" y="T5"/>
                </a:cxn>
                <a:cxn ang="0">
                  <a:pos x="T6" y="T7"/>
                </a:cxn>
                <a:cxn ang="0">
                  <a:pos x="T8" y="T9"/>
                </a:cxn>
                <a:cxn ang="0">
                  <a:pos x="T10" y="T11"/>
                </a:cxn>
                <a:cxn ang="0">
                  <a:pos x="T12" y="T13"/>
                </a:cxn>
              </a:cxnLst>
              <a:rect b="b" l="0" r="r" t="0"/>
              <a:pathLst>
                <a:path h="12" w="7">
                  <a:moveTo>
                    <a:pt x="2" y="0"/>
                  </a:moveTo>
                  <a:cubicBezTo>
                    <a:pt x="1" y="9"/>
                    <a:pt x="1" y="9"/>
                    <a:pt x="1" y="9"/>
                  </a:cubicBezTo>
                  <a:cubicBezTo>
                    <a:pt x="0" y="11"/>
                    <a:pt x="1" y="12"/>
                    <a:pt x="3" y="12"/>
                  </a:cubicBezTo>
                  <a:cubicBezTo>
                    <a:pt x="4" y="12"/>
                    <a:pt x="6" y="11"/>
                    <a:pt x="6" y="10"/>
                  </a:cubicBezTo>
                  <a:cubicBezTo>
                    <a:pt x="7" y="1"/>
                    <a:pt x="7" y="1"/>
                    <a:pt x="7" y="1"/>
                  </a:cubicBezTo>
                  <a:cubicBezTo>
                    <a:pt x="6" y="1"/>
                    <a:pt x="5" y="1"/>
                    <a:pt x="5" y="1"/>
                  </a:cubicBezTo>
                  <a:cubicBezTo>
                    <a:pt x="4" y="1"/>
                    <a:pt x="3" y="0"/>
                    <a:pt x="2" y="0"/>
                  </a:cubicBezTo>
                  <a:close/>
                </a:path>
              </a:pathLst>
            </a:custGeom>
            <a:solidFill>
              <a:schemeClr val="accent3"/>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396" name="Freeform 243"/>
            <p:cNvSpPr/>
            <p:nvPr/>
          </p:nvSpPr>
          <p:spPr bwMode="auto">
            <a:xfrm>
              <a:off x="3414712" y="2571946"/>
              <a:ext cx="19050" cy="33338"/>
            </a:xfrm>
            <a:custGeom>
              <a:gdLst>
                <a:gd fmla="*/ 5 w 7" name="T0"/>
                <a:gd fmla="*/ 13 h 13" name="T1"/>
                <a:gd fmla="*/ 7 w 7" name="T2"/>
                <a:gd fmla="*/ 3 h 13" name="T3"/>
                <a:gd fmla="*/ 5 w 7" name="T4"/>
                <a:gd fmla="*/ 0 h 13" name="T5"/>
                <a:gd fmla="*/ 2 w 7" name="T6"/>
                <a:gd fmla="*/ 3 h 13" name="T7"/>
                <a:gd fmla="*/ 0 w 7" name="T8"/>
                <a:gd fmla="*/ 12 h 13" name="T9"/>
                <a:gd fmla="*/ 3 w 7" name="T10"/>
                <a:gd fmla="*/ 12 h 13" name="T11"/>
                <a:gd fmla="*/ 5 w 7" name="T12"/>
                <a:gd fmla="*/ 13 h 13" name="T13"/>
              </a:gdLst>
              <a:cxnLst>
                <a:cxn ang="0">
                  <a:pos x="T0" y="T1"/>
                </a:cxn>
                <a:cxn ang="0">
                  <a:pos x="T2" y="T3"/>
                </a:cxn>
                <a:cxn ang="0">
                  <a:pos x="T4" y="T5"/>
                </a:cxn>
                <a:cxn ang="0">
                  <a:pos x="T6" y="T7"/>
                </a:cxn>
                <a:cxn ang="0">
                  <a:pos x="T8" y="T9"/>
                </a:cxn>
                <a:cxn ang="0">
                  <a:pos x="T10" y="T11"/>
                </a:cxn>
                <a:cxn ang="0">
                  <a:pos x="T12" y="T13"/>
                </a:cxn>
              </a:cxnLst>
              <a:rect b="b" l="0" r="r" t="0"/>
              <a:pathLst>
                <a:path h="13" w="7">
                  <a:moveTo>
                    <a:pt x="5" y="13"/>
                  </a:moveTo>
                  <a:cubicBezTo>
                    <a:pt x="7" y="3"/>
                    <a:pt x="7" y="3"/>
                    <a:pt x="7" y="3"/>
                  </a:cubicBezTo>
                  <a:cubicBezTo>
                    <a:pt x="7" y="2"/>
                    <a:pt x="6" y="1"/>
                    <a:pt x="5" y="0"/>
                  </a:cubicBezTo>
                  <a:cubicBezTo>
                    <a:pt x="3" y="0"/>
                    <a:pt x="2" y="1"/>
                    <a:pt x="2" y="3"/>
                  </a:cubicBezTo>
                  <a:cubicBezTo>
                    <a:pt x="0" y="12"/>
                    <a:pt x="0" y="12"/>
                    <a:pt x="0" y="12"/>
                  </a:cubicBezTo>
                  <a:cubicBezTo>
                    <a:pt x="1" y="12"/>
                    <a:pt x="2" y="12"/>
                    <a:pt x="3" y="12"/>
                  </a:cubicBezTo>
                  <a:cubicBezTo>
                    <a:pt x="4" y="12"/>
                    <a:pt x="5" y="12"/>
                    <a:pt x="5" y="13"/>
                  </a:cubicBezTo>
                  <a:close/>
                </a:path>
              </a:pathLst>
            </a:custGeom>
            <a:solidFill>
              <a:schemeClr val="accent3"/>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397" name="Freeform 244"/>
            <p:cNvSpPr>
              <a:spLocks noEditPoints="1"/>
            </p:cNvSpPr>
            <p:nvPr/>
          </p:nvSpPr>
          <p:spPr bwMode="auto">
            <a:xfrm>
              <a:off x="3396853" y="2543371"/>
              <a:ext cx="61913" cy="53579"/>
            </a:xfrm>
            <a:custGeom>
              <a:gdLst>
                <a:gd fmla="*/ 13 w 24" name="T0"/>
                <a:gd fmla="*/ 1 h 21" name="T1"/>
                <a:gd fmla="*/ 0 w 24" name="T2"/>
                <a:gd fmla="*/ 9 h 21" name="T3"/>
                <a:gd fmla="*/ 10 w 24" name="T4"/>
                <a:gd fmla="*/ 20 h 21" name="T5"/>
                <a:gd fmla="*/ 23 w 24" name="T6"/>
                <a:gd fmla="*/ 12 h 21" name="T7"/>
                <a:gd fmla="*/ 13 w 24" name="T8"/>
                <a:gd fmla="*/ 1 h 21" name="T9"/>
                <a:gd fmla="*/ 11 w 24" name="T10"/>
                <a:gd fmla="*/ 17 h 21" name="T11"/>
                <a:gd fmla="*/ 4 w 24" name="T12"/>
                <a:gd fmla="*/ 9 h 21" name="T13"/>
                <a:gd fmla="*/ 13 w 24" name="T14"/>
                <a:gd fmla="*/ 5 h 21" name="T15"/>
                <a:gd fmla="*/ 19 w 24" name="T16"/>
                <a:gd fmla="*/ 12 h 21" name="T17"/>
                <a:gd fmla="*/ 11 w 24" name="T18"/>
                <a:gd fmla="*/ 17 h 2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1" w="24">
                  <a:moveTo>
                    <a:pt x="13" y="1"/>
                  </a:moveTo>
                  <a:cubicBezTo>
                    <a:pt x="7" y="0"/>
                    <a:pt x="1" y="4"/>
                    <a:pt x="0" y="9"/>
                  </a:cubicBezTo>
                  <a:cubicBezTo>
                    <a:pt x="0" y="14"/>
                    <a:pt x="4" y="19"/>
                    <a:pt x="10" y="20"/>
                  </a:cubicBezTo>
                  <a:cubicBezTo>
                    <a:pt x="17" y="21"/>
                    <a:pt x="23" y="17"/>
                    <a:pt x="23" y="12"/>
                  </a:cubicBezTo>
                  <a:cubicBezTo>
                    <a:pt x="24" y="7"/>
                    <a:pt x="20" y="2"/>
                    <a:pt x="13" y="1"/>
                  </a:cubicBezTo>
                  <a:close/>
                  <a:moveTo>
                    <a:pt x="11" y="17"/>
                  </a:moveTo>
                  <a:cubicBezTo>
                    <a:pt x="7" y="16"/>
                    <a:pt x="4" y="13"/>
                    <a:pt x="4" y="9"/>
                  </a:cubicBezTo>
                  <a:cubicBezTo>
                    <a:pt x="5" y="6"/>
                    <a:pt x="9" y="4"/>
                    <a:pt x="13" y="5"/>
                  </a:cubicBezTo>
                  <a:cubicBezTo>
                    <a:pt x="17" y="5"/>
                    <a:pt x="20" y="8"/>
                    <a:pt x="19" y="12"/>
                  </a:cubicBezTo>
                  <a:cubicBezTo>
                    <a:pt x="19" y="15"/>
                    <a:pt x="15" y="17"/>
                    <a:pt x="11" y="17"/>
                  </a:cubicBezTo>
                  <a:close/>
                </a:path>
              </a:pathLst>
            </a:custGeom>
            <a:solidFill>
              <a:schemeClr val="accent3"/>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398" name="Freeform 245"/>
            <p:cNvSpPr>
              <a:spLocks noEditPoints="1"/>
            </p:cNvSpPr>
            <p:nvPr/>
          </p:nvSpPr>
          <p:spPr bwMode="auto">
            <a:xfrm>
              <a:off x="2259807" y="1686122"/>
              <a:ext cx="197644" cy="202406"/>
            </a:xfrm>
            <a:custGeom>
              <a:gdLst>
                <a:gd fmla="*/ 74 w 77" name="T0"/>
                <a:gd fmla="*/ 36 h 79" name="T1"/>
                <a:gd fmla="*/ 72 w 77" name="T2"/>
                <a:gd fmla="*/ 33 h 79" name="T3"/>
                <a:gd fmla="*/ 76 w 77" name="T4"/>
                <a:gd fmla="*/ 10 h 79" name="T5"/>
                <a:gd fmla="*/ 72 w 77" name="T6"/>
                <a:gd fmla="*/ 5 h 79" name="T7"/>
                <a:gd fmla="*/ 60 w 77" name="T8"/>
                <a:gd fmla="*/ 3 h 79" name="T9"/>
                <a:gd fmla="*/ 56 w 77" name="T10"/>
                <a:gd fmla="*/ 7 h 79" name="T11"/>
                <a:gd fmla="*/ 55 w 77" name="T12"/>
                <a:gd fmla="*/ 12 h 79" name="T13"/>
                <a:gd fmla="*/ 50 w 77" name="T14"/>
                <a:gd fmla="*/ 5 h 79" name="T15"/>
                <a:gd fmla="*/ 36 w 77" name="T16"/>
                <a:gd fmla="*/ 3 h 79" name="T17"/>
                <a:gd fmla="*/ 4 w 77" name="T18"/>
                <a:gd fmla="*/ 25 h 79" name="T19"/>
                <a:gd fmla="*/ 5 w 77" name="T20"/>
                <a:gd fmla="*/ 32 h 79" name="T21"/>
                <a:gd fmla="*/ 0 w 77" name="T22"/>
                <a:gd fmla="*/ 66 h 79" name="T23"/>
                <a:gd fmla="*/ 3 w 77" name="T24"/>
                <a:gd fmla="*/ 70 h 79" name="T25"/>
                <a:gd fmla="*/ 62 w 77" name="T26"/>
                <a:gd fmla="*/ 78 h 79" name="T27"/>
                <a:gd fmla="*/ 66 w 77" name="T28"/>
                <a:gd fmla="*/ 76 h 79" name="T29"/>
                <a:gd fmla="*/ 71 w 77" name="T30"/>
                <a:gd fmla="*/ 42 h 79" name="T31"/>
                <a:gd fmla="*/ 74 w 77" name="T32"/>
                <a:gd fmla="*/ 36 h 79" name="T33"/>
                <a:gd fmla="*/ 28 w 77" name="T34"/>
                <a:gd fmla="*/ 68 h 79" name="T35"/>
                <a:gd fmla="*/ 9 w 77" name="T36"/>
                <a:gd fmla="*/ 65 h 79" name="T37"/>
                <a:gd fmla="*/ 12 w 77" name="T38"/>
                <a:gd fmla="*/ 43 h 79" name="T39"/>
                <a:gd fmla="*/ 16 w 77" name="T40"/>
                <a:gd fmla="*/ 40 h 79" name="T41"/>
                <a:gd fmla="*/ 28 w 77" name="T42"/>
                <a:gd fmla="*/ 41 h 79" name="T43"/>
                <a:gd fmla="*/ 31 w 77" name="T44"/>
                <a:gd fmla="*/ 46 h 79" name="T45"/>
                <a:gd fmla="*/ 28 w 77" name="T46"/>
                <a:gd fmla="*/ 68 h 79" name="T47"/>
                <a:gd fmla="*/ 47 w 77" name="T48"/>
                <a:gd fmla="*/ 63 h 79" name="T49"/>
                <a:gd fmla="*/ 43 w 77" name="T50"/>
                <a:gd fmla="*/ 62 h 79" name="T51"/>
                <a:gd fmla="*/ 40 w 77" name="T52"/>
                <a:gd fmla="*/ 58 h 79" name="T53"/>
                <a:gd fmla="*/ 41 w 77" name="T54"/>
                <a:gd fmla="*/ 54 h 79" name="T55"/>
                <a:gd fmla="*/ 49 w 77" name="T56"/>
                <a:gd fmla="*/ 56 h 79" name="T57"/>
                <a:gd fmla="*/ 47 w 77" name="T58"/>
                <a:gd fmla="*/ 63 h 79" name="T59"/>
                <a:gd fmla="*/ 49 w 77" name="T60"/>
                <a:gd fmla="*/ 52 h 79" name="T61"/>
                <a:gd fmla="*/ 41 w 77" name="T62"/>
                <a:gd fmla="*/ 51 h 79" name="T63"/>
                <a:gd fmla="*/ 42 w 77" name="T64"/>
                <a:gd fmla="*/ 47 h 79" name="T65"/>
                <a:gd fmla="*/ 46 w 77" name="T66"/>
                <a:gd fmla="*/ 44 h 79" name="T67"/>
                <a:gd fmla="*/ 50 w 77" name="T68"/>
                <a:gd fmla="*/ 44 h 79" name="T69"/>
                <a:gd fmla="*/ 49 w 77" name="T70"/>
                <a:gd fmla="*/ 52 h 79" name="T71"/>
                <a:gd fmla="*/ 60 w 77" name="T72"/>
                <a:gd fmla="*/ 61 h 79" name="T73"/>
                <a:gd fmla="*/ 55 w 77" name="T74"/>
                <a:gd fmla="*/ 64 h 79" name="T75"/>
                <a:gd fmla="*/ 51 w 77" name="T76"/>
                <a:gd fmla="*/ 63 h 79" name="T77"/>
                <a:gd fmla="*/ 52 w 77" name="T78"/>
                <a:gd fmla="*/ 56 h 79" name="T79"/>
                <a:gd fmla="*/ 60 w 77" name="T80"/>
                <a:gd fmla="*/ 57 h 79" name="T81"/>
                <a:gd fmla="*/ 60 w 77" name="T82"/>
                <a:gd fmla="*/ 61 h 79" name="T83"/>
                <a:gd fmla="*/ 61 w 77" name="T84"/>
                <a:gd fmla="*/ 54 h 79" name="T85"/>
                <a:gd fmla="*/ 53 w 77" name="T86"/>
                <a:gd fmla="*/ 52 h 79" name="T87"/>
                <a:gd fmla="*/ 54 w 77" name="T88"/>
                <a:gd fmla="*/ 45 h 79" name="T89"/>
                <a:gd fmla="*/ 58 w 77" name="T90"/>
                <a:gd fmla="*/ 46 h 79" name="T91"/>
                <a:gd fmla="*/ 61 w 77" name="T92"/>
                <a:gd fmla="*/ 50 h 79" name="T93"/>
                <a:gd fmla="*/ 61 w 77" name="T94"/>
                <a:gd fmla="*/ 54 h 79"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79" w="77">
                  <a:moveTo>
                    <a:pt x="74" y="36"/>
                  </a:moveTo>
                  <a:cubicBezTo>
                    <a:pt x="72" y="33"/>
                    <a:pt x="72" y="33"/>
                    <a:pt x="72" y="33"/>
                  </a:cubicBezTo>
                  <a:cubicBezTo>
                    <a:pt x="76" y="10"/>
                    <a:pt x="76" y="10"/>
                    <a:pt x="76" y="10"/>
                  </a:cubicBezTo>
                  <a:cubicBezTo>
                    <a:pt x="76" y="7"/>
                    <a:pt x="75" y="5"/>
                    <a:pt x="72" y="5"/>
                  </a:cubicBezTo>
                  <a:cubicBezTo>
                    <a:pt x="60" y="3"/>
                    <a:pt x="60" y="3"/>
                    <a:pt x="60" y="3"/>
                  </a:cubicBezTo>
                  <a:cubicBezTo>
                    <a:pt x="58" y="3"/>
                    <a:pt x="56" y="5"/>
                    <a:pt x="56" y="7"/>
                  </a:cubicBezTo>
                  <a:cubicBezTo>
                    <a:pt x="55" y="12"/>
                    <a:pt x="55" y="12"/>
                    <a:pt x="55" y="12"/>
                  </a:cubicBezTo>
                  <a:cubicBezTo>
                    <a:pt x="50" y="5"/>
                    <a:pt x="50" y="5"/>
                    <a:pt x="50" y="5"/>
                  </a:cubicBezTo>
                  <a:cubicBezTo>
                    <a:pt x="47" y="1"/>
                    <a:pt x="40" y="0"/>
                    <a:pt x="36" y="3"/>
                  </a:cubicBezTo>
                  <a:cubicBezTo>
                    <a:pt x="4" y="25"/>
                    <a:pt x="4" y="25"/>
                    <a:pt x="4" y="25"/>
                  </a:cubicBezTo>
                  <a:cubicBezTo>
                    <a:pt x="0" y="28"/>
                    <a:pt x="1" y="31"/>
                    <a:pt x="5" y="32"/>
                  </a:cubicBezTo>
                  <a:cubicBezTo>
                    <a:pt x="0" y="66"/>
                    <a:pt x="0" y="66"/>
                    <a:pt x="0" y="66"/>
                  </a:cubicBezTo>
                  <a:cubicBezTo>
                    <a:pt x="0" y="68"/>
                    <a:pt x="1" y="70"/>
                    <a:pt x="3" y="70"/>
                  </a:cubicBezTo>
                  <a:cubicBezTo>
                    <a:pt x="62" y="78"/>
                    <a:pt x="62" y="78"/>
                    <a:pt x="62" y="78"/>
                  </a:cubicBezTo>
                  <a:cubicBezTo>
                    <a:pt x="64" y="79"/>
                    <a:pt x="66" y="78"/>
                    <a:pt x="66" y="76"/>
                  </a:cubicBezTo>
                  <a:cubicBezTo>
                    <a:pt x="71" y="42"/>
                    <a:pt x="71" y="42"/>
                    <a:pt x="71" y="42"/>
                  </a:cubicBezTo>
                  <a:cubicBezTo>
                    <a:pt x="76" y="42"/>
                    <a:pt x="77" y="40"/>
                    <a:pt x="74" y="36"/>
                  </a:cubicBezTo>
                  <a:close/>
                  <a:moveTo>
                    <a:pt x="28" y="68"/>
                  </a:moveTo>
                  <a:cubicBezTo>
                    <a:pt x="9" y="65"/>
                    <a:pt x="9" y="65"/>
                    <a:pt x="9" y="65"/>
                  </a:cubicBezTo>
                  <a:cubicBezTo>
                    <a:pt x="12" y="43"/>
                    <a:pt x="12" y="43"/>
                    <a:pt x="12" y="43"/>
                  </a:cubicBezTo>
                  <a:cubicBezTo>
                    <a:pt x="12" y="41"/>
                    <a:pt x="14" y="39"/>
                    <a:pt x="16" y="40"/>
                  </a:cubicBezTo>
                  <a:cubicBezTo>
                    <a:pt x="28" y="41"/>
                    <a:pt x="28" y="41"/>
                    <a:pt x="28" y="41"/>
                  </a:cubicBezTo>
                  <a:cubicBezTo>
                    <a:pt x="30" y="42"/>
                    <a:pt x="32" y="44"/>
                    <a:pt x="31" y="46"/>
                  </a:cubicBezTo>
                  <a:lnTo>
                    <a:pt x="28" y="68"/>
                  </a:lnTo>
                  <a:close/>
                  <a:moveTo>
                    <a:pt x="47" y="63"/>
                  </a:moveTo>
                  <a:cubicBezTo>
                    <a:pt x="43" y="62"/>
                    <a:pt x="43" y="62"/>
                    <a:pt x="43" y="62"/>
                  </a:cubicBezTo>
                  <a:cubicBezTo>
                    <a:pt x="41" y="62"/>
                    <a:pt x="40" y="60"/>
                    <a:pt x="40" y="58"/>
                  </a:cubicBezTo>
                  <a:cubicBezTo>
                    <a:pt x="41" y="54"/>
                    <a:pt x="41" y="54"/>
                    <a:pt x="41" y="54"/>
                  </a:cubicBezTo>
                  <a:cubicBezTo>
                    <a:pt x="49" y="56"/>
                    <a:pt x="49" y="56"/>
                    <a:pt x="49" y="56"/>
                  </a:cubicBezTo>
                  <a:lnTo>
                    <a:pt x="47" y="63"/>
                  </a:lnTo>
                  <a:close/>
                  <a:moveTo>
                    <a:pt x="49" y="52"/>
                  </a:moveTo>
                  <a:cubicBezTo>
                    <a:pt x="41" y="51"/>
                    <a:pt x="41" y="51"/>
                    <a:pt x="41" y="51"/>
                  </a:cubicBezTo>
                  <a:cubicBezTo>
                    <a:pt x="42" y="47"/>
                    <a:pt x="42" y="47"/>
                    <a:pt x="42" y="47"/>
                  </a:cubicBezTo>
                  <a:cubicBezTo>
                    <a:pt x="42" y="45"/>
                    <a:pt x="44" y="44"/>
                    <a:pt x="46" y="44"/>
                  </a:cubicBezTo>
                  <a:cubicBezTo>
                    <a:pt x="50" y="44"/>
                    <a:pt x="50" y="44"/>
                    <a:pt x="50" y="44"/>
                  </a:cubicBezTo>
                  <a:lnTo>
                    <a:pt x="49" y="52"/>
                  </a:lnTo>
                  <a:close/>
                  <a:moveTo>
                    <a:pt x="60" y="61"/>
                  </a:moveTo>
                  <a:cubicBezTo>
                    <a:pt x="59" y="63"/>
                    <a:pt x="57" y="64"/>
                    <a:pt x="55" y="64"/>
                  </a:cubicBezTo>
                  <a:cubicBezTo>
                    <a:pt x="51" y="63"/>
                    <a:pt x="51" y="63"/>
                    <a:pt x="51" y="63"/>
                  </a:cubicBezTo>
                  <a:cubicBezTo>
                    <a:pt x="52" y="56"/>
                    <a:pt x="52" y="56"/>
                    <a:pt x="52" y="56"/>
                  </a:cubicBezTo>
                  <a:cubicBezTo>
                    <a:pt x="60" y="57"/>
                    <a:pt x="60" y="57"/>
                    <a:pt x="60" y="57"/>
                  </a:cubicBezTo>
                  <a:lnTo>
                    <a:pt x="60" y="61"/>
                  </a:lnTo>
                  <a:close/>
                  <a:moveTo>
                    <a:pt x="61" y="54"/>
                  </a:moveTo>
                  <a:cubicBezTo>
                    <a:pt x="53" y="52"/>
                    <a:pt x="53" y="52"/>
                    <a:pt x="53" y="52"/>
                  </a:cubicBezTo>
                  <a:cubicBezTo>
                    <a:pt x="54" y="45"/>
                    <a:pt x="54" y="45"/>
                    <a:pt x="54" y="45"/>
                  </a:cubicBezTo>
                  <a:cubicBezTo>
                    <a:pt x="58" y="46"/>
                    <a:pt x="58" y="46"/>
                    <a:pt x="58" y="46"/>
                  </a:cubicBezTo>
                  <a:cubicBezTo>
                    <a:pt x="60" y="46"/>
                    <a:pt x="62" y="48"/>
                    <a:pt x="61" y="50"/>
                  </a:cubicBezTo>
                  <a:lnTo>
                    <a:pt x="61" y="54"/>
                  </a:lnTo>
                  <a:close/>
                </a:path>
              </a:pathLst>
            </a:custGeom>
            <a:solidFill>
              <a:schemeClr val="accent2"/>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399" name="Freeform 246"/>
            <p:cNvSpPr>
              <a:spLocks noEditPoints="1"/>
            </p:cNvSpPr>
            <p:nvPr/>
          </p:nvSpPr>
          <p:spPr bwMode="auto">
            <a:xfrm>
              <a:off x="1418034" y="2146893"/>
              <a:ext cx="102394" cy="197644"/>
            </a:xfrm>
            <a:custGeom>
              <a:gdLst>
                <a:gd fmla="*/ 34 w 40" name="T0"/>
                <a:gd fmla="*/ 38 h 77" name="T1"/>
                <a:gd fmla="*/ 27 w 40" name="T2"/>
                <a:gd fmla="*/ 33 h 77" name="T3"/>
                <a:gd fmla="*/ 25 w 40" name="T4"/>
                <a:gd fmla="*/ 18 h 77" name="T5"/>
                <a:gd fmla="*/ 26 w 40" name="T6"/>
                <a:gd fmla="*/ 18 h 77" name="T7"/>
                <a:gd fmla="*/ 30 w 40" name="T8"/>
                <a:gd fmla="*/ 18 h 77" name="T9"/>
                <a:gd fmla="*/ 31 w 40" name="T10"/>
                <a:gd fmla="*/ 17 h 77" name="T11"/>
                <a:gd fmla="*/ 32 w 40" name="T12"/>
                <a:gd fmla="*/ 14 h 77" name="T13"/>
                <a:gd fmla="*/ 32 w 40" name="T14"/>
                <a:gd fmla="*/ 11 h 77" name="T15"/>
                <a:gd fmla="*/ 31 w 40" name="T16"/>
                <a:gd fmla="*/ 10 h 77" name="T17"/>
                <a:gd fmla="*/ 30 w 40" name="T18"/>
                <a:gd fmla="*/ 9 h 77" name="T19"/>
                <a:gd fmla="*/ 27 w 40" name="T20"/>
                <a:gd fmla="*/ 9 h 77" name="T21"/>
                <a:gd fmla="*/ 23 w 40" name="T22"/>
                <a:gd fmla="*/ 9 h 77" name="T23"/>
                <a:gd fmla="*/ 23 w 40" name="T24"/>
                <a:gd fmla="*/ 2 h 77" name="T25"/>
                <a:gd fmla="*/ 20 w 40" name="T26"/>
                <a:gd fmla="*/ 0 h 77" name="T27"/>
                <a:gd fmla="*/ 18 w 40" name="T28"/>
                <a:gd fmla="*/ 3 h 77" name="T29"/>
                <a:gd fmla="*/ 19 w 40" name="T30"/>
                <a:gd fmla="*/ 10 h 77" name="T31"/>
                <a:gd fmla="*/ 18 w 40" name="T32"/>
                <a:gd fmla="*/ 10 h 77" name="T33"/>
                <a:gd fmla="*/ 14 w 40" name="T34"/>
                <a:gd fmla="*/ 10 h 77" name="T35"/>
                <a:gd fmla="*/ 13 w 40" name="T36"/>
                <a:gd fmla="*/ 3 h 77" name="T37"/>
                <a:gd fmla="*/ 10 w 40" name="T38"/>
                <a:gd fmla="*/ 1 h 77" name="T39"/>
                <a:gd fmla="*/ 8 w 40" name="T40"/>
                <a:gd fmla="*/ 4 h 77" name="T41"/>
                <a:gd fmla="*/ 9 w 40" name="T42"/>
                <a:gd fmla="*/ 12 h 77" name="T43"/>
                <a:gd fmla="*/ 4 w 40" name="T44"/>
                <a:gd fmla="*/ 16 h 77" name="T45"/>
                <a:gd fmla="*/ 1 w 40" name="T46"/>
                <a:gd fmla="*/ 21 h 77" name="T47"/>
                <a:gd fmla="*/ 0 w 40" name="T48"/>
                <a:gd fmla="*/ 26 h 77" name="T49"/>
                <a:gd fmla="*/ 2 w 40" name="T50"/>
                <a:gd fmla="*/ 33 h 77" name="T51"/>
                <a:gd fmla="*/ 6 w 40" name="T52"/>
                <a:gd fmla="*/ 37 h 77" name="T53"/>
                <a:gd fmla="*/ 11 w 40" name="T54"/>
                <a:gd fmla="*/ 39 h 77" name="T55"/>
                <a:gd fmla="*/ 12 w 40" name="T56"/>
                <a:gd fmla="*/ 40 h 77" name="T57"/>
                <a:gd fmla="*/ 15 w 40" name="T58"/>
                <a:gd fmla="*/ 57 h 77" name="T59"/>
                <a:gd fmla="*/ 10 w 40" name="T60"/>
                <a:gd fmla="*/ 57 h 77" name="T61"/>
                <a:gd fmla="*/ 5 w 40" name="T62"/>
                <a:gd fmla="*/ 56 h 77" name="T63"/>
                <a:gd fmla="*/ 4 w 40" name="T64"/>
                <a:gd fmla="*/ 57 h 77" name="T65"/>
                <a:gd fmla="*/ 3 w 40" name="T66"/>
                <a:gd fmla="*/ 60 h 77" name="T67"/>
                <a:gd fmla="*/ 3 w 40" name="T68"/>
                <a:gd fmla="*/ 63 h 77" name="T69"/>
                <a:gd fmla="*/ 4 w 40" name="T70"/>
                <a:gd fmla="*/ 65 h 77" name="T71"/>
                <a:gd fmla="*/ 9 w 40" name="T72"/>
                <a:gd fmla="*/ 66 h 77" name="T73"/>
                <a:gd fmla="*/ 16 w 40" name="T74"/>
                <a:gd fmla="*/ 66 h 77" name="T75"/>
                <a:gd fmla="*/ 17 w 40" name="T76"/>
                <a:gd fmla="*/ 75 h 77" name="T77"/>
                <a:gd fmla="*/ 20 w 40" name="T78"/>
                <a:gd fmla="*/ 77 h 77" name="T79"/>
                <a:gd fmla="*/ 22 w 40" name="T80"/>
                <a:gd fmla="*/ 74 h 77" name="T81"/>
                <a:gd fmla="*/ 21 w 40" name="T82"/>
                <a:gd fmla="*/ 66 h 77" name="T83"/>
                <a:gd fmla="*/ 26 w 40" name="T84"/>
                <a:gd fmla="*/ 65 h 77" name="T85"/>
                <a:gd fmla="*/ 27 w 40" name="T86"/>
                <a:gd fmla="*/ 73 h 77" name="T87"/>
                <a:gd fmla="*/ 29 w 40" name="T88"/>
                <a:gd fmla="*/ 76 h 77" name="T89"/>
                <a:gd fmla="*/ 32 w 40" name="T90"/>
                <a:gd fmla="*/ 73 h 77" name="T91"/>
                <a:gd fmla="*/ 30 w 40" name="T92"/>
                <a:gd fmla="*/ 63 h 77" name="T93"/>
                <a:gd fmla="*/ 34 w 40" name="T94"/>
                <a:gd fmla="*/ 61 h 77" name="T95"/>
                <a:gd fmla="*/ 38 w 40" name="T96"/>
                <a:gd fmla="*/ 55 h 77" name="T97"/>
                <a:gd fmla="*/ 39 w 40" name="T98"/>
                <a:gd fmla="*/ 47 h 77" name="T99"/>
                <a:gd fmla="*/ 34 w 40" name="T100"/>
                <a:gd fmla="*/ 38 h 77" name="T101"/>
                <a:gd fmla="*/ 15 w 40" name="T102"/>
                <a:gd fmla="*/ 19 h 77" name="T103"/>
                <a:gd fmla="*/ 20 w 40" name="T104"/>
                <a:gd fmla="*/ 18 h 77" name="T105"/>
                <a:gd fmla="*/ 21 w 40" name="T106"/>
                <a:gd fmla="*/ 32 h 77" name="T107"/>
                <a:gd fmla="*/ 16 w 40" name="T108"/>
                <a:gd fmla="*/ 30 h 77" name="T109"/>
                <a:gd fmla="*/ 15 w 40" name="T110"/>
                <a:gd fmla="*/ 19 h 77" name="T111"/>
                <a:gd fmla="*/ 20 w 40" name="T112"/>
                <a:gd fmla="*/ 56 h 77" name="T113"/>
                <a:gd fmla="*/ 18 w 40" name="T114"/>
                <a:gd fmla="*/ 41 h 77" name="T115"/>
                <a:gd fmla="*/ 23 w 40" name="T116"/>
                <a:gd fmla="*/ 43 h 77" name="T117"/>
                <a:gd fmla="*/ 24 w 40" name="T118"/>
                <a:gd fmla="*/ 55 h 77" name="T119"/>
                <a:gd fmla="*/ 20 w 40" name="T120"/>
                <a:gd fmla="*/ 56 h 77"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77" w="40">
                  <a:moveTo>
                    <a:pt x="34" y="38"/>
                  </a:moveTo>
                  <a:cubicBezTo>
                    <a:pt x="32" y="36"/>
                    <a:pt x="30" y="35"/>
                    <a:pt x="27" y="33"/>
                  </a:cubicBezTo>
                  <a:cubicBezTo>
                    <a:pt x="25" y="18"/>
                    <a:pt x="25" y="18"/>
                    <a:pt x="25" y="18"/>
                  </a:cubicBezTo>
                  <a:cubicBezTo>
                    <a:pt x="25" y="18"/>
                    <a:pt x="25" y="18"/>
                    <a:pt x="26" y="18"/>
                  </a:cubicBezTo>
                  <a:cubicBezTo>
                    <a:pt x="27" y="18"/>
                    <a:pt x="29" y="18"/>
                    <a:pt x="30" y="18"/>
                  </a:cubicBezTo>
                  <a:cubicBezTo>
                    <a:pt x="31" y="19"/>
                    <a:pt x="31" y="18"/>
                    <a:pt x="31" y="17"/>
                  </a:cubicBezTo>
                  <a:cubicBezTo>
                    <a:pt x="32" y="16"/>
                    <a:pt x="32" y="15"/>
                    <a:pt x="32" y="14"/>
                  </a:cubicBezTo>
                  <a:cubicBezTo>
                    <a:pt x="32" y="13"/>
                    <a:pt x="32" y="12"/>
                    <a:pt x="32" y="11"/>
                  </a:cubicBezTo>
                  <a:cubicBezTo>
                    <a:pt x="32" y="10"/>
                    <a:pt x="32" y="10"/>
                    <a:pt x="31" y="10"/>
                  </a:cubicBezTo>
                  <a:cubicBezTo>
                    <a:pt x="31" y="9"/>
                    <a:pt x="30" y="9"/>
                    <a:pt x="30" y="9"/>
                  </a:cubicBezTo>
                  <a:cubicBezTo>
                    <a:pt x="29" y="9"/>
                    <a:pt x="28" y="9"/>
                    <a:pt x="27" y="9"/>
                  </a:cubicBezTo>
                  <a:cubicBezTo>
                    <a:pt x="26" y="9"/>
                    <a:pt x="25" y="9"/>
                    <a:pt x="23" y="9"/>
                  </a:cubicBezTo>
                  <a:cubicBezTo>
                    <a:pt x="23" y="2"/>
                    <a:pt x="23" y="2"/>
                    <a:pt x="23" y="2"/>
                  </a:cubicBezTo>
                  <a:cubicBezTo>
                    <a:pt x="22" y="1"/>
                    <a:pt x="21" y="0"/>
                    <a:pt x="20" y="0"/>
                  </a:cubicBezTo>
                  <a:cubicBezTo>
                    <a:pt x="18" y="0"/>
                    <a:pt x="18" y="1"/>
                    <a:pt x="18" y="3"/>
                  </a:cubicBezTo>
                  <a:cubicBezTo>
                    <a:pt x="19" y="10"/>
                    <a:pt x="19" y="10"/>
                    <a:pt x="19" y="10"/>
                  </a:cubicBezTo>
                  <a:cubicBezTo>
                    <a:pt x="18" y="10"/>
                    <a:pt x="18" y="10"/>
                    <a:pt x="18" y="10"/>
                  </a:cubicBezTo>
                  <a:cubicBezTo>
                    <a:pt x="16" y="10"/>
                    <a:pt x="15" y="10"/>
                    <a:pt x="14" y="10"/>
                  </a:cubicBezTo>
                  <a:cubicBezTo>
                    <a:pt x="13" y="3"/>
                    <a:pt x="13" y="3"/>
                    <a:pt x="13" y="3"/>
                  </a:cubicBezTo>
                  <a:cubicBezTo>
                    <a:pt x="13" y="2"/>
                    <a:pt x="11" y="1"/>
                    <a:pt x="10" y="1"/>
                  </a:cubicBezTo>
                  <a:cubicBezTo>
                    <a:pt x="9" y="1"/>
                    <a:pt x="8" y="3"/>
                    <a:pt x="8" y="4"/>
                  </a:cubicBezTo>
                  <a:cubicBezTo>
                    <a:pt x="9" y="12"/>
                    <a:pt x="9" y="12"/>
                    <a:pt x="9" y="12"/>
                  </a:cubicBezTo>
                  <a:cubicBezTo>
                    <a:pt x="7" y="13"/>
                    <a:pt x="5" y="14"/>
                    <a:pt x="4" y="16"/>
                  </a:cubicBezTo>
                  <a:cubicBezTo>
                    <a:pt x="2" y="17"/>
                    <a:pt x="1" y="19"/>
                    <a:pt x="1" y="21"/>
                  </a:cubicBezTo>
                  <a:cubicBezTo>
                    <a:pt x="0" y="23"/>
                    <a:pt x="0" y="24"/>
                    <a:pt x="0" y="26"/>
                  </a:cubicBezTo>
                  <a:cubicBezTo>
                    <a:pt x="1" y="29"/>
                    <a:pt x="1" y="31"/>
                    <a:pt x="2" y="33"/>
                  </a:cubicBezTo>
                  <a:cubicBezTo>
                    <a:pt x="3" y="34"/>
                    <a:pt x="5" y="36"/>
                    <a:pt x="6" y="37"/>
                  </a:cubicBezTo>
                  <a:cubicBezTo>
                    <a:pt x="8" y="38"/>
                    <a:pt x="9" y="39"/>
                    <a:pt x="11" y="39"/>
                  </a:cubicBezTo>
                  <a:cubicBezTo>
                    <a:pt x="12" y="40"/>
                    <a:pt x="12" y="40"/>
                    <a:pt x="12" y="40"/>
                  </a:cubicBezTo>
                  <a:cubicBezTo>
                    <a:pt x="15" y="57"/>
                    <a:pt x="15" y="57"/>
                    <a:pt x="15" y="57"/>
                  </a:cubicBezTo>
                  <a:cubicBezTo>
                    <a:pt x="13" y="57"/>
                    <a:pt x="12" y="57"/>
                    <a:pt x="10" y="57"/>
                  </a:cubicBezTo>
                  <a:cubicBezTo>
                    <a:pt x="8" y="57"/>
                    <a:pt x="6" y="56"/>
                    <a:pt x="5" y="56"/>
                  </a:cubicBezTo>
                  <a:cubicBezTo>
                    <a:pt x="4" y="56"/>
                    <a:pt x="4" y="56"/>
                    <a:pt x="4" y="57"/>
                  </a:cubicBezTo>
                  <a:cubicBezTo>
                    <a:pt x="3" y="58"/>
                    <a:pt x="3" y="59"/>
                    <a:pt x="3" y="60"/>
                  </a:cubicBezTo>
                  <a:cubicBezTo>
                    <a:pt x="3" y="61"/>
                    <a:pt x="3" y="62"/>
                    <a:pt x="3" y="63"/>
                  </a:cubicBezTo>
                  <a:cubicBezTo>
                    <a:pt x="3" y="64"/>
                    <a:pt x="3" y="64"/>
                    <a:pt x="4" y="65"/>
                  </a:cubicBezTo>
                  <a:cubicBezTo>
                    <a:pt x="5" y="65"/>
                    <a:pt x="7" y="66"/>
                    <a:pt x="9" y="66"/>
                  </a:cubicBezTo>
                  <a:cubicBezTo>
                    <a:pt x="11" y="66"/>
                    <a:pt x="13" y="66"/>
                    <a:pt x="16" y="66"/>
                  </a:cubicBezTo>
                  <a:cubicBezTo>
                    <a:pt x="17" y="75"/>
                    <a:pt x="17" y="75"/>
                    <a:pt x="17" y="75"/>
                  </a:cubicBezTo>
                  <a:cubicBezTo>
                    <a:pt x="17" y="76"/>
                    <a:pt x="18" y="77"/>
                    <a:pt x="20" y="77"/>
                  </a:cubicBezTo>
                  <a:cubicBezTo>
                    <a:pt x="21" y="77"/>
                    <a:pt x="22" y="75"/>
                    <a:pt x="22" y="74"/>
                  </a:cubicBezTo>
                  <a:cubicBezTo>
                    <a:pt x="21" y="66"/>
                    <a:pt x="21" y="66"/>
                    <a:pt x="21" y="66"/>
                  </a:cubicBezTo>
                  <a:cubicBezTo>
                    <a:pt x="22" y="65"/>
                    <a:pt x="24" y="65"/>
                    <a:pt x="26" y="65"/>
                  </a:cubicBezTo>
                  <a:cubicBezTo>
                    <a:pt x="27" y="73"/>
                    <a:pt x="27" y="73"/>
                    <a:pt x="27" y="73"/>
                  </a:cubicBezTo>
                  <a:cubicBezTo>
                    <a:pt x="27" y="75"/>
                    <a:pt x="28" y="76"/>
                    <a:pt x="29" y="76"/>
                  </a:cubicBezTo>
                  <a:cubicBezTo>
                    <a:pt x="31" y="75"/>
                    <a:pt x="32" y="74"/>
                    <a:pt x="32" y="73"/>
                  </a:cubicBezTo>
                  <a:cubicBezTo>
                    <a:pt x="30" y="63"/>
                    <a:pt x="30" y="63"/>
                    <a:pt x="30" y="63"/>
                  </a:cubicBezTo>
                  <a:cubicBezTo>
                    <a:pt x="32" y="62"/>
                    <a:pt x="33" y="62"/>
                    <a:pt x="34" y="61"/>
                  </a:cubicBezTo>
                  <a:cubicBezTo>
                    <a:pt x="36" y="59"/>
                    <a:pt x="37" y="57"/>
                    <a:pt x="38" y="55"/>
                  </a:cubicBezTo>
                  <a:cubicBezTo>
                    <a:pt x="39" y="53"/>
                    <a:pt x="40" y="50"/>
                    <a:pt x="39" y="47"/>
                  </a:cubicBezTo>
                  <a:cubicBezTo>
                    <a:pt x="39" y="43"/>
                    <a:pt x="37" y="40"/>
                    <a:pt x="34" y="38"/>
                  </a:cubicBezTo>
                  <a:close/>
                  <a:moveTo>
                    <a:pt x="15" y="19"/>
                  </a:moveTo>
                  <a:cubicBezTo>
                    <a:pt x="16" y="19"/>
                    <a:pt x="18" y="18"/>
                    <a:pt x="20" y="18"/>
                  </a:cubicBezTo>
                  <a:cubicBezTo>
                    <a:pt x="21" y="32"/>
                    <a:pt x="21" y="32"/>
                    <a:pt x="21" y="32"/>
                  </a:cubicBezTo>
                  <a:cubicBezTo>
                    <a:pt x="19" y="31"/>
                    <a:pt x="18" y="31"/>
                    <a:pt x="16" y="30"/>
                  </a:cubicBezTo>
                  <a:lnTo>
                    <a:pt x="15" y="19"/>
                  </a:lnTo>
                  <a:close/>
                  <a:moveTo>
                    <a:pt x="20" y="56"/>
                  </a:moveTo>
                  <a:cubicBezTo>
                    <a:pt x="18" y="41"/>
                    <a:pt x="18" y="41"/>
                    <a:pt x="18" y="41"/>
                  </a:cubicBezTo>
                  <a:cubicBezTo>
                    <a:pt x="20" y="42"/>
                    <a:pt x="21" y="42"/>
                    <a:pt x="23" y="43"/>
                  </a:cubicBezTo>
                  <a:cubicBezTo>
                    <a:pt x="24" y="55"/>
                    <a:pt x="24" y="55"/>
                    <a:pt x="24" y="55"/>
                  </a:cubicBezTo>
                  <a:cubicBezTo>
                    <a:pt x="23" y="56"/>
                    <a:pt x="21" y="56"/>
                    <a:pt x="20" y="56"/>
                  </a:cubicBezTo>
                  <a:close/>
                </a:path>
              </a:pathLst>
            </a:custGeom>
            <a:solidFill>
              <a:schemeClr val="accent4"/>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400" name="Freeform 247"/>
            <p:cNvSpPr>
              <a:spLocks noEditPoints="1"/>
            </p:cNvSpPr>
            <p:nvPr/>
          </p:nvSpPr>
          <p:spPr bwMode="auto">
            <a:xfrm>
              <a:off x="3500437" y="2105222"/>
              <a:ext cx="117872" cy="232172"/>
            </a:xfrm>
            <a:custGeom>
              <a:gdLst>
                <a:gd fmla="*/ 39 w 46" name="T0"/>
                <a:gd fmla="*/ 44 h 90" name="T1"/>
                <a:gd fmla="*/ 31 w 46" name="T2"/>
                <a:gd fmla="*/ 39 h 90" name="T3"/>
                <a:gd fmla="*/ 28 w 46" name="T4"/>
                <a:gd fmla="*/ 21 h 90" name="T5"/>
                <a:gd fmla="*/ 30 w 46" name="T6"/>
                <a:gd fmla="*/ 21 h 90" name="T7"/>
                <a:gd fmla="*/ 35 w 46" name="T8"/>
                <a:gd fmla="*/ 22 h 90" name="T9"/>
                <a:gd fmla="*/ 36 w 46" name="T10"/>
                <a:gd fmla="*/ 20 h 90" name="T11"/>
                <a:gd fmla="*/ 37 w 46" name="T12"/>
                <a:gd fmla="*/ 17 h 90" name="T13"/>
                <a:gd fmla="*/ 37 w 46" name="T14"/>
                <a:gd fmla="*/ 13 h 90" name="T15"/>
                <a:gd fmla="*/ 36 w 46" name="T16"/>
                <a:gd fmla="*/ 12 h 90" name="T17"/>
                <a:gd fmla="*/ 34 w 46" name="T18"/>
                <a:gd fmla="*/ 11 h 90" name="T19"/>
                <a:gd fmla="*/ 31 w 46" name="T20"/>
                <a:gd fmla="*/ 11 h 90" name="T21"/>
                <a:gd fmla="*/ 27 w 46" name="T22"/>
                <a:gd fmla="*/ 11 h 90" name="T23"/>
                <a:gd fmla="*/ 26 w 46" name="T24"/>
                <a:gd fmla="*/ 3 h 90" name="T25"/>
                <a:gd fmla="*/ 23 w 46" name="T26"/>
                <a:gd fmla="*/ 0 h 90" name="T27"/>
                <a:gd fmla="*/ 20 w 46" name="T28"/>
                <a:gd fmla="*/ 4 h 90" name="T29"/>
                <a:gd fmla="*/ 21 w 46" name="T30"/>
                <a:gd fmla="*/ 12 h 90" name="T31"/>
                <a:gd fmla="*/ 21 w 46" name="T32"/>
                <a:gd fmla="*/ 12 h 90" name="T33"/>
                <a:gd fmla="*/ 16 w 46" name="T34"/>
                <a:gd fmla="*/ 13 h 90" name="T35"/>
                <a:gd fmla="*/ 15 w 46" name="T36"/>
                <a:gd fmla="*/ 4 h 90" name="T37"/>
                <a:gd fmla="*/ 12 w 46" name="T38"/>
                <a:gd fmla="*/ 2 h 90" name="T39"/>
                <a:gd fmla="*/ 9 w 46" name="T40"/>
                <a:gd fmla="*/ 5 h 90" name="T41"/>
                <a:gd fmla="*/ 10 w 46" name="T42"/>
                <a:gd fmla="*/ 15 h 90" name="T43"/>
                <a:gd fmla="*/ 4 w 46" name="T44"/>
                <a:gd fmla="*/ 19 h 90" name="T45"/>
                <a:gd fmla="*/ 1 w 46" name="T46"/>
                <a:gd fmla="*/ 25 h 90" name="T47"/>
                <a:gd fmla="*/ 0 w 46" name="T48"/>
                <a:gd fmla="*/ 31 h 90" name="T49"/>
                <a:gd fmla="*/ 3 w 46" name="T50"/>
                <a:gd fmla="*/ 38 h 90" name="T51"/>
                <a:gd fmla="*/ 7 w 46" name="T52"/>
                <a:gd fmla="*/ 43 h 90" name="T53"/>
                <a:gd fmla="*/ 13 w 46" name="T54"/>
                <a:gd fmla="*/ 46 h 90" name="T55"/>
                <a:gd fmla="*/ 14 w 46" name="T56"/>
                <a:gd fmla="*/ 47 h 90" name="T57"/>
                <a:gd fmla="*/ 17 w 46" name="T58"/>
                <a:gd fmla="*/ 67 h 90" name="T59"/>
                <a:gd fmla="*/ 12 w 46" name="T60"/>
                <a:gd fmla="*/ 66 h 90" name="T61"/>
                <a:gd fmla="*/ 5 w 46" name="T62"/>
                <a:gd fmla="*/ 65 h 90" name="T63"/>
                <a:gd fmla="*/ 4 w 46" name="T64"/>
                <a:gd fmla="*/ 67 h 90" name="T65"/>
                <a:gd fmla="*/ 4 w 46" name="T66"/>
                <a:gd fmla="*/ 70 h 90" name="T67"/>
                <a:gd fmla="*/ 3 w 46" name="T68"/>
                <a:gd fmla="*/ 73 h 90" name="T69"/>
                <a:gd fmla="*/ 4 w 46" name="T70"/>
                <a:gd fmla="*/ 75 h 90" name="T71"/>
                <a:gd fmla="*/ 11 w 46" name="T72"/>
                <a:gd fmla="*/ 77 h 90" name="T73"/>
                <a:gd fmla="*/ 18 w 46" name="T74"/>
                <a:gd fmla="*/ 77 h 90" name="T75"/>
                <a:gd fmla="*/ 20 w 46" name="T76"/>
                <a:gd fmla="*/ 87 h 90" name="T77"/>
                <a:gd fmla="*/ 23 w 46" name="T78"/>
                <a:gd fmla="*/ 89 h 90" name="T79"/>
                <a:gd fmla="*/ 25 w 46" name="T80"/>
                <a:gd fmla="*/ 86 h 90" name="T81"/>
                <a:gd fmla="*/ 24 w 46" name="T82"/>
                <a:gd fmla="*/ 77 h 90" name="T83"/>
                <a:gd fmla="*/ 30 w 46" name="T84"/>
                <a:gd fmla="*/ 75 h 90" name="T85"/>
                <a:gd fmla="*/ 31 w 46" name="T86"/>
                <a:gd fmla="*/ 86 h 90" name="T87"/>
                <a:gd fmla="*/ 34 w 46" name="T88"/>
                <a:gd fmla="*/ 88 h 90" name="T89"/>
                <a:gd fmla="*/ 37 w 46" name="T90"/>
                <a:gd fmla="*/ 85 h 90" name="T91"/>
                <a:gd fmla="*/ 35 w 46" name="T92"/>
                <a:gd fmla="*/ 73 h 90" name="T93"/>
                <a:gd fmla="*/ 40 w 46" name="T94"/>
                <a:gd fmla="*/ 71 h 90" name="T95"/>
                <a:gd fmla="*/ 44 w 46" name="T96"/>
                <a:gd fmla="*/ 64 h 90" name="T97"/>
                <a:gd fmla="*/ 45 w 46" name="T98"/>
                <a:gd fmla="*/ 55 h 90" name="T99"/>
                <a:gd fmla="*/ 39 w 46" name="T100"/>
                <a:gd fmla="*/ 44 h 90" name="T101"/>
                <a:gd fmla="*/ 17 w 46" name="T102"/>
                <a:gd fmla="*/ 23 h 90" name="T103"/>
                <a:gd fmla="*/ 23 w 46" name="T104"/>
                <a:gd fmla="*/ 21 h 90" name="T105"/>
                <a:gd fmla="*/ 25 w 46" name="T106"/>
                <a:gd fmla="*/ 37 h 90" name="T107"/>
                <a:gd fmla="*/ 19 w 46" name="T108"/>
                <a:gd fmla="*/ 36 h 90" name="T109"/>
                <a:gd fmla="*/ 17 w 46" name="T110"/>
                <a:gd fmla="*/ 23 h 90" name="T111"/>
                <a:gd fmla="*/ 23 w 46" name="T112"/>
                <a:gd fmla="*/ 66 h 90" name="T113"/>
                <a:gd fmla="*/ 20 w 46" name="T114"/>
                <a:gd fmla="*/ 48 h 90" name="T115"/>
                <a:gd fmla="*/ 26 w 46" name="T116"/>
                <a:gd fmla="*/ 50 h 90" name="T117"/>
                <a:gd fmla="*/ 28 w 46" name="T118"/>
                <a:gd fmla="*/ 64 h 90" name="T119"/>
                <a:gd fmla="*/ 23 w 46" name="T120"/>
                <a:gd fmla="*/ 66 h 90"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90" w="46">
                  <a:moveTo>
                    <a:pt x="39" y="44"/>
                  </a:moveTo>
                  <a:cubicBezTo>
                    <a:pt x="37" y="42"/>
                    <a:pt x="34" y="41"/>
                    <a:pt x="31" y="39"/>
                  </a:cubicBezTo>
                  <a:cubicBezTo>
                    <a:pt x="28" y="21"/>
                    <a:pt x="28" y="21"/>
                    <a:pt x="28" y="21"/>
                  </a:cubicBezTo>
                  <a:cubicBezTo>
                    <a:pt x="29" y="21"/>
                    <a:pt x="29" y="21"/>
                    <a:pt x="30" y="21"/>
                  </a:cubicBezTo>
                  <a:cubicBezTo>
                    <a:pt x="32" y="21"/>
                    <a:pt x="34" y="22"/>
                    <a:pt x="35" y="22"/>
                  </a:cubicBezTo>
                  <a:cubicBezTo>
                    <a:pt x="35" y="22"/>
                    <a:pt x="36" y="22"/>
                    <a:pt x="36" y="20"/>
                  </a:cubicBezTo>
                  <a:cubicBezTo>
                    <a:pt x="37" y="19"/>
                    <a:pt x="37" y="18"/>
                    <a:pt x="37" y="17"/>
                  </a:cubicBezTo>
                  <a:cubicBezTo>
                    <a:pt x="37" y="16"/>
                    <a:pt x="37" y="15"/>
                    <a:pt x="37" y="13"/>
                  </a:cubicBezTo>
                  <a:cubicBezTo>
                    <a:pt x="37" y="12"/>
                    <a:pt x="37" y="12"/>
                    <a:pt x="36" y="12"/>
                  </a:cubicBezTo>
                  <a:cubicBezTo>
                    <a:pt x="36" y="12"/>
                    <a:pt x="35" y="11"/>
                    <a:pt x="34" y="11"/>
                  </a:cubicBezTo>
                  <a:cubicBezTo>
                    <a:pt x="33" y="11"/>
                    <a:pt x="33" y="11"/>
                    <a:pt x="31" y="11"/>
                  </a:cubicBezTo>
                  <a:cubicBezTo>
                    <a:pt x="30" y="11"/>
                    <a:pt x="29" y="11"/>
                    <a:pt x="27" y="11"/>
                  </a:cubicBezTo>
                  <a:cubicBezTo>
                    <a:pt x="26" y="3"/>
                    <a:pt x="26" y="3"/>
                    <a:pt x="26" y="3"/>
                  </a:cubicBezTo>
                  <a:cubicBezTo>
                    <a:pt x="26" y="1"/>
                    <a:pt x="24" y="0"/>
                    <a:pt x="23" y="0"/>
                  </a:cubicBezTo>
                  <a:cubicBezTo>
                    <a:pt x="21" y="1"/>
                    <a:pt x="20" y="2"/>
                    <a:pt x="20" y="4"/>
                  </a:cubicBezTo>
                  <a:cubicBezTo>
                    <a:pt x="21" y="12"/>
                    <a:pt x="21" y="12"/>
                    <a:pt x="21" y="12"/>
                  </a:cubicBezTo>
                  <a:cubicBezTo>
                    <a:pt x="21" y="12"/>
                    <a:pt x="21" y="12"/>
                    <a:pt x="21" y="12"/>
                  </a:cubicBezTo>
                  <a:cubicBezTo>
                    <a:pt x="19" y="12"/>
                    <a:pt x="17" y="12"/>
                    <a:pt x="16" y="13"/>
                  </a:cubicBezTo>
                  <a:cubicBezTo>
                    <a:pt x="15" y="4"/>
                    <a:pt x="15" y="4"/>
                    <a:pt x="15" y="4"/>
                  </a:cubicBezTo>
                  <a:cubicBezTo>
                    <a:pt x="15" y="3"/>
                    <a:pt x="13" y="2"/>
                    <a:pt x="12" y="2"/>
                  </a:cubicBezTo>
                  <a:cubicBezTo>
                    <a:pt x="10" y="2"/>
                    <a:pt x="9" y="4"/>
                    <a:pt x="9" y="5"/>
                  </a:cubicBezTo>
                  <a:cubicBezTo>
                    <a:pt x="10" y="15"/>
                    <a:pt x="10" y="15"/>
                    <a:pt x="10" y="15"/>
                  </a:cubicBezTo>
                  <a:cubicBezTo>
                    <a:pt x="8" y="16"/>
                    <a:pt x="6" y="17"/>
                    <a:pt x="4" y="19"/>
                  </a:cubicBezTo>
                  <a:cubicBezTo>
                    <a:pt x="3" y="20"/>
                    <a:pt x="1" y="22"/>
                    <a:pt x="1" y="25"/>
                  </a:cubicBezTo>
                  <a:cubicBezTo>
                    <a:pt x="0" y="27"/>
                    <a:pt x="0" y="29"/>
                    <a:pt x="0" y="31"/>
                  </a:cubicBezTo>
                  <a:cubicBezTo>
                    <a:pt x="1" y="34"/>
                    <a:pt x="2" y="36"/>
                    <a:pt x="3" y="38"/>
                  </a:cubicBezTo>
                  <a:cubicBezTo>
                    <a:pt x="4" y="40"/>
                    <a:pt x="5" y="42"/>
                    <a:pt x="7" y="43"/>
                  </a:cubicBezTo>
                  <a:cubicBezTo>
                    <a:pt x="9" y="44"/>
                    <a:pt x="11" y="45"/>
                    <a:pt x="13" y="46"/>
                  </a:cubicBezTo>
                  <a:cubicBezTo>
                    <a:pt x="14" y="46"/>
                    <a:pt x="14" y="46"/>
                    <a:pt x="14" y="47"/>
                  </a:cubicBezTo>
                  <a:cubicBezTo>
                    <a:pt x="17" y="67"/>
                    <a:pt x="17" y="67"/>
                    <a:pt x="17" y="67"/>
                  </a:cubicBezTo>
                  <a:cubicBezTo>
                    <a:pt x="15" y="67"/>
                    <a:pt x="13" y="67"/>
                    <a:pt x="12" y="66"/>
                  </a:cubicBezTo>
                  <a:cubicBezTo>
                    <a:pt x="9" y="66"/>
                    <a:pt x="7" y="66"/>
                    <a:pt x="5" y="65"/>
                  </a:cubicBezTo>
                  <a:cubicBezTo>
                    <a:pt x="5" y="65"/>
                    <a:pt x="4" y="66"/>
                    <a:pt x="4" y="67"/>
                  </a:cubicBezTo>
                  <a:cubicBezTo>
                    <a:pt x="4" y="68"/>
                    <a:pt x="4" y="69"/>
                    <a:pt x="4" y="70"/>
                  </a:cubicBezTo>
                  <a:cubicBezTo>
                    <a:pt x="3" y="71"/>
                    <a:pt x="3" y="72"/>
                    <a:pt x="3" y="73"/>
                  </a:cubicBezTo>
                  <a:cubicBezTo>
                    <a:pt x="4" y="74"/>
                    <a:pt x="4" y="75"/>
                    <a:pt x="4" y="75"/>
                  </a:cubicBezTo>
                  <a:cubicBezTo>
                    <a:pt x="5" y="76"/>
                    <a:pt x="8" y="77"/>
                    <a:pt x="11" y="77"/>
                  </a:cubicBezTo>
                  <a:cubicBezTo>
                    <a:pt x="13" y="77"/>
                    <a:pt x="15" y="77"/>
                    <a:pt x="18" y="77"/>
                  </a:cubicBezTo>
                  <a:cubicBezTo>
                    <a:pt x="20" y="87"/>
                    <a:pt x="20" y="87"/>
                    <a:pt x="20" y="87"/>
                  </a:cubicBezTo>
                  <a:cubicBezTo>
                    <a:pt x="20" y="89"/>
                    <a:pt x="21" y="90"/>
                    <a:pt x="23" y="89"/>
                  </a:cubicBezTo>
                  <a:cubicBezTo>
                    <a:pt x="24" y="89"/>
                    <a:pt x="25" y="88"/>
                    <a:pt x="25" y="86"/>
                  </a:cubicBezTo>
                  <a:cubicBezTo>
                    <a:pt x="24" y="77"/>
                    <a:pt x="24" y="77"/>
                    <a:pt x="24" y="77"/>
                  </a:cubicBezTo>
                  <a:cubicBezTo>
                    <a:pt x="26" y="76"/>
                    <a:pt x="28" y="76"/>
                    <a:pt x="30" y="75"/>
                  </a:cubicBezTo>
                  <a:cubicBezTo>
                    <a:pt x="31" y="86"/>
                    <a:pt x="31" y="86"/>
                    <a:pt x="31" y="86"/>
                  </a:cubicBezTo>
                  <a:cubicBezTo>
                    <a:pt x="31" y="87"/>
                    <a:pt x="33" y="88"/>
                    <a:pt x="34" y="88"/>
                  </a:cubicBezTo>
                  <a:cubicBezTo>
                    <a:pt x="36" y="88"/>
                    <a:pt x="37" y="86"/>
                    <a:pt x="37" y="85"/>
                  </a:cubicBezTo>
                  <a:cubicBezTo>
                    <a:pt x="35" y="73"/>
                    <a:pt x="35" y="73"/>
                    <a:pt x="35" y="73"/>
                  </a:cubicBezTo>
                  <a:cubicBezTo>
                    <a:pt x="37" y="73"/>
                    <a:pt x="38" y="72"/>
                    <a:pt x="40" y="71"/>
                  </a:cubicBezTo>
                  <a:cubicBezTo>
                    <a:pt x="42" y="69"/>
                    <a:pt x="43" y="67"/>
                    <a:pt x="44" y="64"/>
                  </a:cubicBezTo>
                  <a:cubicBezTo>
                    <a:pt x="45" y="62"/>
                    <a:pt x="46" y="59"/>
                    <a:pt x="45" y="55"/>
                  </a:cubicBezTo>
                  <a:cubicBezTo>
                    <a:pt x="45" y="51"/>
                    <a:pt x="43" y="47"/>
                    <a:pt x="39" y="44"/>
                  </a:cubicBezTo>
                  <a:close/>
                  <a:moveTo>
                    <a:pt x="17" y="23"/>
                  </a:moveTo>
                  <a:cubicBezTo>
                    <a:pt x="19" y="22"/>
                    <a:pt x="20" y="22"/>
                    <a:pt x="23" y="21"/>
                  </a:cubicBezTo>
                  <a:cubicBezTo>
                    <a:pt x="25" y="37"/>
                    <a:pt x="25" y="37"/>
                    <a:pt x="25" y="37"/>
                  </a:cubicBezTo>
                  <a:cubicBezTo>
                    <a:pt x="22" y="37"/>
                    <a:pt x="20" y="36"/>
                    <a:pt x="19" y="36"/>
                  </a:cubicBezTo>
                  <a:lnTo>
                    <a:pt x="17" y="23"/>
                  </a:lnTo>
                  <a:close/>
                  <a:moveTo>
                    <a:pt x="23" y="66"/>
                  </a:moveTo>
                  <a:cubicBezTo>
                    <a:pt x="20" y="48"/>
                    <a:pt x="20" y="48"/>
                    <a:pt x="20" y="48"/>
                  </a:cubicBezTo>
                  <a:cubicBezTo>
                    <a:pt x="23" y="49"/>
                    <a:pt x="25" y="50"/>
                    <a:pt x="26" y="50"/>
                  </a:cubicBezTo>
                  <a:cubicBezTo>
                    <a:pt x="28" y="64"/>
                    <a:pt x="28" y="64"/>
                    <a:pt x="28" y="64"/>
                  </a:cubicBezTo>
                  <a:cubicBezTo>
                    <a:pt x="27" y="65"/>
                    <a:pt x="25" y="66"/>
                    <a:pt x="23" y="66"/>
                  </a:cubicBezTo>
                  <a:close/>
                </a:path>
              </a:pathLst>
            </a:custGeom>
            <a:solidFill>
              <a:schemeClr val="accent2"/>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401" name="Freeform 248"/>
            <p:cNvSpPr/>
            <p:nvPr/>
          </p:nvSpPr>
          <p:spPr bwMode="auto">
            <a:xfrm>
              <a:off x="2846784" y="2725537"/>
              <a:ext cx="61913" cy="105966"/>
            </a:xfrm>
            <a:custGeom>
              <a:gdLst>
                <a:gd fmla="*/ 17 w 24" name="T0"/>
                <a:gd fmla="*/ 36 h 41" name="T1"/>
                <a:gd fmla="*/ 11 w 24" name="T2"/>
                <a:gd fmla="*/ 40 h 41" name="T3"/>
                <a:gd fmla="*/ 5 w 24" name="T4"/>
                <a:gd fmla="*/ 39 h 41" name="T5"/>
                <a:gd fmla="*/ 1 w 24" name="T6"/>
                <a:gd fmla="*/ 32 h 41" name="T7"/>
                <a:gd fmla="*/ 6 w 24" name="T8"/>
                <a:gd fmla="*/ 5 h 41" name="T9"/>
                <a:gd fmla="*/ 13 w 24" name="T10"/>
                <a:gd fmla="*/ 0 h 41" name="T11"/>
                <a:gd fmla="*/ 19 w 24" name="T12"/>
                <a:gd fmla="*/ 2 h 41" name="T13"/>
                <a:gd fmla="*/ 23 w 24" name="T14"/>
                <a:gd fmla="*/ 8 h 41" name="T15"/>
                <a:gd fmla="*/ 17 w 24" name="T16"/>
                <a:gd fmla="*/ 36 h 4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 w="24">
                  <a:moveTo>
                    <a:pt x="17" y="36"/>
                  </a:moveTo>
                  <a:cubicBezTo>
                    <a:pt x="17" y="39"/>
                    <a:pt x="14" y="41"/>
                    <a:pt x="11" y="40"/>
                  </a:cubicBezTo>
                  <a:cubicBezTo>
                    <a:pt x="5" y="39"/>
                    <a:pt x="5" y="39"/>
                    <a:pt x="5" y="39"/>
                  </a:cubicBezTo>
                  <a:cubicBezTo>
                    <a:pt x="2" y="38"/>
                    <a:pt x="0" y="35"/>
                    <a:pt x="1" y="32"/>
                  </a:cubicBezTo>
                  <a:cubicBezTo>
                    <a:pt x="6" y="5"/>
                    <a:pt x="6" y="5"/>
                    <a:pt x="6" y="5"/>
                  </a:cubicBezTo>
                  <a:cubicBezTo>
                    <a:pt x="7" y="2"/>
                    <a:pt x="10" y="0"/>
                    <a:pt x="13" y="0"/>
                  </a:cubicBezTo>
                  <a:cubicBezTo>
                    <a:pt x="19" y="2"/>
                    <a:pt x="19" y="2"/>
                    <a:pt x="19" y="2"/>
                  </a:cubicBezTo>
                  <a:cubicBezTo>
                    <a:pt x="22" y="2"/>
                    <a:pt x="24" y="5"/>
                    <a:pt x="23" y="8"/>
                  </a:cubicBezTo>
                  <a:lnTo>
                    <a:pt x="17" y="36"/>
                  </a:lnTo>
                  <a:close/>
                </a:path>
              </a:pathLst>
            </a:custGeom>
            <a:solidFill>
              <a:schemeClr val="accent3"/>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402" name="Freeform 249"/>
            <p:cNvSpPr/>
            <p:nvPr/>
          </p:nvSpPr>
          <p:spPr bwMode="auto">
            <a:xfrm>
              <a:off x="2905126" y="2710059"/>
              <a:ext cx="67865" cy="132160"/>
            </a:xfrm>
            <a:custGeom>
              <a:gdLst>
                <a:gd fmla="*/ 18 w 26" name="T0"/>
                <a:gd fmla="*/ 47 h 51" name="T1"/>
                <a:gd fmla="*/ 11 w 26" name="T2"/>
                <a:gd fmla="*/ 51 h 51" name="T3"/>
                <a:gd fmla="*/ 5 w 26" name="T4"/>
                <a:gd fmla="*/ 50 h 51" name="T5"/>
                <a:gd fmla="*/ 1 w 26" name="T6"/>
                <a:gd fmla="*/ 43 h 51" name="T7"/>
                <a:gd fmla="*/ 9 w 26" name="T8"/>
                <a:gd fmla="*/ 5 h 51" name="T9"/>
                <a:gd fmla="*/ 16 w 26" name="T10"/>
                <a:gd fmla="*/ 0 h 51" name="T11"/>
                <a:gd fmla="*/ 21 w 26" name="T12"/>
                <a:gd fmla="*/ 2 h 51" name="T13"/>
                <a:gd fmla="*/ 26 w 26" name="T14"/>
                <a:gd fmla="*/ 8 h 51" name="T15"/>
                <a:gd fmla="*/ 18 w 26" name="T16"/>
                <a:gd fmla="*/ 47 h 5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1" w="26">
                  <a:moveTo>
                    <a:pt x="18" y="47"/>
                  </a:moveTo>
                  <a:cubicBezTo>
                    <a:pt x="17" y="50"/>
                    <a:pt x="14" y="51"/>
                    <a:pt x="11" y="51"/>
                  </a:cubicBezTo>
                  <a:cubicBezTo>
                    <a:pt x="5" y="50"/>
                    <a:pt x="5" y="50"/>
                    <a:pt x="5" y="50"/>
                  </a:cubicBezTo>
                  <a:cubicBezTo>
                    <a:pt x="2" y="49"/>
                    <a:pt x="0" y="46"/>
                    <a:pt x="1" y="43"/>
                  </a:cubicBezTo>
                  <a:cubicBezTo>
                    <a:pt x="9" y="5"/>
                    <a:pt x="9" y="5"/>
                    <a:pt x="9" y="5"/>
                  </a:cubicBezTo>
                  <a:cubicBezTo>
                    <a:pt x="10" y="2"/>
                    <a:pt x="13" y="0"/>
                    <a:pt x="16" y="0"/>
                  </a:cubicBezTo>
                  <a:cubicBezTo>
                    <a:pt x="21" y="2"/>
                    <a:pt x="21" y="2"/>
                    <a:pt x="21" y="2"/>
                  </a:cubicBezTo>
                  <a:cubicBezTo>
                    <a:pt x="24" y="2"/>
                    <a:pt x="26" y="5"/>
                    <a:pt x="26" y="8"/>
                  </a:cubicBezTo>
                  <a:lnTo>
                    <a:pt x="18" y="47"/>
                  </a:lnTo>
                  <a:close/>
                </a:path>
              </a:pathLst>
            </a:custGeom>
            <a:solidFill>
              <a:schemeClr val="accent3"/>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403" name="Freeform 250"/>
            <p:cNvSpPr/>
            <p:nvPr/>
          </p:nvSpPr>
          <p:spPr bwMode="auto">
            <a:xfrm>
              <a:off x="2967038" y="2687436"/>
              <a:ext cx="75009" cy="166688"/>
            </a:xfrm>
            <a:custGeom>
              <a:gdLst>
                <a:gd fmla="*/ 17 w 29" name="T0"/>
                <a:gd fmla="*/ 61 h 65" name="T1"/>
                <a:gd fmla="*/ 11 w 29" name="T2"/>
                <a:gd fmla="*/ 65 h 65" name="T3"/>
                <a:gd fmla="*/ 5 w 29" name="T4"/>
                <a:gd fmla="*/ 64 h 65" name="T5"/>
                <a:gd fmla="*/ 1 w 29" name="T6"/>
                <a:gd fmla="*/ 57 h 65" name="T7"/>
                <a:gd fmla="*/ 12 w 29" name="T8"/>
                <a:gd fmla="*/ 5 h 65" name="T9"/>
                <a:gd fmla="*/ 18 w 29" name="T10"/>
                <a:gd fmla="*/ 0 h 65" name="T11"/>
                <a:gd fmla="*/ 24 w 29" name="T12"/>
                <a:gd fmla="*/ 2 h 65" name="T13"/>
                <a:gd fmla="*/ 28 w 29" name="T14"/>
                <a:gd fmla="*/ 8 h 65" name="T15"/>
                <a:gd fmla="*/ 17 w 29" name="T16"/>
                <a:gd fmla="*/ 61 h 6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5" w="28">
                  <a:moveTo>
                    <a:pt x="17" y="61"/>
                  </a:moveTo>
                  <a:cubicBezTo>
                    <a:pt x="17" y="64"/>
                    <a:pt x="14" y="65"/>
                    <a:pt x="11" y="65"/>
                  </a:cubicBezTo>
                  <a:cubicBezTo>
                    <a:pt x="5" y="64"/>
                    <a:pt x="5" y="64"/>
                    <a:pt x="5" y="64"/>
                  </a:cubicBezTo>
                  <a:cubicBezTo>
                    <a:pt x="2" y="63"/>
                    <a:pt x="0" y="60"/>
                    <a:pt x="1" y="57"/>
                  </a:cubicBezTo>
                  <a:cubicBezTo>
                    <a:pt x="12" y="5"/>
                    <a:pt x="12" y="5"/>
                    <a:pt x="12" y="5"/>
                  </a:cubicBezTo>
                  <a:cubicBezTo>
                    <a:pt x="12" y="2"/>
                    <a:pt x="15" y="0"/>
                    <a:pt x="18" y="0"/>
                  </a:cubicBezTo>
                  <a:cubicBezTo>
                    <a:pt x="24" y="2"/>
                    <a:pt x="24" y="2"/>
                    <a:pt x="24" y="2"/>
                  </a:cubicBezTo>
                  <a:cubicBezTo>
                    <a:pt x="27" y="2"/>
                    <a:pt x="29" y="5"/>
                    <a:pt x="28" y="8"/>
                  </a:cubicBezTo>
                  <a:lnTo>
                    <a:pt x="17" y="61"/>
                  </a:lnTo>
                  <a:close/>
                </a:path>
              </a:pathLst>
            </a:custGeom>
            <a:solidFill>
              <a:schemeClr val="accent3"/>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404" name="Freeform 251"/>
            <p:cNvSpPr/>
            <p:nvPr/>
          </p:nvSpPr>
          <p:spPr bwMode="auto">
            <a:xfrm>
              <a:off x="3024188" y="2733872"/>
              <a:ext cx="66675" cy="133350"/>
            </a:xfrm>
            <a:custGeom>
              <a:gdLst>
                <a:gd fmla="*/ 17 w 26" name="T0"/>
                <a:gd fmla="*/ 47 h 52" name="T1"/>
                <a:gd fmla="*/ 11 w 26" name="T2"/>
                <a:gd fmla="*/ 51 h 52" name="T3"/>
                <a:gd fmla="*/ 5 w 26" name="T4"/>
                <a:gd fmla="*/ 50 h 52" name="T5"/>
                <a:gd fmla="*/ 1 w 26" name="T6"/>
                <a:gd fmla="*/ 44 h 52" name="T7"/>
                <a:gd fmla="*/ 9 w 26" name="T8"/>
                <a:gd fmla="*/ 5 h 52" name="T9"/>
                <a:gd fmla="*/ 15 w 26" name="T10"/>
                <a:gd fmla="*/ 1 h 52" name="T11"/>
                <a:gd fmla="*/ 21 w 26" name="T12"/>
                <a:gd fmla="*/ 2 h 52" name="T13"/>
                <a:gd fmla="*/ 25 w 26" name="T14"/>
                <a:gd fmla="*/ 9 h 52" name="T15"/>
                <a:gd fmla="*/ 17 w 26" name="T16"/>
                <a:gd fmla="*/ 47 h 5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2" w="26">
                  <a:moveTo>
                    <a:pt x="17" y="47"/>
                  </a:moveTo>
                  <a:cubicBezTo>
                    <a:pt x="17" y="50"/>
                    <a:pt x="14" y="52"/>
                    <a:pt x="11" y="51"/>
                  </a:cubicBezTo>
                  <a:cubicBezTo>
                    <a:pt x="5" y="50"/>
                    <a:pt x="5" y="50"/>
                    <a:pt x="5" y="50"/>
                  </a:cubicBezTo>
                  <a:cubicBezTo>
                    <a:pt x="2" y="50"/>
                    <a:pt x="0" y="47"/>
                    <a:pt x="1" y="44"/>
                  </a:cubicBezTo>
                  <a:cubicBezTo>
                    <a:pt x="9" y="5"/>
                    <a:pt x="9" y="5"/>
                    <a:pt x="9" y="5"/>
                  </a:cubicBezTo>
                  <a:cubicBezTo>
                    <a:pt x="10" y="2"/>
                    <a:pt x="12" y="0"/>
                    <a:pt x="15" y="1"/>
                  </a:cubicBezTo>
                  <a:cubicBezTo>
                    <a:pt x="21" y="2"/>
                    <a:pt x="21" y="2"/>
                    <a:pt x="21" y="2"/>
                  </a:cubicBezTo>
                  <a:cubicBezTo>
                    <a:pt x="24" y="3"/>
                    <a:pt x="26" y="6"/>
                    <a:pt x="25" y="9"/>
                  </a:cubicBezTo>
                  <a:lnTo>
                    <a:pt x="17" y="47"/>
                  </a:lnTo>
                  <a:close/>
                </a:path>
              </a:pathLst>
            </a:custGeom>
            <a:solidFill>
              <a:schemeClr val="accent3"/>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405" name="Freeform 252"/>
            <p:cNvSpPr>
              <a:spLocks noEditPoints="1"/>
            </p:cNvSpPr>
            <p:nvPr/>
          </p:nvSpPr>
          <p:spPr bwMode="auto">
            <a:xfrm>
              <a:off x="1269207" y="2171897"/>
              <a:ext cx="120253" cy="121444"/>
            </a:xfrm>
            <a:custGeom>
              <a:gdLst>
                <a:gd fmla="*/ 26 w 47" name="T0"/>
                <a:gd fmla="*/ 2 h 47" name="T1"/>
                <a:gd fmla="*/ 2 w 47" name="T2"/>
                <a:gd fmla="*/ 20 h 47" name="T3"/>
                <a:gd fmla="*/ 20 w 47" name="T4"/>
                <a:gd fmla="*/ 45 h 47" name="T5"/>
                <a:gd fmla="*/ 45 w 47" name="T6"/>
                <a:gd fmla="*/ 27 h 47" name="T7"/>
                <a:gd fmla="*/ 26 w 47" name="T8"/>
                <a:gd fmla="*/ 2 h 47" name="T9"/>
                <a:gd fmla="*/ 21 w 47" name="T10"/>
                <a:gd fmla="*/ 41 h 47" name="T11"/>
                <a:gd fmla="*/ 6 w 47" name="T12"/>
                <a:gd fmla="*/ 21 h 47" name="T13"/>
                <a:gd fmla="*/ 26 w 47" name="T14"/>
                <a:gd fmla="*/ 6 h 47" name="T15"/>
                <a:gd fmla="*/ 41 w 47" name="T16"/>
                <a:gd fmla="*/ 26 h 47" name="T17"/>
                <a:gd fmla="*/ 21 w 47" name="T18"/>
                <a:gd fmla="*/ 41 h 4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7" w="47">
                  <a:moveTo>
                    <a:pt x="26" y="2"/>
                  </a:moveTo>
                  <a:cubicBezTo>
                    <a:pt x="15" y="0"/>
                    <a:pt x="3" y="9"/>
                    <a:pt x="2" y="20"/>
                  </a:cubicBezTo>
                  <a:cubicBezTo>
                    <a:pt x="0" y="32"/>
                    <a:pt x="8" y="43"/>
                    <a:pt x="20" y="45"/>
                  </a:cubicBezTo>
                  <a:cubicBezTo>
                    <a:pt x="32" y="47"/>
                    <a:pt x="43" y="39"/>
                    <a:pt x="45" y="27"/>
                  </a:cubicBezTo>
                  <a:cubicBezTo>
                    <a:pt x="47" y="15"/>
                    <a:pt x="38" y="4"/>
                    <a:pt x="26" y="2"/>
                  </a:cubicBezTo>
                  <a:close/>
                  <a:moveTo>
                    <a:pt x="21" y="41"/>
                  </a:moveTo>
                  <a:cubicBezTo>
                    <a:pt x="11" y="39"/>
                    <a:pt x="5" y="31"/>
                    <a:pt x="6" y="21"/>
                  </a:cubicBezTo>
                  <a:cubicBezTo>
                    <a:pt x="7" y="11"/>
                    <a:pt x="16" y="5"/>
                    <a:pt x="26" y="6"/>
                  </a:cubicBezTo>
                  <a:cubicBezTo>
                    <a:pt x="35" y="8"/>
                    <a:pt x="42" y="17"/>
                    <a:pt x="41" y="26"/>
                  </a:cubicBezTo>
                  <a:cubicBezTo>
                    <a:pt x="39" y="36"/>
                    <a:pt x="30" y="42"/>
                    <a:pt x="21" y="41"/>
                  </a:cubicBezTo>
                  <a:close/>
                </a:path>
              </a:pathLst>
            </a:custGeom>
            <a:solidFill>
              <a:schemeClr val="accent4"/>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406" name="Freeform 253"/>
            <p:cNvSpPr/>
            <p:nvPr/>
          </p:nvSpPr>
          <p:spPr bwMode="auto">
            <a:xfrm>
              <a:off x="1296591" y="2205234"/>
              <a:ext cx="64294" cy="57150"/>
            </a:xfrm>
            <a:custGeom>
              <a:gdLst>
                <a:gd fmla="*/ 14 w 25" name="T0"/>
                <a:gd fmla="*/ 18 h 22" name="T1"/>
                <a:gd fmla="*/ 9 w 25" name="T2"/>
                <a:gd fmla="*/ 14 h 22" name="T3"/>
                <a:gd fmla="*/ 14 w 25" name="T4"/>
                <a:gd fmla="*/ 15 h 22" name="T5"/>
                <a:gd fmla="*/ 15 w 25" name="T6"/>
                <a:gd fmla="*/ 13 h 22" name="T7"/>
                <a:gd fmla="*/ 14 w 25" name="T8"/>
                <a:gd fmla="*/ 12 h 22" name="T9"/>
                <a:gd fmla="*/ 8 w 25" name="T10"/>
                <a:gd fmla="*/ 11 h 22" name="T11"/>
                <a:gd fmla="*/ 8 w 25" name="T12"/>
                <a:gd fmla="*/ 10 h 22" name="T13"/>
                <a:gd fmla="*/ 9 w 25" name="T14"/>
                <a:gd fmla="*/ 9 h 22" name="T15"/>
                <a:gd fmla="*/ 14 w 25" name="T16"/>
                <a:gd fmla="*/ 10 h 22" name="T17"/>
                <a:gd fmla="*/ 16 w 25" name="T18"/>
                <a:gd fmla="*/ 9 h 22" name="T19"/>
                <a:gd fmla="*/ 15 w 25" name="T20"/>
                <a:gd fmla="*/ 7 h 22" name="T21"/>
                <a:gd fmla="*/ 10 w 25" name="T22"/>
                <a:gd fmla="*/ 6 h 22" name="T23"/>
                <a:gd fmla="*/ 16 w 25" name="T24"/>
                <a:gd fmla="*/ 4 h 22" name="T25"/>
                <a:gd fmla="*/ 20 w 25" name="T26"/>
                <a:gd fmla="*/ 6 h 22" name="T27"/>
                <a:gd fmla="*/ 25 w 25" name="T28"/>
                <a:gd fmla="*/ 7 h 22" name="T29"/>
                <a:gd fmla="*/ 17 w 25" name="T30"/>
                <a:gd fmla="*/ 1 h 22" name="T31"/>
                <a:gd fmla="*/ 6 w 25" name="T32"/>
                <a:gd fmla="*/ 6 h 22" name="T33"/>
                <a:gd fmla="*/ 3 w 25" name="T34"/>
                <a:gd fmla="*/ 5 h 22" name="T35"/>
                <a:gd fmla="*/ 1 w 25" name="T36"/>
                <a:gd fmla="*/ 6 h 22" name="T37"/>
                <a:gd fmla="*/ 2 w 25" name="T38"/>
                <a:gd fmla="*/ 8 h 22" name="T39"/>
                <a:gd fmla="*/ 5 w 25" name="T40"/>
                <a:gd fmla="*/ 8 h 22" name="T41"/>
                <a:gd fmla="*/ 5 w 25" name="T42"/>
                <a:gd fmla="*/ 9 h 22" name="T43"/>
                <a:gd fmla="*/ 5 w 25" name="T44"/>
                <a:gd fmla="*/ 10 h 22" name="T45"/>
                <a:gd fmla="*/ 2 w 25" name="T46"/>
                <a:gd fmla="*/ 10 h 22" name="T47"/>
                <a:gd fmla="*/ 0 w 25" name="T48"/>
                <a:gd fmla="*/ 11 h 22" name="T49"/>
                <a:gd fmla="*/ 2 w 25" name="T50"/>
                <a:gd fmla="*/ 13 h 22" name="T51"/>
                <a:gd fmla="*/ 5 w 25" name="T52"/>
                <a:gd fmla="*/ 13 h 22" name="T53"/>
                <a:gd fmla="*/ 14 w 25" name="T54"/>
                <a:gd fmla="*/ 21 h 22" name="T55"/>
                <a:gd fmla="*/ 23 w 25" name="T56"/>
                <a:gd fmla="*/ 18 h 22" name="T57"/>
                <a:gd fmla="*/ 19 w 25" name="T58"/>
                <a:gd fmla="*/ 17 h 22" name="T59"/>
                <a:gd fmla="*/ 14 w 25" name="T60"/>
                <a:gd fmla="*/ 18 h 22"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22" w="25">
                  <a:moveTo>
                    <a:pt x="14" y="18"/>
                  </a:moveTo>
                  <a:cubicBezTo>
                    <a:pt x="12" y="18"/>
                    <a:pt x="10" y="16"/>
                    <a:pt x="9" y="14"/>
                  </a:cubicBezTo>
                  <a:cubicBezTo>
                    <a:pt x="14" y="15"/>
                    <a:pt x="14" y="15"/>
                    <a:pt x="14" y="15"/>
                  </a:cubicBezTo>
                  <a:cubicBezTo>
                    <a:pt x="14" y="15"/>
                    <a:pt x="15" y="14"/>
                    <a:pt x="15" y="13"/>
                  </a:cubicBezTo>
                  <a:cubicBezTo>
                    <a:pt x="15" y="13"/>
                    <a:pt x="15" y="12"/>
                    <a:pt x="14" y="12"/>
                  </a:cubicBezTo>
                  <a:cubicBezTo>
                    <a:pt x="8" y="11"/>
                    <a:pt x="8" y="11"/>
                    <a:pt x="8" y="11"/>
                  </a:cubicBezTo>
                  <a:cubicBezTo>
                    <a:pt x="8" y="11"/>
                    <a:pt x="8" y="10"/>
                    <a:pt x="8" y="10"/>
                  </a:cubicBezTo>
                  <a:cubicBezTo>
                    <a:pt x="8" y="10"/>
                    <a:pt x="8" y="9"/>
                    <a:pt x="9" y="9"/>
                  </a:cubicBezTo>
                  <a:cubicBezTo>
                    <a:pt x="14" y="10"/>
                    <a:pt x="14" y="10"/>
                    <a:pt x="14" y="10"/>
                  </a:cubicBezTo>
                  <a:cubicBezTo>
                    <a:pt x="15" y="10"/>
                    <a:pt x="16" y="9"/>
                    <a:pt x="16" y="9"/>
                  </a:cubicBezTo>
                  <a:cubicBezTo>
                    <a:pt x="16" y="8"/>
                    <a:pt x="16" y="7"/>
                    <a:pt x="15" y="7"/>
                  </a:cubicBezTo>
                  <a:cubicBezTo>
                    <a:pt x="10" y="6"/>
                    <a:pt x="10" y="6"/>
                    <a:pt x="10" y="6"/>
                  </a:cubicBezTo>
                  <a:cubicBezTo>
                    <a:pt x="11" y="5"/>
                    <a:pt x="14" y="4"/>
                    <a:pt x="16" y="4"/>
                  </a:cubicBezTo>
                  <a:cubicBezTo>
                    <a:pt x="18" y="4"/>
                    <a:pt x="19" y="5"/>
                    <a:pt x="20" y="6"/>
                  </a:cubicBezTo>
                  <a:cubicBezTo>
                    <a:pt x="25" y="7"/>
                    <a:pt x="25" y="7"/>
                    <a:pt x="25" y="7"/>
                  </a:cubicBezTo>
                  <a:cubicBezTo>
                    <a:pt x="23" y="4"/>
                    <a:pt x="20" y="1"/>
                    <a:pt x="17" y="1"/>
                  </a:cubicBezTo>
                  <a:cubicBezTo>
                    <a:pt x="12" y="0"/>
                    <a:pt x="8" y="2"/>
                    <a:pt x="6" y="6"/>
                  </a:cubicBezTo>
                  <a:cubicBezTo>
                    <a:pt x="3" y="5"/>
                    <a:pt x="3" y="5"/>
                    <a:pt x="3" y="5"/>
                  </a:cubicBezTo>
                  <a:cubicBezTo>
                    <a:pt x="2" y="5"/>
                    <a:pt x="1" y="6"/>
                    <a:pt x="1" y="6"/>
                  </a:cubicBezTo>
                  <a:cubicBezTo>
                    <a:pt x="1" y="7"/>
                    <a:pt x="2" y="8"/>
                    <a:pt x="2" y="8"/>
                  </a:cubicBezTo>
                  <a:cubicBezTo>
                    <a:pt x="5" y="8"/>
                    <a:pt x="5" y="8"/>
                    <a:pt x="5" y="8"/>
                  </a:cubicBezTo>
                  <a:cubicBezTo>
                    <a:pt x="5" y="9"/>
                    <a:pt x="5" y="9"/>
                    <a:pt x="5" y="9"/>
                  </a:cubicBezTo>
                  <a:cubicBezTo>
                    <a:pt x="5" y="10"/>
                    <a:pt x="5" y="10"/>
                    <a:pt x="5" y="10"/>
                  </a:cubicBezTo>
                  <a:cubicBezTo>
                    <a:pt x="2" y="10"/>
                    <a:pt x="2" y="10"/>
                    <a:pt x="2" y="10"/>
                  </a:cubicBezTo>
                  <a:cubicBezTo>
                    <a:pt x="1" y="10"/>
                    <a:pt x="1" y="10"/>
                    <a:pt x="0" y="11"/>
                  </a:cubicBezTo>
                  <a:cubicBezTo>
                    <a:pt x="0" y="12"/>
                    <a:pt x="1" y="13"/>
                    <a:pt x="2" y="13"/>
                  </a:cubicBezTo>
                  <a:cubicBezTo>
                    <a:pt x="5" y="13"/>
                    <a:pt x="5" y="13"/>
                    <a:pt x="5" y="13"/>
                  </a:cubicBezTo>
                  <a:cubicBezTo>
                    <a:pt x="6" y="17"/>
                    <a:pt x="9" y="21"/>
                    <a:pt x="14" y="21"/>
                  </a:cubicBezTo>
                  <a:cubicBezTo>
                    <a:pt x="17" y="22"/>
                    <a:pt x="21" y="20"/>
                    <a:pt x="23" y="18"/>
                  </a:cubicBezTo>
                  <a:cubicBezTo>
                    <a:pt x="19" y="17"/>
                    <a:pt x="19" y="17"/>
                    <a:pt x="19" y="17"/>
                  </a:cubicBezTo>
                  <a:cubicBezTo>
                    <a:pt x="17" y="18"/>
                    <a:pt x="16" y="18"/>
                    <a:pt x="14" y="18"/>
                  </a:cubicBezTo>
                  <a:close/>
                </a:path>
              </a:pathLst>
            </a:custGeom>
            <a:solidFill>
              <a:schemeClr val="accent4"/>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407" name="Freeform 254"/>
            <p:cNvSpPr>
              <a:spLocks noEditPoints="1"/>
            </p:cNvSpPr>
            <p:nvPr/>
          </p:nvSpPr>
          <p:spPr bwMode="auto">
            <a:xfrm>
              <a:off x="2472928" y="1762322"/>
              <a:ext cx="121444" cy="121444"/>
            </a:xfrm>
            <a:custGeom>
              <a:gdLst>
                <a:gd fmla="*/ 27 w 47" name="T0"/>
                <a:gd fmla="*/ 2 h 47" name="T1"/>
                <a:gd fmla="*/ 2 w 47" name="T2"/>
                <a:gd fmla="*/ 20 h 47" name="T3"/>
                <a:gd fmla="*/ 20 w 47" name="T4"/>
                <a:gd fmla="*/ 45 h 47" name="T5"/>
                <a:gd fmla="*/ 45 w 47" name="T6"/>
                <a:gd fmla="*/ 27 h 47" name="T7"/>
                <a:gd fmla="*/ 27 w 47" name="T8"/>
                <a:gd fmla="*/ 2 h 47" name="T9"/>
                <a:gd fmla="*/ 21 w 47" name="T10"/>
                <a:gd fmla="*/ 41 h 47" name="T11"/>
                <a:gd fmla="*/ 6 w 47" name="T12"/>
                <a:gd fmla="*/ 21 h 47" name="T13"/>
                <a:gd fmla="*/ 26 w 47" name="T14"/>
                <a:gd fmla="*/ 6 h 47" name="T15"/>
                <a:gd fmla="*/ 41 w 47" name="T16"/>
                <a:gd fmla="*/ 26 h 47" name="T17"/>
                <a:gd fmla="*/ 21 w 47" name="T18"/>
                <a:gd fmla="*/ 41 h 4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7" w="47">
                  <a:moveTo>
                    <a:pt x="27" y="2"/>
                  </a:moveTo>
                  <a:cubicBezTo>
                    <a:pt x="15" y="0"/>
                    <a:pt x="4" y="8"/>
                    <a:pt x="2" y="20"/>
                  </a:cubicBezTo>
                  <a:cubicBezTo>
                    <a:pt x="0" y="32"/>
                    <a:pt x="8" y="43"/>
                    <a:pt x="20" y="45"/>
                  </a:cubicBezTo>
                  <a:cubicBezTo>
                    <a:pt x="32" y="47"/>
                    <a:pt x="43" y="38"/>
                    <a:pt x="45" y="27"/>
                  </a:cubicBezTo>
                  <a:cubicBezTo>
                    <a:pt x="47" y="15"/>
                    <a:pt x="38" y="4"/>
                    <a:pt x="27" y="2"/>
                  </a:cubicBezTo>
                  <a:close/>
                  <a:moveTo>
                    <a:pt x="21" y="41"/>
                  </a:moveTo>
                  <a:cubicBezTo>
                    <a:pt x="11" y="39"/>
                    <a:pt x="5" y="30"/>
                    <a:pt x="6" y="21"/>
                  </a:cubicBezTo>
                  <a:cubicBezTo>
                    <a:pt x="8" y="11"/>
                    <a:pt x="16" y="5"/>
                    <a:pt x="26" y="6"/>
                  </a:cubicBezTo>
                  <a:cubicBezTo>
                    <a:pt x="35" y="7"/>
                    <a:pt x="42" y="16"/>
                    <a:pt x="41" y="26"/>
                  </a:cubicBezTo>
                  <a:cubicBezTo>
                    <a:pt x="39" y="35"/>
                    <a:pt x="30" y="42"/>
                    <a:pt x="21" y="41"/>
                  </a:cubicBezTo>
                  <a:close/>
                </a:path>
              </a:pathLst>
            </a:custGeom>
            <a:solidFill>
              <a:schemeClr val="accent1"/>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408" name="Freeform 255"/>
            <p:cNvSpPr/>
            <p:nvPr/>
          </p:nvSpPr>
          <p:spPr bwMode="auto">
            <a:xfrm>
              <a:off x="2501503" y="1796850"/>
              <a:ext cx="64294" cy="55960"/>
            </a:xfrm>
            <a:custGeom>
              <a:gdLst>
                <a:gd fmla="*/ 14 w 25" name="T0"/>
                <a:gd fmla="*/ 18 h 22" name="T1"/>
                <a:gd fmla="*/ 9 w 25" name="T2"/>
                <a:gd fmla="*/ 14 h 22" name="T3"/>
                <a:gd fmla="*/ 14 w 25" name="T4"/>
                <a:gd fmla="*/ 14 h 22" name="T5"/>
                <a:gd fmla="*/ 15 w 25" name="T6"/>
                <a:gd fmla="*/ 13 h 22" name="T7"/>
                <a:gd fmla="*/ 14 w 25" name="T8"/>
                <a:gd fmla="*/ 12 h 22" name="T9"/>
                <a:gd fmla="*/ 8 w 25" name="T10"/>
                <a:gd fmla="*/ 11 h 22" name="T11"/>
                <a:gd fmla="*/ 8 w 25" name="T12"/>
                <a:gd fmla="*/ 10 h 22" name="T13"/>
                <a:gd fmla="*/ 9 w 25" name="T14"/>
                <a:gd fmla="*/ 9 h 22" name="T15"/>
                <a:gd fmla="*/ 14 w 25" name="T16"/>
                <a:gd fmla="*/ 10 h 22" name="T17"/>
                <a:gd fmla="*/ 16 w 25" name="T18"/>
                <a:gd fmla="*/ 8 h 22" name="T19"/>
                <a:gd fmla="*/ 15 w 25" name="T20"/>
                <a:gd fmla="*/ 7 h 22" name="T21"/>
                <a:gd fmla="*/ 10 w 25" name="T22"/>
                <a:gd fmla="*/ 6 h 22" name="T23"/>
                <a:gd fmla="*/ 16 w 25" name="T24"/>
                <a:gd fmla="*/ 4 h 22" name="T25"/>
                <a:gd fmla="*/ 20 w 25" name="T26"/>
                <a:gd fmla="*/ 6 h 22" name="T27"/>
                <a:gd fmla="*/ 25 w 25" name="T28"/>
                <a:gd fmla="*/ 7 h 22" name="T29"/>
                <a:gd fmla="*/ 17 w 25" name="T30"/>
                <a:gd fmla="*/ 0 h 22" name="T31"/>
                <a:gd fmla="*/ 6 w 25" name="T32"/>
                <a:gd fmla="*/ 6 h 22" name="T33"/>
                <a:gd fmla="*/ 3 w 25" name="T34"/>
                <a:gd fmla="*/ 5 h 22" name="T35"/>
                <a:gd fmla="*/ 1 w 25" name="T36"/>
                <a:gd fmla="*/ 6 h 22" name="T37"/>
                <a:gd fmla="*/ 2 w 25" name="T38"/>
                <a:gd fmla="*/ 8 h 22" name="T39"/>
                <a:gd fmla="*/ 5 w 25" name="T40"/>
                <a:gd fmla="*/ 8 h 22" name="T41"/>
                <a:gd fmla="*/ 5 w 25" name="T42"/>
                <a:gd fmla="*/ 9 h 22" name="T43"/>
                <a:gd fmla="*/ 5 w 25" name="T44"/>
                <a:gd fmla="*/ 10 h 22" name="T45"/>
                <a:gd fmla="*/ 2 w 25" name="T46"/>
                <a:gd fmla="*/ 10 h 22" name="T47"/>
                <a:gd fmla="*/ 1 w 25" name="T48"/>
                <a:gd fmla="*/ 11 h 22" name="T49"/>
                <a:gd fmla="*/ 2 w 25" name="T50"/>
                <a:gd fmla="*/ 13 h 22" name="T51"/>
                <a:gd fmla="*/ 5 w 25" name="T52"/>
                <a:gd fmla="*/ 13 h 22" name="T53"/>
                <a:gd fmla="*/ 14 w 25" name="T54"/>
                <a:gd fmla="*/ 21 h 22" name="T55"/>
                <a:gd fmla="*/ 23 w 25" name="T56"/>
                <a:gd fmla="*/ 17 h 22" name="T57"/>
                <a:gd fmla="*/ 19 w 25" name="T58"/>
                <a:gd fmla="*/ 17 h 22" name="T59"/>
                <a:gd fmla="*/ 14 w 25" name="T60"/>
                <a:gd fmla="*/ 18 h 22"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22" w="25">
                  <a:moveTo>
                    <a:pt x="14" y="18"/>
                  </a:moveTo>
                  <a:cubicBezTo>
                    <a:pt x="12" y="17"/>
                    <a:pt x="10" y="16"/>
                    <a:pt x="9" y="14"/>
                  </a:cubicBezTo>
                  <a:cubicBezTo>
                    <a:pt x="14" y="14"/>
                    <a:pt x="14" y="14"/>
                    <a:pt x="14" y="14"/>
                  </a:cubicBezTo>
                  <a:cubicBezTo>
                    <a:pt x="15" y="15"/>
                    <a:pt x="15" y="14"/>
                    <a:pt x="15" y="13"/>
                  </a:cubicBezTo>
                  <a:cubicBezTo>
                    <a:pt x="15" y="12"/>
                    <a:pt x="15" y="12"/>
                    <a:pt x="14" y="12"/>
                  </a:cubicBezTo>
                  <a:cubicBezTo>
                    <a:pt x="8" y="11"/>
                    <a:pt x="8" y="11"/>
                    <a:pt x="8" y="11"/>
                  </a:cubicBezTo>
                  <a:cubicBezTo>
                    <a:pt x="8" y="10"/>
                    <a:pt x="8" y="10"/>
                    <a:pt x="8" y="10"/>
                  </a:cubicBezTo>
                  <a:cubicBezTo>
                    <a:pt x="8" y="9"/>
                    <a:pt x="9" y="9"/>
                    <a:pt x="9" y="9"/>
                  </a:cubicBezTo>
                  <a:cubicBezTo>
                    <a:pt x="14" y="10"/>
                    <a:pt x="14" y="10"/>
                    <a:pt x="14" y="10"/>
                  </a:cubicBezTo>
                  <a:cubicBezTo>
                    <a:pt x="15" y="10"/>
                    <a:pt x="16" y="9"/>
                    <a:pt x="16" y="8"/>
                  </a:cubicBezTo>
                  <a:cubicBezTo>
                    <a:pt x="16" y="8"/>
                    <a:pt x="16" y="7"/>
                    <a:pt x="15" y="7"/>
                  </a:cubicBezTo>
                  <a:cubicBezTo>
                    <a:pt x="10" y="6"/>
                    <a:pt x="10" y="6"/>
                    <a:pt x="10" y="6"/>
                  </a:cubicBezTo>
                  <a:cubicBezTo>
                    <a:pt x="12" y="4"/>
                    <a:pt x="14" y="3"/>
                    <a:pt x="16" y="4"/>
                  </a:cubicBezTo>
                  <a:cubicBezTo>
                    <a:pt x="18" y="4"/>
                    <a:pt x="19" y="5"/>
                    <a:pt x="20" y="6"/>
                  </a:cubicBezTo>
                  <a:cubicBezTo>
                    <a:pt x="25" y="7"/>
                    <a:pt x="25" y="7"/>
                    <a:pt x="25" y="7"/>
                  </a:cubicBezTo>
                  <a:cubicBezTo>
                    <a:pt x="23" y="3"/>
                    <a:pt x="20" y="1"/>
                    <a:pt x="17" y="0"/>
                  </a:cubicBezTo>
                  <a:cubicBezTo>
                    <a:pt x="12" y="0"/>
                    <a:pt x="8" y="2"/>
                    <a:pt x="6" y="6"/>
                  </a:cubicBezTo>
                  <a:cubicBezTo>
                    <a:pt x="3" y="5"/>
                    <a:pt x="3" y="5"/>
                    <a:pt x="3" y="5"/>
                  </a:cubicBezTo>
                  <a:cubicBezTo>
                    <a:pt x="2" y="5"/>
                    <a:pt x="1" y="5"/>
                    <a:pt x="1" y="6"/>
                  </a:cubicBezTo>
                  <a:cubicBezTo>
                    <a:pt x="1" y="7"/>
                    <a:pt x="2" y="8"/>
                    <a:pt x="2" y="8"/>
                  </a:cubicBezTo>
                  <a:cubicBezTo>
                    <a:pt x="5" y="8"/>
                    <a:pt x="5" y="8"/>
                    <a:pt x="5" y="8"/>
                  </a:cubicBezTo>
                  <a:cubicBezTo>
                    <a:pt x="5" y="9"/>
                    <a:pt x="5" y="9"/>
                    <a:pt x="5" y="9"/>
                  </a:cubicBezTo>
                  <a:cubicBezTo>
                    <a:pt x="5" y="10"/>
                    <a:pt x="5" y="10"/>
                    <a:pt x="5" y="10"/>
                  </a:cubicBezTo>
                  <a:cubicBezTo>
                    <a:pt x="2" y="10"/>
                    <a:pt x="2" y="10"/>
                    <a:pt x="2" y="10"/>
                  </a:cubicBezTo>
                  <a:cubicBezTo>
                    <a:pt x="1" y="10"/>
                    <a:pt x="1" y="10"/>
                    <a:pt x="1" y="11"/>
                  </a:cubicBezTo>
                  <a:cubicBezTo>
                    <a:pt x="0" y="12"/>
                    <a:pt x="1" y="13"/>
                    <a:pt x="2" y="13"/>
                  </a:cubicBezTo>
                  <a:cubicBezTo>
                    <a:pt x="5" y="13"/>
                    <a:pt x="5" y="13"/>
                    <a:pt x="5" y="13"/>
                  </a:cubicBezTo>
                  <a:cubicBezTo>
                    <a:pt x="6" y="17"/>
                    <a:pt x="9" y="21"/>
                    <a:pt x="14" y="21"/>
                  </a:cubicBezTo>
                  <a:cubicBezTo>
                    <a:pt x="17" y="22"/>
                    <a:pt x="21" y="20"/>
                    <a:pt x="23" y="17"/>
                  </a:cubicBezTo>
                  <a:cubicBezTo>
                    <a:pt x="19" y="17"/>
                    <a:pt x="19" y="17"/>
                    <a:pt x="19" y="17"/>
                  </a:cubicBezTo>
                  <a:cubicBezTo>
                    <a:pt x="17" y="18"/>
                    <a:pt x="16" y="18"/>
                    <a:pt x="14" y="18"/>
                  </a:cubicBezTo>
                  <a:close/>
                </a:path>
              </a:pathLst>
            </a:custGeom>
            <a:solidFill>
              <a:schemeClr val="accent2"/>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409" name="Freeform 256"/>
            <p:cNvSpPr>
              <a:spLocks noEditPoints="1"/>
            </p:cNvSpPr>
            <p:nvPr/>
          </p:nvSpPr>
          <p:spPr bwMode="auto">
            <a:xfrm>
              <a:off x="365522" y="2129034"/>
              <a:ext cx="66675" cy="104775"/>
            </a:xfrm>
            <a:custGeom>
              <a:gdLst>
                <a:gd fmla="*/ 9 w 26" name="T0"/>
                <a:gd fmla="*/ 0 h 41" name="T1"/>
                <a:gd fmla="*/ 2 w 26" name="T2"/>
                <a:gd fmla="*/ 30 h 41" name="T3"/>
                <a:gd fmla="*/ 15 w 26" name="T4"/>
                <a:gd fmla="*/ 40 h 41" name="T5"/>
                <a:gd fmla="*/ 25 w 26" name="T6"/>
                <a:gd fmla="*/ 27 h 41" name="T7"/>
                <a:gd fmla="*/ 9 w 26" name="T8"/>
                <a:gd fmla="*/ 0 h 41" name="T9"/>
                <a:gd fmla="*/ 14 w 26" name="T10"/>
                <a:gd fmla="*/ 36 h 41" name="T11"/>
                <a:gd fmla="*/ 20 w 26" name="T12"/>
                <a:gd fmla="*/ 25 h 41" name="T13"/>
                <a:gd fmla="*/ 14 w 26" name="T14"/>
                <a:gd fmla="*/ 36 h 4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1" w="26">
                  <a:moveTo>
                    <a:pt x="9" y="0"/>
                  </a:moveTo>
                  <a:cubicBezTo>
                    <a:pt x="9" y="0"/>
                    <a:pt x="0" y="18"/>
                    <a:pt x="2" y="30"/>
                  </a:cubicBezTo>
                  <a:cubicBezTo>
                    <a:pt x="3" y="37"/>
                    <a:pt x="8" y="41"/>
                    <a:pt x="15" y="40"/>
                  </a:cubicBezTo>
                  <a:cubicBezTo>
                    <a:pt x="21" y="39"/>
                    <a:pt x="26" y="33"/>
                    <a:pt x="25" y="27"/>
                  </a:cubicBezTo>
                  <a:cubicBezTo>
                    <a:pt x="23" y="15"/>
                    <a:pt x="9" y="0"/>
                    <a:pt x="9" y="0"/>
                  </a:cubicBezTo>
                  <a:close/>
                  <a:moveTo>
                    <a:pt x="14" y="36"/>
                  </a:moveTo>
                  <a:cubicBezTo>
                    <a:pt x="20" y="25"/>
                    <a:pt x="20" y="25"/>
                    <a:pt x="20" y="25"/>
                  </a:cubicBezTo>
                  <a:cubicBezTo>
                    <a:pt x="20" y="25"/>
                    <a:pt x="22" y="34"/>
                    <a:pt x="14" y="36"/>
                  </a:cubicBezTo>
                  <a:close/>
                </a:path>
              </a:pathLst>
            </a:custGeom>
            <a:solidFill>
              <a:schemeClr val="accent3"/>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410" name="Freeform 257"/>
            <p:cNvSpPr>
              <a:spLocks noEditPoints="1"/>
            </p:cNvSpPr>
            <p:nvPr/>
          </p:nvSpPr>
          <p:spPr bwMode="auto">
            <a:xfrm>
              <a:off x="2259806" y="1909959"/>
              <a:ext cx="66675" cy="104775"/>
            </a:xfrm>
            <a:custGeom>
              <a:gdLst>
                <a:gd fmla="*/ 9 w 26" name="T0"/>
                <a:gd fmla="*/ 0 h 41" name="T1"/>
                <a:gd fmla="*/ 2 w 26" name="T2"/>
                <a:gd fmla="*/ 30 h 41" name="T3"/>
                <a:gd fmla="*/ 15 w 26" name="T4"/>
                <a:gd fmla="*/ 40 h 41" name="T5"/>
                <a:gd fmla="*/ 25 w 26" name="T6"/>
                <a:gd fmla="*/ 27 h 41" name="T7"/>
                <a:gd fmla="*/ 9 w 26" name="T8"/>
                <a:gd fmla="*/ 0 h 41" name="T9"/>
                <a:gd fmla="*/ 14 w 26" name="T10"/>
                <a:gd fmla="*/ 36 h 41" name="T11"/>
                <a:gd fmla="*/ 20 w 26" name="T12"/>
                <a:gd fmla="*/ 25 h 41" name="T13"/>
                <a:gd fmla="*/ 14 w 26" name="T14"/>
                <a:gd fmla="*/ 36 h 4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1" w="26">
                  <a:moveTo>
                    <a:pt x="9" y="0"/>
                  </a:moveTo>
                  <a:cubicBezTo>
                    <a:pt x="9" y="0"/>
                    <a:pt x="0" y="18"/>
                    <a:pt x="2" y="30"/>
                  </a:cubicBezTo>
                  <a:cubicBezTo>
                    <a:pt x="3" y="37"/>
                    <a:pt x="9" y="41"/>
                    <a:pt x="15" y="40"/>
                  </a:cubicBezTo>
                  <a:cubicBezTo>
                    <a:pt x="22" y="39"/>
                    <a:pt x="26" y="33"/>
                    <a:pt x="25" y="27"/>
                  </a:cubicBezTo>
                  <a:cubicBezTo>
                    <a:pt x="23" y="15"/>
                    <a:pt x="9" y="0"/>
                    <a:pt x="9" y="0"/>
                  </a:cubicBezTo>
                  <a:close/>
                  <a:moveTo>
                    <a:pt x="14" y="36"/>
                  </a:moveTo>
                  <a:cubicBezTo>
                    <a:pt x="20" y="25"/>
                    <a:pt x="20" y="25"/>
                    <a:pt x="20" y="25"/>
                  </a:cubicBezTo>
                  <a:cubicBezTo>
                    <a:pt x="20" y="25"/>
                    <a:pt x="23" y="34"/>
                    <a:pt x="14" y="36"/>
                  </a:cubicBezTo>
                  <a:close/>
                </a:path>
              </a:pathLst>
            </a:custGeom>
            <a:solidFill>
              <a:schemeClr val="accent2"/>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411" name="Freeform 258"/>
            <p:cNvSpPr>
              <a:spLocks noEditPoints="1"/>
            </p:cNvSpPr>
            <p:nvPr/>
          </p:nvSpPr>
          <p:spPr bwMode="auto">
            <a:xfrm>
              <a:off x="3489721" y="2913656"/>
              <a:ext cx="119063" cy="192881"/>
            </a:xfrm>
            <a:custGeom>
              <a:gdLst>
                <a:gd fmla="*/ 16 w 46" name="T0"/>
                <a:gd fmla="*/ 0 h 75" name="T1"/>
                <a:gd fmla="*/ 3 w 46" name="T2"/>
                <a:gd fmla="*/ 56 h 75" name="T3"/>
                <a:gd fmla="*/ 27 w 46" name="T4"/>
                <a:gd fmla="*/ 73 h 75" name="T5"/>
                <a:gd fmla="*/ 45 w 46" name="T6"/>
                <a:gd fmla="*/ 49 h 75" name="T7"/>
                <a:gd fmla="*/ 16 w 46" name="T8"/>
                <a:gd fmla="*/ 0 h 75" name="T9"/>
                <a:gd fmla="*/ 25 w 46" name="T10"/>
                <a:gd fmla="*/ 65 h 75" name="T11"/>
                <a:gd fmla="*/ 36 w 46" name="T12"/>
                <a:gd fmla="*/ 46 h 75" name="T13"/>
                <a:gd fmla="*/ 25 w 46" name="T14"/>
                <a:gd fmla="*/ 65 h 7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5" w="46">
                  <a:moveTo>
                    <a:pt x="16" y="0"/>
                  </a:moveTo>
                  <a:cubicBezTo>
                    <a:pt x="16" y="0"/>
                    <a:pt x="0" y="34"/>
                    <a:pt x="3" y="56"/>
                  </a:cubicBezTo>
                  <a:cubicBezTo>
                    <a:pt x="5" y="67"/>
                    <a:pt x="15" y="75"/>
                    <a:pt x="27" y="73"/>
                  </a:cubicBezTo>
                  <a:cubicBezTo>
                    <a:pt x="38" y="72"/>
                    <a:pt x="46" y="61"/>
                    <a:pt x="45" y="49"/>
                  </a:cubicBezTo>
                  <a:cubicBezTo>
                    <a:pt x="41" y="28"/>
                    <a:pt x="16" y="0"/>
                    <a:pt x="16" y="0"/>
                  </a:cubicBezTo>
                  <a:close/>
                  <a:moveTo>
                    <a:pt x="25" y="65"/>
                  </a:moveTo>
                  <a:cubicBezTo>
                    <a:pt x="36" y="46"/>
                    <a:pt x="36" y="46"/>
                    <a:pt x="36" y="46"/>
                  </a:cubicBezTo>
                  <a:cubicBezTo>
                    <a:pt x="36" y="46"/>
                    <a:pt x="40" y="63"/>
                    <a:pt x="25" y="65"/>
                  </a:cubicBezTo>
                  <a:close/>
                </a:path>
              </a:pathLst>
            </a:custGeom>
            <a:solidFill>
              <a:schemeClr val="accent3"/>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412" name="Freeform 259"/>
            <p:cNvSpPr>
              <a:spLocks noEditPoints="1"/>
            </p:cNvSpPr>
            <p:nvPr/>
          </p:nvSpPr>
          <p:spPr bwMode="auto">
            <a:xfrm>
              <a:off x="3314700" y="2084981"/>
              <a:ext cx="119063" cy="192881"/>
            </a:xfrm>
            <a:custGeom>
              <a:gdLst>
                <a:gd fmla="*/ 16 w 46" name="T0"/>
                <a:gd fmla="*/ 0 h 75" name="T1"/>
                <a:gd fmla="*/ 3 w 46" name="T2"/>
                <a:gd fmla="*/ 56 h 75" name="T3"/>
                <a:gd fmla="*/ 27 w 46" name="T4"/>
                <a:gd fmla="*/ 73 h 75" name="T5"/>
                <a:gd fmla="*/ 45 w 46" name="T6"/>
                <a:gd fmla="*/ 49 h 75" name="T7"/>
                <a:gd fmla="*/ 16 w 46" name="T8"/>
                <a:gd fmla="*/ 0 h 75" name="T9"/>
                <a:gd fmla="*/ 26 w 46" name="T10"/>
                <a:gd fmla="*/ 65 h 75" name="T11"/>
                <a:gd fmla="*/ 36 w 46" name="T12"/>
                <a:gd fmla="*/ 46 h 75" name="T13"/>
                <a:gd fmla="*/ 26 w 46" name="T14"/>
                <a:gd fmla="*/ 65 h 7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5" w="46">
                  <a:moveTo>
                    <a:pt x="16" y="0"/>
                  </a:moveTo>
                  <a:cubicBezTo>
                    <a:pt x="16" y="0"/>
                    <a:pt x="0" y="34"/>
                    <a:pt x="3" y="56"/>
                  </a:cubicBezTo>
                  <a:cubicBezTo>
                    <a:pt x="5" y="67"/>
                    <a:pt x="16" y="75"/>
                    <a:pt x="27" y="73"/>
                  </a:cubicBezTo>
                  <a:cubicBezTo>
                    <a:pt x="39" y="71"/>
                    <a:pt x="46" y="61"/>
                    <a:pt x="45" y="49"/>
                  </a:cubicBezTo>
                  <a:cubicBezTo>
                    <a:pt x="41" y="27"/>
                    <a:pt x="16" y="0"/>
                    <a:pt x="16" y="0"/>
                  </a:cubicBezTo>
                  <a:close/>
                  <a:moveTo>
                    <a:pt x="26" y="65"/>
                  </a:moveTo>
                  <a:cubicBezTo>
                    <a:pt x="36" y="46"/>
                    <a:pt x="36" y="46"/>
                    <a:pt x="36" y="46"/>
                  </a:cubicBezTo>
                  <a:cubicBezTo>
                    <a:pt x="36" y="46"/>
                    <a:pt x="40" y="63"/>
                    <a:pt x="26" y="65"/>
                  </a:cubicBezTo>
                  <a:close/>
                </a:path>
              </a:pathLst>
            </a:custGeom>
            <a:solidFill>
              <a:schemeClr val="accent2"/>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413" name="Freeform 260"/>
            <p:cNvSpPr/>
            <p:nvPr/>
          </p:nvSpPr>
          <p:spPr bwMode="auto">
            <a:xfrm>
              <a:off x="2521744" y="2596950"/>
              <a:ext cx="95250" cy="192881"/>
            </a:xfrm>
            <a:custGeom>
              <a:gdLst>
                <a:gd fmla="*/ 37 w 37" name="T0"/>
                <a:gd fmla="*/ 14 h 75" name="T1"/>
                <a:gd fmla="*/ 37 w 37" name="T2"/>
                <a:gd fmla="*/ 14 h 75" name="T3"/>
                <a:gd fmla="*/ 37 w 37" name="T4"/>
                <a:gd fmla="*/ 14 h 75" name="T5"/>
                <a:gd fmla="*/ 26 w 37" name="T6"/>
                <a:gd fmla="*/ 4 h 75" name="T7"/>
                <a:gd fmla="*/ 25 w 37" name="T8"/>
                <a:gd fmla="*/ 4 h 75" name="T9"/>
                <a:gd fmla="*/ 20 w 37" name="T10"/>
                <a:gd fmla="*/ 3 h 75" name="T11"/>
                <a:gd fmla="*/ 4 w 37" name="T12"/>
                <a:gd fmla="*/ 10 h 75" name="T13"/>
                <a:gd fmla="*/ 1 w 37" name="T14"/>
                <a:gd fmla="*/ 31 h 75" name="T15"/>
                <a:gd fmla="*/ 4 w 37" name="T16"/>
                <a:gd fmla="*/ 35 h 75" name="T17"/>
                <a:gd fmla="*/ 8 w 37" name="T18"/>
                <a:gd fmla="*/ 32 h 75" name="T19"/>
                <a:gd fmla="*/ 10 w 37" name="T20"/>
                <a:gd fmla="*/ 15 h 75" name="T21"/>
                <a:gd fmla="*/ 11 w 37" name="T22"/>
                <a:gd fmla="*/ 16 h 75" name="T23"/>
                <a:gd fmla="*/ 10 w 37" name="T24"/>
                <a:gd fmla="*/ 26 h 75" name="T25"/>
                <a:gd fmla="*/ 9 w 37" name="T26"/>
                <a:gd fmla="*/ 35 h 75" name="T27"/>
                <a:gd fmla="*/ 4 w 37" name="T28"/>
                <a:gd fmla="*/ 68 h 75" name="T29"/>
                <a:gd fmla="*/ 7 w 37" name="T30"/>
                <a:gd fmla="*/ 73 h 75" name="T31"/>
                <a:gd fmla="*/ 12 w 37" name="T32"/>
                <a:gd fmla="*/ 70 h 75" name="T33"/>
                <a:gd fmla="*/ 16 w 37" name="T34"/>
                <a:gd fmla="*/ 39 h 75" name="T35"/>
                <a:gd fmla="*/ 17 w 37" name="T36"/>
                <a:gd fmla="*/ 39 h 75" name="T37"/>
                <a:gd fmla="*/ 13 w 37" name="T38"/>
                <a:gd fmla="*/ 70 h 75" name="T39"/>
                <a:gd fmla="*/ 16 w 37" name="T40"/>
                <a:gd fmla="*/ 74 h 75" name="T41"/>
                <a:gd fmla="*/ 21 w 37" name="T42"/>
                <a:gd fmla="*/ 71 h 75" name="T43"/>
                <a:gd fmla="*/ 26 w 37" name="T44"/>
                <a:gd fmla="*/ 37 h 75" name="T45"/>
                <a:gd fmla="*/ 27 w 37" name="T46"/>
                <a:gd fmla="*/ 28 h 75" name="T47"/>
                <a:gd fmla="*/ 29 w 37" name="T48"/>
                <a:gd fmla="*/ 18 h 75" name="T49"/>
                <a:gd fmla="*/ 30 w 37" name="T50"/>
                <a:gd fmla="*/ 18 h 75" name="T51"/>
                <a:gd fmla="*/ 27 w 37" name="T52"/>
                <a:gd fmla="*/ 35 h 75" name="T53"/>
                <a:gd fmla="*/ 30 w 37" name="T54"/>
                <a:gd fmla="*/ 39 h 75" name="T55"/>
                <a:gd fmla="*/ 34 w 37" name="T56"/>
                <a:gd fmla="*/ 36 h 75" name="T57"/>
                <a:gd fmla="*/ 37 w 37" name="T58"/>
                <a:gd fmla="*/ 14 h 75" name="T59"/>
                <a:gd fmla="*/ 37 w 37" name="T60"/>
                <a:gd fmla="*/ 14 h 75"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75" w="37">
                  <a:moveTo>
                    <a:pt x="37" y="14"/>
                  </a:moveTo>
                  <a:cubicBezTo>
                    <a:pt x="37" y="14"/>
                    <a:pt x="37" y="14"/>
                    <a:pt x="37" y="14"/>
                  </a:cubicBezTo>
                  <a:cubicBezTo>
                    <a:pt x="37" y="14"/>
                    <a:pt x="37" y="14"/>
                    <a:pt x="37" y="14"/>
                  </a:cubicBezTo>
                  <a:cubicBezTo>
                    <a:pt x="37" y="8"/>
                    <a:pt x="30" y="5"/>
                    <a:pt x="26" y="4"/>
                  </a:cubicBezTo>
                  <a:cubicBezTo>
                    <a:pt x="26" y="4"/>
                    <a:pt x="25" y="4"/>
                    <a:pt x="25" y="4"/>
                  </a:cubicBezTo>
                  <a:cubicBezTo>
                    <a:pt x="20" y="3"/>
                    <a:pt x="20" y="3"/>
                    <a:pt x="20" y="3"/>
                  </a:cubicBezTo>
                  <a:cubicBezTo>
                    <a:pt x="20" y="3"/>
                    <a:pt x="5" y="0"/>
                    <a:pt x="4" y="10"/>
                  </a:cubicBezTo>
                  <a:cubicBezTo>
                    <a:pt x="1" y="31"/>
                    <a:pt x="1" y="31"/>
                    <a:pt x="1" y="31"/>
                  </a:cubicBezTo>
                  <a:cubicBezTo>
                    <a:pt x="0" y="33"/>
                    <a:pt x="2" y="35"/>
                    <a:pt x="4" y="35"/>
                  </a:cubicBezTo>
                  <a:cubicBezTo>
                    <a:pt x="6" y="35"/>
                    <a:pt x="7" y="34"/>
                    <a:pt x="8" y="32"/>
                  </a:cubicBezTo>
                  <a:cubicBezTo>
                    <a:pt x="10" y="15"/>
                    <a:pt x="10" y="15"/>
                    <a:pt x="10" y="15"/>
                  </a:cubicBezTo>
                  <a:cubicBezTo>
                    <a:pt x="11" y="16"/>
                    <a:pt x="11" y="16"/>
                    <a:pt x="11" y="16"/>
                  </a:cubicBezTo>
                  <a:cubicBezTo>
                    <a:pt x="10" y="26"/>
                    <a:pt x="10" y="26"/>
                    <a:pt x="10" y="26"/>
                  </a:cubicBezTo>
                  <a:cubicBezTo>
                    <a:pt x="9" y="35"/>
                    <a:pt x="9" y="35"/>
                    <a:pt x="9" y="35"/>
                  </a:cubicBezTo>
                  <a:cubicBezTo>
                    <a:pt x="4" y="68"/>
                    <a:pt x="4" y="68"/>
                    <a:pt x="4" y="68"/>
                  </a:cubicBezTo>
                  <a:cubicBezTo>
                    <a:pt x="3" y="71"/>
                    <a:pt x="5" y="73"/>
                    <a:pt x="7" y="73"/>
                  </a:cubicBezTo>
                  <a:cubicBezTo>
                    <a:pt x="9" y="73"/>
                    <a:pt x="11" y="72"/>
                    <a:pt x="12" y="70"/>
                  </a:cubicBezTo>
                  <a:cubicBezTo>
                    <a:pt x="16" y="39"/>
                    <a:pt x="16" y="39"/>
                    <a:pt x="16" y="39"/>
                  </a:cubicBezTo>
                  <a:cubicBezTo>
                    <a:pt x="17" y="39"/>
                    <a:pt x="17" y="39"/>
                    <a:pt x="17" y="39"/>
                  </a:cubicBezTo>
                  <a:cubicBezTo>
                    <a:pt x="13" y="70"/>
                    <a:pt x="13" y="70"/>
                    <a:pt x="13" y="70"/>
                  </a:cubicBezTo>
                  <a:cubicBezTo>
                    <a:pt x="13" y="72"/>
                    <a:pt x="14" y="74"/>
                    <a:pt x="16" y="74"/>
                  </a:cubicBezTo>
                  <a:cubicBezTo>
                    <a:pt x="19" y="75"/>
                    <a:pt x="21" y="73"/>
                    <a:pt x="21" y="71"/>
                  </a:cubicBezTo>
                  <a:cubicBezTo>
                    <a:pt x="26" y="37"/>
                    <a:pt x="26" y="37"/>
                    <a:pt x="26" y="37"/>
                  </a:cubicBezTo>
                  <a:cubicBezTo>
                    <a:pt x="27" y="28"/>
                    <a:pt x="27" y="28"/>
                    <a:pt x="27" y="28"/>
                  </a:cubicBezTo>
                  <a:cubicBezTo>
                    <a:pt x="29" y="18"/>
                    <a:pt x="29" y="18"/>
                    <a:pt x="29" y="18"/>
                  </a:cubicBezTo>
                  <a:cubicBezTo>
                    <a:pt x="30" y="18"/>
                    <a:pt x="30" y="18"/>
                    <a:pt x="30" y="18"/>
                  </a:cubicBezTo>
                  <a:cubicBezTo>
                    <a:pt x="27" y="35"/>
                    <a:pt x="27" y="35"/>
                    <a:pt x="27" y="35"/>
                  </a:cubicBezTo>
                  <a:cubicBezTo>
                    <a:pt x="27" y="37"/>
                    <a:pt x="28" y="39"/>
                    <a:pt x="30" y="39"/>
                  </a:cubicBezTo>
                  <a:cubicBezTo>
                    <a:pt x="32" y="39"/>
                    <a:pt x="34" y="38"/>
                    <a:pt x="34" y="36"/>
                  </a:cubicBezTo>
                  <a:cubicBezTo>
                    <a:pt x="37" y="14"/>
                    <a:pt x="37" y="14"/>
                    <a:pt x="37" y="14"/>
                  </a:cubicBezTo>
                  <a:cubicBezTo>
                    <a:pt x="37" y="14"/>
                    <a:pt x="37" y="14"/>
                    <a:pt x="37" y="14"/>
                  </a:cubicBezTo>
                  <a:close/>
                </a:path>
              </a:pathLst>
            </a:custGeom>
            <a:solidFill>
              <a:schemeClr val="accent4"/>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414" name="Freeform 261"/>
            <p:cNvSpPr/>
            <p:nvPr/>
          </p:nvSpPr>
          <p:spPr bwMode="auto">
            <a:xfrm>
              <a:off x="2561035" y="2563612"/>
              <a:ext cx="40481" cy="41672"/>
            </a:xfrm>
            <a:custGeom>
              <a:gdLst>
                <a:gd fmla="*/ 7 w 16" name="T0"/>
                <a:gd fmla="*/ 15 h 16" name="T1"/>
                <a:gd fmla="*/ 16 w 16" name="T2"/>
                <a:gd fmla="*/ 9 h 16" name="T3"/>
                <a:gd fmla="*/ 9 w 16" name="T4"/>
                <a:gd fmla="*/ 0 h 16" name="T5"/>
                <a:gd fmla="*/ 1 w 16" name="T6"/>
                <a:gd fmla="*/ 7 h 16" name="T7"/>
                <a:gd fmla="*/ 7 w 16" name="T8"/>
                <a:gd fmla="*/ 15 h 16" name="T9"/>
              </a:gdLst>
              <a:cxnLst>
                <a:cxn ang="0">
                  <a:pos x="T0" y="T1"/>
                </a:cxn>
                <a:cxn ang="0">
                  <a:pos x="T2" y="T3"/>
                </a:cxn>
                <a:cxn ang="0">
                  <a:pos x="T4" y="T5"/>
                </a:cxn>
                <a:cxn ang="0">
                  <a:pos x="T6" y="T7"/>
                </a:cxn>
                <a:cxn ang="0">
                  <a:pos x="T8" y="T9"/>
                </a:cxn>
              </a:cxnLst>
              <a:rect b="b" l="0" r="r" t="0"/>
              <a:pathLst>
                <a:path h="16" w="16">
                  <a:moveTo>
                    <a:pt x="7" y="15"/>
                  </a:moveTo>
                  <a:cubicBezTo>
                    <a:pt x="11" y="16"/>
                    <a:pt x="15" y="13"/>
                    <a:pt x="16" y="9"/>
                  </a:cubicBezTo>
                  <a:cubicBezTo>
                    <a:pt x="16" y="5"/>
                    <a:pt x="14" y="1"/>
                    <a:pt x="9" y="0"/>
                  </a:cubicBezTo>
                  <a:cubicBezTo>
                    <a:pt x="5" y="0"/>
                    <a:pt x="1" y="3"/>
                    <a:pt x="1" y="7"/>
                  </a:cubicBezTo>
                  <a:cubicBezTo>
                    <a:pt x="0" y="11"/>
                    <a:pt x="3" y="15"/>
                    <a:pt x="7" y="15"/>
                  </a:cubicBezTo>
                  <a:close/>
                </a:path>
              </a:pathLst>
            </a:custGeom>
            <a:solidFill>
              <a:schemeClr val="accent4"/>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415" name="Freeform 262"/>
            <p:cNvSpPr/>
            <p:nvPr/>
          </p:nvSpPr>
          <p:spPr bwMode="auto">
            <a:xfrm>
              <a:off x="3363515" y="1387275"/>
              <a:ext cx="121444" cy="188119"/>
            </a:xfrm>
            <a:custGeom>
              <a:gdLst>
                <a:gd fmla="*/ 35 w 47" name="T0"/>
                <a:gd fmla="*/ 5 h 73" name="T1"/>
                <a:gd fmla="*/ 35 w 47" name="T2"/>
                <a:gd fmla="*/ 5 h 73" name="T3"/>
                <a:gd fmla="*/ 35 w 47" name="T4"/>
                <a:gd fmla="*/ 5 h 73" name="T5"/>
                <a:gd fmla="*/ 20 w 47" name="T6"/>
                <a:gd fmla="*/ 2 h 73" name="T7"/>
                <a:gd fmla="*/ 20 w 47" name="T8"/>
                <a:gd fmla="*/ 2 h 73" name="T9"/>
                <a:gd fmla="*/ 15 w 47" name="T10"/>
                <a:gd fmla="*/ 4 h 73" name="T11"/>
                <a:gd fmla="*/ 3 w 47" name="T12"/>
                <a:gd fmla="*/ 17 h 73" name="T13"/>
                <a:gd fmla="*/ 10 w 47" name="T14"/>
                <a:gd fmla="*/ 38 h 73" name="T15"/>
                <a:gd fmla="*/ 15 w 47" name="T16"/>
                <a:gd fmla="*/ 40 h 73" name="T17"/>
                <a:gd fmla="*/ 17 w 47" name="T18"/>
                <a:gd fmla="*/ 35 h 73" name="T19"/>
                <a:gd fmla="*/ 11 w 47" name="T20"/>
                <a:gd fmla="*/ 19 h 73" name="T21"/>
                <a:gd fmla="*/ 13 w 47" name="T22"/>
                <a:gd fmla="*/ 19 h 73" name="T23"/>
                <a:gd fmla="*/ 16 w 47" name="T24"/>
                <a:gd fmla="*/ 29 h 73" name="T25"/>
                <a:gd fmla="*/ 19 w 47" name="T26"/>
                <a:gd fmla="*/ 37 h 73" name="T27"/>
                <a:gd fmla="*/ 30 w 47" name="T28"/>
                <a:gd fmla="*/ 69 h 73" name="T29"/>
                <a:gd fmla="*/ 35 w 47" name="T30"/>
                <a:gd fmla="*/ 72 h 73" name="T31"/>
                <a:gd fmla="*/ 37 w 47" name="T32"/>
                <a:gd fmla="*/ 67 h 73" name="T33"/>
                <a:gd fmla="*/ 27 w 47" name="T34"/>
                <a:gd fmla="*/ 37 h 73" name="T35"/>
                <a:gd fmla="*/ 29 w 47" name="T36"/>
                <a:gd fmla="*/ 37 h 73" name="T37"/>
                <a:gd fmla="*/ 39 w 47" name="T38"/>
                <a:gd fmla="*/ 66 h 73" name="T39"/>
                <a:gd fmla="*/ 44 w 47" name="T40"/>
                <a:gd fmla="*/ 69 h 73" name="T41"/>
                <a:gd fmla="*/ 46 w 47" name="T42"/>
                <a:gd fmla="*/ 64 h 73" name="T43"/>
                <a:gd fmla="*/ 35 w 47" name="T44"/>
                <a:gd fmla="*/ 32 h 73" name="T45"/>
                <a:gd fmla="*/ 33 w 47" name="T46"/>
                <a:gd fmla="*/ 23 h 73" name="T47"/>
                <a:gd fmla="*/ 29 w 47" name="T48"/>
                <a:gd fmla="*/ 13 h 73" name="T49"/>
                <a:gd fmla="*/ 30 w 47" name="T50"/>
                <a:gd fmla="*/ 13 h 73" name="T51"/>
                <a:gd fmla="*/ 36 w 47" name="T52"/>
                <a:gd fmla="*/ 29 h 73" name="T53"/>
                <a:gd fmla="*/ 40 w 47" name="T54"/>
                <a:gd fmla="*/ 31 h 73" name="T55"/>
                <a:gd fmla="*/ 42 w 47" name="T56"/>
                <a:gd fmla="*/ 27 h 73" name="T57"/>
                <a:gd fmla="*/ 35 w 47" name="T58"/>
                <a:gd fmla="*/ 6 h 73" name="T59"/>
                <a:gd fmla="*/ 35 w 47" name="T60"/>
                <a:gd fmla="*/ 5 h 73"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73" w="47">
                  <a:moveTo>
                    <a:pt x="35" y="5"/>
                  </a:moveTo>
                  <a:cubicBezTo>
                    <a:pt x="35" y="5"/>
                    <a:pt x="35" y="5"/>
                    <a:pt x="35" y="5"/>
                  </a:cubicBezTo>
                  <a:cubicBezTo>
                    <a:pt x="35" y="5"/>
                    <a:pt x="35" y="5"/>
                    <a:pt x="35" y="5"/>
                  </a:cubicBezTo>
                  <a:cubicBezTo>
                    <a:pt x="32" y="0"/>
                    <a:pt x="24" y="1"/>
                    <a:pt x="20" y="2"/>
                  </a:cubicBezTo>
                  <a:cubicBezTo>
                    <a:pt x="20" y="2"/>
                    <a:pt x="20" y="2"/>
                    <a:pt x="20" y="2"/>
                  </a:cubicBezTo>
                  <a:cubicBezTo>
                    <a:pt x="15" y="4"/>
                    <a:pt x="15" y="4"/>
                    <a:pt x="15" y="4"/>
                  </a:cubicBezTo>
                  <a:cubicBezTo>
                    <a:pt x="15" y="4"/>
                    <a:pt x="0" y="8"/>
                    <a:pt x="3" y="17"/>
                  </a:cubicBezTo>
                  <a:cubicBezTo>
                    <a:pt x="10" y="38"/>
                    <a:pt x="10" y="38"/>
                    <a:pt x="10" y="38"/>
                  </a:cubicBezTo>
                  <a:cubicBezTo>
                    <a:pt x="11" y="39"/>
                    <a:pt x="13" y="40"/>
                    <a:pt x="15" y="40"/>
                  </a:cubicBezTo>
                  <a:cubicBezTo>
                    <a:pt x="16" y="39"/>
                    <a:pt x="17" y="37"/>
                    <a:pt x="17" y="35"/>
                  </a:cubicBezTo>
                  <a:cubicBezTo>
                    <a:pt x="11" y="19"/>
                    <a:pt x="11" y="19"/>
                    <a:pt x="11" y="19"/>
                  </a:cubicBezTo>
                  <a:cubicBezTo>
                    <a:pt x="13" y="19"/>
                    <a:pt x="13" y="19"/>
                    <a:pt x="13" y="19"/>
                  </a:cubicBezTo>
                  <a:cubicBezTo>
                    <a:pt x="16" y="29"/>
                    <a:pt x="16" y="29"/>
                    <a:pt x="16" y="29"/>
                  </a:cubicBezTo>
                  <a:cubicBezTo>
                    <a:pt x="19" y="37"/>
                    <a:pt x="19" y="37"/>
                    <a:pt x="19" y="37"/>
                  </a:cubicBezTo>
                  <a:cubicBezTo>
                    <a:pt x="30" y="69"/>
                    <a:pt x="30" y="69"/>
                    <a:pt x="30" y="69"/>
                  </a:cubicBezTo>
                  <a:cubicBezTo>
                    <a:pt x="30" y="72"/>
                    <a:pt x="33" y="73"/>
                    <a:pt x="35" y="72"/>
                  </a:cubicBezTo>
                  <a:cubicBezTo>
                    <a:pt x="37" y="71"/>
                    <a:pt x="38" y="69"/>
                    <a:pt x="37" y="67"/>
                  </a:cubicBezTo>
                  <a:cubicBezTo>
                    <a:pt x="27" y="37"/>
                    <a:pt x="27" y="37"/>
                    <a:pt x="27" y="37"/>
                  </a:cubicBezTo>
                  <a:cubicBezTo>
                    <a:pt x="29" y="37"/>
                    <a:pt x="29" y="37"/>
                    <a:pt x="29" y="37"/>
                  </a:cubicBezTo>
                  <a:cubicBezTo>
                    <a:pt x="39" y="66"/>
                    <a:pt x="39" y="66"/>
                    <a:pt x="39" y="66"/>
                  </a:cubicBezTo>
                  <a:cubicBezTo>
                    <a:pt x="39" y="69"/>
                    <a:pt x="42" y="70"/>
                    <a:pt x="44" y="69"/>
                  </a:cubicBezTo>
                  <a:cubicBezTo>
                    <a:pt x="46" y="68"/>
                    <a:pt x="47" y="66"/>
                    <a:pt x="46" y="64"/>
                  </a:cubicBezTo>
                  <a:cubicBezTo>
                    <a:pt x="35" y="32"/>
                    <a:pt x="35" y="32"/>
                    <a:pt x="35" y="32"/>
                  </a:cubicBezTo>
                  <a:cubicBezTo>
                    <a:pt x="33" y="23"/>
                    <a:pt x="33" y="23"/>
                    <a:pt x="33" y="23"/>
                  </a:cubicBezTo>
                  <a:cubicBezTo>
                    <a:pt x="29" y="13"/>
                    <a:pt x="29" y="13"/>
                    <a:pt x="29" y="13"/>
                  </a:cubicBezTo>
                  <a:cubicBezTo>
                    <a:pt x="30" y="13"/>
                    <a:pt x="30" y="13"/>
                    <a:pt x="30" y="13"/>
                  </a:cubicBezTo>
                  <a:cubicBezTo>
                    <a:pt x="36" y="29"/>
                    <a:pt x="36" y="29"/>
                    <a:pt x="36" y="29"/>
                  </a:cubicBezTo>
                  <a:cubicBezTo>
                    <a:pt x="36" y="31"/>
                    <a:pt x="38" y="32"/>
                    <a:pt x="40" y="31"/>
                  </a:cubicBezTo>
                  <a:cubicBezTo>
                    <a:pt x="42" y="30"/>
                    <a:pt x="43" y="28"/>
                    <a:pt x="42" y="27"/>
                  </a:cubicBezTo>
                  <a:cubicBezTo>
                    <a:pt x="35" y="6"/>
                    <a:pt x="35" y="6"/>
                    <a:pt x="35" y="6"/>
                  </a:cubicBezTo>
                  <a:cubicBezTo>
                    <a:pt x="35" y="6"/>
                    <a:pt x="35" y="6"/>
                    <a:pt x="35" y="5"/>
                  </a:cubicBezTo>
                  <a:close/>
                </a:path>
              </a:pathLst>
            </a:custGeom>
            <a:solidFill>
              <a:schemeClr val="accent4"/>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416" name="Freeform 263"/>
            <p:cNvSpPr/>
            <p:nvPr/>
          </p:nvSpPr>
          <p:spPr bwMode="auto">
            <a:xfrm>
              <a:off x="3376613" y="1350365"/>
              <a:ext cx="46434" cy="46435"/>
            </a:xfrm>
            <a:custGeom>
              <a:gdLst>
                <a:gd fmla="*/ 11 w 18" name="T0"/>
                <a:gd fmla="*/ 16 h 18" name="T1"/>
                <a:gd fmla="*/ 16 w 18" name="T2"/>
                <a:gd fmla="*/ 7 h 18" name="T3"/>
                <a:gd fmla="*/ 7 w 18" name="T4"/>
                <a:gd fmla="*/ 2 h 18" name="T5"/>
                <a:gd fmla="*/ 2 w 18" name="T6"/>
                <a:gd fmla="*/ 11 h 18" name="T7"/>
                <a:gd fmla="*/ 11 w 18" name="T8"/>
                <a:gd fmla="*/ 16 h 18" name="T9"/>
              </a:gdLst>
              <a:cxnLst>
                <a:cxn ang="0">
                  <a:pos x="T0" y="T1"/>
                </a:cxn>
                <a:cxn ang="0">
                  <a:pos x="T2" y="T3"/>
                </a:cxn>
                <a:cxn ang="0">
                  <a:pos x="T4" y="T5"/>
                </a:cxn>
                <a:cxn ang="0">
                  <a:pos x="T6" y="T7"/>
                </a:cxn>
                <a:cxn ang="0">
                  <a:pos x="T8" y="T9"/>
                </a:cxn>
              </a:cxnLst>
              <a:rect b="b" l="0" r="r" t="0"/>
              <a:pathLst>
                <a:path h="18" w="18">
                  <a:moveTo>
                    <a:pt x="11" y="16"/>
                  </a:moveTo>
                  <a:cubicBezTo>
                    <a:pt x="15" y="15"/>
                    <a:pt x="18" y="11"/>
                    <a:pt x="16" y="7"/>
                  </a:cubicBezTo>
                  <a:cubicBezTo>
                    <a:pt x="15" y="3"/>
                    <a:pt x="11" y="0"/>
                    <a:pt x="7" y="2"/>
                  </a:cubicBezTo>
                  <a:cubicBezTo>
                    <a:pt x="3" y="3"/>
                    <a:pt x="0" y="7"/>
                    <a:pt x="2" y="11"/>
                  </a:cubicBezTo>
                  <a:cubicBezTo>
                    <a:pt x="3" y="15"/>
                    <a:pt x="7" y="18"/>
                    <a:pt x="11" y="16"/>
                  </a:cubicBezTo>
                  <a:close/>
                </a:path>
              </a:pathLst>
            </a:custGeom>
            <a:solidFill>
              <a:schemeClr val="accent1"/>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417" name="Freeform 264"/>
            <p:cNvSpPr>
              <a:spLocks noEditPoints="1"/>
            </p:cNvSpPr>
            <p:nvPr/>
          </p:nvSpPr>
          <p:spPr bwMode="auto">
            <a:xfrm>
              <a:off x="2357438" y="2550515"/>
              <a:ext cx="121444" cy="223838"/>
            </a:xfrm>
            <a:custGeom>
              <a:gdLst>
                <a:gd fmla="*/ 27 w 47" name="T0"/>
                <a:gd fmla="*/ 14 h 87" name="T1"/>
                <a:gd fmla="*/ 35 w 47" name="T2"/>
                <a:gd fmla="*/ 8 h 87" name="T3"/>
                <a:gd fmla="*/ 29 w 47" name="T4"/>
                <a:gd fmla="*/ 1 h 87" name="T5"/>
                <a:gd fmla="*/ 22 w 47" name="T6"/>
                <a:gd fmla="*/ 6 h 87" name="T7"/>
                <a:gd fmla="*/ 27 w 47" name="T8"/>
                <a:gd fmla="*/ 14 h 87" name="T9"/>
                <a:gd fmla="*/ 41 w 47" name="T10"/>
                <a:gd fmla="*/ 39 h 87" name="T11"/>
                <a:gd fmla="*/ 44 w 47" name="T12"/>
                <a:gd fmla="*/ 42 h 87" name="T13"/>
                <a:gd fmla="*/ 47 w 47" name="T14"/>
                <a:gd fmla="*/ 39 h 87" name="T15"/>
                <a:gd fmla="*/ 46 w 47" name="T16"/>
                <a:gd fmla="*/ 25 h 87" name="T17"/>
                <a:gd fmla="*/ 44 w 47" name="T18"/>
                <a:gd fmla="*/ 22 h 87" name="T19"/>
                <a:gd fmla="*/ 36 w 47" name="T20"/>
                <a:gd fmla="*/ 17 h 87" name="T21"/>
                <a:gd fmla="*/ 29 w 47" name="T22"/>
                <a:gd fmla="*/ 15 h 87" name="T23"/>
                <a:gd fmla="*/ 24 w 47" name="T24"/>
                <a:gd fmla="*/ 17 h 87" name="T25"/>
                <a:gd fmla="*/ 24 w 47" name="T26"/>
                <a:gd fmla="*/ 17 h 87" name="T27"/>
                <a:gd fmla="*/ 24 w 47" name="T28"/>
                <a:gd fmla="*/ 17 h 87" name="T29"/>
                <a:gd fmla="*/ 23 w 47" name="T30"/>
                <a:gd fmla="*/ 18 h 87" name="T31"/>
                <a:gd fmla="*/ 14 w 47" name="T32"/>
                <a:gd fmla="*/ 28 h 87" name="T33"/>
                <a:gd fmla="*/ 14 w 47" name="T34"/>
                <a:gd fmla="*/ 28 h 87" name="T35"/>
                <a:gd fmla="*/ 2 w 47" name="T36"/>
                <a:gd fmla="*/ 36 h 87" name="T37"/>
                <a:gd fmla="*/ 1 w 47" name="T38"/>
                <a:gd fmla="*/ 40 h 87" name="T39"/>
                <a:gd fmla="*/ 6 w 47" name="T40"/>
                <a:gd fmla="*/ 42 h 87" name="T41"/>
                <a:gd fmla="*/ 18 w 47" name="T42"/>
                <a:gd fmla="*/ 34 h 87" name="T43"/>
                <a:gd fmla="*/ 18 w 47" name="T44"/>
                <a:gd fmla="*/ 34 h 87" name="T45"/>
                <a:gd fmla="*/ 19 w 47" name="T46"/>
                <a:gd fmla="*/ 33 h 87" name="T47"/>
                <a:gd fmla="*/ 21 w 47" name="T48"/>
                <a:gd fmla="*/ 31 h 87" name="T49"/>
                <a:gd fmla="*/ 21 w 47" name="T50"/>
                <a:gd fmla="*/ 41 h 87" name="T51"/>
                <a:gd fmla="*/ 22 w 47" name="T52"/>
                <a:gd fmla="*/ 44 h 87" name="T53"/>
                <a:gd fmla="*/ 13 w 47" name="T54"/>
                <a:gd fmla="*/ 58 h 87" name="T55"/>
                <a:gd fmla="*/ 13 w 47" name="T56"/>
                <a:gd fmla="*/ 58 h 87" name="T57"/>
                <a:gd fmla="*/ 13 w 47" name="T58"/>
                <a:gd fmla="*/ 59 h 87" name="T59"/>
                <a:gd fmla="*/ 12 w 47" name="T60"/>
                <a:gd fmla="*/ 61 h 87" name="T61"/>
                <a:gd fmla="*/ 6 w 47" name="T62"/>
                <a:gd fmla="*/ 79 h 87" name="T63"/>
                <a:gd fmla="*/ 10 w 47" name="T64"/>
                <a:gd fmla="*/ 84 h 87" name="T65"/>
                <a:gd fmla="*/ 15 w 47" name="T66"/>
                <a:gd fmla="*/ 80 h 87" name="T67"/>
                <a:gd fmla="*/ 20 w 47" name="T68"/>
                <a:gd fmla="*/ 64 h 87" name="T69"/>
                <a:gd fmla="*/ 28 w 47" name="T70"/>
                <a:gd fmla="*/ 55 h 87" name="T71"/>
                <a:gd fmla="*/ 31 w 47" name="T72"/>
                <a:gd fmla="*/ 83 h 87" name="T73"/>
                <a:gd fmla="*/ 35 w 47" name="T74"/>
                <a:gd fmla="*/ 87 h 87" name="T75"/>
                <a:gd fmla="*/ 39 w 47" name="T76"/>
                <a:gd fmla="*/ 82 h 87" name="T77"/>
                <a:gd fmla="*/ 37 w 47" name="T78"/>
                <a:gd fmla="*/ 45 h 87" name="T79"/>
                <a:gd fmla="*/ 38 w 47" name="T80"/>
                <a:gd fmla="*/ 41 h 87" name="T81"/>
                <a:gd fmla="*/ 38 w 47" name="T82"/>
                <a:gd fmla="*/ 26 h 87" name="T83"/>
                <a:gd fmla="*/ 40 w 47" name="T84"/>
                <a:gd fmla="*/ 27 h 87" name="T85"/>
                <a:gd fmla="*/ 41 w 47" name="T86"/>
                <a:gd fmla="*/ 39 h 87"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87" w="47">
                  <a:moveTo>
                    <a:pt x="27" y="14"/>
                  </a:moveTo>
                  <a:cubicBezTo>
                    <a:pt x="31" y="14"/>
                    <a:pt x="34" y="12"/>
                    <a:pt x="35" y="8"/>
                  </a:cubicBezTo>
                  <a:cubicBezTo>
                    <a:pt x="35" y="5"/>
                    <a:pt x="33" y="1"/>
                    <a:pt x="29" y="1"/>
                  </a:cubicBezTo>
                  <a:cubicBezTo>
                    <a:pt x="25" y="0"/>
                    <a:pt x="22" y="3"/>
                    <a:pt x="22" y="6"/>
                  </a:cubicBezTo>
                  <a:cubicBezTo>
                    <a:pt x="21" y="10"/>
                    <a:pt x="24" y="13"/>
                    <a:pt x="27" y="14"/>
                  </a:cubicBezTo>
                  <a:close/>
                  <a:moveTo>
                    <a:pt x="41" y="39"/>
                  </a:moveTo>
                  <a:cubicBezTo>
                    <a:pt x="41" y="41"/>
                    <a:pt x="42" y="43"/>
                    <a:pt x="44" y="42"/>
                  </a:cubicBezTo>
                  <a:cubicBezTo>
                    <a:pt x="46" y="42"/>
                    <a:pt x="47" y="41"/>
                    <a:pt x="47" y="39"/>
                  </a:cubicBezTo>
                  <a:cubicBezTo>
                    <a:pt x="46" y="25"/>
                    <a:pt x="46" y="25"/>
                    <a:pt x="46" y="25"/>
                  </a:cubicBezTo>
                  <a:cubicBezTo>
                    <a:pt x="46" y="23"/>
                    <a:pt x="45" y="22"/>
                    <a:pt x="44" y="22"/>
                  </a:cubicBezTo>
                  <a:cubicBezTo>
                    <a:pt x="36" y="17"/>
                    <a:pt x="36" y="17"/>
                    <a:pt x="36" y="17"/>
                  </a:cubicBezTo>
                  <a:cubicBezTo>
                    <a:pt x="34" y="16"/>
                    <a:pt x="32" y="15"/>
                    <a:pt x="29" y="15"/>
                  </a:cubicBezTo>
                  <a:cubicBezTo>
                    <a:pt x="27" y="15"/>
                    <a:pt x="25" y="16"/>
                    <a:pt x="24" y="17"/>
                  </a:cubicBezTo>
                  <a:cubicBezTo>
                    <a:pt x="24" y="17"/>
                    <a:pt x="24" y="17"/>
                    <a:pt x="24" y="17"/>
                  </a:cubicBezTo>
                  <a:cubicBezTo>
                    <a:pt x="24" y="17"/>
                    <a:pt x="24" y="17"/>
                    <a:pt x="24" y="17"/>
                  </a:cubicBezTo>
                  <a:cubicBezTo>
                    <a:pt x="23" y="17"/>
                    <a:pt x="23" y="18"/>
                    <a:pt x="23" y="18"/>
                  </a:cubicBezTo>
                  <a:cubicBezTo>
                    <a:pt x="14" y="28"/>
                    <a:pt x="14" y="28"/>
                    <a:pt x="14" y="28"/>
                  </a:cubicBezTo>
                  <a:cubicBezTo>
                    <a:pt x="14" y="28"/>
                    <a:pt x="14" y="28"/>
                    <a:pt x="14" y="28"/>
                  </a:cubicBezTo>
                  <a:cubicBezTo>
                    <a:pt x="2" y="36"/>
                    <a:pt x="2" y="36"/>
                    <a:pt x="2" y="36"/>
                  </a:cubicBezTo>
                  <a:cubicBezTo>
                    <a:pt x="1" y="37"/>
                    <a:pt x="0" y="39"/>
                    <a:pt x="1" y="40"/>
                  </a:cubicBezTo>
                  <a:cubicBezTo>
                    <a:pt x="2" y="42"/>
                    <a:pt x="4" y="43"/>
                    <a:pt x="6" y="42"/>
                  </a:cubicBezTo>
                  <a:cubicBezTo>
                    <a:pt x="18" y="34"/>
                    <a:pt x="18" y="34"/>
                    <a:pt x="18" y="34"/>
                  </a:cubicBezTo>
                  <a:cubicBezTo>
                    <a:pt x="18" y="34"/>
                    <a:pt x="18" y="34"/>
                    <a:pt x="18" y="34"/>
                  </a:cubicBezTo>
                  <a:cubicBezTo>
                    <a:pt x="19" y="33"/>
                    <a:pt x="19" y="33"/>
                    <a:pt x="19" y="33"/>
                  </a:cubicBezTo>
                  <a:cubicBezTo>
                    <a:pt x="21" y="31"/>
                    <a:pt x="21" y="31"/>
                    <a:pt x="21" y="31"/>
                  </a:cubicBezTo>
                  <a:cubicBezTo>
                    <a:pt x="21" y="41"/>
                    <a:pt x="21" y="41"/>
                    <a:pt x="21" y="41"/>
                  </a:cubicBezTo>
                  <a:cubicBezTo>
                    <a:pt x="21" y="42"/>
                    <a:pt x="21" y="43"/>
                    <a:pt x="22" y="44"/>
                  </a:cubicBezTo>
                  <a:cubicBezTo>
                    <a:pt x="13" y="58"/>
                    <a:pt x="13" y="58"/>
                    <a:pt x="13" y="58"/>
                  </a:cubicBezTo>
                  <a:cubicBezTo>
                    <a:pt x="13" y="58"/>
                    <a:pt x="13" y="58"/>
                    <a:pt x="13" y="58"/>
                  </a:cubicBezTo>
                  <a:cubicBezTo>
                    <a:pt x="13" y="59"/>
                    <a:pt x="13" y="59"/>
                    <a:pt x="13" y="59"/>
                  </a:cubicBezTo>
                  <a:cubicBezTo>
                    <a:pt x="12" y="59"/>
                    <a:pt x="12" y="60"/>
                    <a:pt x="12" y="61"/>
                  </a:cubicBezTo>
                  <a:cubicBezTo>
                    <a:pt x="6" y="79"/>
                    <a:pt x="6" y="79"/>
                    <a:pt x="6" y="79"/>
                  </a:cubicBezTo>
                  <a:cubicBezTo>
                    <a:pt x="6" y="81"/>
                    <a:pt x="7" y="83"/>
                    <a:pt x="10" y="84"/>
                  </a:cubicBezTo>
                  <a:cubicBezTo>
                    <a:pt x="12" y="84"/>
                    <a:pt x="14" y="82"/>
                    <a:pt x="15" y="80"/>
                  </a:cubicBezTo>
                  <a:cubicBezTo>
                    <a:pt x="20" y="64"/>
                    <a:pt x="20" y="64"/>
                    <a:pt x="20" y="64"/>
                  </a:cubicBezTo>
                  <a:cubicBezTo>
                    <a:pt x="28" y="55"/>
                    <a:pt x="28" y="55"/>
                    <a:pt x="28" y="55"/>
                  </a:cubicBezTo>
                  <a:cubicBezTo>
                    <a:pt x="31" y="83"/>
                    <a:pt x="31" y="83"/>
                    <a:pt x="31" y="83"/>
                  </a:cubicBezTo>
                  <a:cubicBezTo>
                    <a:pt x="31" y="85"/>
                    <a:pt x="33" y="87"/>
                    <a:pt x="35" y="87"/>
                  </a:cubicBezTo>
                  <a:cubicBezTo>
                    <a:pt x="37" y="87"/>
                    <a:pt x="39" y="85"/>
                    <a:pt x="39" y="82"/>
                  </a:cubicBezTo>
                  <a:cubicBezTo>
                    <a:pt x="37" y="45"/>
                    <a:pt x="37" y="45"/>
                    <a:pt x="37" y="45"/>
                  </a:cubicBezTo>
                  <a:cubicBezTo>
                    <a:pt x="38" y="44"/>
                    <a:pt x="38" y="42"/>
                    <a:pt x="38" y="41"/>
                  </a:cubicBezTo>
                  <a:cubicBezTo>
                    <a:pt x="38" y="26"/>
                    <a:pt x="38" y="26"/>
                    <a:pt x="38" y="26"/>
                  </a:cubicBezTo>
                  <a:cubicBezTo>
                    <a:pt x="40" y="27"/>
                    <a:pt x="40" y="27"/>
                    <a:pt x="40" y="27"/>
                  </a:cubicBezTo>
                  <a:lnTo>
                    <a:pt x="41" y="39"/>
                  </a:lnTo>
                  <a:close/>
                </a:path>
              </a:pathLst>
            </a:custGeom>
            <a:solidFill>
              <a:schemeClr val="accent4"/>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418" name="Freeform 265"/>
            <p:cNvSpPr>
              <a:spLocks noEditPoints="1"/>
            </p:cNvSpPr>
            <p:nvPr/>
          </p:nvSpPr>
          <p:spPr bwMode="auto">
            <a:xfrm>
              <a:off x="3312319" y="2300484"/>
              <a:ext cx="128588" cy="219075"/>
            </a:xfrm>
            <a:custGeom>
              <a:gdLst>
                <a:gd fmla="*/ 19 w 50" name="T0"/>
                <a:gd fmla="*/ 13 h 85" name="T1"/>
                <a:gd fmla="*/ 25 w 50" name="T2"/>
                <a:gd fmla="*/ 6 h 85" name="T3"/>
                <a:gd fmla="*/ 18 w 50" name="T4"/>
                <a:gd fmla="*/ 0 h 85" name="T5"/>
                <a:gd fmla="*/ 12 w 50" name="T6"/>
                <a:gd fmla="*/ 7 h 85" name="T7"/>
                <a:gd fmla="*/ 19 w 50" name="T8"/>
                <a:gd fmla="*/ 13 h 85" name="T9"/>
                <a:gd fmla="*/ 39 w 50" name="T10"/>
                <a:gd fmla="*/ 34 h 85" name="T11"/>
                <a:gd fmla="*/ 43 w 50" name="T12"/>
                <a:gd fmla="*/ 36 h 85" name="T13"/>
                <a:gd fmla="*/ 45 w 50" name="T14"/>
                <a:gd fmla="*/ 32 h 85" name="T15"/>
                <a:gd fmla="*/ 41 w 50" name="T16"/>
                <a:gd fmla="*/ 19 h 85" name="T17"/>
                <a:gd fmla="*/ 38 w 50" name="T18"/>
                <a:gd fmla="*/ 17 h 85" name="T19"/>
                <a:gd fmla="*/ 29 w 50" name="T20"/>
                <a:gd fmla="*/ 14 h 85" name="T21"/>
                <a:gd fmla="*/ 22 w 50" name="T22"/>
                <a:gd fmla="*/ 14 h 85" name="T23"/>
                <a:gd fmla="*/ 17 w 50" name="T24"/>
                <a:gd fmla="*/ 17 h 85" name="T25"/>
                <a:gd fmla="*/ 17 w 50" name="T26"/>
                <a:gd fmla="*/ 18 h 85" name="T27"/>
                <a:gd fmla="*/ 17 w 50" name="T28"/>
                <a:gd fmla="*/ 18 h 85" name="T29"/>
                <a:gd fmla="*/ 16 w 50" name="T30"/>
                <a:gd fmla="*/ 18 h 85" name="T31"/>
                <a:gd fmla="*/ 11 w 50" name="T32"/>
                <a:gd fmla="*/ 31 h 85" name="T33"/>
                <a:gd fmla="*/ 11 w 50" name="T34"/>
                <a:gd fmla="*/ 31 h 85" name="T35"/>
                <a:gd fmla="*/ 1 w 50" name="T36"/>
                <a:gd fmla="*/ 41 h 85" name="T37"/>
                <a:gd fmla="*/ 1 w 50" name="T38"/>
                <a:gd fmla="*/ 46 h 85" name="T39"/>
                <a:gd fmla="*/ 6 w 50" name="T40"/>
                <a:gd fmla="*/ 46 h 85" name="T41"/>
                <a:gd fmla="*/ 15 w 50" name="T42"/>
                <a:gd fmla="*/ 35 h 85" name="T43"/>
                <a:gd fmla="*/ 16 w 50" name="T44"/>
                <a:gd fmla="*/ 35 h 85" name="T45"/>
                <a:gd fmla="*/ 17 w 50" name="T46"/>
                <a:gd fmla="*/ 34 h 85" name="T47"/>
                <a:gd fmla="*/ 18 w 50" name="T48"/>
                <a:gd fmla="*/ 31 h 85" name="T49"/>
                <a:gd fmla="*/ 21 w 50" name="T50"/>
                <a:gd fmla="*/ 41 h 85" name="T51"/>
                <a:gd fmla="*/ 22 w 50" name="T52"/>
                <a:gd fmla="*/ 44 h 85" name="T53"/>
                <a:gd fmla="*/ 17 w 50" name="T54"/>
                <a:gd fmla="*/ 60 h 85" name="T55"/>
                <a:gd fmla="*/ 17 w 50" name="T56"/>
                <a:gd fmla="*/ 60 h 85" name="T57"/>
                <a:gd fmla="*/ 17 w 50" name="T58"/>
                <a:gd fmla="*/ 60 h 85" name="T59"/>
                <a:gd fmla="*/ 17 w 50" name="T60"/>
                <a:gd fmla="*/ 63 h 85" name="T61"/>
                <a:gd fmla="*/ 16 w 50" name="T62"/>
                <a:gd fmla="*/ 81 h 85" name="T63"/>
                <a:gd fmla="*/ 21 w 50" name="T64"/>
                <a:gd fmla="*/ 85 h 85" name="T65"/>
                <a:gd fmla="*/ 25 w 50" name="T66"/>
                <a:gd fmla="*/ 80 h 85" name="T67"/>
                <a:gd fmla="*/ 26 w 50" name="T68"/>
                <a:gd fmla="*/ 63 h 85" name="T69"/>
                <a:gd fmla="*/ 31 w 50" name="T70"/>
                <a:gd fmla="*/ 53 h 85" name="T71"/>
                <a:gd fmla="*/ 41 w 50" name="T72"/>
                <a:gd fmla="*/ 79 h 85" name="T73"/>
                <a:gd fmla="*/ 46 w 50" name="T74"/>
                <a:gd fmla="*/ 82 h 85" name="T75"/>
                <a:gd fmla="*/ 49 w 50" name="T76"/>
                <a:gd fmla="*/ 76 h 85" name="T77"/>
                <a:gd fmla="*/ 37 w 50" name="T78"/>
                <a:gd fmla="*/ 41 h 85" name="T79"/>
                <a:gd fmla="*/ 37 w 50" name="T80"/>
                <a:gd fmla="*/ 36 h 85" name="T81"/>
                <a:gd fmla="*/ 33 w 50" name="T82"/>
                <a:gd fmla="*/ 22 h 85" name="T83"/>
                <a:gd fmla="*/ 35 w 50" name="T84"/>
                <a:gd fmla="*/ 23 h 85" name="T85"/>
                <a:gd fmla="*/ 39 w 50" name="T86"/>
                <a:gd fmla="*/ 34 h 85"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85" w="50">
                  <a:moveTo>
                    <a:pt x="19" y="13"/>
                  </a:moveTo>
                  <a:cubicBezTo>
                    <a:pt x="23" y="13"/>
                    <a:pt x="25" y="9"/>
                    <a:pt x="25" y="6"/>
                  </a:cubicBezTo>
                  <a:cubicBezTo>
                    <a:pt x="25" y="2"/>
                    <a:pt x="21" y="0"/>
                    <a:pt x="18" y="0"/>
                  </a:cubicBezTo>
                  <a:cubicBezTo>
                    <a:pt x="14" y="1"/>
                    <a:pt x="11" y="4"/>
                    <a:pt x="12" y="7"/>
                  </a:cubicBezTo>
                  <a:cubicBezTo>
                    <a:pt x="12" y="11"/>
                    <a:pt x="16" y="14"/>
                    <a:pt x="19" y="13"/>
                  </a:cubicBezTo>
                  <a:close/>
                  <a:moveTo>
                    <a:pt x="39" y="34"/>
                  </a:moveTo>
                  <a:cubicBezTo>
                    <a:pt x="40" y="36"/>
                    <a:pt x="42" y="37"/>
                    <a:pt x="43" y="36"/>
                  </a:cubicBezTo>
                  <a:cubicBezTo>
                    <a:pt x="45" y="36"/>
                    <a:pt x="46" y="34"/>
                    <a:pt x="45" y="32"/>
                  </a:cubicBezTo>
                  <a:cubicBezTo>
                    <a:pt x="41" y="19"/>
                    <a:pt x="41" y="19"/>
                    <a:pt x="41" y="19"/>
                  </a:cubicBezTo>
                  <a:cubicBezTo>
                    <a:pt x="40" y="17"/>
                    <a:pt x="39" y="17"/>
                    <a:pt x="38" y="17"/>
                  </a:cubicBezTo>
                  <a:cubicBezTo>
                    <a:pt x="29" y="14"/>
                    <a:pt x="29" y="14"/>
                    <a:pt x="29" y="14"/>
                  </a:cubicBezTo>
                  <a:cubicBezTo>
                    <a:pt x="27" y="13"/>
                    <a:pt x="24" y="13"/>
                    <a:pt x="22" y="14"/>
                  </a:cubicBezTo>
                  <a:cubicBezTo>
                    <a:pt x="20" y="14"/>
                    <a:pt x="18" y="16"/>
                    <a:pt x="17" y="17"/>
                  </a:cubicBezTo>
                  <a:cubicBezTo>
                    <a:pt x="17" y="17"/>
                    <a:pt x="17" y="17"/>
                    <a:pt x="17" y="18"/>
                  </a:cubicBezTo>
                  <a:cubicBezTo>
                    <a:pt x="17" y="18"/>
                    <a:pt x="17" y="18"/>
                    <a:pt x="17" y="18"/>
                  </a:cubicBezTo>
                  <a:cubicBezTo>
                    <a:pt x="17" y="18"/>
                    <a:pt x="17" y="18"/>
                    <a:pt x="16" y="18"/>
                  </a:cubicBezTo>
                  <a:cubicBezTo>
                    <a:pt x="11" y="31"/>
                    <a:pt x="11" y="31"/>
                    <a:pt x="11" y="31"/>
                  </a:cubicBezTo>
                  <a:cubicBezTo>
                    <a:pt x="11" y="31"/>
                    <a:pt x="11" y="31"/>
                    <a:pt x="11" y="31"/>
                  </a:cubicBezTo>
                  <a:cubicBezTo>
                    <a:pt x="1" y="41"/>
                    <a:pt x="1" y="41"/>
                    <a:pt x="1" y="41"/>
                  </a:cubicBezTo>
                  <a:cubicBezTo>
                    <a:pt x="0" y="42"/>
                    <a:pt x="0" y="45"/>
                    <a:pt x="1" y="46"/>
                  </a:cubicBezTo>
                  <a:cubicBezTo>
                    <a:pt x="2" y="47"/>
                    <a:pt x="5" y="47"/>
                    <a:pt x="6" y="46"/>
                  </a:cubicBezTo>
                  <a:cubicBezTo>
                    <a:pt x="15" y="35"/>
                    <a:pt x="15" y="35"/>
                    <a:pt x="15" y="35"/>
                  </a:cubicBezTo>
                  <a:cubicBezTo>
                    <a:pt x="16" y="35"/>
                    <a:pt x="16" y="35"/>
                    <a:pt x="16" y="35"/>
                  </a:cubicBezTo>
                  <a:cubicBezTo>
                    <a:pt x="16" y="34"/>
                    <a:pt x="17" y="34"/>
                    <a:pt x="17" y="34"/>
                  </a:cubicBezTo>
                  <a:cubicBezTo>
                    <a:pt x="18" y="31"/>
                    <a:pt x="18" y="31"/>
                    <a:pt x="18" y="31"/>
                  </a:cubicBezTo>
                  <a:cubicBezTo>
                    <a:pt x="21" y="41"/>
                    <a:pt x="21" y="41"/>
                    <a:pt x="21" y="41"/>
                  </a:cubicBezTo>
                  <a:cubicBezTo>
                    <a:pt x="21" y="42"/>
                    <a:pt x="22" y="43"/>
                    <a:pt x="22" y="44"/>
                  </a:cubicBezTo>
                  <a:cubicBezTo>
                    <a:pt x="17" y="60"/>
                    <a:pt x="17" y="60"/>
                    <a:pt x="17" y="60"/>
                  </a:cubicBezTo>
                  <a:cubicBezTo>
                    <a:pt x="17" y="60"/>
                    <a:pt x="17" y="60"/>
                    <a:pt x="17" y="60"/>
                  </a:cubicBezTo>
                  <a:cubicBezTo>
                    <a:pt x="17" y="60"/>
                    <a:pt x="17" y="60"/>
                    <a:pt x="17" y="60"/>
                  </a:cubicBezTo>
                  <a:cubicBezTo>
                    <a:pt x="17" y="61"/>
                    <a:pt x="17" y="62"/>
                    <a:pt x="17" y="63"/>
                  </a:cubicBezTo>
                  <a:cubicBezTo>
                    <a:pt x="16" y="81"/>
                    <a:pt x="16" y="81"/>
                    <a:pt x="16" y="81"/>
                  </a:cubicBezTo>
                  <a:cubicBezTo>
                    <a:pt x="16" y="84"/>
                    <a:pt x="18" y="85"/>
                    <a:pt x="21" y="85"/>
                  </a:cubicBezTo>
                  <a:cubicBezTo>
                    <a:pt x="23" y="85"/>
                    <a:pt x="25" y="83"/>
                    <a:pt x="25" y="80"/>
                  </a:cubicBezTo>
                  <a:cubicBezTo>
                    <a:pt x="26" y="63"/>
                    <a:pt x="26" y="63"/>
                    <a:pt x="26" y="63"/>
                  </a:cubicBezTo>
                  <a:cubicBezTo>
                    <a:pt x="31" y="53"/>
                    <a:pt x="31" y="53"/>
                    <a:pt x="31" y="53"/>
                  </a:cubicBezTo>
                  <a:cubicBezTo>
                    <a:pt x="41" y="79"/>
                    <a:pt x="41" y="79"/>
                    <a:pt x="41" y="79"/>
                  </a:cubicBezTo>
                  <a:cubicBezTo>
                    <a:pt x="42" y="81"/>
                    <a:pt x="44" y="82"/>
                    <a:pt x="46" y="82"/>
                  </a:cubicBezTo>
                  <a:cubicBezTo>
                    <a:pt x="48" y="81"/>
                    <a:pt x="50" y="78"/>
                    <a:pt x="49" y="76"/>
                  </a:cubicBezTo>
                  <a:cubicBezTo>
                    <a:pt x="37" y="41"/>
                    <a:pt x="37" y="41"/>
                    <a:pt x="37" y="41"/>
                  </a:cubicBezTo>
                  <a:cubicBezTo>
                    <a:pt x="37" y="40"/>
                    <a:pt x="37" y="38"/>
                    <a:pt x="37" y="36"/>
                  </a:cubicBezTo>
                  <a:cubicBezTo>
                    <a:pt x="33" y="22"/>
                    <a:pt x="33" y="22"/>
                    <a:pt x="33" y="22"/>
                  </a:cubicBezTo>
                  <a:cubicBezTo>
                    <a:pt x="35" y="23"/>
                    <a:pt x="35" y="23"/>
                    <a:pt x="35" y="23"/>
                  </a:cubicBezTo>
                  <a:lnTo>
                    <a:pt x="39" y="34"/>
                  </a:lnTo>
                  <a:close/>
                </a:path>
              </a:pathLst>
            </a:custGeom>
            <a:solidFill>
              <a:schemeClr val="accent1"/>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419" name="Freeform 266"/>
            <p:cNvSpPr/>
            <p:nvPr/>
          </p:nvSpPr>
          <p:spPr bwMode="auto">
            <a:xfrm>
              <a:off x="2486025" y="1593253"/>
              <a:ext cx="123825" cy="172641"/>
            </a:xfrm>
            <a:custGeom>
              <a:gdLst>
                <a:gd fmla="*/ 33 w 48" name="T0"/>
                <a:gd fmla="*/ 2 h 67" name="T1"/>
                <a:gd fmla="*/ 4 w 48" name="T2"/>
                <a:gd fmla="*/ 15 h 67" name="T3"/>
                <a:gd fmla="*/ 1 w 48" name="T4"/>
                <a:gd fmla="*/ 23 h 67" name="T5"/>
                <a:gd fmla="*/ 5 w 48" name="T6"/>
                <a:gd fmla="*/ 32 h 67" name="T7"/>
                <a:gd fmla="*/ 13 w 48" name="T8"/>
                <a:gd fmla="*/ 35 h 67" name="T9"/>
                <a:gd fmla="*/ 23 w 48" name="T10"/>
                <a:gd fmla="*/ 30 h 67" name="T11"/>
                <a:gd fmla="*/ 39 w 48" name="T12"/>
                <a:gd fmla="*/ 64 h 67" name="T13"/>
                <a:gd fmla="*/ 44 w 48" name="T14"/>
                <a:gd fmla="*/ 66 h 67" name="T15"/>
                <a:gd fmla="*/ 46 w 48" name="T16"/>
                <a:gd fmla="*/ 65 h 67" name="T17"/>
                <a:gd fmla="*/ 48 w 48" name="T18"/>
                <a:gd fmla="*/ 60 h 67" name="T19"/>
                <a:gd fmla="*/ 32 w 48" name="T20"/>
                <a:gd fmla="*/ 26 h 67" name="T21"/>
                <a:gd fmla="*/ 42 w 48" name="T22"/>
                <a:gd fmla="*/ 21 h 67" name="T23"/>
                <a:gd fmla="*/ 45 w 48" name="T24"/>
                <a:gd fmla="*/ 14 h 67" name="T25"/>
                <a:gd fmla="*/ 40 w 48" name="T26"/>
                <a:gd fmla="*/ 4 h 67" name="T27"/>
                <a:gd fmla="*/ 33 w 48" name="T28"/>
                <a:gd fmla="*/ 2 h 67"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67" w="48">
                  <a:moveTo>
                    <a:pt x="33" y="2"/>
                  </a:moveTo>
                  <a:cubicBezTo>
                    <a:pt x="4" y="15"/>
                    <a:pt x="4" y="15"/>
                    <a:pt x="4" y="15"/>
                  </a:cubicBezTo>
                  <a:cubicBezTo>
                    <a:pt x="1" y="17"/>
                    <a:pt x="0" y="20"/>
                    <a:pt x="1" y="23"/>
                  </a:cubicBezTo>
                  <a:cubicBezTo>
                    <a:pt x="5" y="32"/>
                    <a:pt x="5" y="32"/>
                    <a:pt x="5" y="32"/>
                  </a:cubicBezTo>
                  <a:cubicBezTo>
                    <a:pt x="7" y="35"/>
                    <a:pt x="10" y="36"/>
                    <a:pt x="13" y="35"/>
                  </a:cubicBezTo>
                  <a:cubicBezTo>
                    <a:pt x="23" y="30"/>
                    <a:pt x="23" y="30"/>
                    <a:pt x="23" y="30"/>
                  </a:cubicBezTo>
                  <a:cubicBezTo>
                    <a:pt x="39" y="64"/>
                    <a:pt x="39" y="64"/>
                    <a:pt x="39" y="64"/>
                  </a:cubicBezTo>
                  <a:cubicBezTo>
                    <a:pt x="40" y="66"/>
                    <a:pt x="42" y="67"/>
                    <a:pt x="44" y="66"/>
                  </a:cubicBezTo>
                  <a:cubicBezTo>
                    <a:pt x="46" y="65"/>
                    <a:pt x="46" y="65"/>
                    <a:pt x="46" y="65"/>
                  </a:cubicBezTo>
                  <a:cubicBezTo>
                    <a:pt x="48" y="64"/>
                    <a:pt x="48" y="62"/>
                    <a:pt x="48" y="60"/>
                  </a:cubicBezTo>
                  <a:cubicBezTo>
                    <a:pt x="32" y="26"/>
                    <a:pt x="32" y="26"/>
                    <a:pt x="32" y="26"/>
                  </a:cubicBezTo>
                  <a:cubicBezTo>
                    <a:pt x="42" y="21"/>
                    <a:pt x="42" y="21"/>
                    <a:pt x="42" y="21"/>
                  </a:cubicBezTo>
                  <a:cubicBezTo>
                    <a:pt x="45" y="20"/>
                    <a:pt x="46" y="16"/>
                    <a:pt x="45" y="14"/>
                  </a:cubicBezTo>
                  <a:cubicBezTo>
                    <a:pt x="40" y="4"/>
                    <a:pt x="40" y="4"/>
                    <a:pt x="40" y="4"/>
                  </a:cubicBezTo>
                  <a:cubicBezTo>
                    <a:pt x="39" y="2"/>
                    <a:pt x="36" y="0"/>
                    <a:pt x="33" y="2"/>
                  </a:cubicBezTo>
                  <a:close/>
                </a:path>
              </a:pathLst>
            </a:custGeom>
            <a:solidFill>
              <a:schemeClr val="accent1"/>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420" name="Freeform 267"/>
            <p:cNvSpPr>
              <a:spLocks noEditPoints="1"/>
            </p:cNvSpPr>
            <p:nvPr/>
          </p:nvSpPr>
          <p:spPr bwMode="auto">
            <a:xfrm>
              <a:off x="519112" y="2319534"/>
              <a:ext cx="108347" cy="157163"/>
            </a:xfrm>
            <a:custGeom>
              <a:gdLst>
                <a:gd fmla="*/ 27 w 42" name="T0"/>
                <a:gd fmla="*/ 1 h 61" name="T1"/>
                <a:gd fmla="*/ 8 w 42" name="T2"/>
                <a:gd fmla="*/ 3 h 61" name="T3"/>
                <a:gd fmla="*/ 0 w 42" name="T4"/>
                <a:gd fmla="*/ 13 h 61" name="T5"/>
                <a:gd fmla="*/ 5 w 42" name="T6"/>
                <a:gd fmla="*/ 52 h 61" name="T7"/>
                <a:gd fmla="*/ 15 w 42" name="T8"/>
                <a:gd fmla="*/ 60 h 61" name="T9"/>
                <a:gd fmla="*/ 34 w 42" name="T10"/>
                <a:gd fmla="*/ 58 h 61" name="T11"/>
                <a:gd fmla="*/ 42 w 42" name="T12"/>
                <a:gd fmla="*/ 48 h 61" name="T13"/>
                <a:gd fmla="*/ 37 w 42" name="T14"/>
                <a:gd fmla="*/ 9 h 61" name="T15"/>
                <a:gd fmla="*/ 27 w 42" name="T16"/>
                <a:gd fmla="*/ 1 h 61" name="T17"/>
                <a:gd fmla="*/ 38 w 42" name="T18"/>
                <a:gd fmla="*/ 48 h 61" name="T19"/>
                <a:gd fmla="*/ 33 w 42" name="T20"/>
                <a:gd fmla="*/ 54 h 61" name="T21"/>
                <a:gd fmla="*/ 14 w 42" name="T22"/>
                <a:gd fmla="*/ 56 h 61" name="T23"/>
                <a:gd fmla="*/ 9 w 42" name="T24"/>
                <a:gd fmla="*/ 52 h 61" name="T25"/>
                <a:gd fmla="*/ 4 w 42" name="T26"/>
                <a:gd fmla="*/ 13 h 61" name="T27"/>
                <a:gd fmla="*/ 8 w 42" name="T28"/>
                <a:gd fmla="*/ 7 h 61" name="T29"/>
                <a:gd fmla="*/ 27 w 42" name="T30"/>
                <a:gd fmla="*/ 5 h 61" name="T31"/>
                <a:gd fmla="*/ 33 w 42" name="T32"/>
                <a:gd fmla="*/ 9 h 61" name="T33"/>
                <a:gd fmla="*/ 38 w 42" name="T34"/>
                <a:gd fmla="*/ 48 h 61"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61" w="42">
                  <a:moveTo>
                    <a:pt x="27" y="1"/>
                  </a:moveTo>
                  <a:cubicBezTo>
                    <a:pt x="8" y="3"/>
                    <a:pt x="8" y="3"/>
                    <a:pt x="8" y="3"/>
                  </a:cubicBezTo>
                  <a:cubicBezTo>
                    <a:pt x="3" y="4"/>
                    <a:pt x="0" y="8"/>
                    <a:pt x="0" y="13"/>
                  </a:cubicBezTo>
                  <a:cubicBezTo>
                    <a:pt x="5" y="52"/>
                    <a:pt x="5" y="52"/>
                    <a:pt x="5" y="52"/>
                  </a:cubicBezTo>
                  <a:cubicBezTo>
                    <a:pt x="6" y="57"/>
                    <a:pt x="10" y="61"/>
                    <a:pt x="15" y="60"/>
                  </a:cubicBezTo>
                  <a:cubicBezTo>
                    <a:pt x="34" y="58"/>
                    <a:pt x="34" y="58"/>
                    <a:pt x="34" y="58"/>
                  </a:cubicBezTo>
                  <a:cubicBezTo>
                    <a:pt x="39" y="57"/>
                    <a:pt x="42" y="53"/>
                    <a:pt x="42" y="48"/>
                  </a:cubicBezTo>
                  <a:cubicBezTo>
                    <a:pt x="37" y="9"/>
                    <a:pt x="37" y="9"/>
                    <a:pt x="37" y="9"/>
                  </a:cubicBezTo>
                  <a:cubicBezTo>
                    <a:pt x="36" y="4"/>
                    <a:pt x="32" y="0"/>
                    <a:pt x="27" y="1"/>
                  </a:cubicBezTo>
                  <a:close/>
                  <a:moveTo>
                    <a:pt x="38" y="48"/>
                  </a:moveTo>
                  <a:cubicBezTo>
                    <a:pt x="38" y="51"/>
                    <a:pt x="36" y="54"/>
                    <a:pt x="33" y="54"/>
                  </a:cubicBezTo>
                  <a:cubicBezTo>
                    <a:pt x="14" y="56"/>
                    <a:pt x="14" y="56"/>
                    <a:pt x="14" y="56"/>
                  </a:cubicBezTo>
                  <a:cubicBezTo>
                    <a:pt x="12" y="57"/>
                    <a:pt x="9" y="55"/>
                    <a:pt x="9" y="52"/>
                  </a:cubicBezTo>
                  <a:cubicBezTo>
                    <a:pt x="4" y="13"/>
                    <a:pt x="4" y="13"/>
                    <a:pt x="4" y="13"/>
                  </a:cubicBezTo>
                  <a:cubicBezTo>
                    <a:pt x="4" y="10"/>
                    <a:pt x="6" y="7"/>
                    <a:pt x="8" y="7"/>
                  </a:cubicBezTo>
                  <a:cubicBezTo>
                    <a:pt x="27" y="5"/>
                    <a:pt x="27" y="5"/>
                    <a:pt x="27" y="5"/>
                  </a:cubicBezTo>
                  <a:cubicBezTo>
                    <a:pt x="30" y="4"/>
                    <a:pt x="33" y="6"/>
                    <a:pt x="33" y="9"/>
                  </a:cubicBezTo>
                  <a:lnTo>
                    <a:pt x="38" y="48"/>
                  </a:lnTo>
                  <a:close/>
                </a:path>
              </a:pathLst>
            </a:custGeom>
            <a:solidFill>
              <a:schemeClr val="accent1"/>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421" name="Freeform 268"/>
            <p:cNvSpPr/>
            <p:nvPr/>
          </p:nvSpPr>
          <p:spPr bwMode="auto">
            <a:xfrm>
              <a:off x="569119" y="2435025"/>
              <a:ext cx="20240" cy="17860"/>
            </a:xfrm>
            <a:custGeom>
              <a:gdLst>
                <a:gd fmla="*/ 6 w 8" name="T0"/>
                <a:gd fmla="*/ 0 h 7" name="T1"/>
                <a:gd fmla="*/ 2 w 8" name="T2"/>
                <a:gd fmla="*/ 1 h 7" name="T3"/>
                <a:gd fmla="*/ 0 w 8" name="T4"/>
                <a:gd fmla="*/ 2 h 7" name="T5"/>
                <a:gd fmla="*/ 1 w 8" name="T6"/>
                <a:gd fmla="*/ 6 h 7" name="T7"/>
                <a:gd fmla="*/ 3 w 8" name="T8"/>
                <a:gd fmla="*/ 7 h 7" name="T9"/>
                <a:gd fmla="*/ 7 w 8" name="T10"/>
                <a:gd fmla="*/ 7 h 7" name="T11"/>
                <a:gd fmla="*/ 8 w 8" name="T12"/>
                <a:gd fmla="*/ 5 h 7" name="T13"/>
                <a:gd fmla="*/ 7 w 8" name="T14"/>
                <a:gd fmla="*/ 1 h 7" name="T15"/>
                <a:gd fmla="*/ 6 w 8" name="T16"/>
                <a:gd fmla="*/ 0 h 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 w="8">
                  <a:moveTo>
                    <a:pt x="6" y="0"/>
                  </a:moveTo>
                  <a:cubicBezTo>
                    <a:pt x="2" y="1"/>
                    <a:pt x="2" y="1"/>
                    <a:pt x="2" y="1"/>
                  </a:cubicBezTo>
                  <a:cubicBezTo>
                    <a:pt x="1" y="1"/>
                    <a:pt x="0" y="1"/>
                    <a:pt x="0" y="2"/>
                  </a:cubicBezTo>
                  <a:cubicBezTo>
                    <a:pt x="1" y="6"/>
                    <a:pt x="1" y="6"/>
                    <a:pt x="1" y="6"/>
                  </a:cubicBezTo>
                  <a:cubicBezTo>
                    <a:pt x="1" y="7"/>
                    <a:pt x="2" y="7"/>
                    <a:pt x="3" y="7"/>
                  </a:cubicBezTo>
                  <a:cubicBezTo>
                    <a:pt x="7" y="7"/>
                    <a:pt x="7" y="7"/>
                    <a:pt x="7" y="7"/>
                  </a:cubicBezTo>
                  <a:cubicBezTo>
                    <a:pt x="7" y="7"/>
                    <a:pt x="8" y="6"/>
                    <a:pt x="8" y="5"/>
                  </a:cubicBezTo>
                  <a:cubicBezTo>
                    <a:pt x="7" y="1"/>
                    <a:pt x="7" y="1"/>
                    <a:pt x="7" y="1"/>
                  </a:cubicBezTo>
                  <a:cubicBezTo>
                    <a:pt x="7" y="1"/>
                    <a:pt x="6" y="0"/>
                    <a:pt x="6" y="0"/>
                  </a:cubicBezTo>
                  <a:close/>
                </a:path>
              </a:pathLst>
            </a:custGeom>
            <a:solidFill>
              <a:schemeClr val="accent4"/>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422" name="Freeform 269"/>
            <p:cNvSpPr/>
            <p:nvPr/>
          </p:nvSpPr>
          <p:spPr bwMode="auto">
            <a:xfrm>
              <a:off x="534591" y="2339775"/>
              <a:ext cx="72628" cy="92869"/>
            </a:xfrm>
            <a:custGeom>
              <a:gdLst>
                <a:gd fmla="*/ 23 w 28" name="T0"/>
                <a:gd fmla="*/ 0 h 36" name="T1"/>
                <a:gd fmla="*/ 2 w 28" name="T2"/>
                <a:gd fmla="*/ 3 h 36" name="T3"/>
                <a:gd fmla="*/ 0 w 28" name="T4"/>
                <a:gd fmla="*/ 5 h 36" name="T5"/>
                <a:gd fmla="*/ 4 w 28" name="T6"/>
                <a:gd fmla="*/ 35 h 36" name="T7"/>
                <a:gd fmla="*/ 6 w 28" name="T8"/>
                <a:gd fmla="*/ 36 h 36" name="T9"/>
                <a:gd fmla="*/ 27 w 28" name="T10"/>
                <a:gd fmla="*/ 33 h 36" name="T11"/>
                <a:gd fmla="*/ 28 w 28" name="T12"/>
                <a:gd fmla="*/ 32 h 36" name="T13"/>
                <a:gd fmla="*/ 25 w 28" name="T14"/>
                <a:gd fmla="*/ 2 h 36" name="T15"/>
                <a:gd fmla="*/ 23 w 28" name="T16"/>
                <a:gd fmla="*/ 0 h 3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6" w="28">
                  <a:moveTo>
                    <a:pt x="23" y="0"/>
                  </a:moveTo>
                  <a:cubicBezTo>
                    <a:pt x="2" y="3"/>
                    <a:pt x="2" y="3"/>
                    <a:pt x="2" y="3"/>
                  </a:cubicBezTo>
                  <a:cubicBezTo>
                    <a:pt x="1" y="3"/>
                    <a:pt x="0" y="4"/>
                    <a:pt x="0" y="5"/>
                  </a:cubicBezTo>
                  <a:cubicBezTo>
                    <a:pt x="4" y="35"/>
                    <a:pt x="4" y="35"/>
                    <a:pt x="4" y="35"/>
                  </a:cubicBezTo>
                  <a:cubicBezTo>
                    <a:pt x="4" y="36"/>
                    <a:pt x="5" y="36"/>
                    <a:pt x="6" y="36"/>
                  </a:cubicBezTo>
                  <a:cubicBezTo>
                    <a:pt x="27" y="33"/>
                    <a:pt x="27" y="33"/>
                    <a:pt x="27" y="33"/>
                  </a:cubicBezTo>
                  <a:cubicBezTo>
                    <a:pt x="28" y="33"/>
                    <a:pt x="28" y="33"/>
                    <a:pt x="28" y="32"/>
                  </a:cubicBezTo>
                  <a:cubicBezTo>
                    <a:pt x="25" y="2"/>
                    <a:pt x="25" y="2"/>
                    <a:pt x="25" y="2"/>
                  </a:cubicBezTo>
                  <a:cubicBezTo>
                    <a:pt x="25" y="1"/>
                    <a:pt x="24" y="0"/>
                    <a:pt x="23" y="0"/>
                  </a:cubicBezTo>
                  <a:close/>
                </a:path>
              </a:pathLst>
            </a:custGeom>
            <a:solidFill>
              <a:schemeClr val="accent4"/>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423" name="Freeform 270"/>
            <p:cNvSpPr>
              <a:spLocks noEditPoints="1"/>
            </p:cNvSpPr>
            <p:nvPr/>
          </p:nvSpPr>
          <p:spPr bwMode="auto">
            <a:xfrm>
              <a:off x="1572816" y="2151656"/>
              <a:ext cx="120253" cy="172641"/>
            </a:xfrm>
            <a:custGeom>
              <a:gdLst>
                <a:gd fmla="*/ 30 w 47" name="T0"/>
                <a:gd fmla="*/ 1 h 67" name="T1"/>
                <a:gd fmla="*/ 9 w 47" name="T2"/>
                <a:gd fmla="*/ 4 h 67" name="T3"/>
                <a:gd fmla="*/ 0 w 47" name="T4"/>
                <a:gd fmla="*/ 15 h 67" name="T5"/>
                <a:gd fmla="*/ 6 w 47" name="T6"/>
                <a:gd fmla="*/ 58 h 67" name="T7"/>
                <a:gd fmla="*/ 17 w 47" name="T8"/>
                <a:gd fmla="*/ 66 h 67" name="T9"/>
                <a:gd fmla="*/ 38 w 47" name="T10"/>
                <a:gd fmla="*/ 64 h 67" name="T11"/>
                <a:gd fmla="*/ 46 w 47" name="T12"/>
                <a:gd fmla="*/ 53 h 67" name="T13"/>
                <a:gd fmla="*/ 41 w 47" name="T14"/>
                <a:gd fmla="*/ 10 h 67" name="T15"/>
                <a:gd fmla="*/ 30 w 47" name="T16"/>
                <a:gd fmla="*/ 1 h 67" name="T17"/>
                <a:gd fmla="*/ 42 w 47" name="T18"/>
                <a:gd fmla="*/ 53 h 67" name="T19"/>
                <a:gd fmla="*/ 37 w 47" name="T20"/>
                <a:gd fmla="*/ 60 h 67" name="T21"/>
                <a:gd fmla="*/ 16 w 47" name="T22"/>
                <a:gd fmla="*/ 62 h 67" name="T23"/>
                <a:gd fmla="*/ 10 w 47" name="T24"/>
                <a:gd fmla="*/ 57 h 67" name="T25"/>
                <a:gd fmla="*/ 5 w 47" name="T26"/>
                <a:gd fmla="*/ 14 h 67" name="T27"/>
                <a:gd fmla="*/ 10 w 47" name="T28"/>
                <a:gd fmla="*/ 8 h 67" name="T29"/>
                <a:gd fmla="*/ 30 w 47" name="T30"/>
                <a:gd fmla="*/ 5 h 67" name="T31"/>
                <a:gd fmla="*/ 37 w 47" name="T32"/>
                <a:gd fmla="*/ 10 h 67" name="T33"/>
                <a:gd fmla="*/ 42 w 47" name="T34"/>
                <a:gd fmla="*/ 53 h 67"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67" w="47">
                  <a:moveTo>
                    <a:pt x="30" y="1"/>
                  </a:moveTo>
                  <a:cubicBezTo>
                    <a:pt x="9" y="4"/>
                    <a:pt x="9" y="4"/>
                    <a:pt x="9" y="4"/>
                  </a:cubicBezTo>
                  <a:cubicBezTo>
                    <a:pt x="4" y="4"/>
                    <a:pt x="0" y="9"/>
                    <a:pt x="0" y="15"/>
                  </a:cubicBezTo>
                  <a:cubicBezTo>
                    <a:pt x="6" y="58"/>
                    <a:pt x="6" y="58"/>
                    <a:pt x="6" y="58"/>
                  </a:cubicBezTo>
                  <a:cubicBezTo>
                    <a:pt x="6" y="63"/>
                    <a:pt x="11" y="67"/>
                    <a:pt x="17" y="66"/>
                  </a:cubicBezTo>
                  <a:cubicBezTo>
                    <a:pt x="38" y="64"/>
                    <a:pt x="38" y="64"/>
                    <a:pt x="38" y="64"/>
                  </a:cubicBezTo>
                  <a:cubicBezTo>
                    <a:pt x="43" y="63"/>
                    <a:pt x="47" y="58"/>
                    <a:pt x="46" y="53"/>
                  </a:cubicBezTo>
                  <a:cubicBezTo>
                    <a:pt x="41" y="10"/>
                    <a:pt x="41" y="10"/>
                    <a:pt x="41" y="10"/>
                  </a:cubicBezTo>
                  <a:cubicBezTo>
                    <a:pt x="40" y="4"/>
                    <a:pt x="35" y="0"/>
                    <a:pt x="30" y="1"/>
                  </a:cubicBezTo>
                  <a:close/>
                  <a:moveTo>
                    <a:pt x="42" y="53"/>
                  </a:moveTo>
                  <a:cubicBezTo>
                    <a:pt x="42" y="57"/>
                    <a:pt x="40" y="59"/>
                    <a:pt x="37" y="60"/>
                  </a:cubicBezTo>
                  <a:cubicBezTo>
                    <a:pt x="16" y="62"/>
                    <a:pt x="16" y="62"/>
                    <a:pt x="16" y="62"/>
                  </a:cubicBezTo>
                  <a:cubicBezTo>
                    <a:pt x="13" y="63"/>
                    <a:pt x="10" y="60"/>
                    <a:pt x="10" y="57"/>
                  </a:cubicBezTo>
                  <a:cubicBezTo>
                    <a:pt x="5" y="14"/>
                    <a:pt x="5" y="14"/>
                    <a:pt x="5" y="14"/>
                  </a:cubicBezTo>
                  <a:cubicBezTo>
                    <a:pt x="4" y="11"/>
                    <a:pt x="7" y="8"/>
                    <a:pt x="10" y="8"/>
                  </a:cubicBezTo>
                  <a:cubicBezTo>
                    <a:pt x="30" y="5"/>
                    <a:pt x="30" y="5"/>
                    <a:pt x="30" y="5"/>
                  </a:cubicBezTo>
                  <a:cubicBezTo>
                    <a:pt x="33" y="5"/>
                    <a:pt x="36" y="7"/>
                    <a:pt x="37" y="10"/>
                  </a:cubicBezTo>
                  <a:lnTo>
                    <a:pt x="42" y="53"/>
                  </a:lnTo>
                  <a:close/>
                </a:path>
              </a:pathLst>
            </a:custGeom>
            <a:solidFill>
              <a:schemeClr val="accent4"/>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424" name="Freeform 271"/>
            <p:cNvSpPr/>
            <p:nvPr/>
          </p:nvSpPr>
          <p:spPr bwMode="auto">
            <a:xfrm>
              <a:off x="1628775" y="2280243"/>
              <a:ext cx="20240" cy="20241"/>
            </a:xfrm>
            <a:custGeom>
              <a:gdLst>
                <a:gd fmla="*/ 6 w 8" name="T0"/>
                <a:gd fmla="*/ 0 h 8" name="T1"/>
                <a:gd fmla="*/ 1 w 8" name="T2"/>
                <a:gd fmla="*/ 0 h 8" name="T3"/>
                <a:gd fmla="*/ 0 w 8" name="T4"/>
                <a:gd fmla="*/ 2 h 8" name="T5"/>
                <a:gd fmla="*/ 0 w 8" name="T6"/>
                <a:gd fmla="*/ 6 h 8" name="T7"/>
                <a:gd fmla="*/ 2 w 8" name="T8"/>
                <a:gd fmla="*/ 8 h 8" name="T9"/>
                <a:gd fmla="*/ 6 w 8" name="T10"/>
                <a:gd fmla="*/ 7 h 8" name="T11"/>
                <a:gd fmla="*/ 8 w 8" name="T12"/>
                <a:gd fmla="*/ 6 h 8" name="T13"/>
                <a:gd fmla="*/ 7 w 8" name="T14"/>
                <a:gd fmla="*/ 1 h 8" name="T15"/>
                <a:gd fmla="*/ 6 w 8" name="T16"/>
                <a:gd fmla="*/ 0 h 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 w="8">
                  <a:moveTo>
                    <a:pt x="6" y="0"/>
                  </a:moveTo>
                  <a:cubicBezTo>
                    <a:pt x="1" y="0"/>
                    <a:pt x="1" y="0"/>
                    <a:pt x="1" y="0"/>
                  </a:cubicBezTo>
                  <a:cubicBezTo>
                    <a:pt x="0" y="1"/>
                    <a:pt x="0" y="1"/>
                    <a:pt x="0" y="2"/>
                  </a:cubicBezTo>
                  <a:cubicBezTo>
                    <a:pt x="0" y="6"/>
                    <a:pt x="0" y="6"/>
                    <a:pt x="0" y="6"/>
                  </a:cubicBezTo>
                  <a:cubicBezTo>
                    <a:pt x="0" y="7"/>
                    <a:pt x="1" y="8"/>
                    <a:pt x="2" y="8"/>
                  </a:cubicBezTo>
                  <a:cubicBezTo>
                    <a:pt x="6" y="7"/>
                    <a:pt x="6" y="7"/>
                    <a:pt x="6" y="7"/>
                  </a:cubicBezTo>
                  <a:cubicBezTo>
                    <a:pt x="7" y="7"/>
                    <a:pt x="8" y="6"/>
                    <a:pt x="8" y="6"/>
                  </a:cubicBezTo>
                  <a:cubicBezTo>
                    <a:pt x="7" y="1"/>
                    <a:pt x="7" y="1"/>
                    <a:pt x="7" y="1"/>
                  </a:cubicBezTo>
                  <a:cubicBezTo>
                    <a:pt x="7" y="0"/>
                    <a:pt x="6" y="0"/>
                    <a:pt x="6" y="0"/>
                  </a:cubicBezTo>
                  <a:close/>
                </a:path>
              </a:pathLst>
            </a:custGeom>
            <a:solidFill>
              <a:schemeClr val="accent4"/>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425" name="Freeform 272"/>
            <p:cNvSpPr/>
            <p:nvPr/>
          </p:nvSpPr>
          <p:spPr bwMode="auto">
            <a:xfrm>
              <a:off x="1590675" y="2174278"/>
              <a:ext cx="79772" cy="103585"/>
            </a:xfrm>
            <a:custGeom>
              <a:gdLst>
                <a:gd fmla="*/ 25 w 31" name="T0"/>
                <a:gd fmla="*/ 0 h 40" name="T1"/>
                <a:gd fmla="*/ 2 w 31" name="T2"/>
                <a:gd fmla="*/ 3 h 40" name="T3"/>
                <a:gd fmla="*/ 0 w 31" name="T4"/>
                <a:gd fmla="*/ 5 h 40" name="T5"/>
                <a:gd fmla="*/ 4 w 31" name="T6"/>
                <a:gd fmla="*/ 38 h 40" name="T7"/>
                <a:gd fmla="*/ 6 w 31" name="T8"/>
                <a:gd fmla="*/ 40 h 40" name="T9"/>
                <a:gd fmla="*/ 30 w 31" name="T10"/>
                <a:gd fmla="*/ 37 h 40" name="T11"/>
                <a:gd fmla="*/ 31 w 31" name="T12"/>
                <a:gd fmla="*/ 35 h 40" name="T13"/>
                <a:gd fmla="*/ 27 w 31" name="T14"/>
                <a:gd fmla="*/ 2 h 40" name="T15"/>
                <a:gd fmla="*/ 25 w 31" name="T16"/>
                <a:gd fmla="*/ 0 h 4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0" w="31">
                  <a:moveTo>
                    <a:pt x="25" y="0"/>
                  </a:moveTo>
                  <a:cubicBezTo>
                    <a:pt x="2" y="3"/>
                    <a:pt x="2" y="3"/>
                    <a:pt x="2" y="3"/>
                  </a:cubicBezTo>
                  <a:cubicBezTo>
                    <a:pt x="1" y="3"/>
                    <a:pt x="0" y="4"/>
                    <a:pt x="0" y="5"/>
                  </a:cubicBezTo>
                  <a:cubicBezTo>
                    <a:pt x="4" y="38"/>
                    <a:pt x="4" y="38"/>
                    <a:pt x="4" y="38"/>
                  </a:cubicBezTo>
                  <a:cubicBezTo>
                    <a:pt x="5" y="39"/>
                    <a:pt x="5" y="40"/>
                    <a:pt x="6" y="40"/>
                  </a:cubicBezTo>
                  <a:cubicBezTo>
                    <a:pt x="30" y="37"/>
                    <a:pt x="30" y="37"/>
                    <a:pt x="30" y="37"/>
                  </a:cubicBezTo>
                  <a:cubicBezTo>
                    <a:pt x="31" y="37"/>
                    <a:pt x="31" y="36"/>
                    <a:pt x="31" y="35"/>
                  </a:cubicBezTo>
                  <a:cubicBezTo>
                    <a:pt x="27" y="2"/>
                    <a:pt x="27" y="2"/>
                    <a:pt x="27" y="2"/>
                  </a:cubicBezTo>
                  <a:cubicBezTo>
                    <a:pt x="27" y="1"/>
                    <a:pt x="26" y="0"/>
                    <a:pt x="25" y="0"/>
                  </a:cubicBezTo>
                  <a:close/>
                </a:path>
              </a:pathLst>
            </a:custGeom>
            <a:solidFill>
              <a:schemeClr val="accent4"/>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426" name="Freeform 273"/>
            <p:cNvSpPr>
              <a:spLocks noEditPoints="1"/>
            </p:cNvSpPr>
            <p:nvPr/>
          </p:nvSpPr>
          <p:spPr bwMode="auto">
            <a:xfrm>
              <a:off x="3108722" y="1288453"/>
              <a:ext cx="121444" cy="172641"/>
            </a:xfrm>
            <a:custGeom>
              <a:gdLst>
                <a:gd fmla="*/ 30 w 47" name="T0"/>
                <a:gd fmla="*/ 0 h 67" name="T1"/>
                <a:gd fmla="*/ 9 w 47" name="T2"/>
                <a:gd fmla="*/ 3 h 67" name="T3"/>
                <a:gd fmla="*/ 1 w 47" name="T4"/>
                <a:gd fmla="*/ 14 h 67" name="T5"/>
                <a:gd fmla="*/ 6 w 47" name="T6"/>
                <a:gd fmla="*/ 57 h 67" name="T7"/>
                <a:gd fmla="*/ 17 w 47" name="T8"/>
                <a:gd fmla="*/ 66 h 67" name="T9"/>
                <a:gd fmla="*/ 38 w 47" name="T10"/>
                <a:gd fmla="*/ 63 h 67" name="T11"/>
                <a:gd fmla="*/ 47 w 47" name="T12"/>
                <a:gd fmla="*/ 52 h 67" name="T13"/>
                <a:gd fmla="*/ 41 w 47" name="T14"/>
                <a:gd fmla="*/ 9 h 67" name="T15"/>
                <a:gd fmla="*/ 30 w 47" name="T16"/>
                <a:gd fmla="*/ 0 h 67" name="T17"/>
                <a:gd fmla="*/ 42 w 47" name="T18"/>
                <a:gd fmla="*/ 53 h 67" name="T19"/>
                <a:gd fmla="*/ 38 w 47" name="T20"/>
                <a:gd fmla="*/ 59 h 67" name="T21"/>
                <a:gd fmla="*/ 17 w 47" name="T22"/>
                <a:gd fmla="*/ 62 h 67" name="T23"/>
                <a:gd fmla="*/ 10 w 47" name="T24"/>
                <a:gd fmla="*/ 57 h 67" name="T25"/>
                <a:gd fmla="*/ 5 w 47" name="T26"/>
                <a:gd fmla="*/ 13 h 67" name="T27"/>
                <a:gd fmla="*/ 10 w 47" name="T28"/>
                <a:gd fmla="*/ 7 h 67" name="T29"/>
                <a:gd fmla="*/ 31 w 47" name="T30"/>
                <a:gd fmla="*/ 5 h 67" name="T31"/>
                <a:gd fmla="*/ 37 w 47" name="T32"/>
                <a:gd fmla="*/ 10 h 67" name="T33"/>
                <a:gd fmla="*/ 42 w 47" name="T34"/>
                <a:gd fmla="*/ 53 h 67"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67" w="47">
                  <a:moveTo>
                    <a:pt x="30" y="0"/>
                  </a:moveTo>
                  <a:cubicBezTo>
                    <a:pt x="9" y="3"/>
                    <a:pt x="9" y="3"/>
                    <a:pt x="9" y="3"/>
                  </a:cubicBezTo>
                  <a:cubicBezTo>
                    <a:pt x="4" y="4"/>
                    <a:pt x="0" y="9"/>
                    <a:pt x="1" y="14"/>
                  </a:cubicBezTo>
                  <a:cubicBezTo>
                    <a:pt x="6" y="57"/>
                    <a:pt x="6" y="57"/>
                    <a:pt x="6" y="57"/>
                  </a:cubicBezTo>
                  <a:cubicBezTo>
                    <a:pt x="7" y="63"/>
                    <a:pt x="12" y="67"/>
                    <a:pt x="17" y="66"/>
                  </a:cubicBezTo>
                  <a:cubicBezTo>
                    <a:pt x="38" y="63"/>
                    <a:pt x="38" y="63"/>
                    <a:pt x="38" y="63"/>
                  </a:cubicBezTo>
                  <a:cubicBezTo>
                    <a:pt x="43" y="63"/>
                    <a:pt x="47" y="58"/>
                    <a:pt x="47" y="52"/>
                  </a:cubicBezTo>
                  <a:cubicBezTo>
                    <a:pt x="41" y="9"/>
                    <a:pt x="41" y="9"/>
                    <a:pt x="41" y="9"/>
                  </a:cubicBezTo>
                  <a:cubicBezTo>
                    <a:pt x="41" y="4"/>
                    <a:pt x="36" y="0"/>
                    <a:pt x="30" y="0"/>
                  </a:cubicBezTo>
                  <a:close/>
                  <a:moveTo>
                    <a:pt x="42" y="53"/>
                  </a:moveTo>
                  <a:cubicBezTo>
                    <a:pt x="43" y="56"/>
                    <a:pt x="41" y="59"/>
                    <a:pt x="38" y="59"/>
                  </a:cubicBezTo>
                  <a:cubicBezTo>
                    <a:pt x="17" y="62"/>
                    <a:pt x="17" y="62"/>
                    <a:pt x="17" y="62"/>
                  </a:cubicBezTo>
                  <a:cubicBezTo>
                    <a:pt x="14" y="62"/>
                    <a:pt x="11" y="60"/>
                    <a:pt x="10" y="57"/>
                  </a:cubicBezTo>
                  <a:cubicBezTo>
                    <a:pt x="5" y="13"/>
                    <a:pt x="5" y="13"/>
                    <a:pt x="5" y="13"/>
                  </a:cubicBezTo>
                  <a:cubicBezTo>
                    <a:pt x="5" y="10"/>
                    <a:pt x="7" y="8"/>
                    <a:pt x="10" y="7"/>
                  </a:cubicBezTo>
                  <a:cubicBezTo>
                    <a:pt x="31" y="5"/>
                    <a:pt x="31" y="5"/>
                    <a:pt x="31" y="5"/>
                  </a:cubicBezTo>
                  <a:cubicBezTo>
                    <a:pt x="34" y="4"/>
                    <a:pt x="37" y="7"/>
                    <a:pt x="37" y="10"/>
                  </a:cubicBezTo>
                  <a:lnTo>
                    <a:pt x="42" y="53"/>
                  </a:lnTo>
                  <a:close/>
                </a:path>
              </a:pathLst>
            </a:custGeom>
            <a:solidFill>
              <a:schemeClr val="accent1"/>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427" name="Freeform 274"/>
            <p:cNvSpPr/>
            <p:nvPr/>
          </p:nvSpPr>
          <p:spPr bwMode="auto">
            <a:xfrm>
              <a:off x="3165872" y="1414660"/>
              <a:ext cx="20240" cy="21431"/>
            </a:xfrm>
            <a:custGeom>
              <a:gdLst>
                <a:gd fmla="*/ 6 w 8" name="T0"/>
                <a:gd fmla="*/ 0 h 8" name="T1"/>
                <a:gd fmla="*/ 2 w 8" name="T2"/>
                <a:gd fmla="*/ 1 h 8" name="T3"/>
                <a:gd fmla="*/ 0 w 8" name="T4"/>
                <a:gd fmla="*/ 3 h 8" name="T5"/>
                <a:gd fmla="*/ 1 w 8" name="T6"/>
                <a:gd fmla="*/ 7 h 8" name="T7"/>
                <a:gd fmla="*/ 3 w 8" name="T8"/>
                <a:gd fmla="*/ 8 h 8" name="T9"/>
                <a:gd fmla="*/ 7 w 8" name="T10"/>
                <a:gd fmla="*/ 8 h 8" name="T11"/>
                <a:gd fmla="*/ 8 w 8" name="T12"/>
                <a:gd fmla="*/ 6 h 8" name="T13"/>
                <a:gd fmla="*/ 8 w 8" name="T14"/>
                <a:gd fmla="*/ 2 h 8" name="T15"/>
                <a:gd fmla="*/ 6 w 8" name="T16"/>
                <a:gd fmla="*/ 0 h 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 w="8">
                  <a:moveTo>
                    <a:pt x="6" y="0"/>
                  </a:moveTo>
                  <a:cubicBezTo>
                    <a:pt x="2" y="1"/>
                    <a:pt x="2" y="1"/>
                    <a:pt x="2" y="1"/>
                  </a:cubicBezTo>
                  <a:cubicBezTo>
                    <a:pt x="1" y="1"/>
                    <a:pt x="0" y="2"/>
                    <a:pt x="0" y="3"/>
                  </a:cubicBezTo>
                  <a:cubicBezTo>
                    <a:pt x="1" y="7"/>
                    <a:pt x="1" y="7"/>
                    <a:pt x="1" y="7"/>
                  </a:cubicBezTo>
                  <a:cubicBezTo>
                    <a:pt x="1" y="8"/>
                    <a:pt x="2" y="8"/>
                    <a:pt x="3" y="8"/>
                  </a:cubicBezTo>
                  <a:cubicBezTo>
                    <a:pt x="7" y="8"/>
                    <a:pt x="7" y="8"/>
                    <a:pt x="7" y="8"/>
                  </a:cubicBezTo>
                  <a:cubicBezTo>
                    <a:pt x="8" y="8"/>
                    <a:pt x="8" y="7"/>
                    <a:pt x="8" y="6"/>
                  </a:cubicBezTo>
                  <a:cubicBezTo>
                    <a:pt x="8" y="2"/>
                    <a:pt x="8" y="2"/>
                    <a:pt x="8" y="2"/>
                  </a:cubicBezTo>
                  <a:cubicBezTo>
                    <a:pt x="8" y="1"/>
                    <a:pt x="7" y="0"/>
                    <a:pt x="6" y="0"/>
                  </a:cubicBezTo>
                  <a:close/>
                </a:path>
              </a:pathLst>
            </a:custGeom>
            <a:solidFill>
              <a:schemeClr val="accent4"/>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428" name="Freeform 275"/>
            <p:cNvSpPr/>
            <p:nvPr/>
          </p:nvSpPr>
          <p:spPr bwMode="auto">
            <a:xfrm>
              <a:off x="3128962" y="1312265"/>
              <a:ext cx="79772" cy="100013"/>
            </a:xfrm>
            <a:custGeom>
              <a:gdLst>
                <a:gd fmla="*/ 25 w 31" name="T0"/>
                <a:gd fmla="*/ 0 h 39" name="T1"/>
                <a:gd fmla="*/ 1 w 31" name="T2"/>
                <a:gd fmla="*/ 3 h 39" name="T3"/>
                <a:gd fmla="*/ 0 w 31" name="T4"/>
                <a:gd fmla="*/ 4 h 39" name="T5"/>
                <a:gd fmla="*/ 4 w 31" name="T6"/>
                <a:gd fmla="*/ 38 h 39" name="T7"/>
                <a:gd fmla="*/ 6 w 31" name="T8"/>
                <a:gd fmla="*/ 39 h 39" name="T9"/>
                <a:gd fmla="*/ 29 w 31" name="T10"/>
                <a:gd fmla="*/ 36 h 39" name="T11"/>
                <a:gd fmla="*/ 31 w 31" name="T12"/>
                <a:gd fmla="*/ 34 h 39" name="T13"/>
                <a:gd fmla="*/ 27 w 31" name="T14"/>
                <a:gd fmla="*/ 1 h 39" name="T15"/>
                <a:gd fmla="*/ 25 w 31" name="T16"/>
                <a:gd fmla="*/ 0 h 3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9" w="31">
                  <a:moveTo>
                    <a:pt x="25" y="0"/>
                  </a:moveTo>
                  <a:cubicBezTo>
                    <a:pt x="1" y="3"/>
                    <a:pt x="1" y="3"/>
                    <a:pt x="1" y="3"/>
                  </a:cubicBezTo>
                  <a:cubicBezTo>
                    <a:pt x="0" y="3"/>
                    <a:pt x="0" y="3"/>
                    <a:pt x="0" y="4"/>
                  </a:cubicBezTo>
                  <a:cubicBezTo>
                    <a:pt x="4" y="38"/>
                    <a:pt x="4" y="38"/>
                    <a:pt x="4" y="38"/>
                  </a:cubicBezTo>
                  <a:cubicBezTo>
                    <a:pt x="4" y="39"/>
                    <a:pt x="5" y="39"/>
                    <a:pt x="6" y="39"/>
                  </a:cubicBezTo>
                  <a:cubicBezTo>
                    <a:pt x="29" y="36"/>
                    <a:pt x="29" y="36"/>
                    <a:pt x="29" y="36"/>
                  </a:cubicBezTo>
                  <a:cubicBezTo>
                    <a:pt x="30" y="36"/>
                    <a:pt x="31" y="35"/>
                    <a:pt x="31" y="34"/>
                  </a:cubicBezTo>
                  <a:cubicBezTo>
                    <a:pt x="27" y="1"/>
                    <a:pt x="27" y="1"/>
                    <a:pt x="27" y="1"/>
                  </a:cubicBezTo>
                  <a:cubicBezTo>
                    <a:pt x="26" y="0"/>
                    <a:pt x="26" y="0"/>
                    <a:pt x="25" y="0"/>
                  </a:cubicBezTo>
                  <a:close/>
                </a:path>
              </a:pathLst>
            </a:custGeom>
            <a:solidFill>
              <a:schemeClr val="accent1"/>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429" name="Freeform 276"/>
            <p:cNvSpPr>
              <a:spLocks noEditPoints="1"/>
            </p:cNvSpPr>
            <p:nvPr/>
          </p:nvSpPr>
          <p:spPr bwMode="auto">
            <a:xfrm>
              <a:off x="3345656" y="2836265"/>
              <a:ext cx="123825" cy="172641"/>
            </a:xfrm>
            <a:custGeom>
              <a:gdLst>
                <a:gd fmla="*/ 31 w 48" name="T0"/>
                <a:gd fmla="*/ 1 h 67" name="T1"/>
                <a:gd fmla="*/ 10 w 48" name="T2"/>
                <a:gd fmla="*/ 3 h 67" name="T3"/>
                <a:gd fmla="*/ 1 w 48" name="T4"/>
                <a:gd fmla="*/ 14 h 67" name="T5"/>
                <a:gd fmla="*/ 6 w 48" name="T6"/>
                <a:gd fmla="*/ 58 h 67" name="T7"/>
                <a:gd fmla="*/ 17 w 48" name="T8"/>
                <a:gd fmla="*/ 66 h 67" name="T9"/>
                <a:gd fmla="*/ 38 w 48" name="T10"/>
                <a:gd fmla="*/ 64 h 67" name="T11"/>
                <a:gd fmla="*/ 47 w 48" name="T12"/>
                <a:gd fmla="*/ 53 h 67" name="T13"/>
                <a:gd fmla="*/ 42 w 48" name="T14"/>
                <a:gd fmla="*/ 9 h 67" name="T15"/>
                <a:gd fmla="*/ 31 w 48" name="T16"/>
                <a:gd fmla="*/ 1 h 67" name="T17"/>
                <a:gd fmla="*/ 43 w 48" name="T18"/>
                <a:gd fmla="*/ 53 h 67" name="T19"/>
                <a:gd fmla="*/ 38 w 48" name="T20"/>
                <a:gd fmla="*/ 59 h 67" name="T21"/>
                <a:gd fmla="*/ 17 w 48" name="T22"/>
                <a:gd fmla="*/ 62 h 67" name="T23"/>
                <a:gd fmla="*/ 11 w 48" name="T24"/>
                <a:gd fmla="*/ 57 h 67" name="T25"/>
                <a:gd fmla="*/ 5 w 48" name="T26"/>
                <a:gd fmla="*/ 14 h 67" name="T27"/>
                <a:gd fmla="*/ 10 w 48" name="T28"/>
                <a:gd fmla="*/ 8 h 67" name="T29"/>
                <a:gd fmla="*/ 31 w 48" name="T30"/>
                <a:gd fmla="*/ 5 h 67" name="T31"/>
                <a:gd fmla="*/ 37 w 48" name="T32"/>
                <a:gd fmla="*/ 10 h 67" name="T33"/>
                <a:gd fmla="*/ 43 w 48" name="T34"/>
                <a:gd fmla="*/ 53 h 67"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67" w="48">
                  <a:moveTo>
                    <a:pt x="31" y="1"/>
                  </a:moveTo>
                  <a:cubicBezTo>
                    <a:pt x="10" y="3"/>
                    <a:pt x="10" y="3"/>
                    <a:pt x="10" y="3"/>
                  </a:cubicBezTo>
                  <a:cubicBezTo>
                    <a:pt x="4" y="4"/>
                    <a:pt x="0" y="9"/>
                    <a:pt x="1" y="14"/>
                  </a:cubicBezTo>
                  <a:cubicBezTo>
                    <a:pt x="6" y="58"/>
                    <a:pt x="6" y="58"/>
                    <a:pt x="6" y="58"/>
                  </a:cubicBezTo>
                  <a:cubicBezTo>
                    <a:pt x="7" y="63"/>
                    <a:pt x="12" y="67"/>
                    <a:pt x="17" y="66"/>
                  </a:cubicBezTo>
                  <a:cubicBezTo>
                    <a:pt x="38" y="64"/>
                    <a:pt x="38" y="64"/>
                    <a:pt x="38" y="64"/>
                  </a:cubicBezTo>
                  <a:cubicBezTo>
                    <a:pt x="44" y="63"/>
                    <a:pt x="48" y="58"/>
                    <a:pt x="47" y="53"/>
                  </a:cubicBezTo>
                  <a:cubicBezTo>
                    <a:pt x="42" y="9"/>
                    <a:pt x="42" y="9"/>
                    <a:pt x="42" y="9"/>
                  </a:cubicBezTo>
                  <a:cubicBezTo>
                    <a:pt x="41" y="4"/>
                    <a:pt x="36" y="0"/>
                    <a:pt x="31" y="1"/>
                  </a:cubicBezTo>
                  <a:close/>
                  <a:moveTo>
                    <a:pt x="43" y="53"/>
                  </a:moveTo>
                  <a:cubicBezTo>
                    <a:pt x="43" y="56"/>
                    <a:pt x="41" y="59"/>
                    <a:pt x="38" y="59"/>
                  </a:cubicBezTo>
                  <a:cubicBezTo>
                    <a:pt x="17" y="62"/>
                    <a:pt x="17" y="62"/>
                    <a:pt x="17" y="62"/>
                  </a:cubicBezTo>
                  <a:cubicBezTo>
                    <a:pt x="14" y="62"/>
                    <a:pt x="11" y="60"/>
                    <a:pt x="11" y="57"/>
                  </a:cubicBezTo>
                  <a:cubicBezTo>
                    <a:pt x="5" y="14"/>
                    <a:pt x="5" y="14"/>
                    <a:pt x="5" y="14"/>
                  </a:cubicBezTo>
                  <a:cubicBezTo>
                    <a:pt x="5" y="11"/>
                    <a:pt x="7" y="8"/>
                    <a:pt x="10" y="8"/>
                  </a:cubicBezTo>
                  <a:cubicBezTo>
                    <a:pt x="31" y="5"/>
                    <a:pt x="31" y="5"/>
                    <a:pt x="31" y="5"/>
                  </a:cubicBezTo>
                  <a:cubicBezTo>
                    <a:pt x="34" y="5"/>
                    <a:pt x="37" y="7"/>
                    <a:pt x="37" y="10"/>
                  </a:cubicBezTo>
                  <a:lnTo>
                    <a:pt x="43" y="53"/>
                  </a:lnTo>
                  <a:close/>
                </a:path>
              </a:pathLst>
            </a:custGeom>
            <a:solidFill>
              <a:schemeClr val="accent3"/>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430" name="Freeform 277"/>
            <p:cNvSpPr/>
            <p:nvPr/>
          </p:nvSpPr>
          <p:spPr bwMode="auto">
            <a:xfrm>
              <a:off x="3402806" y="2962471"/>
              <a:ext cx="22622" cy="23813"/>
            </a:xfrm>
            <a:custGeom>
              <a:gdLst>
                <a:gd fmla="*/ 6 w 9" name="T0"/>
                <a:gd fmla="*/ 1 h 9" name="T1"/>
                <a:gd fmla="*/ 2 w 9" name="T2"/>
                <a:gd fmla="*/ 1 h 9" name="T3"/>
                <a:gd fmla="*/ 0 w 9" name="T4"/>
                <a:gd fmla="*/ 3 h 9" name="T5"/>
                <a:gd fmla="*/ 1 w 9" name="T6"/>
                <a:gd fmla="*/ 7 h 9" name="T7"/>
                <a:gd fmla="*/ 3 w 9" name="T8"/>
                <a:gd fmla="*/ 8 h 9" name="T9"/>
                <a:gd fmla="*/ 7 w 9" name="T10"/>
                <a:gd fmla="*/ 8 h 9" name="T11"/>
                <a:gd fmla="*/ 9 w 9" name="T12"/>
                <a:gd fmla="*/ 6 h 9" name="T13"/>
                <a:gd fmla="*/ 8 w 9" name="T14"/>
                <a:gd fmla="*/ 2 h 9" name="T15"/>
                <a:gd fmla="*/ 6 w 9" name="T16"/>
                <a:gd fmla="*/ 1 h 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 w="9">
                  <a:moveTo>
                    <a:pt x="6" y="1"/>
                  </a:moveTo>
                  <a:cubicBezTo>
                    <a:pt x="2" y="1"/>
                    <a:pt x="2" y="1"/>
                    <a:pt x="2" y="1"/>
                  </a:cubicBezTo>
                  <a:cubicBezTo>
                    <a:pt x="1" y="1"/>
                    <a:pt x="0" y="2"/>
                    <a:pt x="0" y="3"/>
                  </a:cubicBezTo>
                  <a:cubicBezTo>
                    <a:pt x="1" y="7"/>
                    <a:pt x="1" y="7"/>
                    <a:pt x="1" y="7"/>
                  </a:cubicBezTo>
                  <a:cubicBezTo>
                    <a:pt x="1" y="8"/>
                    <a:pt x="2" y="9"/>
                    <a:pt x="3" y="8"/>
                  </a:cubicBezTo>
                  <a:cubicBezTo>
                    <a:pt x="7" y="8"/>
                    <a:pt x="7" y="8"/>
                    <a:pt x="7" y="8"/>
                  </a:cubicBezTo>
                  <a:cubicBezTo>
                    <a:pt x="8" y="8"/>
                    <a:pt x="9" y="7"/>
                    <a:pt x="9" y="6"/>
                  </a:cubicBezTo>
                  <a:cubicBezTo>
                    <a:pt x="8" y="2"/>
                    <a:pt x="8" y="2"/>
                    <a:pt x="8" y="2"/>
                  </a:cubicBezTo>
                  <a:cubicBezTo>
                    <a:pt x="8" y="1"/>
                    <a:pt x="7" y="0"/>
                    <a:pt x="6" y="1"/>
                  </a:cubicBezTo>
                  <a:close/>
                </a:path>
              </a:pathLst>
            </a:custGeom>
            <a:solidFill>
              <a:schemeClr val="accent3"/>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sp>
          <p:nvSpPr>
            <p:cNvPr id="431" name="Freeform 278"/>
            <p:cNvSpPr/>
            <p:nvPr/>
          </p:nvSpPr>
          <p:spPr bwMode="auto">
            <a:xfrm>
              <a:off x="3365896" y="2860078"/>
              <a:ext cx="79772" cy="100013"/>
            </a:xfrm>
            <a:custGeom>
              <a:gdLst>
                <a:gd fmla="*/ 25 w 31" name="T0"/>
                <a:gd fmla="*/ 0 h 39" name="T1"/>
                <a:gd fmla="*/ 1 w 31" name="T2"/>
                <a:gd fmla="*/ 3 h 39" name="T3"/>
                <a:gd fmla="*/ 0 w 31" name="T4"/>
                <a:gd fmla="*/ 5 h 39" name="T5"/>
                <a:gd fmla="*/ 4 w 31" name="T6"/>
                <a:gd fmla="*/ 38 h 39" name="T7"/>
                <a:gd fmla="*/ 6 w 31" name="T8"/>
                <a:gd fmla="*/ 39 h 39" name="T9"/>
                <a:gd fmla="*/ 29 w 31" name="T10"/>
                <a:gd fmla="*/ 36 h 39" name="T11"/>
                <a:gd fmla="*/ 31 w 31" name="T12"/>
                <a:gd fmla="*/ 35 h 39" name="T13"/>
                <a:gd fmla="*/ 27 w 31" name="T14"/>
                <a:gd fmla="*/ 1 h 39" name="T15"/>
                <a:gd fmla="*/ 25 w 31" name="T16"/>
                <a:gd fmla="*/ 0 h 3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9" w="31">
                  <a:moveTo>
                    <a:pt x="25" y="0"/>
                  </a:moveTo>
                  <a:cubicBezTo>
                    <a:pt x="1" y="3"/>
                    <a:pt x="1" y="3"/>
                    <a:pt x="1" y="3"/>
                  </a:cubicBezTo>
                  <a:cubicBezTo>
                    <a:pt x="0" y="3"/>
                    <a:pt x="0" y="4"/>
                    <a:pt x="0" y="5"/>
                  </a:cubicBezTo>
                  <a:cubicBezTo>
                    <a:pt x="4" y="38"/>
                    <a:pt x="4" y="38"/>
                    <a:pt x="4" y="38"/>
                  </a:cubicBezTo>
                  <a:cubicBezTo>
                    <a:pt x="4" y="39"/>
                    <a:pt x="5" y="39"/>
                    <a:pt x="6" y="39"/>
                  </a:cubicBezTo>
                  <a:cubicBezTo>
                    <a:pt x="29" y="36"/>
                    <a:pt x="29" y="36"/>
                    <a:pt x="29" y="36"/>
                  </a:cubicBezTo>
                  <a:cubicBezTo>
                    <a:pt x="30" y="36"/>
                    <a:pt x="31" y="36"/>
                    <a:pt x="31" y="35"/>
                  </a:cubicBezTo>
                  <a:cubicBezTo>
                    <a:pt x="27" y="1"/>
                    <a:pt x="27" y="1"/>
                    <a:pt x="27" y="1"/>
                  </a:cubicBezTo>
                  <a:cubicBezTo>
                    <a:pt x="27" y="0"/>
                    <a:pt x="26" y="0"/>
                    <a:pt x="25" y="0"/>
                  </a:cubicBezTo>
                  <a:close/>
                </a:path>
              </a:pathLst>
            </a:custGeom>
            <a:solidFill>
              <a:schemeClr val="accent3"/>
            </a:solidFill>
            <a:ln>
              <a:noFill/>
            </a:ln>
          </p:spPr>
          <p:txBody>
            <a:bodyPr anchor="t" anchorCtr="0" bIns="34290" compatLnSpc="1" lIns="68580" numCol="1" rIns="68580" tIns="34290" vert="horz" wrap="square"/>
            <a:lstStyle/>
            <a:p>
              <a:endParaRPr altLang="en-US" lang="zh-CN">
                <a:solidFill>
                  <a:schemeClr val="tx1">
                    <a:lumMod val="65000"/>
                    <a:lumOff val="35000"/>
                  </a:schemeClr>
                </a:solidFill>
              </a:endParaRPr>
            </a:p>
          </p:txBody>
        </p:sp>
      </p:grpSp>
      <p:grpSp>
        <p:nvGrpSpPr>
          <p:cNvPr id="3" name="Group 3"/>
          <p:cNvGrpSpPr/>
          <p:nvPr/>
        </p:nvGrpSpPr>
        <p:grpSpPr>
          <a:xfrm>
            <a:off x="7289634" y="2542303"/>
            <a:ext cx="685800" cy="686012"/>
            <a:chOff x="10206307" y="3388690"/>
            <a:chExt cx="914400" cy="914400"/>
          </a:xfrm>
        </p:grpSpPr>
        <p:sp>
          <p:nvSpPr>
            <p:cNvPr id="433" name="Oval 464"/>
            <p:cNvSpPr/>
            <p:nvPr/>
          </p:nvSpPr>
          <p:spPr>
            <a:xfrm>
              <a:off x="10206307" y="3388690"/>
              <a:ext cx="914400" cy="9144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solidFill>
                  <a:schemeClr val="tx1">
                    <a:lumMod val="65000"/>
                    <a:lumOff val="35000"/>
                  </a:schemeClr>
                </a:solidFill>
              </a:endParaRPr>
            </a:p>
          </p:txBody>
        </p:sp>
        <p:sp>
          <p:nvSpPr>
            <p:cNvPr id="434" name="AutoShape 13"/>
            <p:cNvSpPr/>
            <p:nvPr/>
          </p:nvSpPr>
          <p:spPr bwMode="auto">
            <a:xfrm>
              <a:off x="10529463" y="3675931"/>
              <a:ext cx="268088" cy="346493"/>
            </a:xfrm>
            <a:custGeom>
              <a:gdLst>
                <a:gd fmla="*/ 536544193 w 21545" name="T0"/>
                <a:gd fmla="*/ 1809212526 h 21515" name="T1"/>
                <a:gd fmla="*/ 494557843 w 21545" name="T2"/>
                <a:gd fmla="*/ 2087334032 h 21515" name="T3"/>
                <a:gd fmla="*/ 447328334 w 21545" name="T4"/>
                <a:gd fmla="*/ 2147483646 h 21515" name="T5"/>
                <a:gd fmla="*/ 312790812 w 21545" name="T6"/>
                <a:gd fmla="*/ 2147483646 h 21515" name="T7"/>
                <a:gd fmla="*/ 284619960 w 21545" name="T8"/>
                <a:gd fmla="*/ 2147483646 h 21515" name="T9"/>
                <a:gd fmla="*/ 273483974 w 21545" name="T10"/>
                <a:gd fmla="*/ 2147483646 h 21515" name="T11"/>
                <a:gd fmla="*/ 260976991 w 21545" name="T12"/>
                <a:gd fmla="*/ 2147483646 h 21515" name="T13"/>
                <a:gd fmla="*/ 299689027 w 21545" name="T14"/>
                <a:gd fmla="*/ 2000438612 h 21515" name="T15"/>
                <a:gd fmla="*/ 394144999 w 21545" name="T16"/>
                <a:gd fmla="*/ 1331084764 h 21515" name="T17"/>
                <a:gd fmla="*/ 400100348 w 21545" name="T18"/>
                <a:gd fmla="*/ 1282667061 h 21515" name="T19"/>
                <a:gd fmla="*/ 371871543 w 21545" name="T20"/>
                <a:gd fmla="*/ 1098026760 h 21515" name="T21"/>
                <a:gd fmla="*/ 381102730 w 21545" name="T22"/>
                <a:gd fmla="*/ 887045795 h 21515" name="T23"/>
                <a:gd fmla="*/ 505693789 w 21545" name="T24"/>
                <a:gd fmla="*/ 633070619 h 21515" name="T25"/>
                <a:gd fmla="*/ 619864179 w 21545" name="T26"/>
                <a:gd fmla="*/ 647402006 h 21515" name="T27"/>
                <a:gd fmla="*/ 676979112 w 21545" name="T28"/>
                <a:gd fmla="*/ 782589932 h 21515" name="T29"/>
                <a:gd fmla="*/ 671678000 w 21545" name="T30"/>
                <a:gd fmla="*/ 988144878 h 21515" name="T31"/>
                <a:gd fmla="*/ 610036708 w 21545" name="T32"/>
                <a:gd fmla="*/ 1347613164 h 21515" name="T33"/>
                <a:gd fmla="*/ 597531247 w 21545" name="T34"/>
                <a:gd fmla="*/ 1544390415 h 21515" name="T35"/>
                <a:gd fmla="*/ 653334619 w 21545" name="T36"/>
                <a:gd fmla="*/ 1682804821 h 21515" name="T37"/>
                <a:gd fmla="*/ 760239621 w 21545" name="T38"/>
                <a:gd fmla="*/ 1732257195 h 21515" name="T39"/>
                <a:gd fmla="*/ 934799218 w 21545" name="T40"/>
                <a:gd fmla="*/ 1561950859 h 21515" name="T41"/>
                <a:gd fmla="*/ 1044978534 w 21545" name="T42"/>
                <a:gd fmla="*/ 1052963259 h 21515" name="T43"/>
                <a:gd fmla="*/ 1049564369 w 21545" name="T44"/>
                <a:gd fmla="*/ 834236692 h 21515" name="T45"/>
                <a:gd fmla="*/ 975475570 w 21545" name="T46"/>
                <a:gd fmla="*/ 495688256 h 21515" name="T47"/>
                <a:gd fmla="*/ 810147120 w 21545" name="T48"/>
                <a:gd fmla="*/ 310013335 h 21515" name="T49"/>
                <a:gd fmla="*/ 563464522 w 21545" name="T50"/>
                <a:gd fmla="*/ 284707291 h 21515" name="T51"/>
                <a:gd fmla="*/ 240012011 w 21545" name="T52"/>
                <a:gd fmla="*/ 668188978 h 21515" name="T53"/>
                <a:gd fmla="*/ 184922353 w 21545" name="T54"/>
                <a:gd fmla="*/ 1038759595 h 21515" name="T55"/>
                <a:gd fmla="*/ 229470826 w 21545" name="T56"/>
                <a:gd fmla="*/ 1310167541 h 21515" name="T57"/>
                <a:gd fmla="*/ 259666953 w 21545" name="T58"/>
                <a:gd fmla="*/ 1374985922 h 21515" name="T59"/>
                <a:gd fmla="*/ 251805281 w 21545" name="T60"/>
                <a:gd fmla="*/ 1501393627 h 21515" name="T61"/>
                <a:gd fmla="*/ 211127445 w 21545" name="T62"/>
                <a:gd fmla="*/ 1612435275 h 21515" name="T63"/>
                <a:gd fmla="*/ 169141056 w 21545" name="T64"/>
                <a:gd fmla="*/ 1586094610 h 21515" name="T65"/>
                <a:gd fmla="*/ 9706996 w 21545" name="T66"/>
                <a:gd fmla="*/ 1180533357 h 21515" name="T67"/>
                <a:gd fmla="*/ 9706996 w 21545" name="T68"/>
                <a:gd fmla="*/ 828813250 h 21515" name="T69"/>
                <a:gd fmla="*/ 71407764 w 21545" name="T70"/>
                <a:gd fmla="*/ 548367058 h 21515" name="T71"/>
                <a:gd fmla="*/ 299092743 w 21545" name="T72"/>
                <a:gd fmla="*/ 161528642 h 21515" name="T73"/>
                <a:gd fmla="*/ 556197612 w 21545" name="T74"/>
                <a:gd fmla="*/ 15366057 h 21515" name="T75"/>
                <a:gd fmla="*/ 661852052 w 21545" name="T76"/>
                <a:gd fmla="*/ 1162343 h 21515" name="T77"/>
                <a:gd fmla="*/ 946590965 w 21545" name="T78"/>
                <a:gd fmla="*/ 88962082 h 21515" name="T79"/>
                <a:gd fmla="*/ 1142710303 w 21545" name="T80"/>
                <a:gd fmla="*/ 322022613 h 21515" name="T81"/>
                <a:gd fmla="*/ 1263491803 w 21545" name="T82"/>
                <a:gd fmla="*/ 681488322 h 21515" name="T83"/>
                <a:gd fmla="*/ 1283145221 w 21545" name="T84"/>
                <a:gd fmla="*/ 929912333 h 21515" name="T85"/>
                <a:gd fmla="*/ 1269387676 w 21545" name="T86"/>
                <a:gd fmla="*/ 1186988842 h 21515" name="T87"/>
                <a:gd fmla="*/ 1016809205 w 21545" name="T88"/>
                <a:gd fmla="*/ 1888362344 h 21515" name="T89"/>
                <a:gd fmla="*/ 901328778 w 21545" name="T90"/>
                <a:gd fmla="*/ 1976292333 h 21515" name="T91"/>
                <a:gd fmla="*/ 753687987 w 21545" name="T92"/>
                <a:gd fmla="*/ 2007021870 h 21515" name="T93"/>
                <a:gd fmla="*/ 623140016 w 21545" name="T94"/>
                <a:gd fmla="*/ 1944400504 h 21515" name="T95"/>
                <a:gd fmla="*/ 536544193 w 21545" name="T96"/>
                <a:gd fmla="*/ 1809212526 h 21515" name="T97"/>
                <a:gd fmla="*/ 536544193 w 21545" name="T98"/>
                <a:gd fmla="*/ 1809212526 h 21515"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b="b" l="0" r="r" t="0"/>
              <a:pathLst>
                <a:path h="21515" w="21545">
                  <a:moveTo>
                    <a:pt x="9009" y="14012"/>
                  </a:moveTo>
                  <a:cubicBezTo>
                    <a:pt x="8778" y="14713"/>
                    <a:pt x="8545" y="15448"/>
                    <a:pt x="8304" y="16166"/>
                  </a:cubicBezTo>
                  <a:cubicBezTo>
                    <a:pt x="8066" y="16874"/>
                    <a:pt x="7857" y="17593"/>
                    <a:pt x="7511" y="18243"/>
                  </a:cubicBezTo>
                  <a:cubicBezTo>
                    <a:pt x="6937" y="19321"/>
                    <a:pt x="6135" y="20315"/>
                    <a:pt x="5252" y="21206"/>
                  </a:cubicBezTo>
                  <a:cubicBezTo>
                    <a:pt x="5135" y="21325"/>
                    <a:pt x="4970" y="21542"/>
                    <a:pt x="4779" y="21512"/>
                  </a:cubicBezTo>
                  <a:cubicBezTo>
                    <a:pt x="4633" y="21489"/>
                    <a:pt x="4620" y="21380"/>
                    <a:pt x="4592" y="21223"/>
                  </a:cubicBezTo>
                  <a:cubicBezTo>
                    <a:pt x="4436" y="20366"/>
                    <a:pt x="4325" y="19376"/>
                    <a:pt x="4382" y="18413"/>
                  </a:cubicBezTo>
                  <a:cubicBezTo>
                    <a:pt x="4449" y="17316"/>
                    <a:pt x="4751" y="16405"/>
                    <a:pt x="5032" y="15493"/>
                  </a:cubicBezTo>
                  <a:cubicBezTo>
                    <a:pt x="5568" y="13758"/>
                    <a:pt x="6078" y="12056"/>
                    <a:pt x="6618" y="10309"/>
                  </a:cubicBezTo>
                  <a:cubicBezTo>
                    <a:pt x="6654" y="10193"/>
                    <a:pt x="6751" y="10001"/>
                    <a:pt x="6718" y="9934"/>
                  </a:cubicBezTo>
                  <a:cubicBezTo>
                    <a:pt x="6473" y="9449"/>
                    <a:pt x="6314" y="9013"/>
                    <a:pt x="6244" y="8504"/>
                  </a:cubicBezTo>
                  <a:cubicBezTo>
                    <a:pt x="6163" y="7919"/>
                    <a:pt x="6225" y="7373"/>
                    <a:pt x="6399" y="6870"/>
                  </a:cubicBezTo>
                  <a:cubicBezTo>
                    <a:pt x="6703" y="5980"/>
                    <a:pt x="7407" y="5191"/>
                    <a:pt x="8491" y="4903"/>
                  </a:cubicBezTo>
                  <a:cubicBezTo>
                    <a:pt x="9180" y="4721"/>
                    <a:pt x="9945" y="4803"/>
                    <a:pt x="10408" y="5014"/>
                  </a:cubicBezTo>
                  <a:cubicBezTo>
                    <a:pt x="10886" y="5231"/>
                    <a:pt x="11213" y="5575"/>
                    <a:pt x="11367" y="6061"/>
                  </a:cubicBezTo>
                  <a:cubicBezTo>
                    <a:pt x="11530" y="6579"/>
                    <a:pt x="11409" y="7198"/>
                    <a:pt x="11278" y="7653"/>
                  </a:cubicBezTo>
                  <a:cubicBezTo>
                    <a:pt x="10983" y="8677"/>
                    <a:pt x="10596" y="9447"/>
                    <a:pt x="10243" y="10437"/>
                  </a:cubicBezTo>
                  <a:cubicBezTo>
                    <a:pt x="10068" y="10927"/>
                    <a:pt x="9871" y="11431"/>
                    <a:pt x="10033" y="11961"/>
                  </a:cubicBezTo>
                  <a:cubicBezTo>
                    <a:pt x="10183" y="12446"/>
                    <a:pt x="10516" y="12781"/>
                    <a:pt x="10970" y="13033"/>
                  </a:cubicBezTo>
                  <a:cubicBezTo>
                    <a:pt x="11440" y="13293"/>
                    <a:pt x="11996" y="13437"/>
                    <a:pt x="12765" y="13416"/>
                  </a:cubicBezTo>
                  <a:cubicBezTo>
                    <a:pt x="14122" y="13380"/>
                    <a:pt x="15065" y="12719"/>
                    <a:pt x="15696" y="12097"/>
                  </a:cubicBezTo>
                  <a:cubicBezTo>
                    <a:pt x="16703" y="11101"/>
                    <a:pt x="17314" y="9755"/>
                    <a:pt x="17546" y="8155"/>
                  </a:cubicBezTo>
                  <a:cubicBezTo>
                    <a:pt x="17620" y="7639"/>
                    <a:pt x="17676" y="7046"/>
                    <a:pt x="17623" y="6461"/>
                  </a:cubicBezTo>
                  <a:cubicBezTo>
                    <a:pt x="17527" y="5381"/>
                    <a:pt x="17083" y="4513"/>
                    <a:pt x="16379" y="3839"/>
                  </a:cubicBezTo>
                  <a:cubicBezTo>
                    <a:pt x="15708" y="3198"/>
                    <a:pt x="14758" y="2688"/>
                    <a:pt x="13603" y="2401"/>
                  </a:cubicBezTo>
                  <a:cubicBezTo>
                    <a:pt x="12457" y="2116"/>
                    <a:pt x="10870" y="2021"/>
                    <a:pt x="9461" y="2205"/>
                  </a:cubicBezTo>
                  <a:cubicBezTo>
                    <a:pt x="6900" y="2539"/>
                    <a:pt x="5093" y="3646"/>
                    <a:pt x="4030" y="5175"/>
                  </a:cubicBezTo>
                  <a:cubicBezTo>
                    <a:pt x="3472" y="5977"/>
                    <a:pt x="3105" y="6898"/>
                    <a:pt x="3105" y="8045"/>
                  </a:cubicBezTo>
                  <a:cubicBezTo>
                    <a:pt x="3105" y="8928"/>
                    <a:pt x="3392" y="9614"/>
                    <a:pt x="3853" y="10147"/>
                  </a:cubicBezTo>
                  <a:cubicBezTo>
                    <a:pt x="4000" y="10317"/>
                    <a:pt x="4217" y="10456"/>
                    <a:pt x="4360" y="10649"/>
                  </a:cubicBezTo>
                  <a:cubicBezTo>
                    <a:pt x="4564" y="10923"/>
                    <a:pt x="4329" y="11332"/>
                    <a:pt x="4228" y="11628"/>
                  </a:cubicBezTo>
                  <a:cubicBezTo>
                    <a:pt x="4106" y="11986"/>
                    <a:pt x="4094" y="12480"/>
                    <a:pt x="3545" y="12488"/>
                  </a:cubicBezTo>
                  <a:cubicBezTo>
                    <a:pt x="3319" y="12492"/>
                    <a:pt x="3033" y="12365"/>
                    <a:pt x="2840" y="12284"/>
                  </a:cubicBezTo>
                  <a:cubicBezTo>
                    <a:pt x="1399" y="11677"/>
                    <a:pt x="523" y="10574"/>
                    <a:pt x="163" y="9143"/>
                  </a:cubicBezTo>
                  <a:cubicBezTo>
                    <a:pt x="-55" y="8274"/>
                    <a:pt x="-54" y="7259"/>
                    <a:pt x="163" y="6419"/>
                  </a:cubicBezTo>
                  <a:cubicBezTo>
                    <a:pt x="374" y="5606"/>
                    <a:pt x="766" y="4856"/>
                    <a:pt x="1199" y="4247"/>
                  </a:cubicBezTo>
                  <a:cubicBezTo>
                    <a:pt x="2099" y="2984"/>
                    <a:pt x="3417" y="1973"/>
                    <a:pt x="5022" y="1251"/>
                  </a:cubicBezTo>
                  <a:cubicBezTo>
                    <a:pt x="6255" y="696"/>
                    <a:pt x="7647" y="306"/>
                    <a:pt x="9339" y="119"/>
                  </a:cubicBezTo>
                  <a:cubicBezTo>
                    <a:pt x="9901" y="57"/>
                    <a:pt x="10482" y="31"/>
                    <a:pt x="11113" y="9"/>
                  </a:cubicBezTo>
                  <a:cubicBezTo>
                    <a:pt x="12956" y="-58"/>
                    <a:pt x="14632" y="260"/>
                    <a:pt x="15894" y="689"/>
                  </a:cubicBezTo>
                  <a:cubicBezTo>
                    <a:pt x="17226" y="1142"/>
                    <a:pt x="18288" y="1746"/>
                    <a:pt x="19187" y="2494"/>
                  </a:cubicBezTo>
                  <a:cubicBezTo>
                    <a:pt x="20113" y="3264"/>
                    <a:pt x="20787" y="4159"/>
                    <a:pt x="21215" y="5278"/>
                  </a:cubicBezTo>
                  <a:cubicBezTo>
                    <a:pt x="21437" y="5860"/>
                    <a:pt x="21545" y="6483"/>
                    <a:pt x="21545" y="7202"/>
                  </a:cubicBezTo>
                  <a:cubicBezTo>
                    <a:pt x="21545" y="7923"/>
                    <a:pt x="21453" y="8558"/>
                    <a:pt x="21314" y="9193"/>
                  </a:cubicBezTo>
                  <a:cubicBezTo>
                    <a:pt x="20790" y="11573"/>
                    <a:pt x="19303" y="13518"/>
                    <a:pt x="17073" y="14625"/>
                  </a:cubicBezTo>
                  <a:cubicBezTo>
                    <a:pt x="16532" y="14894"/>
                    <a:pt x="15877" y="15141"/>
                    <a:pt x="15134" y="15306"/>
                  </a:cubicBezTo>
                  <a:cubicBezTo>
                    <a:pt x="14397" y="15470"/>
                    <a:pt x="13556" y="15592"/>
                    <a:pt x="12655" y="15544"/>
                  </a:cubicBezTo>
                  <a:cubicBezTo>
                    <a:pt x="11780" y="15499"/>
                    <a:pt x="11065" y="15318"/>
                    <a:pt x="10463" y="15059"/>
                  </a:cubicBezTo>
                  <a:cubicBezTo>
                    <a:pt x="9866" y="14803"/>
                    <a:pt x="9365" y="14488"/>
                    <a:pt x="9009" y="14012"/>
                  </a:cubicBezTo>
                  <a:close/>
                  <a:moveTo>
                    <a:pt x="9009" y="14012"/>
                  </a:moveTo>
                </a:path>
              </a:pathLst>
            </a:custGeom>
            <a:solidFill>
              <a:schemeClr val="bg2"/>
            </a:solidFill>
            <a:ln>
              <a:noFill/>
            </a:ln>
          </p:spPr>
          <p:txBody>
            <a:bodyPr bIns="0" lIns="0" rIns="0" tIns="0"/>
            <a:lstStyle/>
            <a:p>
              <a:endParaRPr lang="en-GB">
                <a:solidFill>
                  <a:schemeClr val="tx1">
                    <a:lumMod val="65000"/>
                    <a:lumOff val="35000"/>
                  </a:schemeClr>
                </a:solidFill>
              </a:endParaRPr>
            </a:p>
          </p:txBody>
        </p:sp>
      </p:grpSp>
      <p:grpSp>
        <p:nvGrpSpPr>
          <p:cNvPr id="4" name="Group 4"/>
          <p:cNvGrpSpPr/>
          <p:nvPr/>
        </p:nvGrpSpPr>
        <p:grpSpPr>
          <a:xfrm>
            <a:off x="5994187" y="2470272"/>
            <a:ext cx="829818" cy="830074"/>
            <a:chOff x="8479044" y="3292678"/>
            <a:chExt cx="1106424" cy="1106424"/>
          </a:xfrm>
        </p:grpSpPr>
        <p:sp>
          <p:nvSpPr>
            <p:cNvPr id="436" name="Oval 461"/>
            <p:cNvSpPr/>
            <p:nvPr/>
          </p:nvSpPr>
          <p:spPr>
            <a:xfrm>
              <a:off x="8479044" y="3292678"/>
              <a:ext cx="1106424" cy="11064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solidFill>
                  <a:schemeClr val="tx1">
                    <a:lumMod val="65000"/>
                    <a:lumOff val="35000"/>
                  </a:schemeClr>
                </a:solidFill>
              </a:endParaRPr>
            </a:p>
          </p:txBody>
        </p:sp>
        <p:sp>
          <p:nvSpPr>
            <p:cNvPr id="437" name="Oval 1009"/>
            <p:cNvSpPr/>
            <p:nvPr/>
          </p:nvSpPr>
          <p:spPr>
            <a:xfrm>
              <a:off x="8654404" y="3468038"/>
              <a:ext cx="755703" cy="75570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solidFill>
                  <a:schemeClr val="tx1">
                    <a:lumMod val="65000"/>
                    <a:lumOff val="35000"/>
                  </a:schemeClr>
                </a:solidFill>
              </a:endParaRPr>
            </a:p>
          </p:txBody>
        </p:sp>
        <p:sp>
          <p:nvSpPr>
            <p:cNvPr id="438" name="AutoShape 15"/>
            <p:cNvSpPr/>
            <p:nvPr/>
          </p:nvSpPr>
          <p:spPr bwMode="auto">
            <a:xfrm>
              <a:off x="8953093" y="3675931"/>
              <a:ext cx="158323" cy="339915"/>
            </a:xfrm>
            <a:custGeom>
              <a:gdLst>
                <a:gd fmla="*/ 262945285 w 21600" name="T0"/>
                <a:gd fmla="*/ 616631 h 21437" name="T1"/>
                <a:gd fmla="*/ 262945285 w 21600" name="T2"/>
                <a:gd fmla="*/ 451557226 h 21437" name="T3"/>
                <a:gd fmla="*/ 180361170 w 21600" name="T4"/>
                <a:gd fmla="*/ 514655930 h 21437" name="T5"/>
                <a:gd fmla="*/ 173604519 w 21600" name="T6"/>
                <a:gd fmla="*/ 869221096 h 21437" name="T7"/>
                <a:gd fmla="*/ 262945285 w 21600" name="T8"/>
                <a:gd fmla="*/ 869221096 h 21437" name="T9"/>
                <a:gd fmla="*/ 252829379 w 21600" name="T10"/>
                <a:gd fmla="*/ 1326201898 h 21437" name="T11"/>
                <a:gd fmla="*/ 176977025 w 21600" name="T12"/>
                <a:gd fmla="*/ 1326201898 h 21437" name="T13"/>
                <a:gd fmla="*/ 176977025 w 21600" name="T14"/>
                <a:gd fmla="*/ 2147483646 h 21437" name="T15"/>
                <a:gd fmla="*/ 57300181 w 21600" name="T16"/>
                <a:gd fmla="*/ 2147483646 h 21437" name="T17"/>
                <a:gd fmla="*/ 57300181 w 21600" name="T18"/>
                <a:gd fmla="*/ 1326201898 h 21437" name="T19"/>
                <a:gd fmla="*/ 0 w 21600" name="T20"/>
                <a:gd fmla="*/ 1326201898 h 21437" name="T21"/>
                <a:gd fmla="*/ 0 w 21600" name="T22"/>
                <a:gd fmla="*/ 869221096 h 21437" name="T23"/>
                <a:gd fmla="*/ 55620013 w 21600" name="T24"/>
                <a:gd fmla="*/ 869221096 h 21437" name="T25"/>
                <a:gd fmla="*/ 87648428 w 21600" name="T26"/>
                <a:gd fmla="*/ 152203103 h 21437" name="T27"/>
                <a:gd fmla="*/ 262945285 w 21600" name="T28"/>
                <a:gd fmla="*/ 616631 h 21437" name="T29"/>
                <a:gd fmla="*/ 262945285 w 21600" name="T30"/>
                <a:gd fmla="*/ 616631 h 21437"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b" l="0" r="r" t="0"/>
              <a:pathLst>
                <a:path h="21437" w="21600">
                  <a:moveTo>
                    <a:pt x="21600" y="5"/>
                  </a:moveTo>
                  <a:cubicBezTo>
                    <a:pt x="21600" y="1241"/>
                    <a:pt x="21600" y="3664"/>
                    <a:pt x="21600" y="3664"/>
                  </a:cubicBezTo>
                  <a:cubicBezTo>
                    <a:pt x="21600" y="3664"/>
                    <a:pt x="15693" y="3516"/>
                    <a:pt x="14816" y="4176"/>
                  </a:cubicBezTo>
                  <a:cubicBezTo>
                    <a:pt x="14095" y="4718"/>
                    <a:pt x="14328" y="5933"/>
                    <a:pt x="14261" y="7053"/>
                  </a:cubicBezTo>
                  <a:cubicBezTo>
                    <a:pt x="16662" y="7053"/>
                    <a:pt x="19200" y="7053"/>
                    <a:pt x="21600" y="7053"/>
                  </a:cubicBezTo>
                  <a:cubicBezTo>
                    <a:pt x="21438" y="8341"/>
                    <a:pt x="21132" y="9564"/>
                    <a:pt x="20769" y="10761"/>
                  </a:cubicBezTo>
                  <a:cubicBezTo>
                    <a:pt x="18692" y="10761"/>
                    <a:pt x="14538" y="10761"/>
                    <a:pt x="14538" y="10761"/>
                  </a:cubicBezTo>
                  <a:lnTo>
                    <a:pt x="14538" y="21437"/>
                  </a:lnTo>
                  <a:cubicBezTo>
                    <a:pt x="14538" y="21437"/>
                    <a:pt x="7938" y="21437"/>
                    <a:pt x="4707" y="21437"/>
                  </a:cubicBezTo>
                  <a:cubicBezTo>
                    <a:pt x="4709" y="18133"/>
                    <a:pt x="4705" y="14278"/>
                    <a:pt x="4707" y="10761"/>
                  </a:cubicBezTo>
                  <a:cubicBezTo>
                    <a:pt x="3137" y="10761"/>
                    <a:pt x="1568" y="10761"/>
                    <a:pt x="0" y="10761"/>
                  </a:cubicBezTo>
                  <a:cubicBezTo>
                    <a:pt x="0" y="9525"/>
                    <a:pt x="0" y="8288"/>
                    <a:pt x="0" y="7053"/>
                  </a:cubicBezTo>
                  <a:cubicBezTo>
                    <a:pt x="1522" y="7053"/>
                    <a:pt x="3046" y="7053"/>
                    <a:pt x="4569" y="7053"/>
                  </a:cubicBezTo>
                  <a:cubicBezTo>
                    <a:pt x="4787" y="4587"/>
                    <a:pt x="4552" y="2480"/>
                    <a:pt x="7200" y="1235"/>
                  </a:cubicBezTo>
                  <a:cubicBezTo>
                    <a:pt x="10176" y="-163"/>
                    <a:pt x="15466" y="8"/>
                    <a:pt x="21600" y="5"/>
                  </a:cubicBezTo>
                  <a:close/>
                  <a:moveTo>
                    <a:pt x="21600" y="5"/>
                  </a:moveTo>
                </a:path>
              </a:pathLst>
            </a:custGeom>
            <a:solidFill>
              <a:schemeClr val="accent1"/>
            </a:solidFill>
            <a:ln>
              <a:noFill/>
            </a:ln>
          </p:spPr>
          <p:txBody>
            <a:bodyPr bIns="0" lIns="0" rIns="0" tIns="0"/>
            <a:lstStyle/>
            <a:p>
              <a:endParaRPr lang="en-GB">
                <a:solidFill>
                  <a:schemeClr val="tx1">
                    <a:lumMod val="65000"/>
                    <a:lumOff val="35000"/>
                  </a:schemeClr>
                </a:solidFill>
              </a:endParaRPr>
            </a:p>
          </p:txBody>
        </p:sp>
      </p:grpSp>
      <p:grpSp>
        <p:nvGrpSpPr>
          <p:cNvPr id="5" name="Group 5"/>
          <p:cNvGrpSpPr/>
          <p:nvPr/>
        </p:nvGrpSpPr>
        <p:grpSpPr>
          <a:xfrm>
            <a:off x="4842758" y="2542303"/>
            <a:ext cx="685800" cy="686012"/>
            <a:chOff x="6943805" y="3388690"/>
            <a:chExt cx="914400" cy="914400"/>
          </a:xfrm>
        </p:grpSpPr>
        <p:sp>
          <p:nvSpPr>
            <p:cNvPr id="440" name="Oval 463"/>
            <p:cNvSpPr/>
            <p:nvPr/>
          </p:nvSpPr>
          <p:spPr>
            <a:xfrm>
              <a:off x="6943805" y="3388690"/>
              <a:ext cx="914400" cy="9144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solidFill>
                  <a:schemeClr val="tx1">
                    <a:lumMod val="65000"/>
                    <a:lumOff val="35000"/>
                  </a:schemeClr>
                </a:solidFill>
              </a:endParaRPr>
            </a:p>
          </p:txBody>
        </p:sp>
        <p:sp>
          <p:nvSpPr>
            <p:cNvPr id="441" name="AutoShape 14"/>
            <p:cNvSpPr/>
            <p:nvPr/>
          </p:nvSpPr>
          <p:spPr bwMode="auto">
            <a:xfrm>
              <a:off x="7231048" y="3690927"/>
              <a:ext cx="339914" cy="309921"/>
            </a:xfrm>
            <a:custGeom>
              <a:gdLst>
                <a:gd fmla="*/ 2147483646 w 21590" name="T0"/>
                <a:gd fmla="*/ 303068522 h 16690" name="T1"/>
                <a:gd fmla="*/ 2147483646 w 21590" name="T2"/>
                <a:gd fmla="*/ 614467900 h 16690" name="T3"/>
                <a:gd fmla="*/ 0 w 21590" name="T4"/>
                <a:gd fmla="*/ 2147483646 h 16690" name="T5"/>
                <a:gd fmla="*/ 782832664 w 21590" name="T6"/>
                <a:gd fmla="*/ 1946161268 h 16690" name="T7"/>
                <a:gd fmla="*/ 286036553 w 21590" name="T8"/>
                <a:gd fmla="*/ 1513714635 h 16690" name="T9"/>
                <a:gd fmla="*/ 511874951 w 21590" name="T10"/>
                <a:gd fmla="*/ 1496463517 h 16690" name="T11"/>
                <a:gd fmla="*/ 90358306 w 21590" name="T12"/>
                <a:gd fmla="*/ 891067454 h 16690" name="T13"/>
                <a:gd fmla="*/ 316196704 w 21590" name="T14"/>
                <a:gd fmla="*/ 942966873 h 16690" name="T15"/>
                <a:gd fmla="*/ 150558932 w 21590" name="T16"/>
                <a:gd fmla="*/ 112721961 h 16690" name="T17"/>
                <a:gd fmla="*/ 1279628774 w 21590" name="T18"/>
                <a:gd fmla="*/ 770017444 h 16690" name="T19"/>
                <a:gd fmla="*/ 2147483646 w 21590" name="T20"/>
                <a:gd fmla="*/ 199269682 h 16690" name="T21"/>
                <a:gd fmla="*/ 2147483646 w 21590" name="T22"/>
                <a:gd fmla="*/ 60822541 h 16690" name="T23"/>
                <a:gd fmla="*/ 2147483646 w 21590" name="T24"/>
                <a:gd fmla="*/ 389470283 h 16690" name="T25"/>
                <a:gd fmla="*/ 2147483646 w 21590" name="T26"/>
                <a:gd fmla="*/ 303068522 h 16690" name="T27"/>
                <a:gd fmla="*/ 2147483646 w 21590" name="T28"/>
                <a:gd fmla="*/ 303068522 h 16690"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b" l="0" r="r" t="0"/>
              <a:pathLst>
                <a:path h="16690" w="21590">
                  <a:moveTo>
                    <a:pt x="21590" y="2038"/>
                  </a:moveTo>
                  <a:cubicBezTo>
                    <a:pt x="21486" y="2795"/>
                    <a:pt x="20307" y="3555"/>
                    <a:pt x="19593" y="4132"/>
                  </a:cubicBezTo>
                  <a:cubicBezTo>
                    <a:pt x="20298" y="13815"/>
                    <a:pt x="8559" y="19854"/>
                    <a:pt x="0" y="14947"/>
                  </a:cubicBezTo>
                  <a:cubicBezTo>
                    <a:pt x="2400" y="14964"/>
                    <a:pt x="5061" y="14350"/>
                    <a:pt x="6489" y="13087"/>
                  </a:cubicBezTo>
                  <a:cubicBezTo>
                    <a:pt x="4412" y="12774"/>
                    <a:pt x="2942" y="11896"/>
                    <a:pt x="2371" y="10179"/>
                  </a:cubicBezTo>
                  <a:cubicBezTo>
                    <a:pt x="2979" y="10126"/>
                    <a:pt x="3833" y="10301"/>
                    <a:pt x="4243" y="10063"/>
                  </a:cubicBezTo>
                  <a:cubicBezTo>
                    <a:pt x="2343" y="9391"/>
                    <a:pt x="841" y="8348"/>
                    <a:pt x="749" y="5992"/>
                  </a:cubicBezTo>
                  <a:cubicBezTo>
                    <a:pt x="1425" y="6059"/>
                    <a:pt x="1777" y="6430"/>
                    <a:pt x="2621" y="6341"/>
                  </a:cubicBezTo>
                  <a:cubicBezTo>
                    <a:pt x="1392" y="5607"/>
                    <a:pt x="-10" y="2816"/>
                    <a:pt x="1248" y="758"/>
                  </a:cubicBezTo>
                  <a:cubicBezTo>
                    <a:pt x="3477" y="3062"/>
                    <a:pt x="6259" y="4849"/>
                    <a:pt x="10607" y="5178"/>
                  </a:cubicBezTo>
                  <a:cubicBezTo>
                    <a:pt x="9529" y="903"/>
                    <a:pt x="15610" y="-1746"/>
                    <a:pt x="18345" y="1340"/>
                  </a:cubicBezTo>
                  <a:cubicBezTo>
                    <a:pt x="19408" y="1129"/>
                    <a:pt x="20305" y="763"/>
                    <a:pt x="21215" y="409"/>
                  </a:cubicBezTo>
                  <a:cubicBezTo>
                    <a:pt x="20842" y="1380"/>
                    <a:pt x="20085" y="1993"/>
                    <a:pt x="19343" y="2619"/>
                  </a:cubicBezTo>
                  <a:cubicBezTo>
                    <a:pt x="20149" y="2479"/>
                    <a:pt x="21001" y="2381"/>
                    <a:pt x="21590" y="2038"/>
                  </a:cubicBezTo>
                  <a:close/>
                  <a:moveTo>
                    <a:pt x="21590" y="2038"/>
                  </a:moveTo>
                </a:path>
              </a:pathLst>
            </a:custGeom>
            <a:solidFill>
              <a:schemeClr val="bg2"/>
            </a:solidFill>
            <a:ln>
              <a:noFill/>
            </a:ln>
          </p:spPr>
          <p:txBody>
            <a:bodyPr bIns="0" lIns="0" rIns="0" tIns="0"/>
            <a:lstStyle/>
            <a:p>
              <a:endParaRPr lang="en-GB">
                <a:solidFill>
                  <a:schemeClr val="tx1">
                    <a:lumMod val="65000"/>
                    <a:lumOff val="35000"/>
                  </a:schemeClr>
                </a:solidFill>
              </a:endParaRPr>
            </a:p>
          </p:txBody>
        </p:sp>
      </p:grpSp>
      <p:sp>
        <p:nvSpPr>
          <p:cNvPr id="442" name="TextBox 441"/>
          <p:cNvSpPr txBox="1"/>
          <p:nvPr/>
        </p:nvSpPr>
        <p:spPr>
          <a:xfrm>
            <a:off x="6014465" y="3398748"/>
            <a:ext cx="746760" cy="251460"/>
          </a:xfrm>
          <a:prstGeom prst="rect">
            <a:avLst/>
          </a:prstGeom>
          <a:noFill/>
        </p:spPr>
        <p:txBody>
          <a:bodyPr bIns="34290" lIns="68580" rIns="68580" rtlCol="0" tIns="34290" wrap="none">
            <a:spAutoFit/>
          </a:bodyPr>
          <a:lstStyle/>
          <a:p>
            <a:r>
              <a:rPr altLang="en-US" lang="zh-CN" sz="1200">
                <a:solidFill>
                  <a:schemeClr val="tx1">
                    <a:lumMod val="75000"/>
                    <a:lumOff val="25000"/>
                  </a:schemeClr>
                </a:solidFill>
                <a:latin charset="-122" pitchFamily="34" typeface="微软雅黑"/>
                <a:ea charset="-122" pitchFamily="34" typeface="微软雅黑"/>
              </a:rPr>
              <a:t>添加文本</a:t>
            </a:r>
          </a:p>
        </p:txBody>
      </p:sp>
      <p:sp>
        <p:nvSpPr>
          <p:cNvPr id="443" name="TextBox 442"/>
          <p:cNvSpPr txBox="1"/>
          <p:nvPr/>
        </p:nvSpPr>
        <p:spPr>
          <a:xfrm>
            <a:off x="4788025" y="3387347"/>
            <a:ext cx="746760" cy="251460"/>
          </a:xfrm>
          <a:prstGeom prst="rect">
            <a:avLst/>
          </a:prstGeom>
          <a:noFill/>
        </p:spPr>
        <p:txBody>
          <a:bodyPr bIns="34290" lIns="68580" rIns="68580" rtlCol="0" tIns="34290" wrap="none">
            <a:spAutoFit/>
          </a:bodyPr>
          <a:lstStyle/>
          <a:p>
            <a:r>
              <a:rPr altLang="en-US" lang="zh-CN" sz="1200">
                <a:solidFill>
                  <a:schemeClr val="tx1">
                    <a:lumMod val="75000"/>
                    <a:lumOff val="25000"/>
                  </a:schemeClr>
                </a:solidFill>
                <a:latin charset="-122" pitchFamily="34" typeface="微软雅黑"/>
                <a:ea charset="-122" pitchFamily="34" typeface="微软雅黑"/>
              </a:rPr>
              <a:t>添加文本</a:t>
            </a:r>
          </a:p>
        </p:txBody>
      </p:sp>
      <p:sp>
        <p:nvSpPr>
          <p:cNvPr id="444" name="TextBox 443"/>
          <p:cNvSpPr txBox="1"/>
          <p:nvPr/>
        </p:nvSpPr>
        <p:spPr>
          <a:xfrm>
            <a:off x="7234902" y="3387348"/>
            <a:ext cx="746760" cy="251460"/>
          </a:xfrm>
          <a:prstGeom prst="rect">
            <a:avLst/>
          </a:prstGeom>
          <a:noFill/>
        </p:spPr>
        <p:txBody>
          <a:bodyPr bIns="34290" lIns="68580" rIns="68580" rtlCol="0" tIns="34290" wrap="none">
            <a:spAutoFit/>
          </a:bodyPr>
          <a:lstStyle/>
          <a:p>
            <a:r>
              <a:rPr altLang="en-US" lang="zh-CN" sz="1200">
                <a:solidFill>
                  <a:schemeClr val="tx1">
                    <a:lumMod val="75000"/>
                    <a:lumOff val="25000"/>
                  </a:schemeClr>
                </a:solidFill>
                <a:latin charset="-122" pitchFamily="34" typeface="微软雅黑"/>
                <a:ea charset="-122" pitchFamily="34" typeface="微软雅黑"/>
              </a:rPr>
              <a:t>添加文本</a:t>
            </a:r>
          </a:p>
        </p:txBody>
      </p:sp>
      <p:sp>
        <p:nvSpPr>
          <p:cNvPr id="445" name="Rectangle 1292"/>
          <p:cNvSpPr/>
          <p:nvPr/>
        </p:nvSpPr>
        <p:spPr>
          <a:xfrm>
            <a:off x="4372038" y="3827388"/>
            <a:ext cx="3656346" cy="342900"/>
          </a:xfrm>
          <a:prstGeom prst="rect">
            <a:avLst/>
          </a:prstGeom>
        </p:spPr>
        <p:txBody>
          <a:bodyPr bIns="34290" lIns="68580" rIns="68580" tIns="34290" wrap="square">
            <a:spAutoFit/>
          </a:bodyPr>
          <a:lstStyle/>
          <a:p>
            <a:pPr algn="r"/>
            <a:r>
              <a:rPr altLang="en-US" lang="zh-CN" sz="900">
                <a:solidFill>
                  <a:schemeClr val="tx1">
                    <a:lumMod val="50000"/>
                    <a:lumOff val="50000"/>
                  </a:schemeClr>
                </a:solidFill>
                <a:latin charset="-122" pitchFamily="34" typeface="微软雅黑"/>
                <a:ea charset="-122" pitchFamily="34" typeface="微软雅黑"/>
              </a:rPr>
              <a:t>点击输入简要文本内容，文字内容需概况精炼的说明该分项内容</a:t>
            </a:r>
          </a:p>
          <a:p>
            <a:pPr algn="r"/>
            <a:r>
              <a:rPr altLang="en-US" lang="zh-CN" sz="900">
                <a:solidFill>
                  <a:schemeClr val="tx1">
                    <a:lumMod val="50000"/>
                    <a:lumOff val="50000"/>
                  </a:schemeClr>
                </a:solidFill>
                <a:latin charset="-122" pitchFamily="34" typeface="微软雅黑"/>
                <a:ea charset="-122" pitchFamily="34" typeface="微软雅黑"/>
              </a:rPr>
              <a:t>点击输入简要文本内容，文字内容需概况精炼的说明该分项内容</a:t>
            </a:r>
          </a:p>
        </p:txBody>
      </p:sp>
    </p:spTree>
    <p:extLst>
      <p:ext uri="{BB962C8B-B14F-4D97-AF65-F5344CB8AC3E}">
        <p14:creationId val="2459329266"/>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1000" id="7"/>
                                        <p:tgtEl>
                                          <p:spTgt spid="2"/>
                                        </p:tgtEl>
                                      </p:cBhvr>
                                    </p:animEffect>
                                    <p:anim calcmode="lin" valueType="num">
                                      <p:cBhvr>
                                        <p:cTn dur="1000" fill="hold" id="8"/>
                                        <p:tgtEl>
                                          <p:spTgt spid="2"/>
                                        </p:tgtEl>
                                        <p:attrNameLst>
                                          <p:attrName>ppt_x</p:attrName>
                                        </p:attrNameLst>
                                      </p:cBhvr>
                                      <p:tavLst>
                                        <p:tav tm="0">
                                          <p:val>
                                            <p:strVal val="#ppt_x"/>
                                          </p:val>
                                        </p:tav>
                                        <p:tav tm="100000">
                                          <p:val>
                                            <p:strVal val="#ppt_x"/>
                                          </p:val>
                                        </p:tav>
                                      </p:tavLst>
                                    </p:anim>
                                    <p:anim calcmode="lin" valueType="num">
                                      <p:cBhvr>
                                        <p:cTn dur="1000" fill="hold" id="9"/>
                                        <p:tgtEl>
                                          <p:spTgt spid="2"/>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2" presetSubtype="2">
                                  <p:stCondLst>
                                    <p:cond delay="0"/>
                                  </p:stCondLst>
                                  <p:childTnLst>
                                    <p:set>
                                      <p:cBhvr>
                                        <p:cTn dur="1" fill="hold" id="12">
                                          <p:stCondLst>
                                            <p:cond delay="0"/>
                                          </p:stCondLst>
                                        </p:cTn>
                                        <p:tgtEl>
                                          <p:spTgt spid="158"/>
                                        </p:tgtEl>
                                        <p:attrNameLst>
                                          <p:attrName>style.visibility</p:attrName>
                                        </p:attrNameLst>
                                      </p:cBhvr>
                                      <p:to>
                                        <p:strVal val="visible"/>
                                      </p:to>
                                    </p:set>
                                    <p:anim calcmode="lin" valueType="num">
                                      <p:cBhvr additive="base">
                                        <p:cTn dur="500" fill="hold" id="13"/>
                                        <p:tgtEl>
                                          <p:spTgt spid="158"/>
                                        </p:tgtEl>
                                        <p:attrNameLst>
                                          <p:attrName>ppt_x</p:attrName>
                                        </p:attrNameLst>
                                      </p:cBhvr>
                                      <p:tavLst>
                                        <p:tav tm="0">
                                          <p:val>
                                            <p:strVal val="1+#ppt_w/2"/>
                                          </p:val>
                                        </p:tav>
                                        <p:tav tm="100000">
                                          <p:val>
                                            <p:strVal val="#ppt_x"/>
                                          </p:val>
                                        </p:tav>
                                      </p:tavLst>
                                    </p:anim>
                                    <p:anim calcmode="lin" valueType="num">
                                      <p:cBhvr additive="base">
                                        <p:cTn dur="500" fill="hold" id="14"/>
                                        <p:tgtEl>
                                          <p:spTgt spid="158"/>
                                        </p:tgtEl>
                                        <p:attrNameLst>
                                          <p:attrName>ppt_y</p:attrName>
                                        </p:attrNameLst>
                                      </p:cBhvr>
                                      <p:tavLst>
                                        <p:tav tm="0">
                                          <p:val>
                                            <p:strVal val="#ppt_y"/>
                                          </p:val>
                                        </p:tav>
                                        <p:tav tm="100000">
                                          <p:val>
                                            <p:strVal val="#ppt_y"/>
                                          </p:val>
                                        </p:tav>
                                      </p:tavLst>
                                    </p:anim>
                                  </p:childTnLst>
                                </p:cTn>
                              </p:par>
                            </p:childTnLst>
                          </p:cTn>
                        </p:par>
                        <p:par>
                          <p:cTn fill="hold" id="15" nodeType="afterGroup">
                            <p:stCondLst>
                              <p:cond delay="1500"/>
                            </p:stCondLst>
                            <p:childTnLst>
                              <p:par>
                                <p:cTn fill="hold" grpId="0" id="16" nodeType="afterEffect" presetClass="entr" presetID="22" presetSubtype="2">
                                  <p:stCondLst>
                                    <p:cond delay="0"/>
                                  </p:stCondLst>
                                  <p:childTnLst>
                                    <p:set>
                                      <p:cBhvr>
                                        <p:cTn dur="1" fill="hold" id="17">
                                          <p:stCondLst>
                                            <p:cond delay="0"/>
                                          </p:stCondLst>
                                        </p:cTn>
                                        <p:tgtEl>
                                          <p:spTgt spid="159"/>
                                        </p:tgtEl>
                                        <p:attrNameLst>
                                          <p:attrName>style.visibility</p:attrName>
                                        </p:attrNameLst>
                                      </p:cBhvr>
                                      <p:to>
                                        <p:strVal val="visible"/>
                                      </p:to>
                                    </p:set>
                                    <p:animEffect filter="wipe(right)" transition="in">
                                      <p:cBhvr>
                                        <p:cTn dur="500" id="18"/>
                                        <p:tgtEl>
                                          <p:spTgt spid="159"/>
                                        </p:tgtEl>
                                      </p:cBhvr>
                                    </p:animEffect>
                                  </p:childTnLst>
                                </p:cTn>
                              </p:par>
                            </p:childTnLst>
                          </p:cTn>
                        </p:par>
                        <p:par>
                          <p:cTn fill="hold" id="19" nodeType="afterGroup">
                            <p:stCondLst>
                              <p:cond delay="2000"/>
                            </p:stCondLst>
                            <p:childTnLst>
                              <p:par>
                                <p:cTn fill="hold" id="20" nodeType="afterEffect" presetClass="entr" presetID="53" presetSubtype="0">
                                  <p:stCondLst>
                                    <p:cond delay="0"/>
                                  </p:stCondLst>
                                  <p:childTnLst>
                                    <p:set>
                                      <p:cBhvr>
                                        <p:cTn dur="1" fill="hold" id="21">
                                          <p:stCondLst>
                                            <p:cond delay="0"/>
                                          </p:stCondLst>
                                        </p:cTn>
                                        <p:tgtEl>
                                          <p:spTgt spid="4"/>
                                        </p:tgtEl>
                                        <p:attrNameLst>
                                          <p:attrName>style.visibility</p:attrName>
                                        </p:attrNameLst>
                                      </p:cBhvr>
                                      <p:to>
                                        <p:strVal val="visible"/>
                                      </p:to>
                                    </p:set>
                                    <p:anim calcmode="lin" valueType="num">
                                      <p:cBhvr>
                                        <p:cTn dur="500" fill="hold" id="22"/>
                                        <p:tgtEl>
                                          <p:spTgt spid="4"/>
                                        </p:tgtEl>
                                        <p:attrNameLst>
                                          <p:attrName>ppt_w</p:attrName>
                                        </p:attrNameLst>
                                      </p:cBhvr>
                                      <p:tavLst>
                                        <p:tav tm="0">
                                          <p:val>
                                            <p:fltVal val="0"/>
                                          </p:val>
                                        </p:tav>
                                        <p:tav tm="100000">
                                          <p:val>
                                            <p:strVal val="#ppt_w"/>
                                          </p:val>
                                        </p:tav>
                                      </p:tavLst>
                                    </p:anim>
                                    <p:anim calcmode="lin" valueType="num">
                                      <p:cBhvr>
                                        <p:cTn dur="500" fill="hold" id="23"/>
                                        <p:tgtEl>
                                          <p:spTgt spid="4"/>
                                        </p:tgtEl>
                                        <p:attrNameLst>
                                          <p:attrName>ppt_h</p:attrName>
                                        </p:attrNameLst>
                                      </p:cBhvr>
                                      <p:tavLst>
                                        <p:tav tm="0">
                                          <p:val>
                                            <p:fltVal val="0"/>
                                          </p:val>
                                        </p:tav>
                                        <p:tav tm="100000">
                                          <p:val>
                                            <p:strVal val="#ppt_h"/>
                                          </p:val>
                                        </p:tav>
                                      </p:tavLst>
                                    </p:anim>
                                    <p:animEffect filter="fade" transition="in">
                                      <p:cBhvr>
                                        <p:cTn dur="500" id="24"/>
                                        <p:tgtEl>
                                          <p:spTgt spid="4"/>
                                        </p:tgtEl>
                                      </p:cBhvr>
                                    </p:animEffect>
                                  </p:childTnLst>
                                </p:cTn>
                              </p:par>
                            </p:childTnLst>
                          </p:cTn>
                        </p:par>
                        <p:par>
                          <p:cTn fill="hold" id="25" nodeType="afterGroup">
                            <p:stCondLst>
                              <p:cond delay="2500"/>
                            </p:stCondLst>
                            <p:childTnLst>
                              <p:par>
                                <p:cTn fill="hold" id="26" nodeType="afterEffect" presetClass="entr" presetID="53" presetSubtype="0">
                                  <p:stCondLst>
                                    <p:cond delay="0"/>
                                  </p:stCondLst>
                                  <p:childTnLst>
                                    <p:set>
                                      <p:cBhvr>
                                        <p:cTn dur="1" fill="hold" id="27">
                                          <p:stCondLst>
                                            <p:cond delay="0"/>
                                          </p:stCondLst>
                                        </p:cTn>
                                        <p:tgtEl>
                                          <p:spTgt spid="3"/>
                                        </p:tgtEl>
                                        <p:attrNameLst>
                                          <p:attrName>style.visibility</p:attrName>
                                        </p:attrNameLst>
                                      </p:cBhvr>
                                      <p:to>
                                        <p:strVal val="visible"/>
                                      </p:to>
                                    </p:set>
                                    <p:anim calcmode="lin" valueType="num">
                                      <p:cBhvr>
                                        <p:cTn dur="500" fill="hold" id="28"/>
                                        <p:tgtEl>
                                          <p:spTgt spid="3"/>
                                        </p:tgtEl>
                                        <p:attrNameLst>
                                          <p:attrName>ppt_w</p:attrName>
                                        </p:attrNameLst>
                                      </p:cBhvr>
                                      <p:tavLst>
                                        <p:tav tm="0">
                                          <p:val>
                                            <p:fltVal val="0"/>
                                          </p:val>
                                        </p:tav>
                                        <p:tav tm="100000">
                                          <p:val>
                                            <p:strVal val="#ppt_w"/>
                                          </p:val>
                                        </p:tav>
                                      </p:tavLst>
                                    </p:anim>
                                    <p:anim calcmode="lin" valueType="num">
                                      <p:cBhvr>
                                        <p:cTn dur="500" fill="hold" id="29"/>
                                        <p:tgtEl>
                                          <p:spTgt spid="3"/>
                                        </p:tgtEl>
                                        <p:attrNameLst>
                                          <p:attrName>ppt_h</p:attrName>
                                        </p:attrNameLst>
                                      </p:cBhvr>
                                      <p:tavLst>
                                        <p:tav tm="0">
                                          <p:val>
                                            <p:fltVal val="0"/>
                                          </p:val>
                                        </p:tav>
                                        <p:tav tm="100000">
                                          <p:val>
                                            <p:strVal val="#ppt_h"/>
                                          </p:val>
                                        </p:tav>
                                      </p:tavLst>
                                    </p:anim>
                                    <p:animEffect filter="fade" transition="in">
                                      <p:cBhvr>
                                        <p:cTn dur="500" id="30"/>
                                        <p:tgtEl>
                                          <p:spTgt spid="3"/>
                                        </p:tgtEl>
                                      </p:cBhvr>
                                    </p:animEffect>
                                  </p:childTnLst>
                                </p:cTn>
                              </p:par>
                            </p:childTnLst>
                          </p:cTn>
                        </p:par>
                        <p:par>
                          <p:cTn fill="hold" id="31" nodeType="afterGroup">
                            <p:stCondLst>
                              <p:cond delay="3000"/>
                            </p:stCondLst>
                            <p:childTnLst>
                              <p:par>
                                <p:cTn fill="hold" id="32" nodeType="afterEffect" presetClass="entr" presetID="53" presetSubtype="0">
                                  <p:stCondLst>
                                    <p:cond delay="0"/>
                                  </p:stCondLst>
                                  <p:childTnLst>
                                    <p:set>
                                      <p:cBhvr>
                                        <p:cTn dur="1" fill="hold" id="33">
                                          <p:stCondLst>
                                            <p:cond delay="0"/>
                                          </p:stCondLst>
                                        </p:cTn>
                                        <p:tgtEl>
                                          <p:spTgt spid="5"/>
                                        </p:tgtEl>
                                        <p:attrNameLst>
                                          <p:attrName>style.visibility</p:attrName>
                                        </p:attrNameLst>
                                      </p:cBhvr>
                                      <p:to>
                                        <p:strVal val="visible"/>
                                      </p:to>
                                    </p:set>
                                    <p:anim calcmode="lin" valueType="num">
                                      <p:cBhvr>
                                        <p:cTn dur="500" fill="hold" id="34"/>
                                        <p:tgtEl>
                                          <p:spTgt spid="5"/>
                                        </p:tgtEl>
                                        <p:attrNameLst>
                                          <p:attrName>ppt_w</p:attrName>
                                        </p:attrNameLst>
                                      </p:cBhvr>
                                      <p:tavLst>
                                        <p:tav tm="0">
                                          <p:val>
                                            <p:fltVal val="0"/>
                                          </p:val>
                                        </p:tav>
                                        <p:tav tm="100000">
                                          <p:val>
                                            <p:strVal val="#ppt_w"/>
                                          </p:val>
                                        </p:tav>
                                      </p:tavLst>
                                    </p:anim>
                                    <p:anim calcmode="lin" valueType="num">
                                      <p:cBhvr>
                                        <p:cTn dur="500" fill="hold" id="35"/>
                                        <p:tgtEl>
                                          <p:spTgt spid="5"/>
                                        </p:tgtEl>
                                        <p:attrNameLst>
                                          <p:attrName>ppt_h</p:attrName>
                                        </p:attrNameLst>
                                      </p:cBhvr>
                                      <p:tavLst>
                                        <p:tav tm="0">
                                          <p:val>
                                            <p:fltVal val="0"/>
                                          </p:val>
                                        </p:tav>
                                        <p:tav tm="100000">
                                          <p:val>
                                            <p:strVal val="#ppt_h"/>
                                          </p:val>
                                        </p:tav>
                                      </p:tavLst>
                                    </p:anim>
                                    <p:animEffect filter="fade" transition="in">
                                      <p:cBhvr>
                                        <p:cTn dur="500" id="36"/>
                                        <p:tgtEl>
                                          <p:spTgt spid="5"/>
                                        </p:tgtEl>
                                      </p:cBhvr>
                                    </p:animEffect>
                                  </p:childTnLst>
                                </p:cTn>
                              </p:par>
                            </p:childTnLst>
                          </p:cTn>
                        </p:par>
                        <p:par>
                          <p:cTn fill="hold" id="37" nodeType="afterGroup">
                            <p:stCondLst>
                              <p:cond delay="3500"/>
                            </p:stCondLst>
                            <p:childTnLst>
                              <p:par>
                                <p:cTn fill="hold" grpId="0" id="38" nodeType="afterEffect" presetClass="entr" presetID="2" presetSubtype="4">
                                  <p:stCondLst>
                                    <p:cond delay="0"/>
                                  </p:stCondLst>
                                  <p:childTnLst>
                                    <p:set>
                                      <p:cBhvr>
                                        <p:cTn dur="1" fill="hold" id="39">
                                          <p:stCondLst>
                                            <p:cond delay="0"/>
                                          </p:stCondLst>
                                        </p:cTn>
                                        <p:tgtEl>
                                          <p:spTgt spid="443"/>
                                        </p:tgtEl>
                                        <p:attrNameLst>
                                          <p:attrName>style.visibility</p:attrName>
                                        </p:attrNameLst>
                                      </p:cBhvr>
                                      <p:to>
                                        <p:strVal val="visible"/>
                                      </p:to>
                                    </p:set>
                                    <p:anim calcmode="lin" valueType="num">
                                      <p:cBhvr additive="base">
                                        <p:cTn dur="500" fill="hold" id="40"/>
                                        <p:tgtEl>
                                          <p:spTgt spid="443"/>
                                        </p:tgtEl>
                                        <p:attrNameLst>
                                          <p:attrName>ppt_x</p:attrName>
                                        </p:attrNameLst>
                                      </p:cBhvr>
                                      <p:tavLst>
                                        <p:tav tm="0">
                                          <p:val>
                                            <p:strVal val="#ppt_x"/>
                                          </p:val>
                                        </p:tav>
                                        <p:tav tm="100000">
                                          <p:val>
                                            <p:strVal val="#ppt_x"/>
                                          </p:val>
                                        </p:tav>
                                      </p:tavLst>
                                    </p:anim>
                                    <p:anim calcmode="lin" valueType="num">
                                      <p:cBhvr additive="base">
                                        <p:cTn dur="500" fill="hold" id="41"/>
                                        <p:tgtEl>
                                          <p:spTgt spid="443"/>
                                        </p:tgtEl>
                                        <p:attrNameLst>
                                          <p:attrName>ppt_y</p:attrName>
                                        </p:attrNameLst>
                                      </p:cBhvr>
                                      <p:tavLst>
                                        <p:tav tm="0">
                                          <p:val>
                                            <p:strVal val="1+#ppt_h/2"/>
                                          </p:val>
                                        </p:tav>
                                        <p:tav tm="100000">
                                          <p:val>
                                            <p:strVal val="#ppt_y"/>
                                          </p:val>
                                        </p:tav>
                                      </p:tavLst>
                                    </p:anim>
                                  </p:childTnLst>
                                </p:cTn>
                              </p:par>
                              <p:par>
                                <p:cTn fill="hold" grpId="0" id="42" nodeType="withEffect" presetClass="entr" presetID="2" presetSubtype="4">
                                  <p:stCondLst>
                                    <p:cond delay="0"/>
                                  </p:stCondLst>
                                  <p:childTnLst>
                                    <p:set>
                                      <p:cBhvr>
                                        <p:cTn dur="1" fill="hold" id="43">
                                          <p:stCondLst>
                                            <p:cond delay="0"/>
                                          </p:stCondLst>
                                        </p:cTn>
                                        <p:tgtEl>
                                          <p:spTgt spid="442"/>
                                        </p:tgtEl>
                                        <p:attrNameLst>
                                          <p:attrName>style.visibility</p:attrName>
                                        </p:attrNameLst>
                                      </p:cBhvr>
                                      <p:to>
                                        <p:strVal val="visible"/>
                                      </p:to>
                                    </p:set>
                                    <p:anim calcmode="lin" valueType="num">
                                      <p:cBhvr additive="base">
                                        <p:cTn dur="500" fill="hold" id="44"/>
                                        <p:tgtEl>
                                          <p:spTgt spid="442"/>
                                        </p:tgtEl>
                                        <p:attrNameLst>
                                          <p:attrName>ppt_x</p:attrName>
                                        </p:attrNameLst>
                                      </p:cBhvr>
                                      <p:tavLst>
                                        <p:tav tm="0">
                                          <p:val>
                                            <p:strVal val="#ppt_x"/>
                                          </p:val>
                                        </p:tav>
                                        <p:tav tm="100000">
                                          <p:val>
                                            <p:strVal val="#ppt_x"/>
                                          </p:val>
                                        </p:tav>
                                      </p:tavLst>
                                    </p:anim>
                                    <p:anim calcmode="lin" valueType="num">
                                      <p:cBhvr additive="base">
                                        <p:cTn dur="500" fill="hold" id="45"/>
                                        <p:tgtEl>
                                          <p:spTgt spid="442"/>
                                        </p:tgtEl>
                                        <p:attrNameLst>
                                          <p:attrName>ppt_y</p:attrName>
                                        </p:attrNameLst>
                                      </p:cBhvr>
                                      <p:tavLst>
                                        <p:tav tm="0">
                                          <p:val>
                                            <p:strVal val="1+#ppt_h/2"/>
                                          </p:val>
                                        </p:tav>
                                        <p:tav tm="100000">
                                          <p:val>
                                            <p:strVal val="#ppt_y"/>
                                          </p:val>
                                        </p:tav>
                                      </p:tavLst>
                                    </p:anim>
                                  </p:childTnLst>
                                </p:cTn>
                              </p:par>
                              <p:par>
                                <p:cTn fill="hold" grpId="0" id="46" nodeType="withEffect" presetClass="entr" presetID="2" presetSubtype="4">
                                  <p:stCondLst>
                                    <p:cond delay="0"/>
                                  </p:stCondLst>
                                  <p:childTnLst>
                                    <p:set>
                                      <p:cBhvr>
                                        <p:cTn dur="1" fill="hold" id="47">
                                          <p:stCondLst>
                                            <p:cond delay="0"/>
                                          </p:stCondLst>
                                        </p:cTn>
                                        <p:tgtEl>
                                          <p:spTgt spid="444"/>
                                        </p:tgtEl>
                                        <p:attrNameLst>
                                          <p:attrName>style.visibility</p:attrName>
                                        </p:attrNameLst>
                                      </p:cBhvr>
                                      <p:to>
                                        <p:strVal val="visible"/>
                                      </p:to>
                                    </p:set>
                                    <p:anim calcmode="lin" valueType="num">
                                      <p:cBhvr additive="base">
                                        <p:cTn dur="500" fill="hold" id="48"/>
                                        <p:tgtEl>
                                          <p:spTgt spid="444"/>
                                        </p:tgtEl>
                                        <p:attrNameLst>
                                          <p:attrName>ppt_x</p:attrName>
                                        </p:attrNameLst>
                                      </p:cBhvr>
                                      <p:tavLst>
                                        <p:tav tm="0">
                                          <p:val>
                                            <p:strVal val="#ppt_x"/>
                                          </p:val>
                                        </p:tav>
                                        <p:tav tm="100000">
                                          <p:val>
                                            <p:strVal val="#ppt_x"/>
                                          </p:val>
                                        </p:tav>
                                      </p:tavLst>
                                    </p:anim>
                                    <p:anim calcmode="lin" valueType="num">
                                      <p:cBhvr additive="base">
                                        <p:cTn dur="500" fill="hold" id="49"/>
                                        <p:tgtEl>
                                          <p:spTgt spid="444"/>
                                        </p:tgtEl>
                                        <p:attrNameLst>
                                          <p:attrName>ppt_y</p:attrName>
                                        </p:attrNameLst>
                                      </p:cBhvr>
                                      <p:tavLst>
                                        <p:tav tm="0">
                                          <p:val>
                                            <p:strVal val="1+#ppt_h/2"/>
                                          </p:val>
                                        </p:tav>
                                        <p:tav tm="100000">
                                          <p:val>
                                            <p:strVal val="#ppt_y"/>
                                          </p:val>
                                        </p:tav>
                                      </p:tavLst>
                                    </p:anim>
                                  </p:childTnLst>
                                </p:cTn>
                              </p:par>
                            </p:childTnLst>
                          </p:cTn>
                        </p:par>
                        <p:par>
                          <p:cTn fill="hold" id="50" nodeType="afterGroup">
                            <p:stCondLst>
                              <p:cond delay="4000"/>
                            </p:stCondLst>
                            <p:childTnLst>
                              <p:par>
                                <p:cTn fill="hold" grpId="0" id="51" nodeType="afterEffect" presetClass="entr" presetID="22" presetSubtype="1">
                                  <p:stCondLst>
                                    <p:cond delay="0"/>
                                  </p:stCondLst>
                                  <p:childTnLst>
                                    <p:set>
                                      <p:cBhvr>
                                        <p:cTn dur="1" fill="hold" id="52">
                                          <p:stCondLst>
                                            <p:cond delay="0"/>
                                          </p:stCondLst>
                                        </p:cTn>
                                        <p:tgtEl>
                                          <p:spTgt spid="445"/>
                                        </p:tgtEl>
                                        <p:attrNameLst>
                                          <p:attrName>style.visibility</p:attrName>
                                        </p:attrNameLst>
                                      </p:cBhvr>
                                      <p:to>
                                        <p:strVal val="visible"/>
                                      </p:to>
                                    </p:set>
                                    <p:animEffect filter="wipe(up)" transition="in">
                                      <p:cBhvr>
                                        <p:cTn dur="1000" id="53"/>
                                        <p:tgtEl>
                                          <p:spTgt spid="44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8"/>
      <p:bldP grpId="0" spid="159"/>
      <p:bldP grpId="0" spid="442"/>
      <p:bldP grpId="0" spid="443"/>
      <p:bldP grpId="0" spid="444"/>
      <p:bldP grpId="0" spid="445"/>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1" name="图片 10">
            <a:extLst>
              <a:ext uri="{FF2B5EF4-FFF2-40B4-BE49-F238E27FC236}">
                <a16:creationId xmlns:a16="http://schemas.microsoft.com/office/drawing/2014/main" id="{FE272084-411B-4522-815A-9E3F39F1E3A4}"/>
              </a:ext>
            </a:extLst>
          </p:cNvPr>
          <p:cNvPicPr>
            <a:picLocks noChangeAspect="1"/>
          </p:cNvPicPr>
          <p:nvPr/>
        </p:nvPicPr>
        <p:blipFill>
          <a:blip r:embed="rId3">
            <a:extLst>
              <a:ext uri="{28A0092B-C50C-407E-A947-70E740481C1C}">
                <a14:useLocalDpi val="0"/>
              </a:ext>
            </a:extLst>
          </a:blip>
          <a:srcRect l="4369" r="2724"/>
          <a:stretch>
            <a:fillRect/>
          </a:stretch>
        </p:blipFill>
        <p:spPr>
          <a:xfrm>
            <a:off x="0" y="0"/>
            <a:ext cx="9144000" cy="5145088"/>
          </a:xfrm>
          <a:prstGeom prst="rect">
            <a:avLst/>
          </a:prstGeom>
        </p:spPr>
      </p:pic>
      <p:sp>
        <p:nvSpPr>
          <p:cNvPr id="8" name="TextBox 59">
            <a:extLst>
              <a:ext uri="{FF2B5EF4-FFF2-40B4-BE49-F238E27FC236}">
                <a16:creationId xmlns:a16="http://schemas.microsoft.com/office/drawing/2014/main" id="{F01D2BD3-A445-47A7-A428-4B6136A7FC41}"/>
              </a:ext>
            </a:extLst>
          </p:cNvPr>
          <p:cNvSpPr txBox="1">
            <a:spLocks noChangeArrowheads="1"/>
          </p:cNvSpPr>
          <p:nvPr/>
        </p:nvSpPr>
        <p:spPr bwMode="auto">
          <a:xfrm>
            <a:off x="909382" y="2227602"/>
            <a:ext cx="4318313" cy="6400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9" lIns="91438" rIns="91438" tIns="45719" wrap="none">
            <a:spAutoFit/>
          </a:bodyPr>
          <a:lstStyle>
            <a:lvl1pPr>
              <a:defRPr sz="1900">
                <a:solidFill>
                  <a:schemeClr val="tx1"/>
                </a:solidFill>
                <a:latin charset="0" panose="020f0502020204030204" pitchFamily="34" typeface="Calibri"/>
                <a:ea charset="-122" panose="02010600030101010101" pitchFamily="2" typeface="宋体"/>
              </a:defRPr>
            </a:lvl1pPr>
            <a:lvl2pPr indent="-285750" marL="742950">
              <a:defRPr sz="1900">
                <a:solidFill>
                  <a:schemeClr val="tx1"/>
                </a:solidFill>
                <a:latin charset="0" panose="020f0502020204030204" pitchFamily="34" typeface="Calibri"/>
                <a:ea charset="-122" panose="02010600030101010101" pitchFamily="2" typeface="宋体"/>
              </a:defRPr>
            </a:lvl2pPr>
            <a:lvl3pPr indent="-228600" marL="1143000">
              <a:defRPr sz="1900">
                <a:solidFill>
                  <a:schemeClr val="tx1"/>
                </a:solidFill>
                <a:latin charset="0" panose="020f0502020204030204" pitchFamily="34" typeface="Calibri"/>
                <a:ea charset="-122" panose="02010600030101010101" pitchFamily="2" typeface="宋体"/>
              </a:defRPr>
            </a:lvl3pPr>
            <a:lvl4pPr indent="-228600" marL="1600200">
              <a:defRPr sz="1900">
                <a:solidFill>
                  <a:schemeClr val="tx1"/>
                </a:solidFill>
                <a:latin charset="0" panose="020f0502020204030204" pitchFamily="34" typeface="Calibri"/>
                <a:ea charset="-122" panose="02010600030101010101" pitchFamily="2" typeface="宋体"/>
              </a:defRPr>
            </a:lvl4pPr>
            <a:lvl5pPr indent="-228600" marL="2057400">
              <a:defRPr sz="1900">
                <a:solidFill>
                  <a:schemeClr val="tx1"/>
                </a:solidFill>
                <a:latin charset="0" panose="020f0502020204030204" pitchFamily="34" typeface="Calibri"/>
                <a:ea charset="-122" panose="02010600030101010101" pitchFamily="2" typeface="宋体"/>
              </a:defRPr>
            </a:lvl5pPr>
            <a:lvl6pPr defTabSz="912813" fontAlgn="base" indent="-228600" marL="2514600">
              <a:spcBef>
                <a:spcPct val="0"/>
              </a:spcBef>
              <a:spcAft>
                <a:spcPct val="0"/>
              </a:spcAft>
              <a:defRPr sz="1900">
                <a:solidFill>
                  <a:schemeClr val="tx1"/>
                </a:solidFill>
                <a:latin charset="0" panose="020f0502020204030204" pitchFamily="34" typeface="Calibri"/>
                <a:ea charset="-122" panose="02010600030101010101" pitchFamily="2" typeface="宋体"/>
              </a:defRPr>
            </a:lvl6pPr>
            <a:lvl7pPr defTabSz="912813" fontAlgn="base" indent="-228600" marL="2971800">
              <a:spcBef>
                <a:spcPct val="0"/>
              </a:spcBef>
              <a:spcAft>
                <a:spcPct val="0"/>
              </a:spcAft>
              <a:defRPr sz="1900">
                <a:solidFill>
                  <a:schemeClr val="tx1"/>
                </a:solidFill>
                <a:latin charset="0" panose="020f0502020204030204" pitchFamily="34" typeface="Calibri"/>
                <a:ea charset="-122" panose="02010600030101010101" pitchFamily="2" typeface="宋体"/>
              </a:defRPr>
            </a:lvl7pPr>
            <a:lvl8pPr defTabSz="912813" fontAlgn="base" indent="-228600" marL="3429000">
              <a:spcBef>
                <a:spcPct val="0"/>
              </a:spcBef>
              <a:spcAft>
                <a:spcPct val="0"/>
              </a:spcAft>
              <a:defRPr sz="1900">
                <a:solidFill>
                  <a:schemeClr val="tx1"/>
                </a:solidFill>
                <a:latin charset="0" panose="020f0502020204030204" pitchFamily="34" typeface="Calibri"/>
                <a:ea charset="-122" panose="02010600030101010101" pitchFamily="2" typeface="宋体"/>
              </a:defRPr>
            </a:lvl8pPr>
            <a:lvl9pPr defTabSz="912813" fontAlgn="base" indent="-228600" marL="3886200">
              <a:spcBef>
                <a:spcPct val="0"/>
              </a:spcBef>
              <a:spcAft>
                <a:spcPct val="0"/>
              </a:spcAft>
              <a:defRPr sz="1900">
                <a:solidFill>
                  <a:schemeClr val="tx1"/>
                </a:solidFill>
                <a:latin charset="0" panose="020f0502020204030204" pitchFamily="34" typeface="Calibri"/>
                <a:ea charset="-122" panose="02010600030101010101" pitchFamily="2" typeface="宋体"/>
              </a:defRPr>
            </a:lvl9pPr>
          </a:lstStyle>
          <a:p>
            <a:pPr>
              <a:defRPr/>
            </a:pPr>
            <a:r>
              <a:rPr altLang="en-US" lang="zh-CN" spc="300" sz="3600">
                <a:solidFill>
                  <a:schemeClr val="tx1">
                    <a:lumMod val="65000"/>
                    <a:lumOff val="35000"/>
                  </a:schemeClr>
                </a:solidFill>
                <a:latin charset="-122" pitchFamily="34" typeface="微软雅黑"/>
                <a:ea charset="-122" pitchFamily="34" typeface="微软雅黑"/>
                <a:sym charset="-122" pitchFamily="34" typeface="微软雅黑"/>
              </a:rPr>
              <a:t>演讲完毕 谢谢观看</a:t>
            </a:r>
          </a:p>
        </p:txBody>
      </p:sp>
      <p:sp>
        <p:nvSpPr>
          <p:cNvPr id="9" name="TextBox 64">
            <a:extLst>
              <a:ext uri="{FF2B5EF4-FFF2-40B4-BE49-F238E27FC236}">
                <a16:creationId xmlns:a16="http://schemas.microsoft.com/office/drawing/2014/main" id="{D901C4DD-4EFE-4B32-99AF-547E99C07C88}"/>
              </a:ext>
            </a:extLst>
          </p:cNvPr>
          <p:cNvSpPr txBox="1">
            <a:spLocks noChangeArrowheads="1"/>
          </p:cNvSpPr>
          <p:nvPr/>
        </p:nvSpPr>
        <p:spPr bwMode="auto">
          <a:xfrm>
            <a:off x="909382" y="2851575"/>
            <a:ext cx="3840476" cy="27431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9" lIns="91438" rIns="91438" tIns="45719" wrap="none">
            <a:spAutoFit/>
          </a:bodyPr>
          <a:lstStyle>
            <a:lvl1pPr>
              <a:defRPr sz="1900">
                <a:solidFill>
                  <a:schemeClr val="tx1"/>
                </a:solidFill>
                <a:latin charset="0" panose="020f0502020204030204" pitchFamily="34" typeface="Calibri"/>
                <a:ea charset="-122" panose="02010600030101010101" pitchFamily="2" typeface="宋体"/>
              </a:defRPr>
            </a:lvl1pPr>
            <a:lvl2pPr indent="-285750" marL="742950">
              <a:defRPr sz="1900">
                <a:solidFill>
                  <a:schemeClr val="tx1"/>
                </a:solidFill>
                <a:latin charset="0" panose="020f0502020204030204" pitchFamily="34" typeface="Calibri"/>
                <a:ea charset="-122" panose="02010600030101010101" pitchFamily="2" typeface="宋体"/>
              </a:defRPr>
            </a:lvl2pPr>
            <a:lvl3pPr indent="-228600" marL="1143000">
              <a:defRPr sz="1900">
                <a:solidFill>
                  <a:schemeClr val="tx1"/>
                </a:solidFill>
                <a:latin charset="0" panose="020f0502020204030204" pitchFamily="34" typeface="Calibri"/>
                <a:ea charset="-122" panose="02010600030101010101" pitchFamily="2" typeface="宋体"/>
              </a:defRPr>
            </a:lvl3pPr>
            <a:lvl4pPr indent="-228600" marL="1600200">
              <a:defRPr sz="1900">
                <a:solidFill>
                  <a:schemeClr val="tx1"/>
                </a:solidFill>
                <a:latin charset="0" panose="020f0502020204030204" pitchFamily="34" typeface="Calibri"/>
                <a:ea charset="-122" panose="02010600030101010101" pitchFamily="2" typeface="宋体"/>
              </a:defRPr>
            </a:lvl4pPr>
            <a:lvl5pPr indent="-228600" marL="2057400">
              <a:defRPr sz="1900">
                <a:solidFill>
                  <a:schemeClr val="tx1"/>
                </a:solidFill>
                <a:latin charset="0" panose="020f0502020204030204" pitchFamily="34" typeface="Calibri"/>
                <a:ea charset="-122" panose="02010600030101010101" pitchFamily="2" typeface="宋体"/>
              </a:defRPr>
            </a:lvl5pPr>
            <a:lvl6pPr defTabSz="912813" fontAlgn="base" indent="-228600" marL="2514600">
              <a:spcBef>
                <a:spcPct val="0"/>
              </a:spcBef>
              <a:spcAft>
                <a:spcPct val="0"/>
              </a:spcAft>
              <a:defRPr sz="1900">
                <a:solidFill>
                  <a:schemeClr val="tx1"/>
                </a:solidFill>
                <a:latin charset="0" panose="020f0502020204030204" pitchFamily="34" typeface="Calibri"/>
                <a:ea charset="-122" panose="02010600030101010101" pitchFamily="2" typeface="宋体"/>
              </a:defRPr>
            </a:lvl6pPr>
            <a:lvl7pPr defTabSz="912813" fontAlgn="base" indent="-228600" marL="2971800">
              <a:spcBef>
                <a:spcPct val="0"/>
              </a:spcBef>
              <a:spcAft>
                <a:spcPct val="0"/>
              </a:spcAft>
              <a:defRPr sz="1900">
                <a:solidFill>
                  <a:schemeClr val="tx1"/>
                </a:solidFill>
                <a:latin charset="0" panose="020f0502020204030204" pitchFamily="34" typeface="Calibri"/>
                <a:ea charset="-122" panose="02010600030101010101" pitchFamily="2" typeface="宋体"/>
              </a:defRPr>
            </a:lvl7pPr>
            <a:lvl8pPr defTabSz="912813" fontAlgn="base" indent="-228600" marL="3429000">
              <a:spcBef>
                <a:spcPct val="0"/>
              </a:spcBef>
              <a:spcAft>
                <a:spcPct val="0"/>
              </a:spcAft>
              <a:defRPr sz="1900">
                <a:solidFill>
                  <a:schemeClr val="tx1"/>
                </a:solidFill>
                <a:latin charset="0" panose="020f0502020204030204" pitchFamily="34" typeface="Calibri"/>
                <a:ea charset="-122" panose="02010600030101010101" pitchFamily="2" typeface="宋体"/>
              </a:defRPr>
            </a:lvl8pPr>
            <a:lvl9pPr defTabSz="912813" fontAlgn="base" indent="-228600" marL="3886200">
              <a:spcBef>
                <a:spcPct val="0"/>
              </a:spcBef>
              <a:spcAft>
                <a:spcPct val="0"/>
              </a:spcAft>
              <a:defRPr sz="1900">
                <a:solidFill>
                  <a:schemeClr val="tx1"/>
                </a:solidFill>
                <a:latin charset="0" panose="020f0502020204030204" pitchFamily="34" typeface="Calibri"/>
                <a:ea charset="-122" panose="02010600030101010101" pitchFamily="2" typeface="宋体"/>
              </a:defRPr>
            </a:lvl9pPr>
          </a:lstStyle>
          <a:p>
            <a:r>
              <a:rPr altLang="en-US" lang="zh-CN" sz="1200">
                <a:solidFill>
                  <a:schemeClr val="tx1">
                    <a:lumMod val="65000"/>
                    <a:lumOff val="35000"/>
                  </a:schemeClr>
                </a:solidFill>
                <a:latin charset="-122" pitchFamily="34" typeface="微软雅黑"/>
                <a:ea charset="-122" pitchFamily="34" typeface="微软雅黑"/>
              </a:rPr>
              <a:t>月季度工作总结/计划/ 工程报告/教育培训/项目策划等</a:t>
            </a:r>
          </a:p>
        </p:txBody>
      </p:sp>
      <p:sp>
        <p:nvSpPr>
          <p:cNvPr id="10" name="矩形 259">
            <a:extLst>
              <a:ext uri="{FF2B5EF4-FFF2-40B4-BE49-F238E27FC236}">
                <a16:creationId xmlns:a16="http://schemas.microsoft.com/office/drawing/2014/main" id="{6B2E7A44-64A7-43F1-8FED-1A3C6124DBEC}"/>
              </a:ext>
            </a:extLst>
          </p:cNvPr>
          <p:cNvSpPr>
            <a:spLocks noChangeArrowheads="1"/>
          </p:cNvSpPr>
          <p:nvPr/>
        </p:nvSpPr>
        <p:spPr bwMode="auto">
          <a:xfrm>
            <a:off x="975031" y="3173932"/>
            <a:ext cx="2556734" cy="20219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2516" lIns="65032" rIns="65032" tIns="32516" wrap="square">
            <a:spAutoFit/>
          </a:bodyPr>
          <a:lstStyle>
            <a:lvl1pPr>
              <a:spcBef>
                <a:spcPct val="20000"/>
              </a:spcBef>
              <a:buFont charset="0" panose="020b0604020202020204" pitchFamily="34" typeface="Arial"/>
              <a:buChar char="•"/>
              <a:defRPr sz="3200">
                <a:solidFill>
                  <a:schemeClr val="tx1"/>
                </a:solidFill>
                <a:latin charset="-122" pitchFamily="34" typeface="微软雅黑"/>
                <a:ea charset="-122"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itchFamily="34" typeface="微软雅黑"/>
                <a:ea charset="-122"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itchFamily="34" typeface="微软雅黑"/>
                <a:ea charset="-122"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itchFamily="34" typeface="微软雅黑"/>
                <a:ea charset="-122"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itchFamily="34" typeface="微软雅黑"/>
                <a:ea charset="-122"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itchFamily="34" typeface="微软雅黑"/>
                <a:ea charset="-122"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itchFamily="34" typeface="微软雅黑"/>
                <a:ea charset="-122"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itchFamily="34" typeface="微软雅黑"/>
                <a:ea charset="-122"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itchFamily="34" typeface="微软雅黑"/>
                <a:ea charset="-122" pitchFamily="34" typeface="微软雅黑"/>
                <a:sym charset="0" panose="020f0502020204030204" pitchFamily="34" typeface="Calibri"/>
              </a:defRPr>
            </a:lvl9pPr>
          </a:lstStyle>
          <a:p>
            <a:pPr>
              <a:buNone/>
            </a:pPr>
            <a:r>
              <a:rPr altLang="en-US" cap="all" lang="zh-CN" sz="900">
                <a:solidFill>
                  <a:schemeClr val="tx1">
                    <a:lumMod val="65000"/>
                    <a:lumOff val="35000"/>
                  </a:schemeClr>
                </a:solidFill>
                <a:latin charset="0" panose="020b0604020202020204" pitchFamily="34" typeface="Arial"/>
                <a:cs charset="0" panose="020b0604020202020204" pitchFamily="34" typeface="Arial"/>
              </a:rPr>
              <a:t>汇报人：优页PPT         时间：2018年x月x日</a:t>
            </a:r>
          </a:p>
        </p:txBody>
      </p:sp>
      <p:sp>
        <p:nvSpPr>
          <p:cNvPr id="14" name="TextBox 59">
            <a:extLst>
              <a:ext uri="{FF2B5EF4-FFF2-40B4-BE49-F238E27FC236}">
                <a16:creationId xmlns:a16="http://schemas.microsoft.com/office/drawing/2014/main" id="{FC8E5A74-DB78-482D-8C69-9826474EDADB}"/>
              </a:ext>
            </a:extLst>
          </p:cNvPr>
          <p:cNvSpPr txBox="1">
            <a:spLocks noChangeArrowheads="1"/>
          </p:cNvSpPr>
          <p:nvPr/>
        </p:nvSpPr>
        <p:spPr bwMode="auto">
          <a:xfrm>
            <a:off x="975031" y="1119608"/>
            <a:ext cx="1859276" cy="10972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9" lIns="91438" rIns="91438" tIns="45719" wrap="none">
            <a:spAutoFit/>
          </a:bodyPr>
          <a:lstStyle>
            <a:lvl1pPr>
              <a:defRPr sz="1900">
                <a:solidFill>
                  <a:schemeClr val="tx1"/>
                </a:solidFill>
                <a:latin charset="0" panose="020f0502020204030204" pitchFamily="34" typeface="Calibri"/>
                <a:ea charset="-122" panose="02010600030101010101" pitchFamily="2" typeface="宋体"/>
              </a:defRPr>
            </a:lvl1pPr>
            <a:lvl2pPr indent="-285750" marL="742950">
              <a:defRPr sz="1900">
                <a:solidFill>
                  <a:schemeClr val="tx1"/>
                </a:solidFill>
                <a:latin charset="0" panose="020f0502020204030204" pitchFamily="34" typeface="Calibri"/>
                <a:ea charset="-122" panose="02010600030101010101" pitchFamily="2" typeface="宋体"/>
              </a:defRPr>
            </a:lvl2pPr>
            <a:lvl3pPr indent="-228600" marL="1143000">
              <a:defRPr sz="1900">
                <a:solidFill>
                  <a:schemeClr val="tx1"/>
                </a:solidFill>
                <a:latin charset="0" panose="020f0502020204030204" pitchFamily="34" typeface="Calibri"/>
                <a:ea charset="-122" panose="02010600030101010101" pitchFamily="2" typeface="宋体"/>
              </a:defRPr>
            </a:lvl3pPr>
            <a:lvl4pPr indent="-228600" marL="1600200">
              <a:defRPr sz="1900">
                <a:solidFill>
                  <a:schemeClr val="tx1"/>
                </a:solidFill>
                <a:latin charset="0" panose="020f0502020204030204" pitchFamily="34" typeface="Calibri"/>
                <a:ea charset="-122" panose="02010600030101010101" pitchFamily="2" typeface="宋体"/>
              </a:defRPr>
            </a:lvl4pPr>
            <a:lvl5pPr indent="-228600" marL="2057400">
              <a:defRPr sz="1900">
                <a:solidFill>
                  <a:schemeClr val="tx1"/>
                </a:solidFill>
                <a:latin charset="0" panose="020f0502020204030204" pitchFamily="34" typeface="Calibri"/>
                <a:ea charset="-122" panose="02010600030101010101" pitchFamily="2" typeface="宋体"/>
              </a:defRPr>
            </a:lvl5pPr>
            <a:lvl6pPr defTabSz="912813" fontAlgn="base" indent="-228600" marL="2514600">
              <a:spcBef>
                <a:spcPct val="0"/>
              </a:spcBef>
              <a:spcAft>
                <a:spcPct val="0"/>
              </a:spcAft>
              <a:defRPr sz="1900">
                <a:solidFill>
                  <a:schemeClr val="tx1"/>
                </a:solidFill>
                <a:latin charset="0" panose="020f0502020204030204" pitchFamily="34" typeface="Calibri"/>
                <a:ea charset="-122" panose="02010600030101010101" pitchFamily="2" typeface="宋体"/>
              </a:defRPr>
            </a:lvl6pPr>
            <a:lvl7pPr defTabSz="912813" fontAlgn="base" indent="-228600" marL="2971800">
              <a:spcBef>
                <a:spcPct val="0"/>
              </a:spcBef>
              <a:spcAft>
                <a:spcPct val="0"/>
              </a:spcAft>
              <a:defRPr sz="1900">
                <a:solidFill>
                  <a:schemeClr val="tx1"/>
                </a:solidFill>
                <a:latin charset="0" panose="020f0502020204030204" pitchFamily="34" typeface="Calibri"/>
                <a:ea charset="-122" panose="02010600030101010101" pitchFamily="2" typeface="宋体"/>
              </a:defRPr>
            </a:lvl7pPr>
            <a:lvl8pPr defTabSz="912813" fontAlgn="base" indent="-228600" marL="3429000">
              <a:spcBef>
                <a:spcPct val="0"/>
              </a:spcBef>
              <a:spcAft>
                <a:spcPct val="0"/>
              </a:spcAft>
              <a:defRPr sz="1900">
                <a:solidFill>
                  <a:schemeClr val="tx1"/>
                </a:solidFill>
                <a:latin charset="0" panose="020f0502020204030204" pitchFamily="34" typeface="Calibri"/>
                <a:ea charset="-122" panose="02010600030101010101" pitchFamily="2" typeface="宋体"/>
              </a:defRPr>
            </a:lvl8pPr>
            <a:lvl9pPr defTabSz="912813" fontAlgn="base" indent="-228600" marL="3886200">
              <a:spcBef>
                <a:spcPct val="0"/>
              </a:spcBef>
              <a:spcAft>
                <a:spcPct val="0"/>
              </a:spcAft>
              <a:defRPr sz="1900">
                <a:solidFill>
                  <a:schemeClr val="tx1"/>
                </a:solidFill>
                <a:latin charset="0" panose="020f0502020204030204" pitchFamily="34" typeface="Calibri"/>
                <a:ea charset="-122" panose="02010600030101010101" pitchFamily="2" typeface="宋体"/>
              </a:defRPr>
            </a:lvl9pPr>
          </a:lstStyle>
          <a:p>
            <a:pPr eaLnBrk="1" hangingPunct="1"/>
            <a:r>
              <a:rPr altLang="zh-CN" b="1" lang="en-US" smtClean="0" sz="6600">
                <a:solidFill>
                  <a:schemeClr val="accent2"/>
                </a:solidFill>
                <a:latin charset="-122" panose="02010609060101010101" pitchFamily="49" typeface="楷体"/>
                <a:ea charset="-122" panose="02010609060101010101" pitchFamily="49" typeface="楷体"/>
              </a:rPr>
              <a:t>2018</a:t>
            </a:r>
          </a:p>
        </p:txBody>
      </p:sp>
      <p:pic>
        <p:nvPicPr>
          <p:cNvPr id="13" name="图片 12">
            <a:extLst>
              <a:ext uri="{FF2B5EF4-FFF2-40B4-BE49-F238E27FC236}">
                <a16:creationId xmlns:a16="http://schemas.microsoft.com/office/drawing/2014/main" id="{E4DF60FD-7D10-4999-B8B9-D841A54D0F52}"/>
              </a:ext>
            </a:extLst>
          </p:cNvPr>
          <p:cNvPicPr>
            <a:picLocks noChangeAspect="1"/>
          </p:cNvPicPr>
          <p:nvPr/>
        </p:nvPicPr>
        <p:blipFill>
          <a:blip r:embed="rId4">
            <a:extLst>
              <a:ext uri="{28A0092B-C50C-407E-A947-70E740481C1C}">
                <a14:useLocalDpi val="0"/>
              </a:ext>
            </a:extLst>
          </a:blip>
          <a:srcRect l="59883" r="10175" t="30790"/>
          <a:stretch>
            <a:fillRect/>
          </a:stretch>
        </p:blipFill>
        <p:spPr>
          <a:xfrm>
            <a:off x="5444587" y="1348116"/>
            <a:ext cx="3042189" cy="3560912"/>
          </a:xfrm>
          <a:prstGeom prst="rect">
            <a:avLst/>
          </a:prstGeom>
        </p:spPr>
      </p:pic>
      <p:pic>
        <p:nvPicPr>
          <p:cNvPr id="15" name="图片 14">
            <a:extLst>
              <a:ext uri="{FF2B5EF4-FFF2-40B4-BE49-F238E27FC236}">
                <a16:creationId xmlns:a16="http://schemas.microsoft.com/office/drawing/2014/main" id="{CED2BDA5-F2A6-4EC9-906E-29384E609456}"/>
              </a:ext>
            </a:extLst>
          </p:cNvPr>
          <p:cNvPicPr>
            <a:picLocks noChangeAspect="1"/>
          </p:cNvPicPr>
          <p:nvPr/>
        </p:nvPicPr>
        <p:blipFill>
          <a:blip r:embed="rId4">
            <a:extLst>
              <a:ext uri="{28A0092B-C50C-407E-A947-70E740481C1C}">
                <a14:useLocalDpi val="0"/>
              </a:ext>
            </a:extLst>
          </a:blip>
          <a:srcRect b="45417" l="1970" r="81877" t="32890"/>
          <a:stretch>
            <a:fillRect/>
          </a:stretch>
        </p:blipFill>
        <p:spPr>
          <a:xfrm>
            <a:off x="2930937" y="1154710"/>
            <a:ext cx="1476164" cy="1116124"/>
          </a:xfrm>
          <a:prstGeom prst="rect">
            <a:avLst/>
          </a:prstGeom>
        </p:spPr>
      </p:pic>
    </p:spTree>
    <p:extLst>
      <p:ext uri="{BB962C8B-B14F-4D97-AF65-F5344CB8AC3E}">
        <p14:creationId val="1617487831"/>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id="5" nodeType="withEffect" presetClass="entr" presetID="50" presetSubtype="0">
                                  <p:stCondLst>
                                    <p:cond delay="0"/>
                                  </p:stCondLst>
                                  <p:childTnLst>
                                    <p:set>
                                      <p:cBhvr>
                                        <p:cTn dur="1" fill="hold" id="6">
                                          <p:stCondLst>
                                            <p:cond delay="0"/>
                                          </p:stCondLst>
                                        </p:cTn>
                                        <p:tgtEl>
                                          <p:spTgt spid="11"/>
                                        </p:tgtEl>
                                        <p:attrNameLst>
                                          <p:attrName>style.visibility</p:attrName>
                                        </p:attrNameLst>
                                      </p:cBhvr>
                                      <p:to>
                                        <p:strVal val="visible"/>
                                      </p:to>
                                    </p:set>
                                    <p:anim calcmode="lin" valueType="num">
                                      <p:cBhvr>
                                        <p:cTn dur="1000" fill="hold" id="7"/>
                                        <p:tgtEl>
                                          <p:spTgt spid="11"/>
                                        </p:tgtEl>
                                        <p:attrNameLst>
                                          <p:attrName>ppt_w</p:attrName>
                                        </p:attrNameLst>
                                      </p:cBhvr>
                                      <p:tavLst>
                                        <p:tav tm="0">
                                          <p:val>
                                            <p:strVal val="#ppt_w+.3"/>
                                          </p:val>
                                        </p:tav>
                                        <p:tav tm="100000">
                                          <p:val>
                                            <p:strVal val="#ppt_w"/>
                                          </p:val>
                                        </p:tav>
                                      </p:tavLst>
                                    </p:anim>
                                    <p:anim calcmode="lin" valueType="num">
                                      <p:cBhvr>
                                        <p:cTn dur="1000" fill="hold" id="8"/>
                                        <p:tgtEl>
                                          <p:spTgt spid="11"/>
                                        </p:tgtEl>
                                        <p:attrNameLst>
                                          <p:attrName>ppt_h</p:attrName>
                                        </p:attrNameLst>
                                      </p:cBhvr>
                                      <p:tavLst>
                                        <p:tav tm="0">
                                          <p:val>
                                            <p:strVal val="#ppt_h"/>
                                          </p:val>
                                        </p:tav>
                                        <p:tav tm="100000">
                                          <p:val>
                                            <p:strVal val="#ppt_h"/>
                                          </p:val>
                                        </p:tav>
                                      </p:tavLst>
                                    </p:anim>
                                    <p:animEffect filter="fade" transition="in">
                                      <p:cBhvr>
                                        <p:cTn dur="1000" id="9"/>
                                        <p:tgtEl>
                                          <p:spTgt spid="11"/>
                                        </p:tgtEl>
                                      </p:cBhvr>
                                    </p:animEffect>
                                  </p:childTnLst>
                                </p:cTn>
                              </p:par>
                            </p:childTnLst>
                          </p:cTn>
                        </p:par>
                        <p:par>
                          <p:cTn fill="hold" id="10" nodeType="afterGroup">
                            <p:stCondLst>
                              <p:cond delay="1000"/>
                            </p:stCondLst>
                            <p:childTnLst>
                              <p:par>
                                <p:cTn fill="hold" id="11" nodeType="afterEffect" presetClass="entr" presetID="42" presetSubtype="0">
                                  <p:stCondLst>
                                    <p:cond delay="0"/>
                                  </p:stCondLst>
                                  <p:childTnLst>
                                    <p:set>
                                      <p:cBhvr>
                                        <p:cTn dur="1" fill="hold" id="12">
                                          <p:stCondLst>
                                            <p:cond delay="0"/>
                                          </p:stCondLst>
                                        </p:cTn>
                                        <p:tgtEl>
                                          <p:spTgt spid="13"/>
                                        </p:tgtEl>
                                        <p:attrNameLst>
                                          <p:attrName>style.visibility</p:attrName>
                                        </p:attrNameLst>
                                      </p:cBhvr>
                                      <p:to>
                                        <p:strVal val="visible"/>
                                      </p:to>
                                    </p:set>
                                    <p:animEffect filter="fade" transition="in">
                                      <p:cBhvr>
                                        <p:cTn dur="1000" id="13"/>
                                        <p:tgtEl>
                                          <p:spTgt spid="13"/>
                                        </p:tgtEl>
                                      </p:cBhvr>
                                    </p:animEffect>
                                    <p:anim calcmode="lin" valueType="num">
                                      <p:cBhvr>
                                        <p:cTn dur="1000" fill="hold" id="14"/>
                                        <p:tgtEl>
                                          <p:spTgt spid="13"/>
                                        </p:tgtEl>
                                        <p:attrNameLst>
                                          <p:attrName>ppt_x</p:attrName>
                                        </p:attrNameLst>
                                      </p:cBhvr>
                                      <p:tavLst>
                                        <p:tav tm="0">
                                          <p:val>
                                            <p:strVal val="#ppt_x"/>
                                          </p:val>
                                        </p:tav>
                                        <p:tav tm="100000">
                                          <p:val>
                                            <p:strVal val="#ppt_x"/>
                                          </p:val>
                                        </p:tav>
                                      </p:tavLst>
                                    </p:anim>
                                    <p:anim calcmode="lin" valueType="num">
                                      <p:cBhvr>
                                        <p:cTn dur="1000" fill="hold" id="15"/>
                                        <p:tgtEl>
                                          <p:spTgt spid="13"/>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2000"/>
                            </p:stCondLst>
                            <p:childTnLst>
                              <p:par>
                                <p:cTn fill="hold" grpId="0" id="17" nodeType="afterEffect" presetClass="entr" presetID="47" presetSubtype="0">
                                  <p:stCondLst>
                                    <p:cond delay="0"/>
                                  </p:stCondLst>
                                  <p:childTnLst>
                                    <p:set>
                                      <p:cBhvr>
                                        <p:cTn dur="1" fill="hold" id="18">
                                          <p:stCondLst>
                                            <p:cond delay="0"/>
                                          </p:stCondLst>
                                        </p:cTn>
                                        <p:tgtEl>
                                          <p:spTgt spid="14"/>
                                        </p:tgtEl>
                                        <p:attrNameLst>
                                          <p:attrName>style.visibility</p:attrName>
                                        </p:attrNameLst>
                                      </p:cBhvr>
                                      <p:to>
                                        <p:strVal val="visible"/>
                                      </p:to>
                                    </p:set>
                                    <p:animEffect filter="fade" transition="in">
                                      <p:cBhvr>
                                        <p:cTn dur="1000" id="19"/>
                                        <p:tgtEl>
                                          <p:spTgt spid="14"/>
                                        </p:tgtEl>
                                      </p:cBhvr>
                                    </p:animEffect>
                                    <p:anim calcmode="lin" valueType="num">
                                      <p:cBhvr>
                                        <p:cTn dur="1000" fill="hold" id="20"/>
                                        <p:tgtEl>
                                          <p:spTgt spid="14"/>
                                        </p:tgtEl>
                                        <p:attrNameLst>
                                          <p:attrName>ppt_x</p:attrName>
                                        </p:attrNameLst>
                                      </p:cBhvr>
                                      <p:tavLst>
                                        <p:tav tm="0">
                                          <p:val>
                                            <p:strVal val="#ppt_x"/>
                                          </p:val>
                                        </p:tav>
                                        <p:tav tm="100000">
                                          <p:val>
                                            <p:strVal val="#ppt_x"/>
                                          </p:val>
                                        </p:tav>
                                      </p:tavLst>
                                    </p:anim>
                                    <p:anim calcmode="lin" valueType="num">
                                      <p:cBhvr>
                                        <p:cTn dur="1000" fill="hold" id="21"/>
                                        <p:tgtEl>
                                          <p:spTgt spid="14"/>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3000"/>
                            </p:stCondLst>
                            <p:childTnLst>
                              <p:par>
                                <p:cTn fill="hold" id="23" nodeType="afterEffect" presetClass="entr" presetID="47" presetSubtype="0">
                                  <p:stCondLst>
                                    <p:cond delay="0"/>
                                  </p:stCondLst>
                                  <p:childTnLst>
                                    <p:set>
                                      <p:cBhvr>
                                        <p:cTn dur="1" fill="hold" id="24">
                                          <p:stCondLst>
                                            <p:cond delay="0"/>
                                          </p:stCondLst>
                                        </p:cTn>
                                        <p:tgtEl>
                                          <p:spTgt spid="15"/>
                                        </p:tgtEl>
                                        <p:attrNameLst>
                                          <p:attrName>style.visibility</p:attrName>
                                        </p:attrNameLst>
                                      </p:cBhvr>
                                      <p:to>
                                        <p:strVal val="visible"/>
                                      </p:to>
                                    </p:set>
                                    <p:animEffect filter="fade" transition="in">
                                      <p:cBhvr>
                                        <p:cTn dur="1000" id="25"/>
                                        <p:tgtEl>
                                          <p:spTgt spid="15"/>
                                        </p:tgtEl>
                                      </p:cBhvr>
                                    </p:animEffect>
                                    <p:anim calcmode="lin" valueType="num">
                                      <p:cBhvr>
                                        <p:cTn dur="1000" fill="hold" id="26"/>
                                        <p:tgtEl>
                                          <p:spTgt spid="15"/>
                                        </p:tgtEl>
                                        <p:attrNameLst>
                                          <p:attrName>ppt_x</p:attrName>
                                        </p:attrNameLst>
                                      </p:cBhvr>
                                      <p:tavLst>
                                        <p:tav tm="0">
                                          <p:val>
                                            <p:strVal val="#ppt_x"/>
                                          </p:val>
                                        </p:tav>
                                        <p:tav tm="100000">
                                          <p:val>
                                            <p:strVal val="#ppt_x"/>
                                          </p:val>
                                        </p:tav>
                                      </p:tavLst>
                                    </p:anim>
                                    <p:anim calcmode="lin" valueType="num">
                                      <p:cBhvr>
                                        <p:cTn dur="1000" fill="hold" id="27"/>
                                        <p:tgtEl>
                                          <p:spTgt spid="15"/>
                                        </p:tgtEl>
                                        <p:attrNameLst>
                                          <p:attrName>ppt_y</p:attrName>
                                        </p:attrNameLst>
                                      </p:cBhvr>
                                      <p:tavLst>
                                        <p:tav tm="0">
                                          <p:val>
                                            <p:strVal val="#ppt_y-.1"/>
                                          </p:val>
                                        </p:tav>
                                        <p:tav tm="100000">
                                          <p:val>
                                            <p:strVal val="#ppt_y"/>
                                          </p:val>
                                        </p:tav>
                                      </p:tavLst>
                                    </p:anim>
                                  </p:childTnLst>
                                </p:cTn>
                              </p:par>
                            </p:childTnLst>
                          </p:cTn>
                        </p:par>
                        <p:par>
                          <p:cTn fill="hold" id="28" nodeType="afterGroup">
                            <p:stCondLst>
                              <p:cond delay="4000"/>
                            </p:stCondLst>
                            <p:childTnLst>
                              <p:par>
                                <p:cTn fill="hold" grpId="0" id="29" nodeType="afterEffect" presetClass="entr" presetID="12" presetSubtype="4">
                                  <p:stCondLst>
                                    <p:cond delay="0"/>
                                  </p:stCondLst>
                                  <p:iterate type="lt">
                                    <p:tmPct val="10000"/>
                                  </p:iterate>
                                  <p:childTnLst>
                                    <p:set>
                                      <p:cBhvr>
                                        <p:cTn dur="1" fill="hold" id="30">
                                          <p:stCondLst>
                                            <p:cond delay="0"/>
                                          </p:stCondLst>
                                        </p:cTn>
                                        <p:tgtEl>
                                          <p:spTgt spid="8"/>
                                        </p:tgtEl>
                                        <p:attrNameLst>
                                          <p:attrName>style.visibility</p:attrName>
                                        </p:attrNameLst>
                                      </p:cBhvr>
                                      <p:to>
                                        <p:strVal val="visible"/>
                                      </p:to>
                                    </p:set>
                                    <p:anim calcmode="lin" valueType="num">
                                      <p:cBhvr additive="base">
                                        <p:cTn dur="750" id="31"/>
                                        <p:tgtEl>
                                          <p:spTgt spid="8"/>
                                        </p:tgtEl>
                                        <p:attrNameLst>
                                          <p:attrName>ppt_y</p:attrName>
                                        </p:attrNameLst>
                                      </p:cBhvr>
                                      <p:tavLst>
                                        <p:tav tm="0">
                                          <p:val>
                                            <p:strVal val="#ppt_y+#ppt_h*1.125000"/>
                                          </p:val>
                                        </p:tav>
                                        <p:tav tm="100000">
                                          <p:val>
                                            <p:strVal val="#ppt_y"/>
                                          </p:val>
                                        </p:tav>
                                      </p:tavLst>
                                    </p:anim>
                                    <p:animEffect filter="wipe(up)" transition="in">
                                      <p:cBhvr>
                                        <p:cTn dur="750" id="32"/>
                                        <p:tgtEl>
                                          <p:spTgt spid="8"/>
                                        </p:tgtEl>
                                      </p:cBhvr>
                                    </p:animEffect>
                                  </p:childTnLst>
                                </p:cTn>
                              </p:par>
                            </p:childTnLst>
                          </p:cTn>
                        </p:par>
                        <p:par>
                          <p:cTn fill="hold" id="33" nodeType="afterGroup">
                            <p:stCondLst>
                              <p:cond delay="4750"/>
                            </p:stCondLst>
                            <p:childTnLst>
                              <p:par>
                                <p:cTn fill="hold" grpId="0" id="34" nodeType="afterEffect" presetClass="entr" presetID="42" presetSubtype="0">
                                  <p:stCondLst>
                                    <p:cond delay="0"/>
                                  </p:stCondLst>
                                  <p:childTnLst>
                                    <p:set>
                                      <p:cBhvr>
                                        <p:cTn dur="1" fill="hold" id="35">
                                          <p:stCondLst>
                                            <p:cond delay="0"/>
                                          </p:stCondLst>
                                        </p:cTn>
                                        <p:tgtEl>
                                          <p:spTgt spid="9"/>
                                        </p:tgtEl>
                                        <p:attrNameLst>
                                          <p:attrName>style.visibility</p:attrName>
                                        </p:attrNameLst>
                                      </p:cBhvr>
                                      <p:to>
                                        <p:strVal val="visible"/>
                                      </p:to>
                                    </p:set>
                                    <p:animEffect filter="fade" transition="in">
                                      <p:cBhvr>
                                        <p:cTn dur="1000" id="36"/>
                                        <p:tgtEl>
                                          <p:spTgt spid="9"/>
                                        </p:tgtEl>
                                      </p:cBhvr>
                                    </p:animEffect>
                                    <p:anim calcmode="lin" valueType="num">
                                      <p:cBhvr>
                                        <p:cTn dur="1000" fill="hold" id="37"/>
                                        <p:tgtEl>
                                          <p:spTgt spid="9"/>
                                        </p:tgtEl>
                                        <p:attrNameLst>
                                          <p:attrName>ppt_x</p:attrName>
                                        </p:attrNameLst>
                                      </p:cBhvr>
                                      <p:tavLst>
                                        <p:tav tm="0">
                                          <p:val>
                                            <p:strVal val="#ppt_x"/>
                                          </p:val>
                                        </p:tav>
                                        <p:tav tm="100000">
                                          <p:val>
                                            <p:strVal val="#ppt_x"/>
                                          </p:val>
                                        </p:tav>
                                      </p:tavLst>
                                    </p:anim>
                                    <p:anim calcmode="lin" valueType="num">
                                      <p:cBhvr>
                                        <p:cTn dur="1000" fill="hold" id="38"/>
                                        <p:tgtEl>
                                          <p:spTgt spid="9"/>
                                        </p:tgtEl>
                                        <p:attrNameLst>
                                          <p:attrName>ppt_y</p:attrName>
                                        </p:attrNameLst>
                                      </p:cBhvr>
                                      <p:tavLst>
                                        <p:tav tm="0">
                                          <p:val>
                                            <p:strVal val="#ppt_y+.1"/>
                                          </p:val>
                                        </p:tav>
                                        <p:tav tm="100000">
                                          <p:val>
                                            <p:strVal val="#ppt_y"/>
                                          </p:val>
                                        </p:tav>
                                      </p:tavLst>
                                    </p:anim>
                                  </p:childTnLst>
                                </p:cTn>
                              </p:par>
                            </p:childTnLst>
                          </p:cTn>
                        </p:par>
                        <p:par>
                          <p:cTn fill="hold" id="39" nodeType="afterGroup">
                            <p:stCondLst>
                              <p:cond delay="5750"/>
                            </p:stCondLst>
                            <p:childTnLst>
                              <p:par>
                                <p:cTn fill="hold" grpId="0" id="40" nodeType="afterEffect" presetClass="entr" presetID="53" presetSubtype="0">
                                  <p:stCondLst>
                                    <p:cond delay="0"/>
                                  </p:stCondLst>
                                  <p:childTnLst>
                                    <p:set>
                                      <p:cBhvr>
                                        <p:cTn dur="1" fill="hold" id="41">
                                          <p:stCondLst>
                                            <p:cond delay="0"/>
                                          </p:stCondLst>
                                        </p:cTn>
                                        <p:tgtEl>
                                          <p:spTgt spid="10"/>
                                        </p:tgtEl>
                                        <p:attrNameLst>
                                          <p:attrName>style.visibility</p:attrName>
                                        </p:attrNameLst>
                                      </p:cBhvr>
                                      <p:to>
                                        <p:strVal val="visible"/>
                                      </p:to>
                                    </p:set>
                                    <p:anim calcmode="lin" valueType="num">
                                      <p:cBhvr>
                                        <p:cTn dur="500" fill="hold" id="42"/>
                                        <p:tgtEl>
                                          <p:spTgt spid="10"/>
                                        </p:tgtEl>
                                        <p:attrNameLst>
                                          <p:attrName>ppt_w</p:attrName>
                                        </p:attrNameLst>
                                      </p:cBhvr>
                                      <p:tavLst>
                                        <p:tav tm="0">
                                          <p:val>
                                            <p:fltVal val="0"/>
                                          </p:val>
                                        </p:tav>
                                        <p:tav tm="100000">
                                          <p:val>
                                            <p:strVal val="#ppt_w"/>
                                          </p:val>
                                        </p:tav>
                                      </p:tavLst>
                                    </p:anim>
                                    <p:anim calcmode="lin" valueType="num">
                                      <p:cBhvr>
                                        <p:cTn dur="500" fill="hold" id="43"/>
                                        <p:tgtEl>
                                          <p:spTgt spid="10"/>
                                        </p:tgtEl>
                                        <p:attrNameLst>
                                          <p:attrName>ppt_h</p:attrName>
                                        </p:attrNameLst>
                                      </p:cBhvr>
                                      <p:tavLst>
                                        <p:tav tm="0">
                                          <p:val>
                                            <p:fltVal val="0"/>
                                          </p:val>
                                        </p:tav>
                                        <p:tav tm="100000">
                                          <p:val>
                                            <p:strVal val="#ppt_h"/>
                                          </p:val>
                                        </p:tav>
                                      </p:tavLst>
                                    </p:anim>
                                    <p:animEffect filter="fade" transition="in">
                                      <p:cBhvr>
                                        <p:cTn dur="500" id="44"/>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10"/>
      <p:bldP grpId="0" spid="14"/>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8" name="图片 7">
            <a:extLst>
              <a:ext uri="{FF2B5EF4-FFF2-40B4-BE49-F238E27FC236}">
                <a16:creationId xmlns:a16="http://schemas.microsoft.com/office/drawing/2014/main" id="{F78E3908-BF48-4480-BF88-F24524DD85AE}"/>
              </a:ext>
            </a:extLst>
          </p:cNvPr>
          <p:cNvPicPr>
            <a:picLocks noChangeAspect="1"/>
          </p:cNvPicPr>
          <p:nvPr/>
        </p:nvPicPr>
        <p:blipFill>
          <a:blip r:embed="rId3">
            <a:extLst>
              <a:ext uri="{28A0092B-C50C-407E-A947-70E740481C1C}">
                <a14:useLocalDpi val="0"/>
              </a:ext>
            </a:extLst>
          </a:blip>
          <a:srcRect l="4369" r="2724"/>
          <a:stretch>
            <a:fillRect/>
          </a:stretch>
        </p:blipFill>
        <p:spPr>
          <a:xfrm>
            <a:off x="0" y="0"/>
            <a:ext cx="9144000" cy="5145088"/>
          </a:xfrm>
          <a:prstGeom prst="rect">
            <a:avLst/>
          </a:prstGeom>
        </p:spPr>
      </p:pic>
      <p:pic>
        <p:nvPicPr>
          <p:cNvPr id="9" name="图片 8">
            <a:extLst>
              <a:ext uri="{FF2B5EF4-FFF2-40B4-BE49-F238E27FC236}">
                <a16:creationId xmlns:a16="http://schemas.microsoft.com/office/drawing/2014/main" id="{8D5A00CB-1438-499C-B928-F9AABA6F1255}"/>
              </a:ext>
            </a:extLst>
          </p:cNvPr>
          <p:cNvPicPr>
            <a:picLocks noChangeAspect="1"/>
          </p:cNvPicPr>
          <p:nvPr/>
        </p:nvPicPr>
        <p:blipFill>
          <a:blip r:embed="rId4">
            <a:extLst>
              <a:ext uri="{28A0092B-C50C-407E-A947-70E740481C1C}">
                <a14:useLocalDpi val="0"/>
              </a:ext>
            </a:extLst>
          </a:blip>
          <a:srcRect l="59883" r="10175" t="30790"/>
          <a:stretch>
            <a:fillRect/>
          </a:stretch>
        </p:blipFill>
        <p:spPr>
          <a:xfrm flipH="1">
            <a:off x="873856" y="1359578"/>
            <a:ext cx="3230537" cy="3560912"/>
          </a:xfrm>
          <a:prstGeom prst="rect">
            <a:avLst/>
          </a:prstGeom>
        </p:spPr>
      </p:pic>
      <p:sp>
        <p:nvSpPr>
          <p:cNvPr id="7" name="TextBox 15">
            <a:extLst>
              <a:ext uri="{FF2B5EF4-FFF2-40B4-BE49-F238E27FC236}">
                <a16:creationId xmlns:a16="http://schemas.microsoft.com/office/drawing/2014/main" id="{3C24CA4B-2FC0-4FF2-A8EF-C72F486D749F}"/>
              </a:ext>
            </a:extLst>
          </p:cNvPr>
          <p:cNvSpPr txBox="1">
            <a:spLocks noChangeArrowheads="1"/>
          </p:cNvSpPr>
          <p:nvPr/>
        </p:nvSpPr>
        <p:spPr bwMode="auto">
          <a:xfrm>
            <a:off x="5163997" y="2905997"/>
            <a:ext cx="2502504" cy="502920"/>
          </a:xfrm>
          <a:prstGeom prst="rect">
            <a:avLst/>
          </a:prstGeom>
          <a:noFill/>
          <a:ln w="9525">
            <a:noFill/>
            <a:miter lim="800000"/>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en-US"/>
            </a:defPPr>
            <a:lvl1pPr algn="l" lvl="0">
              <a:lnSpc>
                <a:spcPct val="120000"/>
              </a:lnSpc>
              <a:defRPr b="0" kern="0" sz="1200">
                <a:solidFill>
                  <a:schemeClr val="accent3">
                    <a:lumMod val="50000"/>
                  </a:schemeClr>
                </a:solidFill>
                <a:latin charset="-122" pitchFamily="34" typeface="微软雅黑"/>
                <a:ea charset="-122" pitchFamily="34" typeface="微软雅黑"/>
              </a:defRPr>
            </a:lvl1pPr>
          </a:lstStyle>
          <a:p>
            <a:pPr>
              <a:lnSpc>
                <a:spcPct val="150000"/>
              </a:lnSpc>
            </a:pPr>
            <a:r>
              <a:rPr altLang="en-US" lang="zh-CN" sz="900">
                <a:solidFill>
                  <a:schemeClr val="tx1">
                    <a:lumMod val="50000"/>
                    <a:lumOff val="50000"/>
                  </a:schemeClr>
                </a:solidFill>
              </a:rPr>
              <a:t>★单击此处添加标题 ★单击此处添加标题</a:t>
            </a:r>
          </a:p>
          <a:p>
            <a:pPr>
              <a:lnSpc>
                <a:spcPct val="150000"/>
              </a:lnSpc>
            </a:pPr>
            <a:r>
              <a:rPr altLang="en-US" lang="zh-CN" sz="900">
                <a:solidFill>
                  <a:schemeClr val="tx1">
                    <a:lumMod val="50000"/>
                    <a:lumOff val="50000"/>
                  </a:schemeClr>
                </a:solidFill>
              </a:rPr>
              <a:t>★单击此处添加标题 ★单击此处添加标题</a:t>
            </a:r>
          </a:p>
        </p:txBody>
      </p:sp>
      <p:sp>
        <p:nvSpPr>
          <p:cNvPr id="11" name="MH_SubTitle_1">
            <a:extLst>
              <a:ext uri="{FF2B5EF4-FFF2-40B4-BE49-F238E27FC236}">
                <a16:creationId xmlns:a16="http://schemas.microsoft.com/office/drawing/2014/main" id="{03BE4C68-E22C-4D95-AAF6-25828293DC17}"/>
              </a:ext>
            </a:extLst>
          </p:cNvPr>
          <p:cNvSpPr/>
          <p:nvPr>
            <p:custDataLst>
              <p:tags r:id="rId5"/>
            </p:custDataLst>
          </p:nvPr>
        </p:nvSpPr>
        <p:spPr>
          <a:xfrm>
            <a:off x="4709893" y="2301505"/>
            <a:ext cx="2978530" cy="428255"/>
          </a:xfrm>
          <a:custGeom>
            <a:gdLst>
              <a:gd fmla="*/ 0 w 4508453" name="connsiteX0"/>
              <a:gd fmla="*/ 484779 h 969560" name="connsiteY0"/>
              <a:gd fmla="*/ 0 w 4508453" name="connsiteX1"/>
              <a:gd fmla="*/ 484780 h 969560" name="connsiteY1"/>
              <a:gd fmla="*/ 0 w 4508453" name="connsiteX2"/>
              <a:gd fmla="*/ 484780 h 969560" name="connsiteY2"/>
              <a:gd fmla="*/ 1260428 w 4508453" name="connsiteX3"/>
              <a:gd fmla="*/ 88141 h 969560" name="connsiteY3"/>
              <a:gd fmla="*/ 1260428 w 4508453" name="connsiteX4"/>
              <a:gd fmla="*/ 890894 h 969560" name="connsiteY4"/>
              <a:gd fmla="*/ 3969982 w 4508453" name="connsiteX5"/>
              <a:gd fmla="*/ 890894 h 969560" name="connsiteY5"/>
              <a:gd fmla="*/ 4411496 w 4508453" name="connsiteX6"/>
              <a:gd fmla="*/ 489518 h 969560" name="connsiteY6"/>
              <a:gd fmla="*/ 4411497 w 4508453" name="connsiteX7"/>
              <a:gd fmla="*/ 489518 h 969560" name="connsiteY7"/>
              <a:gd fmla="*/ 3969983 w 4508453" name="connsiteX8"/>
              <a:gd fmla="*/ 88141 h 969560" name="connsiteY8"/>
              <a:gd fmla="*/ 484780 w 4508453" name="connsiteX9"/>
              <a:gd fmla="*/ 0 h 969560" name="connsiteY9"/>
              <a:gd fmla="*/ 4023673 w 4508453" name="connsiteX10"/>
              <a:gd fmla="*/ 0 h 969560" name="connsiteY10"/>
              <a:gd fmla="*/ 4508453 w 4508453" name="connsiteX11"/>
              <a:gd fmla="*/ 484780 h 969560" name="connsiteY11"/>
              <a:gd fmla="*/ 4508452 w 4508453" name="connsiteX12"/>
              <a:gd fmla="*/ 484780 h 969560" name="connsiteY12"/>
              <a:gd fmla="*/ 4023672 w 4508453" name="connsiteX13"/>
              <a:gd fmla="*/ 969560 h 969560" name="connsiteY13"/>
              <a:gd fmla="*/ 484780 w 4508453" name="connsiteX14"/>
              <a:gd fmla="*/ 969559 h 969560" name="connsiteY14"/>
              <a:gd fmla="*/ 9849 w 4508453" name="connsiteX15"/>
              <a:gd fmla="*/ 582479 h 969560" name="connsiteY15"/>
              <a:gd fmla="*/ 0 w 4508453" name="connsiteX16"/>
              <a:gd fmla="*/ 484780 h 969560" name="connsiteY16"/>
              <a:gd fmla="*/ 9849 w 4508453" name="connsiteX17"/>
              <a:gd fmla="*/ 387080 h 969560" name="connsiteY17"/>
              <a:gd fmla="*/ 484780 w 4508453" name="connsiteX18"/>
              <a:gd fmla="*/ 0 h 969560" name="connsiteY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b="b" l="l" r="r" t="t"/>
            <a:pathLst>
              <a:path h="969560" w="4508453">
                <a:moveTo>
                  <a:pt x="0" y="484779"/>
                </a:moveTo>
                <a:lnTo>
                  <a:pt x="0" y="484780"/>
                </a:lnTo>
                <a:lnTo>
                  <a:pt x="0" y="484780"/>
                </a:lnTo>
                <a:close/>
                <a:moveTo>
                  <a:pt x="1260428" y="88141"/>
                </a:moveTo>
                <a:lnTo>
                  <a:pt x="1260428" y="890894"/>
                </a:lnTo>
                <a:lnTo>
                  <a:pt x="3969982" y="890894"/>
                </a:lnTo>
                <a:cubicBezTo>
                  <a:pt x="4213824" y="890894"/>
                  <a:pt x="4411496" y="711192"/>
                  <a:pt x="4411496" y="489518"/>
                </a:cubicBezTo>
                <a:lnTo>
                  <a:pt x="4411497" y="489518"/>
                </a:lnTo>
                <a:cubicBezTo>
                  <a:pt x="4411497" y="267843"/>
                  <a:pt x="4213825" y="88141"/>
                  <a:pt x="3969983" y="88141"/>
                </a:cubicBezTo>
                <a:close/>
                <a:moveTo>
                  <a:pt x="484780" y="0"/>
                </a:moveTo>
                <a:lnTo>
                  <a:pt x="4023673" y="0"/>
                </a:lnTo>
                <a:cubicBezTo>
                  <a:pt x="4291410" y="0"/>
                  <a:pt x="4508453" y="217043"/>
                  <a:pt x="4508453" y="484780"/>
                </a:cubicBezTo>
                <a:lnTo>
                  <a:pt x="4508452" y="484780"/>
                </a:lnTo>
                <a:cubicBezTo>
                  <a:pt x="4508452" y="752517"/>
                  <a:pt x="4291409" y="969560"/>
                  <a:pt x="4023672" y="969560"/>
                </a:cubicBezTo>
                <a:lnTo>
                  <a:pt x="484780" y="969559"/>
                </a:lnTo>
                <a:cubicBezTo>
                  <a:pt x="250510" y="969559"/>
                  <a:pt x="55053" y="803386"/>
                  <a:pt x="9849" y="582479"/>
                </a:cubicBezTo>
                <a:lnTo>
                  <a:pt x="0" y="484780"/>
                </a:lnTo>
                <a:lnTo>
                  <a:pt x="9849" y="387080"/>
                </a:lnTo>
                <a:cubicBezTo>
                  <a:pt x="55053" y="166174"/>
                  <a:pt x="250510" y="0"/>
                  <a:pt x="484780" y="0"/>
                </a:cubicBezTo>
                <a:close/>
              </a:path>
            </a:pathLst>
          </a:custGeom>
          <a:solidFill>
            <a:schemeClr val="accent1"/>
          </a:solidFill>
          <a:ln algn="ctr" cap="flat" cmpd="sng" w="25400">
            <a:noFill/>
            <a:prstDash val="solid"/>
          </a:ln>
          <a:effectLst/>
        </p:spPr>
        <p:txBody>
          <a:bodyPr anchor="ctr" anchorCtr="0" bIns="0" lIns="972922" rIns="0" rtlCol="0" tIns="0" wrap="square">
            <a:noAutofit/>
          </a:bodyPr>
          <a:lstStyle/>
          <a:p>
            <a:pPr defTabSz="685869">
              <a:defRPr/>
            </a:pPr>
            <a:r>
              <a:rPr altLang="en-US" b="1" lang="zh-CN" sz="1400">
                <a:solidFill>
                  <a:schemeClr val="accent1"/>
                </a:solidFill>
                <a:latin charset="-122" pitchFamily="34" typeface="微软雅黑"/>
                <a:ea charset="-122" pitchFamily="34" typeface="微软雅黑"/>
              </a:rPr>
              <a:t>项目介绍</a:t>
            </a:r>
          </a:p>
        </p:txBody>
      </p:sp>
      <p:sp>
        <p:nvSpPr>
          <p:cNvPr id="12" name="MH_Other_1">
            <a:extLst>
              <a:ext uri="{FF2B5EF4-FFF2-40B4-BE49-F238E27FC236}">
                <a16:creationId xmlns:a16="http://schemas.microsoft.com/office/drawing/2014/main" id="{68BA08AA-6D46-4357-8B04-FB1A87DF93E9}"/>
              </a:ext>
            </a:extLst>
          </p:cNvPr>
          <p:cNvSpPr txBox="1"/>
          <p:nvPr>
            <p:custDataLst>
              <p:tags r:id="rId6"/>
            </p:custDataLst>
          </p:nvPr>
        </p:nvSpPr>
        <p:spPr>
          <a:xfrm flipH="1">
            <a:off x="4863237" y="2265501"/>
            <a:ext cx="601520" cy="487680"/>
          </a:xfrm>
          <a:prstGeom prst="rect">
            <a:avLst/>
          </a:prstGeom>
          <a:noFill/>
          <a:effectLst/>
        </p:spPr>
        <p:txBody>
          <a:bodyPr anchor="t" anchorCtr="0" bIns="0" lIns="0" rIns="0" rtlCol="0" tIns="0" wrap="square">
            <a:spAutoFit/>
          </a:bodyPr>
          <a:lstStyle>
            <a:defPPr>
              <a:defRPr lang="en-US"/>
            </a:defPPr>
            <a:lvl1pPr lvl="0">
              <a:lnSpc>
                <a:spcPct val="80000"/>
              </a:lnSpc>
              <a:defRPr b="1" kern="0" sz="4400">
                <a:ln cmpd="sng" w="18415">
                  <a:noFill/>
                  <a:prstDash val="solid"/>
                </a:ln>
                <a:solidFill>
                  <a:srgbClr val="FFC000"/>
                </a:solidFill>
                <a:latin charset="0" pitchFamily="34" typeface="Agency FB"/>
                <a:ea charset="-122" pitchFamily="34" typeface="微软雅黑"/>
              </a:defRPr>
            </a:lvl1pPr>
          </a:lstStyle>
          <a:p>
            <a:pPr algn="ctr">
              <a:lnSpc>
                <a:spcPct val="100000"/>
              </a:lnSpc>
              <a:defRPr/>
            </a:pPr>
            <a:r>
              <a:rPr altLang="zh-CN" b="0" lang="en-US" sz="3200">
                <a:solidFill>
                  <a:srgbClr val="FFFFFF"/>
                </a:solidFill>
                <a:latin charset="-34" pitchFamily="34" typeface="IrisUPC"/>
                <a:cs charset="-34" pitchFamily="34" typeface="IrisUPC"/>
                <a:sym charset="0" panose="020b0604020202020204" pitchFamily="34" typeface="Arial"/>
              </a:rPr>
              <a:t>01</a:t>
            </a:r>
          </a:p>
        </p:txBody>
      </p:sp>
    </p:spTree>
    <p:extLst>
      <p:ext uri="{BB962C8B-B14F-4D97-AF65-F5344CB8AC3E}">
        <p14:creationId val="175558543"/>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id="5" nodeType="afterEffect" presetClass="entr" presetID="50" presetSubtype="0">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p:cTn dur="1000" fill="hold" id="7"/>
                                        <p:tgtEl>
                                          <p:spTgt spid="8"/>
                                        </p:tgtEl>
                                        <p:attrNameLst>
                                          <p:attrName>ppt_w</p:attrName>
                                        </p:attrNameLst>
                                      </p:cBhvr>
                                      <p:tavLst>
                                        <p:tav tm="0">
                                          <p:val>
                                            <p:strVal val="#ppt_w+.3"/>
                                          </p:val>
                                        </p:tav>
                                        <p:tav tm="100000">
                                          <p:val>
                                            <p:strVal val="#ppt_w"/>
                                          </p:val>
                                        </p:tav>
                                      </p:tavLst>
                                    </p:anim>
                                    <p:anim calcmode="lin" valueType="num">
                                      <p:cBhvr>
                                        <p:cTn dur="1000" fill="hold" id="8"/>
                                        <p:tgtEl>
                                          <p:spTgt spid="8"/>
                                        </p:tgtEl>
                                        <p:attrNameLst>
                                          <p:attrName>ppt_h</p:attrName>
                                        </p:attrNameLst>
                                      </p:cBhvr>
                                      <p:tavLst>
                                        <p:tav tm="0">
                                          <p:val>
                                            <p:strVal val="#ppt_h"/>
                                          </p:val>
                                        </p:tav>
                                        <p:tav tm="100000">
                                          <p:val>
                                            <p:strVal val="#ppt_h"/>
                                          </p:val>
                                        </p:tav>
                                      </p:tavLst>
                                    </p:anim>
                                    <p:animEffect filter="fade" transition="in">
                                      <p:cBhvr>
                                        <p:cTn dur="1000" id="9"/>
                                        <p:tgtEl>
                                          <p:spTgt spid="8"/>
                                        </p:tgtEl>
                                      </p:cBhvr>
                                    </p:animEffect>
                                  </p:childTnLst>
                                </p:cTn>
                              </p:par>
                            </p:childTnLst>
                          </p:cTn>
                        </p:par>
                        <p:par>
                          <p:cTn fill="hold" id="10" nodeType="afterGroup">
                            <p:stCondLst>
                              <p:cond delay="1000"/>
                            </p:stCondLst>
                            <p:childTnLst>
                              <p:par>
                                <p:cTn fill="hold" id="11" nodeType="afterEffect" presetClass="entr" presetID="42" presetSubtype="0">
                                  <p:stCondLst>
                                    <p:cond delay="0"/>
                                  </p:stCondLst>
                                  <p:childTnLst>
                                    <p:set>
                                      <p:cBhvr>
                                        <p:cTn dur="1" fill="hold" id="12">
                                          <p:stCondLst>
                                            <p:cond delay="0"/>
                                          </p:stCondLst>
                                        </p:cTn>
                                        <p:tgtEl>
                                          <p:spTgt spid="9"/>
                                        </p:tgtEl>
                                        <p:attrNameLst>
                                          <p:attrName>style.visibility</p:attrName>
                                        </p:attrNameLst>
                                      </p:cBhvr>
                                      <p:to>
                                        <p:strVal val="visible"/>
                                      </p:to>
                                    </p:set>
                                    <p:animEffect filter="fade" transition="in">
                                      <p:cBhvr>
                                        <p:cTn dur="1000" id="13"/>
                                        <p:tgtEl>
                                          <p:spTgt spid="9"/>
                                        </p:tgtEl>
                                      </p:cBhvr>
                                    </p:animEffect>
                                    <p:anim calcmode="lin" valueType="num">
                                      <p:cBhvr>
                                        <p:cTn dur="1000" fill="hold" id="14"/>
                                        <p:tgtEl>
                                          <p:spTgt spid="9"/>
                                        </p:tgtEl>
                                        <p:attrNameLst>
                                          <p:attrName>ppt_x</p:attrName>
                                        </p:attrNameLst>
                                      </p:cBhvr>
                                      <p:tavLst>
                                        <p:tav tm="0">
                                          <p:val>
                                            <p:strVal val="#ppt_x"/>
                                          </p:val>
                                        </p:tav>
                                        <p:tav tm="100000">
                                          <p:val>
                                            <p:strVal val="#ppt_x"/>
                                          </p:val>
                                        </p:tav>
                                      </p:tavLst>
                                    </p:anim>
                                    <p:anim calcmode="lin" valueType="num">
                                      <p:cBhvr>
                                        <p:cTn dur="1000" fill="hold" id="15"/>
                                        <p:tgtEl>
                                          <p:spTgt spid="9"/>
                                        </p:tgtEl>
                                        <p:attrNameLst>
                                          <p:attrName>ppt_y</p:attrName>
                                        </p:attrNameLst>
                                      </p:cBhvr>
                                      <p:tavLst>
                                        <p:tav tm="0">
                                          <p:val>
                                            <p:strVal val="#ppt_y+.1"/>
                                          </p:val>
                                        </p:tav>
                                        <p:tav tm="100000">
                                          <p:val>
                                            <p:strVal val="#ppt_y"/>
                                          </p:val>
                                        </p:tav>
                                      </p:tavLst>
                                    </p:anim>
                                  </p:childTnLst>
                                </p:cTn>
                              </p:par>
                            </p:childTnLst>
                          </p:cTn>
                        </p:par>
                      </p:childTnLst>
                    </p:cTn>
                  </p:par>
                  <p:par>
                    <p:cTn fill="hold" id="16" nodeType="clickPar">
                      <p:stCondLst>
                        <p:cond delay="indefinite"/>
                        <p:cond delay="0" evt="onBegin">
                          <p:tn val="15"/>
                        </p:cond>
                      </p:stCondLst>
                      <p:childTnLst>
                        <p:par>
                          <p:cTn fill="hold" id="17" nodeType="afterGroup">
                            <p:stCondLst>
                              <p:cond delay="0"/>
                            </p:stCondLst>
                            <p:childTnLst>
                              <p:par>
                                <p:cTn fill="hold" grpId="0" id="18" nodeType="clickEffect" presetClass="entr" presetID="2" presetSubtype="2">
                                  <p:stCondLst>
                                    <p:cond delay="0"/>
                                  </p:stCondLst>
                                  <p:childTnLst>
                                    <p:set>
                                      <p:cBhvr>
                                        <p:cTn dur="1" fill="hold" id="19">
                                          <p:stCondLst>
                                            <p:cond delay="0"/>
                                          </p:stCondLst>
                                        </p:cTn>
                                        <p:tgtEl>
                                          <p:spTgt spid="11"/>
                                        </p:tgtEl>
                                        <p:attrNameLst>
                                          <p:attrName>style.visibility</p:attrName>
                                        </p:attrNameLst>
                                      </p:cBhvr>
                                      <p:to>
                                        <p:strVal val="visible"/>
                                      </p:to>
                                    </p:set>
                                    <p:anim calcmode="lin" valueType="num">
                                      <p:cBhvr additive="base">
                                        <p:cTn dur="500" fill="hold" id="20"/>
                                        <p:tgtEl>
                                          <p:spTgt spid="11"/>
                                        </p:tgtEl>
                                        <p:attrNameLst>
                                          <p:attrName>ppt_x</p:attrName>
                                        </p:attrNameLst>
                                      </p:cBhvr>
                                      <p:tavLst>
                                        <p:tav tm="0">
                                          <p:val>
                                            <p:strVal val="1+#ppt_w/2"/>
                                          </p:val>
                                        </p:tav>
                                        <p:tav tm="100000">
                                          <p:val>
                                            <p:strVal val="#ppt_x"/>
                                          </p:val>
                                        </p:tav>
                                      </p:tavLst>
                                    </p:anim>
                                    <p:anim calcmode="lin" valueType="num">
                                      <p:cBhvr additive="base">
                                        <p:cTn dur="500" fill="hold" id="21"/>
                                        <p:tgtEl>
                                          <p:spTgt spid="11"/>
                                        </p:tgtEl>
                                        <p:attrNameLst>
                                          <p:attrName>ppt_y</p:attrName>
                                        </p:attrNameLst>
                                      </p:cBhvr>
                                      <p:tavLst>
                                        <p:tav tm="0">
                                          <p:val>
                                            <p:strVal val="#ppt_y"/>
                                          </p:val>
                                        </p:tav>
                                        <p:tav tm="100000">
                                          <p:val>
                                            <p:strVal val="#ppt_y"/>
                                          </p:val>
                                        </p:tav>
                                      </p:tavLst>
                                    </p:anim>
                                  </p:childTnLst>
                                </p:cTn>
                              </p:par>
                              <p:par>
                                <p:cTn fill="hold" grpId="0" id="22" nodeType="withEffect" presetClass="entr" presetID="2" presetSubtype="2">
                                  <p:stCondLst>
                                    <p:cond delay="0"/>
                                  </p:stCondLst>
                                  <p:childTnLst>
                                    <p:set>
                                      <p:cBhvr>
                                        <p:cTn dur="1" fill="hold" id="23">
                                          <p:stCondLst>
                                            <p:cond delay="0"/>
                                          </p:stCondLst>
                                        </p:cTn>
                                        <p:tgtEl>
                                          <p:spTgt spid="12"/>
                                        </p:tgtEl>
                                        <p:attrNameLst>
                                          <p:attrName>style.visibility</p:attrName>
                                        </p:attrNameLst>
                                      </p:cBhvr>
                                      <p:to>
                                        <p:strVal val="visible"/>
                                      </p:to>
                                    </p:set>
                                    <p:anim calcmode="lin" valueType="num">
                                      <p:cBhvr additive="base">
                                        <p:cTn dur="500" fill="hold" id="24"/>
                                        <p:tgtEl>
                                          <p:spTgt spid="12"/>
                                        </p:tgtEl>
                                        <p:attrNameLst>
                                          <p:attrName>ppt_x</p:attrName>
                                        </p:attrNameLst>
                                      </p:cBhvr>
                                      <p:tavLst>
                                        <p:tav tm="0">
                                          <p:val>
                                            <p:strVal val="1+#ppt_w/2"/>
                                          </p:val>
                                        </p:tav>
                                        <p:tav tm="100000">
                                          <p:val>
                                            <p:strVal val="#ppt_x"/>
                                          </p:val>
                                        </p:tav>
                                      </p:tavLst>
                                    </p:anim>
                                    <p:anim calcmode="lin" valueType="num">
                                      <p:cBhvr additive="base">
                                        <p:cTn dur="500" fill="hold" id="25"/>
                                        <p:tgtEl>
                                          <p:spTgt spid="12"/>
                                        </p:tgtEl>
                                        <p:attrNameLst>
                                          <p:attrName>ppt_y</p:attrName>
                                        </p:attrNameLst>
                                      </p:cBhvr>
                                      <p:tavLst>
                                        <p:tav tm="0">
                                          <p:val>
                                            <p:strVal val="#ppt_y"/>
                                          </p:val>
                                        </p:tav>
                                        <p:tav tm="100000">
                                          <p:val>
                                            <p:strVal val="#ppt_y"/>
                                          </p:val>
                                        </p:tav>
                                      </p:tavLst>
                                    </p:anim>
                                  </p:childTnLst>
                                </p:cTn>
                              </p:par>
                            </p:childTnLst>
                          </p:cTn>
                        </p:par>
                        <p:par>
                          <p:cTn fill="hold" id="26" nodeType="afterGroup">
                            <p:stCondLst>
                              <p:cond delay="500"/>
                            </p:stCondLst>
                            <p:childTnLst>
                              <p:par>
                                <p:cTn fill="hold" grpId="0" id="27" nodeType="afterEffect" presetClass="entr" presetID="27" presetSubtype="0">
                                  <p:stCondLst>
                                    <p:cond delay="0"/>
                                  </p:stCondLst>
                                  <p:iterate type="lt">
                                    <p:tmPct val="50000"/>
                                  </p:iterate>
                                  <p:childTnLst>
                                    <p:set>
                                      <p:cBhvr>
                                        <p:cTn dur="1" fill="hold" id="28">
                                          <p:stCondLst>
                                            <p:cond delay="0"/>
                                          </p:stCondLst>
                                        </p:cTn>
                                        <p:tgtEl>
                                          <p:spTgt spid="7"/>
                                        </p:tgtEl>
                                        <p:attrNameLst>
                                          <p:attrName>style.visibility</p:attrName>
                                        </p:attrNameLst>
                                      </p:cBhvr>
                                      <p:to>
                                        <p:strVal val="visible"/>
                                      </p:to>
                                    </p:set>
                                    <p:anim calcmode="discrete" valueType="clr">
                                      <p:cBhvr override="childStyle">
                                        <p:cTn dur="80" id="29"/>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dur="80" id="30"/>
                                        <p:tgtEl>
                                          <p:spTgt spid="7"/>
                                        </p:tgtEl>
                                        <p:attrNameLst>
                                          <p:attrName>fillcolor</p:attrName>
                                        </p:attrNameLst>
                                      </p:cBhvr>
                                      <p:tavLst>
                                        <p:tav tm="0">
                                          <p:val>
                                            <p:clrVal>
                                              <a:schemeClr val="accent2"/>
                                            </p:clrVal>
                                          </p:val>
                                        </p:tav>
                                        <p:tav tm="50000">
                                          <p:val>
                                            <p:clrVal>
                                              <a:schemeClr val="hlink"/>
                                            </p:clrVal>
                                          </p:val>
                                        </p:tav>
                                      </p:tavLst>
                                    </p:anim>
                                    <p:set>
                                      <p:cBhvr>
                                        <p:cTn dur="80" id="31"/>
                                        <p:tgtEl>
                                          <p:spTgt spid="7"/>
                                        </p:tgtEl>
                                        <p:attrNameLst>
                                          <p:attrName>fill.type</p:attrName>
                                        </p:attrNameLst>
                                      </p:cBhvr>
                                      <p:to>
                                        <p:strVal val="solid"/>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11"/>
      <p:bldP grpId="0" spid="12"/>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63" name="组合 62"/>
          <p:cNvGrpSpPr/>
          <p:nvPr/>
        </p:nvGrpSpPr>
        <p:grpSpPr>
          <a:xfrm>
            <a:off x="4775249" y="3631652"/>
            <a:ext cx="3449081" cy="594156"/>
            <a:chOff x="4775248" y="3630858"/>
            <a:chExt cx="3449081" cy="594156"/>
          </a:xfrm>
        </p:grpSpPr>
        <p:grpSp>
          <p:nvGrpSpPr>
            <p:cNvPr id="4" name="Group 94"/>
            <p:cNvGrpSpPr/>
            <p:nvPr/>
          </p:nvGrpSpPr>
          <p:grpSpPr>
            <a:xfrm>
              <a:off x="5348893" y="3672198"/>
              <a:ext cx="2875436" cy="552816"/>
              <a:chOff x="7150697" y="4830172"/>
              <a:chExt cx="3833915" cy="737088"/>
            </a:xfrm>
          </p:grpSpPr>
          <p:sp>
            <p:nvSpPr>
              <p:cNvPr id="57" name="Rectangle 4"/>
              <p:cNvSpPr/>
              <p:nvPr/>
            </p:nvSpPr>
            <p:spPr>
              <a:xfrm>
                <a:off x="7150697" y="4830172"/>
                <a:ext cx="1529613" cy="372391"/>
              </a:xfrm>
              <a:prstGeom prst="rect">
                <a:avLst/>
              </a:prstGeom>
            </p:spPr>
            <p:txBody>
              <a:bodyPr bIns="54855" lIns="109710" rIns="109710" tIns="54855" wrap="none">
                <a:normAutofit fontScale="77500" lnSpcReduction="20000"/>
              </a:bodyPr>
              <a:lstStyle/>
              <a:p>
                <a:r>
                  <a:rPr altLang="en-US" b="1" lang="zh-CN" sz="1700">
                    <a:solidFill>
                      <a:schemeClr val="accent4"/>
                    </a:solidFill>
                    <a:cs typeface="+mn-ea"/>
                    <a:sym typeface="+mn-lt"/>
                  </a:rPr>
                  <a:t>标题文本预设</a:t>
                </a:r>
              </a:p>
            </p:txBody>
          </p:sp>
          <p:sp>
            <p:nvSpPr>
              <p:cNvPr id="58" name="TextBox 5"/>
              <p:cNvSpPr txBox="1"/>
              <p:nvPr/>
            </p:nvSpPr>
            <p:spPr>
              <a:xfrm>
                <a:off x="7150697" y="5202563"/>
                <a:ext cx="3833915" cy="364697"/>
              </a:xfrm>
              <a:prstGeom prst="rect">
                <a:avLst/>
              </a:prstGeom>
              <a:noFill/>
            </p:spPr>
            <p:txBody>
              <a:bodyPr bIns="54855" lIns="109710" rIns="109710" tIns="54855" wrap="square">
                <a:normAutofit/>
              </a:bodyPr>
              <a:lstStyle/>
              <a:p>
                <a:pPr>
                  <a:lnSpc>
                    <a:spcPct val="120000"/>
                  </a:lnSpc>
                </a:pPr>
                <a:r>
                  <a:rPr altLang="en-US" lang="zh-CN" sz="1100">
                    <a:solidFill>
                      <a:sysClr lastClr="000000" val="windowText"/>
                    </a:solidFill>
                    <a:cs typeface="+mn-ea"/>
                    <a:sym typeface="+mn-lt"/>
                  </a:rPr>
                  <a:t>此部分内容作为文字排版占位显示（建议使用主题字体）</a:t>
                </a:r>
              </a:p>
            </p:txBody>
          </p:sp>
        </p:grpSp>
        <p:grpSp>
          <p:nvGrpSpPr>
            <p:cNvPr id="8" name="Group 98"/>
            <p:cNvGrpSpPr/>
            <p:nvPr/>
          </p:nvGrpSpPr>
          <p:grpSpPr>
            <a:xfrm>
              <a:off x="4775248" y="3630858"/>
              <a:ext cx="573645" cy="573795"/>
              <a:chOff x="6356794" y="4841144"/>
              <a:chExt cx="764860" cy="765060"/>
            </a:xfrm>
          </p:grpSpPr>
          <p:sp>
            <p:nvSpPr>
              <p:cNvPr id="49" name="Oval 6"/>
              <p:cNvSpPr/>
              <p:nvPr/>
            </p:nvSpPr>
            <p:spPr bwMode="auto">
              <a:xfrm>
                <a:off x="6356794" y="4841144"/>
                <a:ext cx="764860" cy="765060"/>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cs typeface="+mn-ea"/>
                  <a:sym typeface="+mn-lt"/>
                </a:endParaRPr>
              </a:p>
            </p:txBody>
          </p:sp>
          <p:sp>
            <p:nvSpPr>
              <p:cNvPr id="50" name="Freeform: Shape 15"/>
              <p:cNvSpPr/>
              <p:nvPr/>
            </p:nvSpPr>
            <p:spPr bwMode="auto">
              <a:xfrm>
                <a:off x="6602877" y="5046238"/>
                <a:ext cx="272695" cy="354873"/>
              </a:xfrm>
              <a:custGeom>
                <a:gdLst>
                  <a:gd fmla="*/ 115 w 320" name="T0"/>
                  <a:gd fmla="*/ 62 h 417" name="T1"/>
                  <a:gd fmla="*/ 115 w 320" name="T2"/>
                  <a:gd fmla="*/ 62 h 417" name="T3"/>
                  <a:gd fmla="*/ 62 w 320" name="T4"/>
                  <a:gd fmla="*/ 0 h 417" name="T5"/>
                  <a:gd fmla="*/ 0 w 320" name="T6"/>
                  <a:gd fmla="*/ 62 h 417" name="T7"/>
                  <a:gd fmla="*/ 36 w 320" name="T8"/>
                  <a:gd fmla="*/ 115 h 417" name="T9"/>
                  <a:gd fmla="*/ 36 w 320" name="T10"/>
                  <a:gd fmla="*/ 301 h 417" name="T11"/>
                  <a:gd fmla="*/ 0 w 320" name="T12"/>
                  <a:gd fmla="*/ 354 h 417" name="T13"/>
                  <a:gd fmla="*/ 62 w 320" name="T14"/>
                  <a:gd fmla="*/ 416 h 417" name="T15"/>
                  <a:gd fmla="*/ 115 w 320" name="T16"/>
                  <a:gd fmla="*/ 354 h 417" name="T17"/>
                  <a:gd fmla="*/ 80 w 320" name="T18"/>
                  <a:gd fmla="*/ 301 h 417" name="T19"/>
                  <a:gd fmla="*/ 80 w 320" name="T20"/>
                  <a:gd fmla="*/ 115 h 417" name="T21"/>
                  <a:gd fmla="*/ 115 w 320" name="T22"/>
                  <a:gd fmla="*/ 62 h 417" name="T23"/>
                  <a:gd fmla="*/ 98 w 320" name="T24"/>
                  <a:gd fmla="*/ 354 h 417" name="T25"/>
                  <a:gd fmla="*/ 98 w 320" name="T26"/>
                  <a:gd fmla="*/ 354 h 417" name="T27"/>
                  <a:gd fmla="*/ 62 w 320" name="T28"/>
                  <a:gd fmla="*/ 390 h 417" name="T29"/>
                  <a:gd fmla="*/ 27 w 320" name="T30"/>
                  <a:gd fmla="*/ 354 h 417" name="T31"/>
                  <a:gd fmla="*/ 62 w 320" name="T32"/>
                  <a:gd fmla="*/ 319 h 417" name="T33"/>
                  <a:gd fmla="*/ 98 w 320" name="T34"/>
                  <a:gd fmla="*/ 354 h 417" name="T35"/>
                  <a:gd fmla="*/ 62 w 320" name="T36"/>
                  <a:gd fmla="*/ 88 h 417" name="T37"/>
                  <a:gd fmla="*/ 62 w 320" name="T38"/>
                  <a:gd fmla="*/ 88 h 417" name="T39"/>
                  <a:gd fmla="*/ 27 w 320" name="T40"/>
                  <a:gd fmla="*/ 62 h 417" name="T41"/>
                  <a:gd fmla="*/ 62 w 320" name="T42"/>
                  <a:gd fmla="*/ 27 h 417" name="T43"/>
                  <a:gd fmla="*/ 98 w 320" name="T44"/>
                  <a:gd fmla="*/ 62 h 417" name="T45"/>
                  <a:gd fmla="*/ 62 w 320" name="T46"/>
                  <a:gd fmla="*/ 88 h 417" name="T47"/>
                  <a:gd fmla="*/ 284 w 320" name="T48"/>
                  <a:gd fmla="*/ 301 h 417" name="T49"/>
                  <a:gd fmla="*/ 284 w 320" name="T50"/>
                  <a:gd fmla="*/ 301 h 417" name="T51"/>
                  <a:gd fmla="*/ 284 w 320" name="T52"/>
                  <a:gd fmla="*/ 115 h 417" name="T53"/>
                  <a:gd fmla="*/ 319 w 320" name="T54"/>
                  <a:gd fmla="*/ 62 h 417" name="T55"/>
                  <a:gd fmla="*/ 257 w 320" name="T56"/>
                  <a:gd fmla="*/ 0 h 417" name="T57"/>
                  <a:gd fmla="*/ 195 w 320" name="T58"/>
                  <a:gd fmla="*/ 62 h 417" name="T59"/>
                  <a:gd fmla="*/ 239 w 320" name="T60"/>
                  <a:gd fmla="*/ 115 h 417" name="T61"/>
                  <a:gd fmla="*/ 239 w 320" name="T62"/>
                  <a:gd fmla="*/ 301 h 417" name="T63"/>
                  <a:gd fmla="*/ 195 w 320" name="T64"/>
                  <a:gd fmla="*/ 354 h 417" name="T65"/>
                  <a:gd fmla="*/ 257 w 320" name="T66"/>
                  <a:gd fmla="*/ 416 h 417" name="T67"/>
                  <a:gd fmla="*/ 319 w 320" name="T68"/>
                  <a:gd fmla="*/ 354 h 417" name="T69"/>
                  <a:gd fmla="*/ 284 w 320" name="T70"/>
                  <a:gd fmla="*/ 301 h 417" name="T71"/>
                  <a:gd fmla="*/ 221 w 320" name="T72"/>
                  <a:gd fmla="*/ 62 h 417" name="T73"/>
                  <a:gd fmla="*/ 221 w 320" name="T74"/>
                  <a:gd fmla="*/ 62 h 417" name="T75"/>
                  <a:gd fmla="*/ 257 w 320" name="T76"/>
                  <a:gd fmla="*/ 27 h 417" name="T77"/>
                  <a:gd fmla="*/ 292 w 320" name="T78"/>
                  <a:gd fmla="*/ 62 h 417" name="T79"/>
                  <a:gd fmla="*/ 257 w 320" name="T80"/>
                  <a:gd fmla="*/ 88 h 417" name="T81"/>
                  <a:gd fmla="*/ 221 w 320" name="T82"/>
                  <a:gd fmla="*/ 62 h 417" name="T83"/>
                  <a:gd fmla="*/ 257 w 320" name="T84"/>
                  <a:gd fmla="*/ 390 h 417" name="T85"/>
                  <a:gd fmla="*/ 257 w 320" name="T86"/>
                  <a:gd fmla="*/ 390 h 417" name="T87"/>
                  <a:gd fmla="*/ 221 w 320" name="T88"/>
                  <a:gd fmla="*/ 354 h 417" name="T89"/>
                  <a:gd fmla="*/ 257 w 320" name="T90"/>
                  <a:gd fmla="*/ 319 h 417" name="T91"/>
                  <a:gd fmla="*/ 292 w 320" name="T92"/>
                  <a:gd fmla="*/ 354 h 417" name="T93"/>
                  <a:gd fmla="*/ 257 w 320" name="T94"/>
                  <a:gd fmla="*/ 390 h 417"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417" w="320">
                    <a:moveTo>
                      <a:pt x="115" y="62"/>
                    </a:moveTo>
                    <a:lnTo>
                      <a:pt x="115" y="62"/>
                    </a:lnTo>
                    <a:cubicBezTo>
                      <a:pt x="115" y="27"/>
                      <a:pt x="89" y="0"/>
                      <a:pt x="62" y="0"/>
                    </a:cubicBezTo>
                    <a:cubicBezTo>
                      <a:pt x="27" y="0"/>
                      <a:pt x="0" y="27"/>
                      <a:pt x="0" y="62"/>
                    </a:cubicBezTo>
                    <a:cubicBezTo>
                      <a:pt x="0" y="80"/>
                      <a:pt x="18" y="106"/>
                      <a:pt x="36" y="115"/>
                    </a:cubicBezTo>
                    <a:cubicBezTo>
                      <a:pt x="36" y="301"/>
                      <a:pt x="36" y="301"/>
                      <a:pt x="36" y="301"/>
                    </a:cubicBezTo>
                    <a:cubicBezTo>
                      <a:pt x="18" y="310"/>
                      <a:pt x="0" y="328"/>
                      <a:pt x="0" y="354"/>
                    </a:cubicBezTo>
                    <a:cubicBezTo>
                      <a:pt x="0" y="390"/>
                      <a:pt x="27" y="416"/>
                      <a:pt x="62" y="416"/>
                    </a:cubicBezTo>
                    <a:cubicBezTo>
                      <a:pt x="89" y="416"/>
                      <a:pt x="115" y="390"/>
                      <a:pt x="115" y="354"/>
                    </a:cubicBezTo>
                    <a:cubicBezTo>
                      <a:pt x="115" y="328"/>
                      <a:pt x="106" y="310"/>
                      <a:pt x="80" y="301"/>
                    </a:cubicBezTo>
                    <a:cubicBezTo>
                      <a:pt x="80" y="115"/>
                      <a:pt x="80" y="115"/>
                      <a:pt x="80" y="115"/>
                    </a:cubicBezTo>
                    <a:cubicBezTo>
                      <a:pt x="106" y="106"/>
                      <a:pt x="115" y="80"/>
                      <a:pt x="115" y="62"/>
                    </a:cubicBezTo>
                    <a:close/>
                    <a:moveTo>
                      <a:pt x="98" y="354"/>
                    </a:moveTo>
                    <a:lnTo>
                      <a:pt x="98" y="354"/>
                    </a:lnTo>
                    <a:cubicBezTo>
                      <a:pt x="98" y="372"/>
                      <a:pt x="80" y="390"/>
                      <a:pt x="62" y="390"/>
                    </a:cubicBezTo>
                    <a:cubicBezTo>
                      <a:pt x="44" y="390"/>
                      <a:pt x="27" y="372"/>
                      <a:pt x="27" y="354"/>
                    </a:cubicBezTo>
                    <a:cubicBezTo>
                      <a:pt x="27" y="337"/>
                      <a:pt x="44" y="319"/>
                      <a:pt x="62" y="319"/>
                    </a:cubicBezTo>
                    <a:cubicBezTo>
                      <a:pt x="80" y="319"/>
                      <a:pt x="98" y="337"/>
                      <a:pt x="98" y="354"/>
                    </a:cubicBezTo>
                    <a:close/>
                    <a:moveTo>
                      <a:pt x="62" y="88"/>
                    </a:moveTo>
                    <a:lnTo>
                      <a:pt x="62" y="88"/>
                    </a:lnTo>
                    <a:cubicBezTo>
                      <a:pt x="44" y="88"/>
                      <a:pt x="27" y="80"/>
                      <a:pt x="27" y="62"/>
                    </a:cubicBezTo>
                    <a:cubicBezTo>
                      <a:pt x="27" y="35"/>
                      <a:pt x="44" y="27"/>
                      <a:pt x="62" y="27"/>
                    </a:cubicBezTo>
                    <a:cubicBezTo>
                      <a:pt x="80" y="27"/>
                      <a:pt x="98" y="35"/>
                      <a:pt x="98" y="62"/>
                    </a:cubicBezTo>
                    <a:cubicBezTo>
                      <a:pt x="98" y="80"/>
                      <a:pt x="80" y="88"/>
                      <a:pt x="62" y="88"/>
                    </a:cubicBezTo>
                    <a:close/>
                    <a:moveTo>
                      <a:pt x="284" y="301"/>
                    </a:moveTo>
                    <a:lnTo>
                      <a:pt x="284" y="301"/>
                    </a:lnTo>
                    <a:cubicBezTo>
                      <a:pt x="284" y="115"/>
                      <a:pt x="284" y="115"/>
                      <a:pt x="284" y="115"/>
                    </a:cubicBezTo>
                    <a:cubicBezTo>
                      <a:pt x="302" y="106"/>
                      <a:pt x="319" y="80"/>
                      <a:pt x="319" y="62"/>
                    </a:cubicBezTo>
                    <a:cubicBezTo>
                      <a:pt x="319" y="27"/>
                      <a:pt x="292" y="0"/>
                      <a:pt x="257" y="0"/>
                    </a:cubicBezTo>
                    <a:cubicBezTo>
                      <a:pt x="221" y="0"/>
                      <a:pt x="195" y="27"/>
                      <a:pt x="195" y="62"/>
                    </a:cubicBezTo>
                    <a:cubicBezTo>
                      <a:pt x="195" y="80"/>
                      <a:pt x="212" y="106"/>
                      <a:pt x="239" y="115"/>
                    </a:cubicBezTo>
                    <a:cubicBezTo>
                      <a:pt x="239" y="301"/>
                      <a:pt x="239" y="301"/>
                      <a:pt x="239" y="301"/>
                    </a:cubicBezTo>
                    <a:cubicBezTo>
                      <a:pt x="212" y="310"/>
                      <a:pt x="195" y="328"/>
                      <a:pt x="195" y="354"/>
                    </a:cubicBezTo>
                    <a:cubicBezTo>
                      <a:pt x="195" y="390"/>
                      <a:pt x="221" y="416"/>
                      <a:pt x="257" y="416"/>
                    </a:cubicBezTo>
                    <a:cubicBezTo>
                      <a:pt x="292" y="416"/>
                      <a:pt x="319" y="390"/>
                      <a:pt x="319" y="354"/>
                    </a:cubicBezTo>
                    <a:cubicBezTo>
                      <a:pt x="319" y="328"/>
                      <a:pt x="302" y="310"/>
                      <a:pt x="284" y="301"/>
                    </a:cubicBezTo>
                    <a:close/>
                    <a:moveTo>
                      <a:pt x="221" y="62"/>
                    </a:moveTo>
                    <a:lnTo>
                      <a:pt x="221" y="62"/>
                    </a:lnTo>
                    <a:cubicBezTo>
                      <a:pt x="221" y="35"/>
                      <a:pt x="239" y="27"/>
                      <a:pt x="257" y="27"/>
                    </a:cubicBezTo>
                    <a:cubicBezTo>
                      <a:pt x="275" y="27"/>
                      <a:pt x="292" y="35"/>
                      <a:pt x="292" y="62"/>
                    </a:cubicBezTo>
                    <a:cubicBezTo>
                      <a:pt x="292" y="80"/>
                      <a:pt x="275" y="88"/>
                      <a:pt x="257" y="88"/>
                    </a:cubicBezTo>
                    <a:cubicBezTo>
                      <a:pt x="239" y="88"/>
                      <a:pt x="221" y="80"/>
                      <a:pt x="221" y="62"/>
                    </a:cubicBezTo>
                    <a:close/>
                    <a:moveTo>
                      <a:pt x="257" y="390"/>
                    </a:moveTo>
                    <a:lnTo>
                      <a:pt x="257" y="390"/>
                    </a:lnTo>
                    <a:cubicBezTo>
                      <a:pt x="239" y="390"/>
                      <a:pt x="221" y="372"/>
                      <a:pt x="221" y="354"/>
                    </a:cubicBezTo>
                    <a:cubicBezTo>
                      <a:pt x="221" y="337"/>
                      <a:pt x="239" y="319"/>
                      <a:pt x="257" y="319"/>
                    </a:cubicBezTo>
                    <a:cubicBezTo>
                      <a:pt x="275" y="319"/>
                      <a:pt x="292" y="337"/>
                      <a:pt x="292" y="354"/>
                    </a:cubicBezTo>
                    <a:cubicBezTo>
                      <a:pt x="292" y="372"/>
                      <a:pt x="275" y="390"/>
                      <a:pt x="257" y="390"/>
                    </a:cubicBezTo>
                    <a:close/>
                  </a:path>
                </a:pathLst>
              </a:custGeom>
              <a:solidFill>
                <a:schemeClr val="bg1"/>
              </a:solidFill>
              <a:ln>
                <a:noFill/>
              </a:ln>
              <a:effectLst/>
              <a:extLst>
                <a:ext uri="{91240B29-F687-4f45-9708-019B960494DF}">
                  <a14:hiddenLine xmlns:lc="http://schemas.openxmlformats.org/drawingml/2006/lockedCanvas" cap="flat" w="9525">
                    <a:solidFill>
                      <a:srgbClr val="808080"/>
                    </a:solidFill>
                    <a:bevel/>
                    <a:headEnd/>
                    <a:tailEnd/>
                  </a14:hiddenLine>
                </a:ext>
                <a:ext uri="{AF507438-7753-43e0-B8FC-AC1667EBCBE1}">
                  <a14:hiddenEffects xmlns:lc="http://schemas.openxmlformats.org/drawingml/2006/lockedCanvas">
                    <a:effectLst>
                      <a:outerShdw algn="ctr" blurRad="63500" dir="2700000" dist="38099" rotWithShape="0">
                        <a:srgbClr val="000000">
                          <a:alpha val="74998"/>
                        </a:srgbClr>
                      </a:outerShdw>
                    </a:effectLst>
                  </a14:hiddenEffects>
                </a:ext>
              </a:extLst>
            </p:spPr>
            <p:txBody>
              <a:bodyPr anchor="ctr"/>
              <a:lstStyle/>
              <a:p>
                <a:pPr algn="ctr"/>
                <a:endParaRPr>
                  <a:cs typeface="+mn-ea"/>
                  <a:sym typeface="+mn-lt"/>
                </a:endParaRPr>
              </a:p>
            </p:txBody>
          </p:sp>
        </p:grpSp>
      </p:grpSp>
      <p:grpSp>
        <p:nvGrpSpPr>
          <p:cNvPr id="62" name="组合 61"/>
          <p:cNvGrpSpPr/>
          <p:nvPr/>
        </p:nvGrpSpPr>
        <p:grpSpPr>
          <a:xfrm>
            <a:off x="4775249" y="2935363"/>
            <a:ext cx="3449081" cy="588113"/>
            <a:chOff x="4775248" y="2934568"/>
            <a:chExt cx="3449081" cy="588113"/>
          </a:xfrm>
        </p:grpSpPr>
        <p:grpSp>
          <p:nvGrpSpPr>
            <p:cNvPr id="7" name="Group 93"/>
            <p:cNvGrpSpPr/>
            <p:nvPr/>
          </p:nvGrpSpPr>
          <p:grpSpPr>
            <a:xfrm>
              <a:off x="5348893" y="2969865"/>
              <a:ext cx="2875436" cy="552816"/>
              <a:chOff x="7150697" y="3913787"/>
              <a:chExt cx="3833915" cy="737088"/>
            </a:xfrm>
          </p:grpSpPr>
          <p:sp>
            <p:nvSpPr>
              <p:cNvPr id="51" name="Rectangle 13"/>
              <p:cNvSpPr/>
              <p:nvPr/>
            </p:nvSpPr>
            <p:spPr>
              <a:xfrm>
                <a:off x="7150697" y="3913787"/>
                <a:ext cx="1529613" cy="372391"/>
              </a:xfrm>
              <a:prstGeom prst="rect">
                <a:avLst/>
              </a:prstGeom>
            </p:spPr>
            <p:txBody>
              <a:bodyPr bIns="54855" lIns="109710" rIns="109710" tIns="54855" wrap="none">
                <a:normAutofit fontScale="77500" lnSpcReduction="20000"/>
              </a:bodyPr>
              <a:lstStyle/>
              <a:p>
                <a:r>
                  <a:rPr altLang="en-US" b="1" lang="zh-CN" sz="1700">
                    <a:solidFill>
                      <a:schemeClr val="accent3"/>
                    </a:solidFill>
                    <a:cs typeface="+mn-ea"/>
                    <a:sym typeface="+mn-lt"/>
                  </a:rPr>
                  <a:t>标题文本预设</a:t>
                </a:r>
              </a:p>
            </p:txBody>
          </p:sp>
          <p:sp>
            <p:nvSpPr>
              <p:cNvPr id="52" name="TextBox 14"/>
              <p:cNvSpPr txBox="1"/>
              <p:nvPr/>
            </p:nvSpPr>
            <p:spPr>
              <a:xfrm>
                <a:off x="7150697" y="4286178"/>
                <a:ext cx="3833915" cy="364697"/>
              </a:xfrm>
              <a:prstGeom prst="rect">
                <a:avLst/>
              </a:prstGeom>
              <a:noFill/>
            </p:spPr>
            <p:txBody>
              <a:bodyPr bIns="54855" lIns="109710" rIns="109710" tIns="54855" wrap="square">
                <a:normAutofit/>
              </a:bodyPr>
              <a:lstStyle/>
              <a:p>
                <a:pPr>
                  <a:lnSpc>
                    <a:spcPct val="120000"/>
                  </a:lnSpc>
                </a:pPr>
                <a:r>
                  <a:rPr altLang="en-US" lang="zh-CN" sz="1100">
                    <a:solidFill>
                      <a:sysClr lastClr="000000" val="windowText"/>
                    </a:solidFill>
                    <a:cs typeface="+mn-ea"/>
                    <a:sym typeface="+mn-lt"/>
                  </a:rPr>
                  <a:t>此部分内容作为文字排版占位显示（建议使用主题字体）</a:t>
                </a:r>
              </a:p>
            </p:txBody>
          </p:sp>
        </p:grpSp>
        <p:grpSp>
          <p:nvGrpSpPr>
            <p:cNvPr id="9" name="Group 97"/>
            <p:cNvGrpSpPr/>
            <p:nvPr/>
          </p:nvGrpSpPr>
          <p:grpSpPr>
            <a:xfrm>
              <a:off x="4775248" y="2934568"/>
              <a:ext cx="573645" cy="573795"/>
              <a:chOff x="6377202" y="3940454"/>
              <a:chExt cx="764860" cy="765060"/>
            </a:xfrm>
          </p:grpSpPr>
          <p:sp>
            <p:nvSpPr>
              <p:cNvPr id="47" name="Oval 8"/>
              <p:cNvSpPr/>
              <p:nvPr/>
            </p:nvSpPr>
            <p:spPr bwMode="auto">
              <a:xfrm>
                <a:off x="6377202" y="3940454"/>
                <a:ext cx="764860" cy="76506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cs typeface="+mn-ea"/>
                  <a:sym typeface="+mn-lt"/>
                </a:endParaRPr>
              </a:p>
            </p:txBody>
          </p:sp>
          <p:sp>
            <p:nvSpPr>
              <p:cNvPr id="48" name="Freeform: Shape 16"/>
              <p:cNvSpPr/>
              <p:nvPr/>
            </p:nvSpPr>
            <p:spPr bwMode="auto">
              <a:xfrm>
                <a:off x="6580378" y="4152265"/>
                <a:ext cx="358509" cy="341439"/>
              </a:xfrm>
              <a:custGeom>
                <a:gdLst>
                  <a:gd fmla="*/ 363 w 461" name="T0"/>
                  <a:gd fmla="*/ 336 h 443" name="T1"/>
                  <a:gd fmla="*/ 363 w 461" name="T2"/>
                  <a:gd fmla="*/ 336 h 443" name="T3"/>
                  <a:gd fmla="*/ 284 w 461" name="T4"/>
                  <a:gd fmla="*/ 248 h 443" name="T5"/>
                  <a:gd fmla="*/ 310 w 461" name="T6"/>
                  <a:gd fmla="*/ 195 h 443" name="T7"/>
                  <a:gd fmla="*/ 328 w 461" name="T8"/>
                  <a:gd fmla="*/ 151 h 443" name="T9"/>
                  <a:gd fmla="*/ 319 w 461" name="T10"/>
                  <a:gd fmla="*/ 132 h 443" name="T11"/>
                  <a:gd fmla="*/ 328 w 461" name="T12"/>
                  <a:gd fmla="*/ 88 h 443" name="T13"/>
                  <a:gd fmla="*/ 230 w 461" name="T14"/>
                  <a:gd fmla="*/ 0 h 443" name="T15"/>
                  <a:gd fmla="*/ 132 w 461" name="T16"/>
                  <a:gd fmla="*/ 88 h 443" name="T17"/>
                  <a:gd fmla="*/ 141 w 461" name="T18"/>
                  <a:gd fmla="*/ 132 h 443" name="T19"/>
                  <a:gd fmla="*/ 132 w 461" name="T20"/>
                  <a:gd fmla="*/ 151 h 443" name="T21"/>
                  <a:gd fmla="*/ 150 w 461" name="T22"/>
                  <a:gd fmla="*/ 195 h 443" name="T23"/>
                  <a:gd fmla="*/ 177 w 461" name="T24"/>
                  <a:gd fmla="*/ 248 h 443" name="T25"/>
                  <a:gd fmla="*/ 97 w 461" name="T26"/>
                  <a:gd fmla="*/ 336 h 443" name="T27"/>
                  <a:gd fmla="*/ 0 w 461" name="T28"/>
                  <a:gd fmla="*/ 398 h 443" name="T29"/>
                  <a:gd fmla="*/ 0 w 461" name="T30"/>
                  <a:gd fmla="*/ 442 h 443" name="T31"/>
                  <a:gd fmla="*/ 230 w 461" name="T32"/>
                  <a:gd fmla="*/ 442 h 443" name="T33"/>
                  <a:gd fmla="*/ 460 w 461" name="T34"/>
                  <a:gd fmla="*/ 442 h 443" name="T35"/>
                  <a:gd fmla="*/ 460 w 461" name="T36"/>
                  <a:gd fmla="*/ 398 h 443" name="T37"/>
                  <a:gd fmla="*/ 363 w 461" name="T38"/>
                  <a:gd fmla="*/ 336 h 443"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442" w="461">
                    <a:moveTo>
                      <a:pt x="363" y="336"/>
                    </a:moveTo>
                    <a:lnTo>
                      <a:pt x="363" y="336"/>
                    </a:lnTo>
                    <a:cubicBezTo>
                      <a:pt x="301" y="310"/>
                      <a:pt x="284" y="292"/>
                      <a:pt x="284" y="248"/>
                    </a:cubicBezTo>
                    <a:cubicBezTo>
                      <a:pt x="284" y="230"/>
                      <a:pt x="301" y="239"/>
                      <a:pt x="310" y="195"/>
                    </a:cubicBezTo>
                    <a:cubicBezTo>
                      <a:pt x="310" y="176"/>
                      <a:pt x="328" y="195"/>
                      <a:pt x="328" y="151"/>
                    </a:cubicBezTo>
                    <a:cubicBezTo>
                      <a:pt x="328" y="132"/>
                      <a:pt x="319" y="132"/>
                      <a:pt x="319" y="132"/>
                    </a:cubicBezTo>
                    <a:cubicBezTo>
                      <a:pt x="319" y="132"/>
                      <a:pt x="328" y="106"/>
                      <a:pt x="328" y="88"/>
                    </a:cubicBezTo>
                    <a:cubicBezTo>
                      <a:pt x="328" y="61"/>
                      <a:pt x="319" y="0"/>
                      <a:pt x="230" y="0"/>
                    </a:cubicBezTo>
                    <a:cubicBezTo>
                      <a:pt x="141" y="0"/>
                      <a:pt x="132" y="61"/>
                      <a:pt x="132" y="88"/>
                    </a:cubicBezTo>
                    <a:cubicBezTo>
                      <a:pt x="132" y="106"/>
                      <a:pt x="141" y="132"/>
                      <a:pt x="141" y="132"/>
                    </a:cubicBezTo>
                    <a:cubicBezTo>
                      <a:pt x="141" y="132"/>
                      <a:pt x="132" y="132"/>
                      <a:pt x="132" y="151"/>
                    </a:cubicBezTo>
                    <a:cubicBezTo>
                      <a:pt x="132" y="195"/>
                      <a:pt x="150" y="176"/>
                      <a:pt x="150" y="195"/>
                    </a:cubicBezTo>
                    <a:cubicBezTo>
                      <a:pt x="159" y="239"/>
                      <a:pt x="177" y="230"/>
                      <a:pt x="177" y="248"/>
                    </a:cubicBezTo>
                    <a:cubicBezTo>
                      <a:pt x="177" y="292"/>
                      <a:pt x="159" y="310"/>
                      <a:pt x="97" y="336"/>
                    </a:cubicBezTo>
                    <a:cubicBezTo>
                      <a:pt x="35" y="354"/>
                      <a:pt x="0" y="380"/>
                      <a:pt x="0" y="398"/>
                    </a:cubicBezTo>
                    <a:cubicBezTo>
                      <a:pt x="0" y="407"/>
                      <a:pt x="0" y="442"/>
                      <a:pt x="0" y="442"/>
                    </a:cubicBezTo>
                    <a:cubicBezTo>
                      <a:pt x="230" y="442"/>
                      <a:pt x="230" y="442"/>
                      <a:pt x="230" y="442"/>
                    </a:cubicBezTo>
                    <a:cubicBezTo>
                      <a:pt x="460" y="442"/>
                      <a:pt x="460" y="442"/>
                      <a:pt x="460" y="442"/>
                    </a:cubicBezTo>
                    <a:cubicBezTo>
                      <a:pt x="460" y="442"/>
                      <a:pt x="460" y="407"/>
                      <a:pt x="460" y="398"/>
                    </a:cubicBezTo>
                    <a:cubicBezTo>
                      <a:pt x="460" y="380"/>
                      <a:pt x="425" y="354"/>
                      <a:pt x="363" y="336"/>
                    </a:cubicBezTo>
                  </a:path>
                </a:pathLst>
              </a:custGeom>
              <a:solidFill>
                <a:schemeClr val="bg1"/>
              </a:solidFill>
              <a:ln>
                <a:noFill/>
              </a:ln>
              <a:effectLst/>
              <a:extLst>
                <a:ext uri="{91240B29-F687-4f45-9708-019B960494DF}">
                  <a14:hiddenLine xmlns:lc="http://schemas.openxmlformats.org/drawingml/2006/lockedCanvas" cap="flat" w="9525">
                    <a:solidFill>
                      <a:srgbClr val="808080"/>
                    </a:solidFill>
                    <a:bevel/>
                    <a:headEnd/>
                    <a:tailEnd/>
                  </a14:hiddenLine>
                </a:ext>
                <a:ext uri="{AF507438-7753-43e0-B8FC-AC1667EBCBE1}">
                  <a14:hiddenEffects xmlns:lc="http://schemas.openxmlformats.org/drawingml/2006/lockedCanvas">
                    <a:effectLst>
                      <a:outerShdw algn="ctr" blurRad="63500" dir="2700000" dist="38099" rotWithShape="0">
                        <a:srgbClr val="000000">
                          <a:alpha val="74998"/>
                        </a:srgbClr>
                      </a:outerShdw>
                    </a:effectLst>
                  </a14:hiddenEffects>
                </a:ext>
              </a:extLst>
            </p:spPr>
            <p:txBody>
              <a:bodyPr anchor="ctr"/>
              <a:lstStyle/>
              <a:p>
                <a:pPr algn="ctr"/>
                <a:endParaRPr>
                  <a:cs typeface="+mn-ea"/>
                  <a:sym typeface="+mn-lt"/>
                </a:endParaRPr>
              </a:p>
            </p:txBody>
          </p:sp>
        </p:grpSp>
      </p:grpSp>
      <p:grpSp>
        <p:nvGrpSpPr>
          <p:cNvPr id="60" name="组合 59"/>
          <p:cNvGrpSpPr/>
          <p:nvPr/>
        </p:nvGrpSpPr>
        <p:grpSpPr>
          <a:xfrm>
            <a:off x="4775249" y="1542785"/>
            <a:ext cx="3449081" cy="576024"/>
            <a:chOff x="4775248" y="1541991"/>
            <a:chExt cx="3449081" cy="576024"/>
          </a:xfrm>
        </p:grpSpPr>
        <p:grpSp>
          <p:nvGrpSpPr>
            <p:cNvPr id="5" name="Group 1"/>
            <p:cNvGrpSpPr/>
            <p:nvPr/>
          </p:nvGrpSpPr>
          <p:grpSpPr>
            <a:xfrm>
              <a:off x="5348893" y="1565199"/>
              <a:ext cx="2875436" cy="552816"/>
              <a:chOff x="7150697" y="2166020"/>
              <a:chExt cx="3833915" cy="737088"/>
            </a:xfrm>
          </p:grpSpPr>
          <p:sp>
            <p:nvSpPr>
              <p:cNvPr id="55" name="Rectangle 9"/>
              <p:cNvSpPr/>
              <p:nvPr/>
            </p:nvSpPr>
            <p:spPr>
              <a:xfrm>
                <a:off x="7150697" y="2166020"/>
                <a:ext cx="1529613" cy="372391"/>
              </a:xfrm>
              <a:prstGeom prst="rect">
                <a:avLst/>
              </a:prstGeom>
            </p:spPr>
            <p:txBody>
              <a:bodyPr bIns="54855" lIns="109710" rIns="109710" tIns="54855" wrap="none">
                <a:normAutofit fontScale="77500" lnSpcReduction="20000"/>
              </a:bodyPr>
              <a:lstStyle/>
              <a:p>
                <a:r>
                  <a:rPr altLang="en-US" b="1" lang="zh-CN" sz="1700">
                    <a:solidFill>
                      <a:schemeClr val="accent1"/>
                    </a:solidFill>
                    <a:cs typeface="+mn-ea"/>
                    <a:sym typeface="+mn-lt"/>
                  </a:rPr>
                  <a:t>标题文本预设</a:t>
                </a:r>
              </a:p>
            </p:txBody>
          </p:sp>
          <p:sp>
            <p:nvSpPr>
              <p:cNvPr id="56" name="TextBox 10"/>
              <p:cNvSpPr txBox="1"/>
              <p:nvPr/>
            </p:nvSpPr>
            <p:spPr>
              <a:xfrm>
                <a:off x="7150697" y="2538411"/>
                <a:ext cx="3833915" cy="364697"/>
              </a:xfrm>
              <a:prstGeom prst="rect">
                <a:avLst/>
              </a:prstGeom>
              <a:noFill/>
            </p:spPr>
            <p:txBody>
              <a:bodyPr bIns="54855" lIns="109710" rIns="109710" tIns="54855" wrap="square">
                <a:normAutofit/>
              </a:bodyPr>
              <a:lstStyle/>
              <a:p>
                <a:pPr>
                  <a:lnSpc>
                    <a:spcPct val="120000"/>
                  </a:lnSpc>
                </a:pPr>
                <a:r>
                  <a:rPr altLang="en-US" lang="zh-CN" sz="1100">
                    <a:solidFill>
                      <a:sysClr lastClr="000000" val="windowText"/>
                    </a:solidFill>
                    <a:cs typeface="+mn-ea"/>
                    <a:sym typeface="+mn-lt"/>
                  </a:rPr>
                  <a:t>此部分内容作为文字排版占位显示（建议使用主题字体）</a:t>
                </a:r>
              </a:p>
            </p:txBody>
          </p:sp>
        </p:grpSp>
        <p:grpSp>
          <p:nvGrpSpPr>
            <p:cNvPr id="10" name="Group 95"/>
            <p:cNvGrpSpPr/>
            <p:nvPr/>
          </p:nvGrpSpPr>
          <p:grpSpPr>
            <a:xfrm>
              <a:off x="4775248" y="1541991"/>
              <a:ext cx="573645" cy="573795"/>
              <a:chOff x="6373382" y="2169288"/>
              <a:chExt cx="764860" cy="765060"/>
            </a:xfrm>
          </p:grpSpPr>
          <p:sp>
            <p:nvSpPr>
              <p:cNvPr id="45" name="Oval 3"/>
              <p:cNvSpPr/>
              <p:nvPr/>
            </p:nvSpPr>
            <p:spPr bwMode="auto">
              <a:xfrm>
                <a:off x="6373382" y="2169288"/>
                <a:ext cx="764860" cy="765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cs typeface="+mn-ea"/>
                  <a:sym typeface="+mn-lt"/>
                </a:endParaRPr>
              </a:p>
            </p:txBody>
          </p:sp>
          <p:sp>
            <p:nvSpPr>
              <p:cNvPr id="46" name="Freeform: Shape 17"/>
              <p:cNvSpPr/>
              <p:nvPr/>
            </p:nvSpPr>
            <p:spPr bwMode="auto">
              <a:xfrm>
                <a:off x="6548708" y="2385035"/>
                <a:ext cx="414209" cy="333566"/>
              </a:xfrm>
              <a:custGeom>
                <a:gdLst>
                  <a:gd fmla="*/ 169 w 497" name="T0"/>
                  <a:gd fmla="*/ 196 h 400" name="T1"/>
                  <a:gd fmla="*/ 169 w 497" name="T2"/>
                  <a:gd fmla="*/ 196 h 400" name="T3"/>
                  <a:gd fmla="*/ 248 w 497" name="T4"/>
                  <a:gd fmla="*/ 275 h 400" name="T5"/>
                  <a:gd fmla="*/ 328 w 497" name="T6"/>
                  <a:gd fmla="*/ 196 h 400" name="T7"/>
                  <a:gd fmla="*/ 248 w 497" name="T8"/>
                  <a:gd fmla="*/ 116 h 400" name="T9"/>
                  <a:gd fmla="*/ 169 w 497" name="T10"/>
                  <a:gd fmla="*/ 196 h 400" name="T11"/>
                  <a:gd fmla="*/ 116 w 497" name="T12"/>
                  <a:gd fmla="*/ 169 h 400" name="T13"/>
                  <a:gd fmla="*/ 116 w 497" name="T14"/>
                  <a:gd fmla="*/ 169 h 400" name="T15"/>
                  <a:gd fmla="*/ 248 w 497" name="T16"/>
                  <a:gd fmla="*/ 63 h 400" name="T17"/>
                  <a:gd fmla="*/ 345 w 497" name="T18"/>
                  <a:gd fmla="*/ 98 h 400" name="T19"/>
                  <a:gd fmla="*/ 390 w 497" name="T20"/>
                  <a:gd fmla="*/ 98 h 400" name="T21"/>
                  <a:gd fmla="*/ 390 w 497" name="T22"/>
                  <a:gd fmla="*/ 54 h 400" name="T23"/>
                  <a:gd fmla="*/ 248 w 497" name="T24"/>
                  <a:gd fmla="*/ 0 h 400" name="T25"/>
                  <a:gd fmla="*/ 62 w 497" name="T26"/>
                  <a:gd fmla="*/ 143 h 400" name="T27"/>
                  <a:gd fmla="*/ 0 w 497" name="T28"/>
                  <a:gd fmla="*/ 143 h 400" name="T29"/>
                  <a:gd fmla="*/ 0 w 497" name="T30"/>
                  <a:gd fmla="*/ 196 h 400" name="T31"/>
                  <a:gd fmla="*/ 80 w 497" name="T32"/>
                  <a:gd fmla="*/ 196 h 400" name="T33"/>
                  <a:gd fmla="*/ 116 w 497" name="T34"/>
                  <a:gd fmla="*/ 169 h 400" name="T35"/>
                  <a:gd fmla="*/ 416 w 497" name="T36"/>
                  <a:gd fmla="*/ 196 h 400" name="T37"/>
                  <a:gd fmla="*/ 416 w 497" name="T38"/>
                  <a:gd fmla="*/ 196 h 400" name="T39"/>
                  <a:gd fmla="*/ 381 w 497" name="T40"/>
                  <a:gd fmla="*/ 231 h 400" name="T41"/>
                  <a:gd fmla="*/ 248 w 497" name="T42"/>
                  <a:gd fmla="*/ 337 h 400" name="T43"/>
                  <a:gd fmla="*/ 151 w 497" name="T44"/>
                  <a:gd fmla="*/ 293 h 400" name="T45"/>
                  <a:gd fmla="*/ 107 w 497" name="T46"/>
                  <a:gd fmla="*/ 293 h 400" name="T47"/>
                  <a:gd fmla="*/ 107 w 497" name="T48"/>
                  <a:gd fmla="*/ 337 h 400" name="T49"/>
                  <a:gd fmla="*/ 248 w 497" name="T50"/>
                  <a:gd fmla="*/ 399 h 400" name="T51"/>
                  <a:gd fmla="*/ 435 w 497" name="T52"/>
                  <a:gd fmla="*/ 257 h 400" name="T53"/>
                  <a:gd fmla="*/ 496 w 497" name="T54"/>
                  <a:gd fmla="*/ 257 h 400" name="T55"/>
                  <a:gd fmla="*/ 496 w 497" name="T56"/>
                  <a:gd fmla="*/ 196 h 400" name="T57"/>
                  <a:gd fmla="*/ 416 w 497" name="T58"/>
                  <a:gd fmla="*/ 196 h 400"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400" w="497">
                    <a:moveTo>
                      <a:pt x="169" y="196"/>
                    </a:moveTo>
                    <a:lnTo>
                      <a:pt x="169" y="196"/>
                    </a:lnTo>
                    <a:cubicBezTo>
                      <a:pt x="169" y="240"/>
                      <a:pt x="204" y="275"/>
                      <a:pt x="248" y="275"/>
                    </a:cubicBezTo>
                    <a:cubicBezTo>
                      <a:pt x="292" y="275"/>
                      <a:pt x="328" y="240"/>
                      <a:pt x="328" y="196"/>
                    </a:cubicBezTo>
                    <a:cubicBezTo>
                      <a:pt x="328" y="151"/>
                      <a:pt x="292" y="116"/>
                      <a:pt x="248" y="116"/>
                    </a:cubicBezTo>
                    <a:cubicBezTo>
                      <a:pt x="204" y="116"/>
                      <a:pt x="169" y="151"/>
                      <a:pt x="169" y="196"/>
                    </a:cubicBezTo>
                    <a:close/>
                    <a:moveTo>
                      <a:pt x="116" y="169"/>
                    </a:moveTo>
                    <a:lnTo>
                      <a:pt x="116" y="169"/>
                    </a:lnTo>
                    <a:cubicBezTo>
                      <a:pt x="124" y="107"/>
                      <a:pt x="186" y="63"/>
                      <a:pt x="248" y="63"/>
                    </a:cubicBezTo>
                    <a:cubicBezTo>
                      <a:pt x="284" y="63"/>
                      <a:pt x="319" y="71"/>
                      <a:pt x="345" y="98"/>
                    </a:cubicBezTo>
                    <a:cubicBezTo>
                      <a:pt x="354" y="107"/>
                      <a:pt x="381" y="107"/>
                      <a:pt x="390" y="98"/>
                    </a:cubicBezTo>
                    <a:cubicBezTo>
                      <a:pt x="399" y="89"/>
                      <a:pt x="399" y="71"/>
                      <a:pt x="390" y="54"/>
                    </a:cubicBezTo>
                    <a:cubicBezTo>
                      <a:pt x="354" y="18"/>
                      <a:pt x="301" y="0"/>
                      <a:pt x="248" y="0"/>
                    </a:cubicBezTo>
                    <a:cubicBezTo>
                      <a:pt x="160" y="0"/>
                      <a:pt x="80" y="54"/>
                      <a:pt x="62" y="143"/>
                    </a:cubicBezTo>
                    <a:cubicBezTo>
                      <a:pt x="0" y="143"/>
                      <a:pt x="0" y="143"/>
                      <a:pt x="0" y="143"/>
                    </a:cubicBezTo>
                    <a:cubicBezTo>
                      <a:pt x="0" y="196"/>
                      <a:pt x="0" y="196"/>
                      <a:pt x="0" y="196"/>
                    </a:cubicBezTo>
                    <a:cubicBezTo>
                      <a:pt x="80" y="196"/>
                      <a:pt x="80" y="196"/>
                      <a:pt x="80" y="196"/>
                    </a:cubicBezTo>
                    <a:cubicBezTo>
                      <a:pt x="107" y="196"/>
                      <a:pt x="107" y="178"/>
                      <a:pt x="116" y="169"/>
                    </a:cubicBezTo>
                    <a:close/>
                    <a:moveTo>
                      <a:pt x="416" y="196"/>
                    </a:moveTo>
                    <a:lnTo>
                      <a:pt x="416" y="196"/>
                    </a:lnTo>
                    <a:cubicBezTo>
                      <a:pt x="390" y="196"/>
                      <a:pt x="390" y="222"/>
                      <a:pt x="381" y="231"/>
                    </a:cubicBezTo>
                    <a:cubicBezTo>
                      <a:pt x="372" y="293"/>
                      <a:pt x="319" y="337"/>
                      <a:pt x="248" y="337"/>
                    </a:cubicBezTo>
                    <a:cubicBezTo>
                      <a:pt x="213" y="337"/>
                      <a:pt x="177" y="319"/>
                      <a:pt x="151" y="293"/>
                    </a:cubicBezTo>
                    <a:cubicBezTo>
                      <a:pt x="142" y="284"/>
                      <a:pt x="116" y="284"/>
                      <a:pt x="107" y="293"/>
                    </a:cubicBezTo>
                    <a:cubicBezTo>
                      <a:pt x="97" y="310"/>
                      <a:pt x="97" y="328"/>
                      <a:pt x="107" y="337"/>
                    </a:cubicBezTo>
                    <a:cubicBezTo>
                      <a:pt x="142" y="373"/>
                      <a:pt x="195" y="399"/>
                      <a:pt x="248" y="399"/>
                    </a:cubicBezTo>
                    <a:cubicBezTo>
                      <a:pt x="337" y="399"/>
                      <a:pt x="416" y="337"/>
                      <a:pt x="435" y="257"/>
                    </a:cubicBezTo>
                    <a:cubicBezTo>
                      <a:pt x="496" y="257"/>
                      <a:pt x="496" y="257"/>
                      <a:pt x="496" y="257"/>
                    </a:cubicBezTo>
                    <a:cubicBezTo>
                      <a:pt x="496" y="196"/>
                      <a:pt x="496" y="196"/>
                      <a:pt x="496" y="196"/>
                    </a:cubicBezTo>
                    <a:lnTo>
                      <a:pt x="416" y="196"/>
                    </a:lnTo>
                    <a:close/>
                  </a:path>
                </a:pathLst>
              </a:custGeom>
              <a:solidFill>
                <a:schemeClr val="bg1"/>
              </a:solidFill>
              <a:ln>
                <a:noFill/>
              </a:ln>
              <a:effectLst/>
              <a:extLst>
                <a:ext uri="{91240B29-F687-4f45-9708-019B960494DF}">
                  <a14:hiddenLine xmlns:lc="http://schemas.openxmlformats.org/drawingml/2006/lockedCanvas" cap="flat" w="9525">
                    <a:solidFill>
                      <a:srgbClr val="808080"/>
                    </a:solidFill>
                    <a:bevel/>
                    <a:headEnd/>
                    <a:tailEnd/>
                  </a14:hiddenLine>
                </a:ext>
                <a:ext uri="{AF507438-7753-43e0-B8FC-AC1667EBCBE1}">
                  <a14:hiddenEffects xmlns:lc="http://schemas.openxmlformats.org/drawingml/2006/lockedCanvas">
                    <a:effectLst>
                      <a:outerShdw algn="ctr" blurRad="63500" dir="2700000" dist="38099" rotWithShape="0">
                        <a:srgbClr val="000000">
                          <a:alpha val="74998"/>
                        </a:srgbClr>
                      </a:outerShdw>
                    </a:effectLst>
                  </a14:hiddenEffects>
                </a:ext>
              </a:extLst>
            </p:spPr>
            <p:txBody>
              <a:bodyPr anchor="ctr"/>
              <a:lstStyle/>
              <a:p>
                <a:pPr algn="ctr"/>
                <a:endParaRPr>
                  <a:cs typeface="+mn-ea"/>
                  <a:sym typeface="+mn-lt"/>
                </a:endParaRPr>
              </a:p>
            </p:txBody>
          </p:sp>
        </p:grpSp>
      </p:grpSp>
      <p:grpSp>
        <p:nvGrpSpPr>
          <p:cNvPr id="61" name="组合 60"/>
          <p:cNvGrpSpPr/>
          <p:nvPr/>
        </p:nvGrpSpPr>
        <p:grpSpPr>
          <a:xfrm>
            <a:off x="4775249" y="2239074"/>
            <a:ext cx="3449081" cy="582069"/>
            <a:chOff x="4775248" y="2238279"/>
            <a:chExt cx="3449081" cy="582069"/>
          </a:xfrm>
        </p:grpSpPr>
        <p:grpSp>
          <p:nvGrpSpPr>
            <p:cNvPr id="6" name="Group 92"/>
            <p:cNvGrpSpPr/>
            <p:nvPr/>
          </p:nvGrpSpPr>
          <p:grpSpPr>
            <a:xfrm>
              <a:off x="5348893" y="2267532"/>
              <a:ext cx="2875436" cy="552816"/>
              <a:chOff x="7150697" y="3043003"/>
              <a:chExt cx="3833915" cy="737088"/>
            </a:xfrm>
          </p:grpSpPr>
          <p:sp>
            <p:nvSpPr>
              <p:cNvPr id="53" name="Rectangle 11"/>
              <p:cNvSpPr/>
              <p:nvPr/>
            </p:nvSpPr>
            <p:spPr>
              <a:xfrm>
                <a:off x="7150697" y="3043003"/>
                <a:ext cx="1529613" cy="372391"/>
              </a:xfrm>
              <a:prstGeom prst="rect">
                <a:avLst/>
              </a:prstGeom>
            </p:spPr>
            <p:txBody>
              <a:bodyPr bIns="54855" lIns="109710" rIns="109710" tIns="54855" wrap="none">
                <a:normAutofit fontScale="77500" lnSpcReduction="20000"/>
              </a:bodyPr>
              <a:lstStyle/>
              <a:p>
                <a:r>
                  <a:rPr altLang="en-US" b="1" lang="zh-CN" sz="1700">
                    <a:solidFill>
                      <a:schemeClr val="accent2"/>
                    </a:solidFill>
                    <a:cs typeface="+mn-ea"/>
                    <a:sym typeface="+mn-lt"/>
                  </a:rPr>
                  <a:t>标题文本预设</a:t>
                </a:r>
              </a:p>
            </p:txBody>
          </p:sp>
          <p:sp>
            <p:nvSpPr>
              <p:cNvPr id="54" name="TextBox 12"/>
              <p:cNvSpPr txBox="1"/>
              <p:nvPr/>
            </p:nvSpPr>
            <p:spPr>
              <a:xfrm>
                <a:off x="7150697" y="3415394"/>
                <a:ext cx="3833915" cy="364697"/>
              </a:xfrm>
              <a:prstGeom prst="rect">
                <a:avLst/>
              </a:prstGeom>
              <a:noFill/>
            </p:spPr>
            <p:txBody>
              <a:bodyPr bIns="54855" lIns="109710" rIns="109710" tIns="54855" wrap="square">
                <a:normAutofit/>
              </a:bodyPr>
              <a:lstStyle/>
              <a:p>
                <a:pPr>
                  <a:lnSpc>
                    <a:spcPct val="120000"/>
                  </a:lnSpc>
                </a:pPr>
                <a:r>
                  <a:rPr altLang="en-US" lang="zh-CN" sz="1100">
                    <a:solidFill>
                      <a:sysClr lastClr="000000" val="windowText"/>
                    </a:solidFill>
                    <a:cs typeface="+mn-ea"/>
                    <a:sym typeface="+mn-lt"/>
                  </a:rPr>
                  <a:t>此部分内容作为文字排版占位显示（建议使用主题字体）</a:t>
                </a:r>
              </a:p>
            </p:txBody>
          </p:sp>
        </p:grpSp>
        <p:grpSp>
          <p:nvGrpSpPr>
            <p:cNvPr id="11" name="Group 96"/>
            <p:cNvGrpSpPr/>
            <p:nvPr/>
          </p:nvGrpSpPr>
          <p:grpSpPr>
            <a:xfrm>
              <a:off x="4775248" y="2238279"/>
              <a:ext cx="573645" cy="573795"/>
              <a:chOff x="6377202" y="3049115"/>
              <a:chExt cx="764860" cy="765060"/>
            </a:xfrm>
          </p:grpSpPr>
          <p:sp>
            <p:nvSpPr>
              <p:cNvPr id="43" name="Oval 7"/>
              <p:cNvSpPr/>
              <p:nvPr/>
            </p:nvSpPr>
            <p:spPr bwMode="auto">
              <a:xfrm>
                <a:off x="6377202" y="3049115"/>
                <a:ext cx="764860" cy="76506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cs typeface="+mn-ea"/>
                  <a:sym typeface="+mn-lt"/>
                </a:endParaRPr>
              </a:p>
            </p:txBody>
          </p:sp>
          <p:sp>
            <p:nvSpPr>
              <p:cNvPr id="44" name="Freeform: Shape 18"/>
              <p:cNvSpPr/>
              <p:nvPr/>
            </p:nvSpPr>
            <p:spPr bwMode="auto">
              <a:xfrm>
                <a:off x="6593915" y="3298192"/>
                <a:ext cx="331434" cy="266907"/>
              </a:xfrm>
              <a:custGeom>
                <a:gdLst>
                  <a:gd fmla="*/ 443 w 497" name="T0"/>
                  <a:gd fmla="*/ 0 h 400" name="T1"/>
                  <a:gd fmla="*/ 443 w 497" name="T2"/>
                  <a:gd fmla="*/ 0 h 400" name="T3"/>
                  <a:gd fmla="*/ 53 w 497" name="T4"/>
                  <a:gd fmla="*/ 0 h 400" name="T5"/>
                  <a:gd fmla="*/ 0 w 497" name="T6"/>
                  <a:gd fmla="*/ 44 h 400" name="T7"/>
                  <a:gd fmla="*/ 0 w 497" name="T8"/>
                  <a:gd fmla="*/ 346 h 400" name="T9"/>
                  <a:gd fmla="*/ 53 w 497" name="T10"/>
                  <a:gd fmla="*/ 399 h 400" name="T11"/>
                  <a:gd fmla="*/ 443 w 497" name="T12"/>
                  <a:gd fmla="*/ 399 h 400" name="T13"/>
                  <a:gd fmla="*/ 496 w 497" name="T14"/>
                  <a:gd fmla="*/ 346 h 400" name="T15"/>
                  <a:gd fmla="*/ 496 w 497" name="T16"/>
                  <a:gd fmla="*/ 44 h 400" name="T17"/>
                  <a:gd fmla="*/ 443 w 497" name="T18"/>
                  <a:gd fmla="*/ 0 h 400" name="T19"/>
                  <a:gd fmla="*/ 443 w 497" name="T20"/>
                  <a:gd fmla="*/ 346 h 400" name="T21"/>
                  <a:gd fmla="*/ 443 w 497" name="T22"/>
                  <a:gd fmla="*/ 346 h 400" name="T23"/>
                  <a:gd fmla="*/ 53 w 497" name="T24"/>
                  <a:gd fmla="*/ 346 h 400" name="T25"/>
                  <a:gd fmla="*/ 53 w 497" name="T26"/>
                  <a:gd fmla="*/ 44 h 400" name="T27"/>
                  <a:gd fmla="*/ 443 w 497" name="T28"/>
                  <a:gd fmla="*/ 44 h 400" name="T29"/>
                  <a:gd fmla="*/ 443 w 497" name="T30"/>
                  <a:gd fmla="*/ 346 h 400" name="T31"/>
                  <a:gd fmla="*/ 222 w 497" name="T32"/>
                  <a:gd fmla="*/ 249 h 400" name="T33"/>
                  <a:gd fmla="*/ 222 w 497" name="T34"/>
                  <a:gd fmla="*/ 249 h 400" name="T35"/>
                  <a:gd fmla="*/ 97 w 497" name="T36"/>
                  <a:gd fmla="*/ 249 h 400" name="T37"/>
                  <a:gd fmla="*/ 97 w 497" name="T38"/>
                  <a:gd fmla="*/ 293 h 400" name="T39"/>
                  <a:gd fmla="*/ 222 w 497" name="T40"/>
                  <a:gd fmla="*/ 293 h 400" name="T41"/>
                  <a:gd fmla="*/ 222 w 497" name="T42"/>
                  <a:gd fmla="*/ 249 h 400" name="T43"/>
                  <a:gd fmla="*/ 222 w 497" name="T44"/>
                  <a:gd fmla="*/ 178 h 400" name="T45"/>
                  <a:gd fmla="*/ 222 w 497" name="T46"/>
                  <a:gd fmla="*/ 178 h 400" name="T47"/>
                  <a:gd fmla="*/ 97 w 497" name="T48"/>
                  <a:gd fmla="*/ 178 h 400" name="T49"/>
                  <a:gd fmla="*/ 97 w 497" name="T50"/>
                  <a:gd fmla="*/ 222 h 400" name="T51"/>
                  <a:gd fmla="*/ 222 w 497" name="T52"/>
                  <a:gd fmla="*/ 222 h 400" name="T53"/>
                  <a:gd fmla="*/ 222 w 497" name="T54"/>
                  <a:gd fmla="*/ 178 h 400" name="T55"/>
                  <a:gd fmla="*/ 222 w 497" name="T56"/>
                  <a:gd fmla="*/ 98 h 400" name="T57"/>
                  <a:gd fmla="*/ 222 w 497" name="T58"/>
                  <a:gd fmla="*/ 98 h 400" name="T59"/>
                  <a:gd fmla="*/ 97 w 497" name="T60"/>
                  <a:gd fmla="*/ 98 h 400" name="T61"/>
                  <a:gd fmla="*/ 97 w 497" name="T62"/>
                  <a:gd fmla="*/ 143 h 400" name="T63"/>
                  <a:gd fmla="*/ 222 w 497" name="T64"/>
                  <a:gd fmla="*/ 143 h 400" name="T65"/>
                  <a:gd fmla="*/ 222 w 497" name="T66"/>
                  <a:gd fmla="*/ 98 h 400" name="T67"/>
                  <a:gd fmla="*/ 389 w 497" name="T68"/>
                  <a:gd fmla="*/ 257 h 400" name="T69"/>
                  <a:gd fmla="*/ 389 w 497" name="T70"/>
                  <a:gd fmla="*/ 257 h 400" name="T71"/>
                  <a:gd fmla="*/ 354 w 497" name="T72"/>
                  <a:gd fmla="*/ 231 h 400" name="T73"/>
                  <a:gd fmla="*/ 381 w 497" name="T74"/>
                  <a:gd fmla="*/ 151 h 400" name="T75"/>
                  <a:gd fmla="*/ 336 w 497" name="T76"/>
                  <a:gd fmla="*/ 98 h 400" name="T77"/>
                  <a:gd fmla="*/ 292 w 497" name="T78"/>
                  <a:gd fmla="*/ 151 h 400" name="T79"/>
                  <a:gd fmla="*/ 319 w 497" name="T80"/>
                  <a:gd fmla="*/ 231 h 400" name="T81"/>
                  <a:gd fmla="*/ 275 w 497" name="T82"/>
                  <a:gd fmla="*/ 257 h 400" name="T83"/>
                  <a:gd fmla="*/ 275 w 497" name="T84"/>
                  <a:gd fmla="*/ 293 h 400" name="T85"/>
                  <a:gd fmla="*/ 398 w 497" name="T86"/>
                  <a:gd fmla="*/ 293 h 400" name="T87"/>
                  <a:gd fmla="*/ 389 w 497" name="T88"/>
                  <a:gd fmla="*/ 257 h 400"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400" w="497">
                    <a:moveTo>
                      <a:pt x="443" y="0"/>
                    </a:moveTo>
                    <a:lnTo>
                      <a:pt x="443" y="0"/>
                    </a:lnTo>
                    <a:cubicBezTo>
                      <a:pt x="53" y="0"/>
                      <a:pt x="53" y="0"/>
                      <a:pt x="53" y="0"/>
                    </a:cubicBezTo>
                    <a:cubicBezTo>
                      <a:pt x="17" y="0"/>
                      <a:pt x="0" y="18"/>
                      <a:pt x="0" y="44"/>
                    </a:cubicBezTo>
                    <a:cubicBezTo>
                      <a:pt x="0" y="346"/>
                      <a:pt x="0" y="346"/>
                      <a:pt x="0" y="346"/>
                    </a:cubicBezTo>
                    <a:cubicBezTo>
                      <a:pt x="0" y="373"/>
                      <a:pt x="17" y="399"/>
                      <a:pt x="53" y="399"/>
                    </a:cubicBezTo>
                    <a:cubicBezTo>
                      <a:pt x="443" y="399"/>
                      <a:pt x="443" y="399"/>
                      <a:pt x="443" y="399"/>
                    </a:cubicBezTo>
                    <a:cubicBezTo>
                      <a:pt x="470" y="399"/>
                      <a:pt x="496" y="373"/>
                      <a:pt x="496" y="346"/>
                    </a:cubicBezTo>
                    <a:cubicBezTo>
                      <a:pt x="496" y="44"/>
                      <a:pt x="496" y="44"/>
                      <a:pt x="496" y="44"/>
                    </a:cubicBezTo>
                    <a:cubicBezTo>
                      <a:pt x="496" y="18"/>
                      <a:pt x="470" y="0"/>
                      <a:pt x="443" y="0"/>
                    </a:cubicBezTo>
                    <a:close/>
                    <a:moveTo>
                      <a:pt x="443" y="346"/>
                    </a:moveTo>
                    <a:lnTo>
                      <a:pt x="443" y="346"/>
                    </a:lnTo>
                    <a:cubicBezTo>
                      <a:pt x="53" y="346"/>
                      <a:pt x="53" y="346"/>
                      <a:pt x="53" y="346"/>
                    </a:cubicBezTo>
                    <a:cubicBezTo>
                      <a:pt x="53" y="44"/>
                      <a:pt x="53" y="44"/>
                      <a:pt x="53" y="44"/>
                    </a:cubicBezTo>
                    <a:cubicBezTo>
                      <a:pt x="443" y="44"/>
                      <a:pt x="443" y="44"/>
                      <a:pt x="443" y="44"/>
                    </a:cubicBezTo>
                    <a:lnTo>
                      <a:pt x="443" y="346"/>
                    </a:lnTo>
                    <a:close/>
                    <a:moveTo>
                      <a:pt x="222" y="249"/>
                    </a:moveTo>
                    <a:lnTo>
                      <a:pt x="222" y="249"/>
                    </a:lnTo>
                    <a:cubicBezTo>
                      <a:pt x="97" y="249"/>
                      <a:pt x="97" y="249"/>
                      <a:pt x="97" y="249"/>
                    </a:cubicBezTo>
                    <a:cubicBezTo>
                      <a:pt x="97" y="293"/>
                      <a:pt x="97" y="293"/>
                      <a:pt x="97" y="293"/>
                    </a:cubicBezTo>
                    <a:cubicBezTo>
                      <a:pt x="222" y="293"/>
                      <a:pt x="222" y="293"/>
                      <a:pt x="222" y="293"/>
                    </a:cubicBezTo>
                    <a:lnTo>
                      <a:pt x="222" y="249"/>
                    </a:lnTo>
                    <a:close/>
                    <a:moveTo>
                      <a:pt x="222" y="178"/>
                    </a:moveTo>
                    <a:lnTo>
                      <a:pt x="222" y="178"/>
                    </a:lnTo>
                    <a:cubicBezTo>
                      <a:pt x="97" y="178"/>
                      <a:pt x="97" y="178"/>
                      <a:pt x="97" y="178"/>
                    </a:cubicBezTo>
                    <a:cubicBezTo>
                      <a:pt x="97" y="222"/>
                      <a:pt x="97" y="222"/>
                      <a:pt x="97" y="222"/>
                    </a:cubicBezTo>
                    <a:cubicBezTo>
                      <a:pt x="222" y="222"/>
                      <a:pt x="222" y="222"/>
                      <a:pt x="222" y="222"/>
                    </a:cubicBezTo>
                    <a:lnTo>
                      <a:pt x="222" y="178"/>
                    </a:lnTo>
                    <a:close/>
                    <a:moveTo>
                      <a:pt x="222" y="98"/>
                    </a:moveTo>
                    <a:lnTo>
                      <a:pt x="222" y="98"/>
                    </a:lnTo>
                    <a:cubicBezTo>
                      <a:pt x="97" y="98"/>
                      <a:pt x="97" y="98"/>
                      <a:pt x="97" y="98"/>
                    </a:cubicBezTo>
                    <a:cubicBezTo>
                      <a:pt x="97" y="143"/>
                      <a:pt x="97" y="143"/>
                      <a:pt x="97" y="143"/>
                    </a:cubicBezTo>
                    <a:cubicBezTo>
                      <a:pt x="222" y="143"/>
                      <a:pt x="222" y="143"/>
                      <a:pt x="222" y="143"/>
                    </a:cubicBezTo>
                    <a:lnTo>
                      <a:pt x="222" y="98"/>
                    </a:lnTo>
                    <a:close/>
                    <a:moveTo>
                      <a:pt x="389" y="257"/>
                    </a:moveTo>
                    <a:lnTo>
                      <a:pt x="389" y="257"/>
                    </a:lnTo>
                    <a:cubicBezTo>
                      <a:pt x="389" y="257"/>
                      <a:pt x="354" y="249"/>
                      <a:pt x="354" y="231"/>
                    </a:cubicBezTo>
                    <a:cubicBezTo>
                      <a:pt x="354" y="204"/>
                      <a:pt x="381" y="196"/>
                      <a:pt x="381" y="151"/>
                    </a:cubicBezTo>
                    <a:cubicBezTo>
                      <a:pt x="381" y="125"/>
                      <a:pt x="372" y="98"/>
                      <a:pt x="336" y="98"/>
                    </a:cubicBezTo>
                    <a:cubicBezTo>
                      <a:pt x="301" y="98"/>
                      <a:pt x="292" y="125"/>
                      <a:pt x="292" y="151"/>
                    </a:cubicBezTo>
                    <a:cubicBezTo>
                      <a:pt x="292" y="196"/>
                      <a:pt x="319" y="204"/>
                      <a:pt x="319" y="231"/>
                    </a:cubicBezTo>
                    <a:cubicBezTo>
                      <a:pt x="319" y="249"/>
                      <a:pt x="275" y="257"/>
                      <a:pt x="275" y="257"/>
                    </a:cubicBezTo>
                    <a:lnTo>
                      <a:pt x="275" y="293"/>
                    </a:lnTo>
                    <a:cubicBezTo>
                      <a:pt x="398" y="293"/>
                      <a:pt x="398" y="293"/>
                      <a:pt x="398" y="293"/>
                    </a:cubicBezTo>
                    <a:cubicBezTo>
                      <a:pt x="398" y="293"/>
                      <a:pt x="398" y="257"/>
                      <a:pt x="389" y="257"/>
                    </a:cubicBezTo>
                    <a:close/>
                  </a:path>
                </a:pathLst>
              </a:custGeom>
              <a:solidFill>
                <a:schemeClr val="bg1"/>
              </a:solidFill>
              <a:ln>
                <a:noFill/>
              </a:ln>
              <a:effectLst/>
              <a:extLst>
                <a:ext uri="{91240B29-F687-4f45-9708-019B960494DF}">
                  <a14:hiddenLine xmlns:lc="http://schemas.openxmlformats.org/drawingml/2006/lockedCanvas" cap="flat" w="9525">
                    <a:solidFill>
                      <a:srgbClr val="808080"/>
                    </a:solidFill>
                    <a:bevel/>
                    <a:headEnd/>
                    <a:tailEnd/>
                  </a14:hiddenLine>
                </a:ext>
                <a:ext uri="{AF507438-7753-43e0-B8FC-AC1667EBCBE1}">
                  <a14:hiddenEffects xmlns:lc="http://schemas.openxmlformats.org/drawingml/2006/lockedCanvas">
                    <a:effectLst>
                      <a:outerShdw algn="ctr" blurRad="63500" dir="2700000" dist="38099" rotWithShape="0">
                        <a:srgbClr val="000000">
                          <a:alpha val="74998"/>
                        </a:srgbClr>
                      </a:outerShdw>
                    </a:effectLst>
                  </a14:hiddenEffects>
                </a:ext>
              </a:extLst>
            </p:spPr>
            <p:txBody>
              <a:bodyPr anchor="ctr"/>
              <a:lstStyle/>
              <a:p>
                <a:pPr algn="ctr"/>
                <a:endParaRPr>
                  <a:cs typeface="+mn-ea"/>
                  <a:sym typeface="+mn-lt"/>
                </a:endParaRPr>
              </a:p>
            </p:txBody>
          </p:sp>
        </p:grpSp>
      </p:grpSp>
      <p:grpSp>
        <p:nvGrpSpPr>
          <p:cNvPr id="59" name="组合 58"/>
          <p:cNvGrpSpPr/>
          <p:nvPr/>
        </p:nvGrpSpPr>
        <p:grpSpPr>
          <a:xfrm>
            <a:off x="1096493" y="1292884"/>
            <a:ext cx="2966740" cy="2969372"/>
            <a:chOff x="1096493" y="1292090"/>
            <a:chExt cx="2966740" cy="2969372"/>
          </a:xfrm>
        </p:grpSpPr>
        <p:grpSp>
          <p:nvGrpSpPr>
            <p:cNvPr id="12" name="Group 60"/>
            <p:cNvGrpSpPr/>
            <p:nvPr/>
          </p:nvGrpSpPr>
          <p:grpSpPr>
            <a:xfrm>
              <a:off x="1946950" y="1486875"/>
              <a:ext cx="2116283" cy="2774587"/>
              <a:chOff x="12795250" y="366713"/>
              <a:chExt cx="2738438" cy="3589337"/>
            </a:xfrm>
          </p:grpSpPr>
          <p:sp>
            <p:nvSpPr>
              <p:cNvPr id="23" name="Freeform: Shape 61"/>
              <p:cNvSpPr/>
              <p:nvPr/>
            </p:nvSpPr>
            <p:spPr bwMode="auto">
              <a:xfrm>
                <a:off x="12795250" y="561975"/>
                <a:ext cx="2687638" cy="3394075"/>
              </a:xfrm>
              <a:custGeom>
                <a:gdLst>
                  <a:gd fmla="*/ 9 w 424" name="T0"/>
                  <a:gd fmla="*/ 0 h 536" name="T1"/>
                  <a:gd fmla="*/ 0 w 424" name="T2"/>
                  <a:gd fmla="*/ 25 h 536" name="T3"/>
                  <a:gd fmla="*/ 0 w 424" name="T4"/>
                  <a:gd fmla="*/ 497 h 536" name="T5"/>
                  <a:gd fmla="*/ 39 w 424" name="T6"/>
                  <a:gd fmla="*/ 536 h 536" name="T7"/>
                  <a:gd fmla="*/ 391 w 424" name="T8"/>
                  <a:gd fmla="*/ 536 h 536" name="T9"/>
                  <a:gd fmla="*/ 424 w 424" name="T10"/>
                  <a:gd fmla="*/ 519 h 536" name="T11"/>
                  <a:gd fmla="*/ 393 w 424" name="T12"/>
                  <a:gd fmla="*/ 534 h 536" name="T13"/>
                  <a:gd fmla="*/ 42 w 424" name="T14"/>
                  <a:gd fmla="*/ 534 h 536" name="T15"/>
                  <a:gd fmla="*/ 2 w 424" name="T16"/>
                  <a:gd fmla="*/ 494 h 536" name="T17"/>
                  <a:gd fmla="*/ 2 w 424" name="T18"/>
                  <a:gd fmla="*/ 22 h 536" name="T19"/>
                  <a:gd fmla="*/ 9 w 424" name="T20"/>
                  <a:gd fmla="*/ 0 h 536"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536" w="422">
                    <a:moveTo>
                      <a:pt x="9" y="0"/>
                    </a:moveTo>
                    <a:cubicBezTo>
                      <a:pt x="3" y="6"/>
                      <a:pt x="0" y="15"/>
                      <a:pt x="0" y="25"/>
                    </a:cubicBezTo>
                    <a:cubicBezTo>
                      <a:pt x="0" y="497"/>
                      <a:pt x="0" y="497"/>
                      <a:pt x="0" y="497"/>
                    </a:cubicBezTo>
                    <a:cubicBezTo>
                      <a:pt x="0" y="519"/>
                      <a:pt x="18" y="536"/>
                      <a:pt x="39" y="536"/>
                    </a:cubicBezTo>
                    <a:cubicBezTo>
                      <a:pt x="391" y="536"/>
                      <a:pt x="391" y="536"/>
                      <a:pt x="391" y="536"/>
                    </a:cubicBezTo>
                    <a:cubicBezTo>
                      <a:pt x="405" y="536"/>
                      <a:pt x="416" y="530"/>
                      <a:pt x="424" y="519"/>
                    </a:cubicBezTo>
                    <a:cubicBezTo>
                      <a:pt x="416" y="528"/>
                      <a:pt x="405" y="534"/>
                      <a:pt x="393" y="534"/>
                    </a:cubicBezTo>
                    <a:cubicBezTo>
                      <a:pt x="42" y="534"/>
                      <a:pt x="42" y="534"/>
                      <a:pt x="42" y="534"/>
                    </a:cubicBezTo>
                    <a:cubicBezTo>
                      <a:pt x="20" y="534"/>
                      <a:pt x="2" y="516"/>
                      <a:pt x="2" y="494"/>
                    </a:cubicBezTo>
                    <a:cubicBezTo>
                      <a:pt x="2" y="22"/>
                      <a:pt x="2" y="22"/>
                      <a:pt x="2" y="22"/>
                    </a:cubicBezTo>
                    <a:cubicBezTo>
                      <a:pt x="2" y="14"/>
                      <a:pt x="5" y="6"/>
                      <a:pt x="9" y="0"/>
                    </a:cubicBezTo>
                  </a:path>
                </a:pathLst>
              </a:custGeom>
              <a:solidFill>
                <a:srgbClr val="939598"/>
              </a:solid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cs typeface="+mn-ea"/>
                  <a:sym typeface="+mn-lt"/>
                </a:endParaRPr>
              </a:p>
            </p:txBody>
          </p:sp>
          <p:sp>
            <p:nvSpPr>
              <p:cNvPr id="24" name="Freeform: Shape 62"/>
              <p:cNvSpPr/>
              <p:nvPr/>
            </p:nvSpPr>
            <p:spPr bwMode="auto">
              <a:xfrm>
                <a:off x="12807950" y="455613"/>
                <a:ext cx="2725738" cy="3487737"/>
              </a:xfrm>
              <a:custGeom>
                <a:gdLst>
                  <a:gd fmla="*/ 430 w 430" name="T0"/>
                  <a:gd fmla="*/ 511 h 551" name="T1"/>
                  <a:gd fmla="*/ 391 w 430" name="T2"/>
                  <a:gd fmla="*/ 551 h 551" name="T3"/>
                  <a:gd fmla="*/ 40 w 430" name="T4"/>
                  <a:gd fmla="*/ 551 h 551" name="T5"/>
                  <a:gd fmla="*/ 0 w 430" name="T6"/>
                  <a:gd fmla="*/ 511 h 551" name="T7"/>
                  <a:gd fmla="*/ 0 w 430" name="T8"/>
                  <a:gd fmla="*/ 39 h 551" name="T9"/>
                  <a:gd fmla="*/ 40 w 430" name="T10"/>
                  <a:gd fmla="*/ 0 h 551" name="T11"/>
                  <a:gd fmla="*/ 391 w 430" name="T12"/>
                  <a:gd fmla="*/ 0 h 551" name="T13"/>
                  <a:gd fmla="*/ 430 w 430" name="T14"/>
                  <a:gd fmla="*/ 39 h 551" name="T15"/>
                  <a:gd fmla="*/ 430 w 430" name="T16"/>
                  <a:gd fmla="*/ 511 h 55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51" w="430">
                    <a:moveTo>
                      <a:pt x="430" y="511"/>
                    </a:moveTo>
                    <a:cubicBezTo>
                      <a:pt x="430" y="533"/>
                      <a:pt x="413" y="551"/>
                      <a:pt x="391" y="551"/>
                    </a:cubicBezTo>
                    <a:cubicBezTo>
                      <a:pt x="40" y="551"/>
                      <a:pt x="40" y="551"/>
                      <a:pt x="40" y="551"/>
                    </a:cubicBezTo>
                    <a:cubicBezTo>
                      <a:pt x="18" y="551"/>
                      <a:pt x="0" y="533"/>
                      <a:pt x="0" y="511"/>
                    </a:cubicBezTo>
                    <a:cubicBezTo>
                      <a:pt x="0" y="39"/>
                      <a:pt x="0" y="39"/>
                      <a:pt x="0" y="39"/>
                    </a:cubicBezTo>
                    <a:cubicBezTo>
                      <a:pt x="0" y="17"/>
                      <a:pt x="18" y="0"/>
                      <a:pt x="40" y="0"/>
                    </a:cubicBezTo>
                    <a:cubicBezTo>
                      <a:pt x="391" y="0"/>
                      <a:pt x="391" y="0"/>
                      <a:pt x="391" y="0"/>
                    </a:cubicBezTo>
                    <a:cubicBezTo>
                      <a:pt x="413" y="0"/>
                      <a:pt x="430" y="17"/>
                      <a:pt x="430" y="39"/>
                    </a:cubicBezTo>
                    <a:cubicBezTo>
                      <a:pt x="430" y="511"/>
                      <a:pt x="430" y="511"/>
                      <a:pt x="430" y="511"/>
                    </a:cubicBezTo>
                  </a:path>
                </a:pathLst>
              </a:custGeom>
              <a:solidFill>
                <a:schemeClr val="tx2">
                  <a:lumMod val="20000"/>
                  <a:lumOff val="80000"/>
                </a:schemeClr>
              </a:solid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cs typeface="+mn-ea"/>
                  <a:sym typeface="+mn-lt"/>
                </a:endParaRPr>
              </a:p>
            </p:txBody>
          </p:sp>
          <p:sp>
            <p:nvSpPr>
              <p:cNvPr id="25" name="Freeform: Shape 64"/>
              <p:cNvSpPr/>
              <p:nvPr/>
            </p:nvSpPr>
            <p:spPr bwMode="auto">
              <a:xfrm>
                <a:off x="12934950" y="657225"/>
                <a:ext cx="2459038" cy="3133725"/>
              </a:xfrm>
              <a:custGeom>
                <a:gdLst>
                  <a:gd fmla="*/ 1549 w 1549" name="T0"/>
                  <a:gd fmla="*/ 0 h 1974" name="T1"/>
                  <a:gd fmla="*/ 1541 w 1549" name="T2"/>
                  <a:gd fmla="*/ 0 h 1974" name="T3"/>
                  <a:gd fmla="*/ 1541 w 1549" name="T4"/>
                  <a:gd fmla="*/ 1962 h 1974" name="T5"/>
                  <a:gd fmla="*/ 355 w 1549" name="T6"/>
                  <a:gd fmla="*/ 1962 h 1974" name="T7"/>
                  <a:gd fmla="*/ 0 w 1549" name="T8"/>
                  <a:gd fmla="*/ 1619 h 1974" name="T9"/>
                  <a:gd fmla="*/ 0 w 1549" name="T10"/>
                  <a:gd fmla="*/ 1619 h 1974" name="T11"/>
                  <a:gd fmla="*/ 363 w 1549" name="T12"/>
                  <a:gd fmla="*/ 1974 h 1974" name="T13"/>
                  <a:gd fmla="*/ 1549 w 1549" name="T14"/>
                  <a:gd fmla="*/ 1974 h 1974" name="T15"/>
                  <a:gd fmla="*/ 1549 w 1549" name="T16"/>
                  <a:gd fmla="*/ 0 h 197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973" w="1549">
                    <a:moveTo>
                      <a:pt x="1549" y="0"/>
                    </a:moveTo>
                    <a:lnTo>
                      <a:pt x="1541" y="0"/>
                    </a:lnTo>
                    <a:lnTo>
                      <a:pt x="1541" y="1962"/>
                    </a:lnTo>
                    <a:lnTo>
                      <a:pt x="355" y="1962"/>
                    </a:lnTo>
                    <a:lnTo>
                      <a:pt x="0" y="1619"/>
                    </a:lnTo>
                    <a:lnTo>
                      <a:pt x="0" y="1619"/>
                    </a:lnTo>
                    <a:lnTo>
                      <a:pt x="363" y="1974"/>
                    </a:lnTo>
                    <a:lnTo>
                      <a:pt x="1549" y="1974"/>
                    </a:lnTo>
                    <a:lnTo>
                      <a:pt x="1549" y="0"/>
                    </a:lnTo>
                  </a:path>
                </a:pathLst>
              </a:custGeom>
              <a:noFill/>
              <a:ln>
                <a:noFill/>
              </a:ln>
              <a:extLst>
                <a:ext uri="{909E8E84-426E-40dd-AFC4-6F175D3DCCD1}">
                  <a14:hiddenFill xmlns:lc="http://schemas.openxmlformats.org/drawingml/2006/lockedCanvas">
                    <a:solidFill>
                      <a:srgbClr val="FFFFFF"/>
                    </a:solidFill>
                  </a14:hiddenFill>
                </a:ex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cs typeface="+mn-ea"/>
                  <a:sym typeface="+mn-lt"/>
                </a:endParaRPr>
              </a:p>
            </p:txBody>
          </p:sp>
          <p:sp>
            <p:nvSpPr>
              <p:cNvPr id="26" name="Freeform: Shape 65"/>
              <p:cNvSpPr/>
              <p:nvPr/>
            </p:nvSpPr>
            <p:spPr bwMode="auto">
              <a:xfrm>
                <a:off x="12915900" y="644525"/>
                <a:ext cx="2465388" cy="3127375"/>
              </a:xfrm>
              <a:custGeom>
                <a:gdLst>
                  <a:gd fmla="*/ 367 w 1553" name="T0"/>
                  <a:gd fmla="*/ 1970 h 1970" name="T1"/>
                  <a:gd fmla="*/ 1553 w 1553" name="T2"/>
                  <a:gd fmla="*/ 1970 h 1970" name="T3"/>
                  <a:gd fmla="*/ 1553 w 1553" name="T4"/>
                  <a:gd fmla="*/ 0 h 1970" name="T5"/>
                  <a:gd fmla="*/ 0 w 1553" name="T6"/>
                  <a:gd fmla="*/ 0 h 1970" name="T7"/>
                  <a:gd fmla="*/ 0 w 1553" name="T8"/>
                  <a:gd fmla="*/ 1619 h 1970" name="T9"/>
                  <a:gd fmla="*/ 367 w 1553" name="T10"/>
                  <a:gd fmla="*/ 1970 h 1970" name="T11"/>
                </a:gdLst>
                <a:cxnLst>
                  <a:cxn ang="0">
                    <a:pos x="T0" y="T1"/>
                  </a:cxn>
                  <a:cxn ang="0">
                    <a:pos x="T2" y="T3"/>
                  </a:cxn>
                  <a:cxn ang="0">
                    <a:pos x="T4" y="T5"/>
                  </a:cxn>
                  <a:cxn ang="0">
                    <a:pos x="T6" y="T7"/>
                  </a:cxn>
                  <a:cxn ang="0">
                    <a:pos x="T8" y="T9"/>
                  </a:cxn>
                  <a:cxn ang="0">
                    <a:pos x="T10" y="T11"/>
                  </a:cxn>
                </a:cxnLst>
                <a:rect b="b" l="0" r="r" t="0"/>
                <a:pathLst>
                  <a:path h="1969" w="1553">
                    <a:moveTo>
                      <a:pt x="367" y="1970"/>
                    </a:moveTo>
                    <a:lnTo>
                      <a:pt x="1553" y="1970"/>
                    </a:lnTo>
                    <a:lnTo>
                      <a:pt x="1553" y="0"/>
                    </a:lnTo>
                    <a:lnTo>
                      <a:pt x="0" y="0"/>
                    </a:lnTo>
                    <a:lnTo>
                      <a:pt x="0" y="1619"/>
                    </a:lnTo>
                    <a:lnTo>
                      <a:pt x="367" y="1970"/>
                    </a:lnTo>
                    <a:close/>
                  </a:path>
                </a:pathLst>
              </a:custGeom>
              <a:solidFill>
                <a:schemeClr val="bg1"/>
              </a:solid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cs typeface="+mn-ea"/>
                  <a:sym typeface="+mn-lt"/>
                </a:endParaRPr>
              </a:p>
            </p:txBody>
          </p:sp>
          <p:sp>
            <p:nvSpPr>
              <p:cNvPr id="27" name="Freeform: Shape 66"/>
              <p:cNvSpPr/>
              <p:nvPr/>
            </p:nvSpPr>
            <p:spPr bwMode="auto">
              <a:xfrm>
                <a:off x="12915900" y="644525"/>
                <a:ext cx="2465388" cy="3127375"/>
              </a:xfrm>
              <a:custGeom>
                <a:gdLst>
                  <a:gd fmla="*/ 367 w 1553" name="T0"/>
                  <a:gd fmla="*/ 1970 h 1970" name="T1"/>
                  <a:gd fmla="*/ 1553 w 1553" name="T2"/>
                  <a:gd fmla="*/ 1970 h 1970" name="T3"/>
                  <a:gd fmla="*/ 1553 w 1553" name="T4"/>
                  <a:gd fmla="*/ 0 h 1970" name="T5"/>
                  <a:gd fmla="*/ 0 w 1553" name="T6"/>
                  <a:gd fmla="*/ 0 h 1970" name="T7"/>
                  <a:gd fmla="*/ 0 w 1553" name="T8"/>
                  <a:gd fmla="*/ 1619 h 1970" name="T9"/>
                  <a:gd fmla="*/ 367 w 1553" name="T10"/>
                  <a:gd fmla="*/ 1970 h 1970" name="T11"/>
                </a:gdLst>
                <a:cxnLst>
                  <a:cxn ang="0">
                    <a:pos x="T0" y="T1"/>
                  </a:cxn>
                  <a:cxn ang="0">
                    <a:pos x="T2" y="T3"/>
                  </a:cxn>
                  <a:cxn ang="0">
                    <a:pos x="T4" y="T5"/>
                  </a:cxn>
                  <a:cxn ang="0">
                    <a:pos x="T6" y="T7"/>
                  </a:cxn>
                  <a:cxn ang="0">
                    <a:pos x="T8" y="T9"/>
                  </a:cxn>
                  <a:cxn ang="0">
                    <a:pos x="T10" y="T11"/>
                  </a:cxn>
                </a:cxnLst>
                <a:rect b="b" l="0" r="r" t="0"/>
                <a:pathLst>
                  <a:path h="1969" w="1553">
                    <a:moveTo>
                      <a:pt x="367" y="1970"/>
                    </a:moveTo>
                    <a:lnTo>
                      <a:pt x="1553" y="1970"/>
                    </a:lnTo>
                    <a:lnTo>
                      <a:pt x="1553" y="0"/>
                    </a:lnTo>
                    <a:lnTo>
                      <a:pt x="0" y="0"/>
                    </a:lnTo>
                    <a:lnTo>
                      <a:pt x="0" y="1619"/>
                    </a:lnTo>
                    <a:lnTo>
                      <a:pt x="367" y="1970"/>
                    </a:lnTo>
                  </a:path>
                </a:pathLst>
              </a:custGeom>
              <a:noFill/>
              <a:ln>
                <a:noFill/>
              </a:ln>
              <a:extLst>
                <a:ext uri="{909E8E84-426E-40dd-AFC4-6F175D3DCCD1}">
                  <a14:hiddenFill xmlns:lc="http://schemas.openxmlformats.org/drawingml/2006/lockedCanvas">
                    <a:solidFill>
                      <a:srgbClr val="FFFFFF"/>
                    </a:solidFill>
                  </a14:hiddenFill>
                </a:ex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cs typeface="+mn-ea"/>
                  <a:sym typeface="+mn-lt"/>
                </a:endParaRPr>
              </a:p>
            </p:txBody>
          </p:sp>
          <p:sp>
            <p:nvSpPr>
              <p:cNvPr id="28" name="Rectangle 67"/>
              <p:cNvSpPr/>
              <p:nvPr/>
            </p:nvSpPr>
            <p:spPr bwMode="auto">
              <a:xfrm>
                <a:off x="14228762" y="3360738"/>
                <a:ext cx="868363" cy="107950"/>
              </a:xfrm>
              <a:prstGeom prst="rect">
                <a:avLst/>
              </a:prstGeom>
              <a:solidFill>
                <a:schemeClr val="tx2">
                  <a:lumMod val="60000"/>
                  <a:lumOff val="40000"/>
                </a:schemeClr>
              </a:solidFill>
              <a:ln>
                <a:noFill/>
              </a:ln>
              <a:extLst>
                <a:ext uri="{91240B29-F687-4f45-9708-019B960494DF}">
                  <a14:hiddenLine xmlns:lc="http://schemas.openxmlformats.org/drawingml/2006/lockedCanvas" w="9525">
                    <a:solidFill>
                      <a:srgbClr val="000000"/>
                    </a:solidFill>
                    <a:miter lim="800000"/>
                    <a:headEnd/>
                    <a:tailEnd/>
                  </a14:hiddenLine>
                </a:ext>
              </a:extLst>
            </p:spPr>
            <p:txBody>
              <a:bodyPr anchor="ctr"/>
              <a:lstStyle/>
              <a:p>
                <a:pPr algn="ctr"/>
                <a:endParaRPr>
                  <a:cs typeface="+mn-ea"/>
                  <a:sym typeface="+mn-lt"/>
                </a:endParaRPr>
              </a:p>
            </p:txBody>
          </p:sp>
          <p:sp>
            <p:nvSpPr>
              <p:cNvPr id="29" name="Rectangle 68"/>
              <p:cNvSpPr/>
              <p:nvPr/>
            </p:nvSpPr>
            <p:spPr bwMode="auto">
              <a:xfrm>
                <a:off x="13214350" y="1423988"/>
                <a:ext cx="1882775" cy="50800"/>
              </a:xfrm>
              <a:prstGeom prst="rect">
                <a:avLst/>
              </a:prstGeom>
              <a:solidFill>
                <a:schemeClr val="tx2">
                  <a:lumMod val="40000"/>
                  <a:lumOff val="60000"/>
                </a:schemeClr>
              </a:solidFill>
              <a:ln>
                <a:noFill/>
              </a:ln>
              <a:extLst>
                <a:ext uri="{91240B29-F687-4f45-9708-019B960494DF}">
                  <a14:hiddenLine xmlns:lc="http://schemas.openxmlformats.org/drawingml/2006/lockedCanvas" w="9525">
                    <a:solidFill>
                      <a:srgbClr val="000000"/>
                    </a:solidFill>
                    <a:miter lim="800000"/>
                    <a:headEnd/>
                    <a:tailEnd/>
                  </a14:hiddenLine>
                </a:ext>
              </a:extLst>
            </p:spPr>
            <p:txBody>
              <a:bodyPr anchor="ctr"/>
              <a:lstStyle/>
              <a:p>
                <a:pPr algn="ctr"/>
                <a:endParaRPr>
                  <a:cs typeface="+mn-ea"/>
                  <a:sym typeface="+mn-lt"/>
                </a:endParaRPr>
              </a:p>
            </p:txBody>
          </p:sp>
          <p:sp>
            <p:nvSpPr>
              <p:cNvPr id="30" name="Rectangle 69"/>
              <p:cNvSpPr/>
              <p:nvPr/>
            </p:nvSpPr>
            <p:spPr bwMode="auto">
              <a:xfrm>
                <a:off x="13214350" y="1619250"/>
                <a:ext cx="1882775" cy="57150"/>
              </a:xfrm>
              <a:prstGeom prst="rect">
                <a:avLst/>
              </a:prstGeom>
              <a:solidFill>
                <a:schemeClr val="tx2">
                  <a:lumMod val="40000"/>
                  <a:lumOff val="60000"/>
                </a:schemeClr>
              </a:solidFill>
              <a:ln>
                <a:noFill/>
              </a:ln>
              <a:extLst>
                <a:ext uri="{91240B29-F687-4f45-9708-019B960494DF}">
                  <a14:hiddenLine xmlns:lc="http://schemas.openxmlformats.org/drawingml/2006/lockedCanvas" w="9525">
                    <a:solidFill>
                      <a:srgbClr val="000000"/>
                    </a:solidFill>
                    <a:miter lim="800000"/>
                    <a:headEnd/>
                    <a:tailEnd/>
                  </a14:hiddenLine>
                </a:ext>
              </a:extLst>
            </p:spPr>
            <p:txBody>
              <a:bodyPr anchor="ctr"/>
              <a:lstStyle/>
              <a:p>
                <a:pPr algn="ctr"/>
                <a:endParaRPr>
                  <a:cs typeface="+mn-ea"/>
                  <a:sym typeface="+mn-lt"/>
                </a:endParaRPr>
              </a:p>
            </p:txBody>
          </p:sp>
          <p:sp>
            <p:nvSpPr>
              <p:cNvPr id="31" name="Rectangle 70"/>
              <p:cNvSpPr/>
              <p:nvPr/>
            </p:nvSpPr>
            <p:spPr bwMode="auto">
              <a:xfrm>
                <a:off x="13214350" y="1822450"/>
                <a:ext cx="1882775" cy="50800"/>
              </a:xfrm>
              <a:prstGeom prst="rect">
                <a:avLst/>
              </a:prstGeom>
              <a:solidFill>
                <a:schemeClr val="tx2">
                  <a:lumMod val="40000"/>
                  <a:lumOff val="60000"/>
                </a:schemeClr>
              </a:solidFill>
              <a:ln>
                <a:noFill/>
              </a:ln>
              <a:extLst>
                <a:ext uri="{91240B29-F687-4f45-9708-019B960494DF}">
                  <a14:hiddenLine xmlns:lc="http://schemas.openxmlformats.org/drawingml/2006/lockedCanvas" w="9525">
                    <a:solidFill>
                      <a:srgbClr val="000000"/>
                    </a:solidFill>
                    <a:miter lim="800000"/>
                    <a:headEnd/>
                    <a:tailEnd/>
                  </a14:hiddenLine>
                </a:ext>
              </a:extLst>
            </p:spPr>
            <p:txBody>
              <a:bodyPr anchor="ctr"/>
              <a:lstStyle/>
              <a:p>
                <a:pPr algn="ctr"/>
                <a:endParaRPr>
                  <a:cs typeface="+mn-ea"/>
                  <a:sym typeface="+mn-lt"/>
                </a:endParaRPr>
              </a:p>
            </p:txBody>
          </p:sp>
          <p:sp>
            <p:nvSpPr>
              <p:cNvPr id="32" name="Rectangle 71"/>
              <p:cNvSpPr/>
              <p:nvPr/>
            </p:nvSpPr>
            <p:spPr bwMode="auto">
              <a:xfrm>
                <a:off x="13214350" y="2019300"/>
                <a:ext cx="1882775" cy="57150"/>
              </a:xfrm>
              <a:prstGeom prst="rect">
                <a:avLst/>
              </a:prstGeom>
              <a:solidFill>
                <a:schemeClr val="tx2">
                  <a:lumMod val="40000"/>
                  <a:lumOff val="60000"/>
                </a:schemeClr>
              </a:solidFill>
              <a:ln>
                <a:noFill/>
              </a:ln>
              <a:extLst>
                <a:ext uri="{91240B29-F687-4f45-9708-019B960494DF}">
                  <a14:hiddenLine xmlns:lc="http://schemas.openxmlformats.org/drawingml/2006/lockedCanvas" w="9525">
                    <a:solidFill>
                      <a:srgbClr val="000000"/>
                    </a:solidFill>
                    <a:miter lim="800000"/>
                    <a:headEnd/>
                    <a:tailEnd/>
                  </a14:hiddenLine>
                </a:ext>
              </a:extLst>
            </p:spPr>
            <p:txBody>
              <a:bodyPr anchor="ctr"/>
              <a:lstStyle/>
              <a:p>
                <a:pPr algn="ctr"/>
                <a:endParaRPr>
                  <a:cs typeface="+mn-ea"/>
                  <a:sym typeface="+mn-lt"/>
                </a:endParaRPr>
              </a:p>
            </p:txBody>
          </p:sp>
          <p:sp>
            <p:nvSpPr>
              <p:cNvPr id="33" name="Rectangle 72"/>
              <p:cNvSpPr/>
              <p:nvPr/>
            </p:nvSpPr>
            <p:spPr bwMode="auto">
              <a:xfrm>
                <a:off x="13214350" y="2220913"/>
                <a:ext cx="1882775" cy="57150"/>
              </a:xfrm>
              <a:prstGeom prst="rect">
                <a:avLst/>
              </a:prstGeom>
              <a:solidFill>
                <a:schemeClr val="tx2">
                  <a:lumMod val="40000"/>
                  <a:lumOff val="60000"/>
                </a:schemeClr>
              </a:solidFill>
              <a:ln>
                <a:noFill/>
              </a:ln>
              <a:extLst>
                <a:ext uri="{91240B29-F687-4f45-9708-019B960494DF}">
                  <a14:hiddenLine xmlns:lc="http://schemas.openxmlformats.org/drawingml/2006/lockedCanvas" w="9525">
                    <a:solidFill>
                      <a:srgbClr val="000000"/>
                    </a:solidFill>
                    <a:miter lim="800000"/>
                    <a:headEnd/>
                    <a:tailEnd/>
                  </a14:hiddenLine>
                </a:ext>
              </a:extLst>
            </p:spPr>
            <p:txBody>
              <a:bodyPr anchor="ctr"/>
              <a:lstStyle/>
              <a:p>
                <a:pPr algn="ctr"/>
                <a:endParaRPr>
                  <a:cs typeface="+mn-ea"/>
                  <a:sym typeface="+mn-lt"/>
                </a:endParaRPr>
              </a:p>
            </p:txBody>
          </p:sp>
          <p:sp>
            <p:nvSpPr>
              <p:cNvPr id="34" name="Rectangle 73"/>
              <p:cNvSpPr/>
              <p:nvPr/>
            </p:nvSpPr>
            <p:spPr bwMode="auto">
              <a:xfrm>
                <a:off x="13214350" y="2424113"/>
                <a:ext cx="1882775" cy="50800"/>
              </a:xfrm>
              <a:prstGeom prst="rect">
                <a:avLst/>
              </a:prstGeom>
              <a:solidFill>
                <a:schemeClr val="tx2">
                  <a:lumMod val="40000"/>
                  <a:lumOff val="60000"/>
                </a:schemeClr>
              </a:solidFill>
              <a:ln>
                <a:noFill/>
              </a:ln>
              <a:extLst>
                <a:ext uri="{91240B29-F687-4f45-9708-019B960494DF}">
                  <a14:hiddenLine xmlns:lc="http://schemas.openxmlformats.org/drawingml/2006/lockedCanvas" w="9525">
                    <a:solidFill>
                      <a:srgbClr val="000000"/>
                    </a:solidFill>
                    <a:miter lim="800000"/>
                    <a:headEnd/>
                    <a:tailEnd/>
                  </a14:hiddenLine>
                </a:ext>
              </a:extLst>
            </p:spPr>
            <p:txBody>
              <a:bodyPr anchor="ctr"/>
              <a:lstStyle/>
              <a:p>
                <a:pPr algn="ctr"/>
                <a:endParaRPr>
                  <a:cs typeface="+mn-ea"/>
                  <a:sym typeface="+mn-lt"/>
                </a:endParaRPr>
              </a:p>
            </p:txBody>
          </p:sp>
          <p:sp>
            <p:nvSpPr>
              <p:cNvPr id="35" name="Rectangle 74"/>
              <p:cNvSpPr/>
              <p:nvPr/>
            </p:nvSpPr>
            <p:spPr bwMode="auto">
              <a:xfrm>
                <a:off x="13214350" y="2619375"/>
                <a:ext cx="1882775" cy="57150"/>
              </a:xfrm>
              <a:prstGeom prst="rect">
                <a:avLst/>
              </a:prstGeom>
              <a:solidFill>
                <a:schemeClr val="tx2">
                  <a:lumMod val="40000"/>
                  <a:lumOff val="60000"/>
                </a:schemeClr>
              </a:solidFill>
              <a:ln>
                <a:noFill/>
              </a:ln>
              <a:extLst>
                <a:ext uri="{91240B29-F687-4f45-9708-019B960494DF}">
                  <a14:hiddenLine xmlns:lc="http://schemas.openxmlformats.org/drawingml/2006/lockedCanvas" w="9525">
                    <a:solidFill>
                      <a:srgbClr val="000000"/>
                    </a:solidFill>
                    <a:miter lim="800000"/>
                    <a:headEnd/>
                    <a:tailEnd/>
                  </a14:hiddenLine>
                </a:ext>
              </a:extLst>
            </p:spPr>
            <p:txBody>
              <a:bodyPr anchor="ctr"/>
              <a:lstStyle/>
              <a:p>
                <a:pPr algn="ctr"/>
                <a:endParaRPr>
                  <a:cs typeface="+mn-ea"/>
                  <a:sym typeface="+mn-lt"/>
                </a:endParaRPr>
              </a:p>
            </p:txBody>
          </p:sp>
          <p:sp>
            <p:nvSpPr>
              <p:cNvPr id="36" name="Rectangle 75"/>
              <p:cNvSpPr/>
              <p:nvPr/>
            </p:nvSpPr>
            <p:spPr bwMode="auto">
              <a:xfrm>
                <a:off x="13214350" y="2822575"/>
                <a:ext cx="1882775" cy="50800"/>
              </a:xfrm>
              <a:prstGeom prst="rect">
                <a:avLst/>
              </a:prstGeom>
              <a:solidFill>
                <a:schemeClr val="tx2">
                  <a:lumMod val="40000"/>
                  <a:lumOff val="60000"/>
                </a:schemeClr>
              </a:solidFill>
              <a:ln>
                <a:noFill/>
              </a:ln>
              <a:extLst>
                <a:ext uri="{91240B29-F687-4f45-9708-019B960494DF}">
                  <a14:hiddenLine xmlns:lc="http://schemas.openxmlformats.org/drawingml/2006/lockedCanvas" w="9525">
                    <a:solidFill>
                      <a:srgbClr val="000000"/>
                    </a:solidFill>
                    <a:miter lim="800000"/>
                    <a:headEnd/>
                    <a:tailEnd/>
                  </a14:hiddenLine>
                </a:ext>
              </a:extLst>
            </p:spPr>
            <p:txBody>
              <a:bodyPr anchor="ctr"/>
              <a:lstStyle/>
              <a:p>
                <a:pPr algn="ctr"/>
                <a:endParaRPr>
                  <a:cs typeface="+mn-ea"/>
                  <a:sym typeface="+mn-lt"/>
                </a:endParaRPr>
              </a:p>
            </p:txBody>
          </p:sp>
          <p:sp>
            <p:nvSpPr>
              <p:cNvPr id="37" name="Rectangle 76"/>
              <p:cNvSpPr/>
              <p:nvPr/>
            </p:nvSpPr>
            <p:spPr bwMode="auto">
              <a:xfrm>
                <a:off x="13214350" y="3025775"/>
                <a:ext cx="1882775" cy="50800"/>
              </a:xfrm>
              <a:prstGeom prst="rect">
                <a:avLst/>
              </a:prstGeom>
              <a:solidFill>
                <a:schemeClr val="tx2">
                  <a:lumMod val="40000"/>
                  <a:lumOff val="60000"/>
                </a:schemeClr>
              </a:solidFill>
              <a:ln>
                <a:noFill/>
              </a:ln>
              <a:extLst>
                <a:ext uri="{91240B29-F687-4f45-9708-019B960494DF}">
                  <a14:hiddenLine xmlns:lc="http://schemas.openxmlformats.org/drawingml/2006/lockedCanvas" w="9525">
                    <a:solidFill>
                      <a:srgbClr val="000000"/>
                    </a:solidFill>
                    <a:miter lim="800000"/>
                    <a:headEnd/>
                    <a:tailEnd/>
                  </a14:hiddenLine>
                </a:ext>
              </a:extLst>
            </p:spPr>
            <p:txBody>
              <a:bodyPr anchor="ctr"/>
              <a:lstStyle/>
              <a:p>
                <a:pPr algn="ctr"/>
                <a:endParaRPr>
                  <a:cs typeface="+mn-ea"/>
                  <a:sym typeface="+mn-lt"/>
                </a:endParaRPr>
              </a:p>
            </p:txBody>
          </p:sp>
          <p:sp>
            <p:nvSpPr>
              <p:cNvPr id="38" name="Rectangle 77"/>
              <p:cNvSpPr/>
              <p:nvPr/>
            </p:nvSpPr>
            <p:spPr bwMode="auto">
              <a:xfrm>
                <a:off x="13511212" y="1006475"/>
                <a:ext cx="1325563" cy="106362"/>
              </a:xfrm>
              <a:prstGeom prst="rect">
                <a:avLst/>
              </a:prstGeom>
              <a:solidFill>
                <a:schemeClr val="tx2">
                  <a:lumMod val="40000"/>
                  <a:lumOff val="60000"/>
                </a:schemeClr>
              </a:solidFill>
              <a:ln>
                <a:noFill/>
              </a:ln>
              <a:extLst>
                <a:ext uri="{91240B29-F687-4f45-9708-019B960494DF}">
                  <a14:hiddenLine xmlns:lc="http://schemas.openxmlformats.org/drawingml/2006/lockedCanvas" w="9525">
                    <a:solidFill>
                      <a:srgbClr val="000000"/>
                    </a:solidFill>
                    <a:miter lim="800000"/>
                    <a:headEnd/>
                    <a:tailEnd/>
                  </a14:hiddenLine>
                </a:ext>
              </a:extLst>
            </p:spPr>
            <p:txBody>
              <a:bodyPr anchor="ctr"/>
              <a:lstStyle/>
              <a:p>
                <a:pPr algn="ctr"/>
                <a:endParaRPr>
                  <a:cs typeface="+mn-ea"/>
                  <a:sym typeface="+mn-lt"/>
                </a:endParaRPr>
              </a:p>
            </p:txBody>
          </p:sp>
          <p:sp>
            <p:nvSpPr>
              <p:cNvPr id="39" name="Freeform: Shape 78"/>
              <p:cNvSpPr/>
              <p:nvPr/>
            </p:nvSpPr>
            <p:spPr bwMode="auto">
              <a:xfrm>
                <a:off x="12915900" y="3214688"/>
                <a:ext cx="595313" cy="557212"/>
              </a:xfrm>
              <a:custGeom>
                <a:gdLst>
                  <a:gd fmla="*/ 375 w 375" name="T0"/>
                  <a:gd fmla="*/ 0 h 351" name="T1"/>
                  <a:gd fmla="*/ 0 w 375" name="T2"/>
                  <a:gd fmla="*/ 0 h 351" name="T3"/>
                  <a:gd fmla="*/ 367 w 375" name="T4"/>
                  <a:gd fmla="*/ 351 h 351" name="T5"/>
                  <a:gd fmla="*/ 375 w 375" name="T6"/>
                  <a:gd fmla="*/ 0 h 351" name="T7"/>
                </a:gdLst>
                <a:cxnLst>
                  <a:cxn ang="0">
                    <a:pos x="T0" y="T1"/>
                  </a:cxn>
                  <a:cxn ang="0">
                    <a:pos x="T2" y="T3"/>
                  </a:cxn>
                  <a:cxn ang="0">
                    <a:pos x="T4" y="T5"/>
                  </a:cxn>
                  <a:cxn ang="0">
                    <a:pos x="T6" y="T7"/>
                  </a:cxn>
                </a:cxnLst>
                <a:rect b="b" l="0" r="r" t="0"/>
                <a:pathLst>
                  <a:path h="351" w="375">
                    <a:moveTo>
                      <a:pt x="375" y="0"/>
                    </a:moveTo>
                    <a:lnTo>
                      <a:pt x="0" y="0"/>
                    </a:lnTo>
                    <a:lnTo>
                      <a:pt x="367" y="351"/>
                    </a:lnTo>
                    <a:lnTo>
                      <a:pt x="375" y="0"/>
                    </a:lnTo>
                    <a:close/>
                  </a:path>
                </a:pathLst>
              </a:custGeom>
              <a:solidFill>
                <a:srgbClr val="BCBCB8"/>
              </a:solid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cs typeface="+mn-ea"/>
                  <a:sym typeface="+mn-lt"/>
                </a:endParaRPr>
              </a:p>
            </p:txBody>
          </p:sp>
          <p:sp>
            <p:nvSpPr>
              <p:cNvPr id="40" name="Freeform: Shape 79"/>
              <p:cNvSpPr/>
              <p:nvPr/>
            </p:nvSpPr>
            <p:spPr bwMode="auto">
              <a:xfrm>
                <a:off x="12915900" y="3214688"/>
                <a:ext cx="595313" cy="557212"/>
              </a:xfrm>
              <a:custGeom>
                <a:gdLst>
                  <a:gd fmla="*/ 375 w 375" name="T0"/>
                  <a:gd fmla="*/ 0 h 351" name="T1"/>
                  <a:gd fmla="*/ 0 w 375" name="T2"/>
                  <a:gd fmla="*/ 0 h 351" name="T3"/>
                  <a:gd fmla="*/ 367 w 375" name="T4"/>
                  <a:gd fmla="*/ 351 h 351" name="T5"/>
                  <a:gd fmla="*/ 375 w 375" name="T6"/>
                  <a:gd fmla="*/ 0 h 351" name="T7"/>
                </a:gdLst>
                <a:cxnLst>
                  <a:cxn ang="0">
                    <a:pos x="T0" y="T1"/>
                  </a:cxn>
                  <a:cxn ang="0">
                    <a:pos x="T2" y="T3"/>
                  </a:cxn>
                  <a:cxn ang="0">
                    <a:pos x="T4" y="T5"/>
                  </a:cxn>
                  <a:cxn ang="0">
                    <a:pos x="T6" y="T7"/>
                  </a:cxn>
                </a:cxnLst>
                <a:rect b="b" l="0" r="r" t="0"/>
                <a:pathLst>
                  <a:path h="351" w="375">
                    <a:moveTo>
                      <a:pt x="375" y="0"/>
                    </a:moveTo>
                    <a:lnTo>
                      <a:pt x="0" y="0"/>
                    </a:lnTo>
                    <a:lnTo>
                      <a:pt x="367" y="351"/>
                    </a:lnTo>
                    <a:lnTo>
                      <a:pt x="375" y="0"/>
                    </a:lnTo>
                  </a:path>
                </a:pathLst>
              </a:custGeom>
              <a:noFill/>
              <a:ln>
                <a:noFill/>
              </a:ln>
              <a:extLst>
                <a:ext uri="{909E8E84-426E-40dd-AFC4-6F175D3DCCD1}">
                  <a14:hiddenFill xmlns:lc="http://schemas.openxmlformats.org/drawingml/2006/lockedCanvas">
                    <a:solidFill>
                      <a:srgbClr val="FFFFFF"/>
                    </a:solidFill>
                  </a14:hiddenFill>
                </a:ex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cs typeface="+mn-ea"/>
                  <a:sym typeface="+mn-lt"/>
                </a:endParaRPr>
              </a:p>
            </p:txBody>
          </p:sp>
          <p:sp>
            <p:nvSpPr>
              <p:cNvPr id="41" name="Freeform: Shape 80"/>
              <p:cNvSpPr/>
              <p:nvPr/>
            </p:nvSpPr>
            <p:spPr bwMode="auto">
              <a:xfrm>
                <a:off x="12915900" y="3214688"/>
                <a:ext cx="582613" cy="557212"/>
              </a:xfrm>
              <a:custGeom>
                <a:gdLst>
                  <a:gd fmla="*/ 351 w 367" name="T0"/>
                  <a:gd fmla="*/ 20 h 351" name="T1"/>
                  <a:gd fmla="*/ 0 w 367" name="T2"/>
                  <a:gd fmla="*/ 0 h 351" name="T3"/>
                  <a:gd fmla="*/ 367 w 367" name="T4"/>
                  <a:gd fmla="*/ 351 h 351" name="T5"/>
                  <a:gd fmla="*/ 351 w 367" name="T6"/>
                  <a:gd fmla="*/ 20 h 351" name="T7"/>
                </a:gdLst>
                <a:cxnLst>
                  <a:cxn ang="0">
                    <a:pos x="T0" y="T1"/>
                  </a:cxn>
                  <a:cxn ang="0">
                    <a:pos x="T2" y="T3"/>
                  </a:cxn>
                  <a:cxn ang="0">
                    <a:pos x="T4" y="T5"/>
                  </a:cxn>
                  <a:cxn ang="0">
                    <a:pos x="T6" y="T7"/>
                  </a:cxn>
                </a:cxnLst>
                <a:rect b="b" l="0" r="r" t="0"/>
                <a:pathLst>
                  <a:path h="351" w="367">
                    <a:moveTo>
                      <a:pt x="351" y="20"/>
                    </a:moveTo>
                    <a:lnTo>
                      <a:pt x="0" y="0"/>
                    </a:lnTo>
                    <a:lnTo>
                      <a:pt x="367" y="351"/>
                    </a:lnTo>
                    <a:lnTo>
                      <a:pt x="351" y="20"/>
                    </a:lnTo>
                    <a:close/>
                  </a:path>
                </a:pathLst>
              </a:custGeom>
              <a:solidFill>
                <a:schemeClr val="tx2">
                  <a:lumMod val="40000"/>
                  <a:lumOff val="60000"/>
                </a:schemeClr>
              </a:solid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cs typeface="+mn-ea"/>
                  <a:sym typeface="+mn-lt"/>
                </a:endParaRPr>
              </a:p>
            </p:txBody>
          </p:sp>
          <p:sp>
            <p:nvSpPr>
              <p:cNvPr id="42" name="Rectangle 81"/>
              <p:cNvSpPr/>
              <p:nvPr/>
            </p:nvSpPr>
            <p:spPr bwMode="auto">
              <a:xfrm>
                <a:off x="13682662" y="366713"/>
                <a:ext cx="944563" cy="290512"/>
              </a:xfrm>
              <a:prstGeom prst="rect">
                <a:avLst/>
              </a:prstGeom>
              <a:solidFill>
                <a:schemeClr val="tx2"/>
              </a:solidFill>
              <a:ln>
                <a:noFill/>
              </a:ln>
              <a:extLst>
                <a:ext uri="{91240B29-F687-4f45-9708-019B960494DF}">
                  <a14:hiddenLine xmlns:lc="http://schemas.openxmlformats.org/drawingml/2006/lockedCanvas" w="9525">
                    <a:solidFill>
                      <a:srgbClr val="000000"/>
                    </a:solidFill>
                    <a:miter lim="800000"/>
                    <a:headEnd/>
                    <a:tailEnd/>
                  </a14:hiddenLine>
                </a:ext>
              </a:extLst>
            </p:spPr>
            <p:txBody>
              <a:bodyPr anchor="ctr"/>
              <a:lstStyle/>
              <a:p>
                <a:pPr algn="ctr"/>
                <a:endParaRPr>
                  <a:cs typeface="+mn-ea"/>
                  <a:sym typeface="+mn-lt"/>
                </a:endParaRPr>
              </a:p>
            </p:txBody>
          </p:sp>
        </p:grpSp>
        <p:grpSp>
          <p:nvGrpSpPr>
            <p:cNvPr id="13" name="Group 82"/>
            <p:cNvGrpSpPr/>
            <p:nvPr/>
          </p:nvGrpSpPr>
          <p:grpSpPr>
            <a:xfrm>
              <a:off x="2621498" y="1292090"/>
              <a:ext cx="742587" cy="402073"/>
              <a:chOff x="17801830" y="5891398"/>
              <a:chExt cx="954592" cy="516864"/>
            </a:xfrm>
            <a:solidFill>
              <a:schemeClr val="tx2">
                <a:lumMod val="60000"/>
                <a:lumOff val="40000"/>
              </a:schemeClr>
            </a:solidFill>
          </p:grpSpPr>
          <p:sp>
            <p:nvSpPr>
              <p:cNvPr id="21" name="Freeform: Shape 83"/>
              <p:cNvSpPr/>
              <p:nvPr/>
            </p:nvSpPr>
            <p:spPr bwMode="auto">
              <a:xfrm>
                <a:off x="17801830" y="5891398"/>
                <a:ext cx="954592" cy="516864"/>
              </a:xfrm>
              <a:custGeom>
                <a:gdLst>
                  <a:gd fmla="*/ 115 w 167" name="T0"/>
                  <a:gd fmla="*/ 42 h 88" name="T1"/>
                  <a:gd fmla="*/ 117 w 167" name="T2"/>
                  <a:gd fmla="*/ 33 h 88" name="T3"/>
                  <a:gd fmla="*/ 83 w 167" name="T4"/>
                  <a:gd fmla="*/ 0 h 88" name="T5"/>
                  <a:gd fmla="*/ 50 w 167" name="T6"/>
                  <a:gd fmla="*/ 33 h 88" name="T7"/>
                  <a:gd fmla="*/ 51 w 167" name="T8"/>
                  <a:gd fmla="*/ 42 h 88" name="T9"/>
                  <a:gd fmla="*/ 0 w 167" name="T10"/>
                  <a:gd fmla="*/ 42 h 88" name="T11"/>
                  <a:gd fmla="*/ 0 w 167" name="T12"/>
                  <a:gd fmla="*/ 88 h 88" name="T13"/>
                  <a:gd fmla="*/ 167 w 167" name="T14"/>
                  <a:gd fmla="*/ 88 h 88" name="T15"/>
                  <a:gd fmla="*/ 167 w 167" name="T16"/>
                  <a:gd fmla="*/ 42 h 88" name="T17"/>
                  <a:gd fmla="*/ 115 w 167" name="T18"/>
                  <a:gd fmla="*/ 42 h 8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8" w="167">
                    <a:moveTo>
                      <a:pt x="115" y="42"/>
                    </a:moveTo>
                    <a:cubicBezTo>
                      <a:pt x="116" y="39"/>
                      <a:pt x="117" y="36"/>
                      <a:pt x="117" y="33"/>
                    </a:cubicBezTo>
                    <a:cubicBezTo>
                      <a:pt x="117" y="15"/>
                      <a:pt x="102" y="0"/>
                      <a:pt x="83" y="0"/>
                    </a:cubicBezTo>
                    <a:cubicBezTo>
                      <a:pt x="65" y="0"/>
                      <a:pt x="50" y="15"/>
                      <a:pt x="50" y="33"/>
                    </a:cubicBezTo>
                    <a:cubicBezTo>
                      <a:pt x="50" y="36"/>
                      <a:pt x="51" y="39"/>
                      <a:pt x="51" y="42"/>
                    </a:cubicBezTo>
                    <a:cubicBezTo>
                      <a:pt x="0" y="42"/>
                      <a:pt x="0" y="42"/>
                      <a:pt x="0" y="42"/>
                    </a:cubicBezTo>
                    <a:cubicBezTo>
                      <a:pt x="0" y="88"/>
                      <a:pt x="0" y="88"/>
                      <a:pt x="0" y="88"/>
                    </a:cubicBezTo>
                    <a:cubicBezTo>
                      <a:pt x="167" y="88"/>
                      <a:pt x="167" y="88"/>
                      <a:pt x="167" y="88"/>
                    </a:cubicBezTo>
                    <a:cubicBezTo>
                      <a:pt x="167" y="42"/>
                      <a:pt x="167" y="42"/>
                      <a:pt x="167" y="42"/>
                    </a:cubicBezTo>
                    <a:lnTo>
                      <a:pt x="115" y="42"/>
                    </a:lnTo>
                    <a:close/>
                  </a:path>
                </a:pathLst>
              </a:custGeom>
              <a:grp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cs typeface="+mn-ea"/>
                  <a:sym typeface="+mn-lt"/>
                </a:endParaRPr>
              </a:p>
            </p:txBody>
          </p:sp>
          <p:sp>
            <p:nvSpPr>
              <p:cNvPr id="22" name="Oval 84"/>
              <p:cNvSpPr/>
              <p:nvPr/>
            </p:nvSpPr>
            <p:spPr bwMode="auto">
              <a:xfrm>
                <a:off x="18167266" y="5973356"/>
                <a:ext cx="229951" cy="230011"/>
              </a:xfrm>
              <a:prstGeom prst="ellipse">
                <a:avLst/>
              </a:prstGeom>
              <a:grp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cs typeface="+mn-ea"/>
                  <a:sym typeface="+mn-lt"/>
                </a:endParaRPr>
              </a:p>
            </p:txBody>
          </p:sp>
        </p:grpSp>
        <p:grpSp>
          <p:nvGrpSpPr>
            <p:cNvPr id="14" name="Group 85"/>
            <p:cNvGrpSpPr/>
            <p:nvPr/>
          </p:nvGrpSpPr>
          <p:grpSpPr>
            <a:xfrm rot="1080935">
              <a:off x="1096493" y="1970883"/>
              <a:ext cx="1994506" cy="710956"/>
              <a:chOff x="485775" y="495300"/>
              <a:chExt cx="5238750" cy="1866901"/>
            </a:xfrm>
          </p:grpSpPr>
          <p:sp>
            <p:nvSpPr>
              <p:cNvPr id="15" name="Freeform: Shape 86"/>
              <p:cNvSpPr/>
              <p:nvPr/>
            </p:nvSpPr>
            <p:spPr bwMode="auto">
              <a:xfrm>
                <a:off x="4603750" y="1674813"/>
                <a:ext cx="1120775" cy="687388"/>
              </a:xfrm>
              <a:custGeom>
                <a:gdLst>
                  <a:gd fmla="*/ 6 w 117" name="T0"/>
                  <a:gd fmla="*/ 29 h 71" name="T1"/>
                  <a:gd fmla="*/ 0 w 117" name="T2"/>
                  <a:gd fmla="*/ 58 h 71" name="T3"/>
                  <a:gd fmla="*/ 63 w 117" name="T4"/>
                  <a:gd fmla="*/ 71 h 71" name="T5"/>
                  <a:gd fmla="*/ 115 w 117" name="T6"/>
                  <a:gd fmla="*/ 55 h 71" name="T7"/>
                  <a:gd fmla="*/ 115 w 117" name="T8"/>
                  <a:gd fmla="*/ 55 h 71" name="T9"/>
                  <a:gd fmla="*/ 115 w 117" name="T10"/>
                  <a:gd fmla="*/ 53 h 71" name="T11"/>
                  <a:gd fmla="*/ 68 w 117" name="T12"/>
                  <a:gd fmla="*/ 43 h 71" name="T13"/>
                  <a:gd fmla="*/ 62 w 117" name="T14"/>
                  <a:gd fmla="*/ 46 h 71" name="T15"/>
                  <a:gd fmla="*/ 57 w 117" name="T16"/>
                  <a:gd fmla="*/ 39 h 71" name="T17"/>
                  <a:gd fmla="*/ 64 w 117" name="T18"/>
                  <a:gd fmla="*/ 35 h 71" name="T19"/>
                  <a:gd fmla="*/ 68 w 117" name="T20"/>
                  <a:gd fmla="*/ 40 h 71" name="T21"/>
                  <a:gd fmla="*/ 116 w 117" name="T22"/>
                  <a:gd fmla="*/ 50 h 71" name="T23"/>
                  <a:gd fmla="*/ 117 w 117" name="T24"/>
                  <a:gd fmla="*/ 48 h 71" name="T25"/>
                  <a:gd fmla="*/ 117 w 117" name="T26"/>
                  <a:gd fmla="*/ 48 h 71" name="T27"/>
                  <a:gd fmla="*/ 75 w 117" name="T28"/>
                  <a:gd fmla="*/ 13 h 71" name="T29"/>
                  <a:gd fmla="*/ 12 w 117" name="T30"/>
                  <a:gd fmla="*/ 0 h 71" name="T31"/>
                  <a:gd fmla="*/ 6 w 117" name="T32"/>
                  <a:gd fmla="*/ 29 h 71"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71" w="117">
                    <a:moveTo>
                      <a:pt x="6" y="29"/>
                    </a:moveTo>
                    <a:cubicBezTo>
                      <a:pt x="0" y="58"/>
                      <a:pt x="0" y="58"/>
                      <a:pt x="0" y="58"/>
                    </a:cubicBezTo>
                    <a:cubicBezTo>
                      <a:pt x="63" y="71"/>
                      <a:pt x="63" y="71"/>
                      <a:pt x="63" y="71"/>
                    </a:cubicBezTo>
                    <a:cubicBezTo>
                      <a:pt x="76" y="58"/>
                      <a:pt x="95" y="51"/>
                      <a:pt x="115" y="55"/>
                    </a:cubicBezTo>
                    <a:cubicBezTo>
                      <a:pt x="115" y="55"/>
                      <a:pt x="115" y="55"/>
                      <a:pt x="115" y="55"/>
                    </a:cubicBezTo>
                    <a:cubicBezTo>
                      <a:pt x="115" y="53"/>
                      <a:pt x="115" y="53"/>
                      <a:pt x="115" y="53"/>
                    </a:cubicBezTo>
                    <a:cubicBezTo>
                      <a:pt x="68" y="43"/>
                      <a:pt x="68" y="43"/>
                      <a:pt x="68" y="43"/>
                    </a:cubicBezTo>
                    <a:cubicBezTo>
                      <a:pt x="67" y="45"/>
                      <a:pt x="64" y="47"/>
                      <a:pt x="62" y="46"/>
                    </a:cubicBezTo>
                    <a:cubicBezTo>
                      <a:pt x="59" y="45"/>
                      <a:pt x="57" y="42"/>
                      <a:pt x="57" y="39"/>
                    </a:cubicBezTo>
                    <a:cubicBezTo>
                      <a:pt x="58" y="36"/>
                      <a:pt x="61" y="34"/>
                      <a:pt x="64" y="35"/>
                    </a:cubicBezTo>
                    <a:cubicBezTo>
                      <a:pt x="67" y="36"/>
                      <a:pt x="68" y="38"/>
                      <a:pt x="68" y="40"/>
                    </a:cubicBezTo>
                    <a:cubicBezTo>
                      <a:pt x="116" y="50"/>
                      <a:pt x="116" y="50"/>
                      <a:pt x="116" y="50"/>
                    </a:cubicBezTo>
                    <a:cubicBezTo>
                      <a:pt x="117" y="48"/>
                      <a:pt x="117" y="48"/>
                      <a:pt x="117" y="48"/>
                    </a:cubicBezTo>
                    <a:cubicBezTo>
                      <a:pt x="117" y="48"/>
                      <a:pt x="117" y="48"/>
                      <a:pt x="117" y="48"/>
                    </a:cubicBezTo>
                    <a:cubicBezTo>
                      <a:pt x="97" y="44"/>
                      <a:pt x="82" y="30"/>
                      <a:pt x="75" y="13"/>
                    </a:cubicBezTo>
                    <a:cubicBezTo>
                      <a:pt x="12" y="0"/>
                      <a:pt x="12" y="0"/>
                      <a:pt x="12" y="0"/>
                    </a:cubicBezTo>
                    <a:lnTo>
                      <a:pt x="6" y="29"/>
                    </a:lnTo>
                    <a:close/>
                  </a:path>
                </a:pathLst>
              </a:custGeom>
              <a:solidFill>
                <a:schemeClr val="accent1">
                  <a:lumMod val="60000"/>
                  <a:lumOff val="40000"/>
                </a:schemeClr>
              </a:solid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cs typeface="+mn-ea"/>
                  <a:sym typeface="+mn-lt"/>
                </a:endParaRPr>
              </a:p>
            </p:txBody>
          </p:sp>
          <p:sp>
            <p:nvSpPr>
              <p:cNvPr id="16" name="Freeform: Shape 87"/>
              <p:cNvSpPr/>
              <p:nvPr/>
            </p:nvSpPr>
            <p:spPr bwMode="auto">
              <a:xfrm>
                <a:off x="1549400" y="989013"/>
                <a:ext cx="3351213" cy="1335088"/>
              </a:xfrm>
              <a:custGeom>
                <a:gdLst>
                  <a:gd fmla="*/ 2111 w 2111" name="T0"/>
                  <a:gd fmla="*/ 420 h 841" name="T1"/>
                  <a:gd fmla="*/ 2027 w 2111" name="T2"/>
                  <a:gd fmla="*/ 841 h 841" name="T3"/>
                  <a:gd fmla="*/ 0 w 2111" name="T4"/>
                  <a:gd fmla="*/ 426 h 841" name="T5"/>
                  <a:gd fmla="*/ 84 w 2111" name="T6"/>
                  <a:gd fmla="*/ 0 h 841" name="T7"/>
                  <a:gd fmla="*/ 2111 w 2111" name="T8"/>
                  <a:gd fmla="*/ 420 h 841" name="T9"/>
                </a:gdLst>
                <a:cxnLst>
                  <a:cxn ang="0">
                    <a:pos x="T0" y="T1"/>
                  </a:cxn>
                  <a:cxn ang="0">
                    <a:pos x="T2" y="T3"/>
                  </a:cxn>
                  <a:cxn ang="0">
                    <a:pos x="T4" y="T5"/>
                  </a:cxn>
                  <a:cxn ang="0">
                    <a:pos x="T6" y="T7"/>
                  </a:cxn>
                  <a:cxn ang="0">
                    <a:pos x="T8" y="T9"/>
                  </a:cxn>
                </a:cxnLst>
                <a:rect b="b" l="0" r="r" t="0"/>
                <a:pathLst>
                  <a:path h="841" w="2111">
                    <a:moveTo>
                      <a:pt x="2111" y="420"/>
                    </a:moveTo>
                    <a:lnTo>
                      <a:pt x="2027" y="841"/>
                    </a:lnTo>
                    <a:lnTo>
                      <a:pt x="0" y="426"/>
                    </a:lnTo>
                    <a:lnTo>
                      <a:pt x="84" y="0"/>
                    </a:lnTo>
                    <a:lnTo>
                      <a:pt x="2111" y="420"/>
                    </a:lnTo>
                    <a:close/>
                  </a:path>
                </a:pathLst>
              </a:custGeom>
              <a:solidFill>
                <a:schemeClr val="accent1"/>
              </a:solid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cs typeface="+mn-ea"/>
                  <a:sym typeface="+mn-lt"/>
                </a:endParaRPr>
              </a:p>
            </p:txBody>
          </p:sp>
          <p:sp>
            <p:nvSpPr>
              <p:cNvPr id="17" name="Freeform: Shape 88"/>
              <p:cNvSpPr/>
              <p:nvPr/>
            </p:nvSpPr>
            <p:spPr bwMode="auto">
              <a:xfrm>
                <a:off x="1414463" y="958850"/>
                <a:ext cx="3352800" cy="1344613"/>
              </a:xfrm>
              <a:custGeom>
                <a:gdLst>
                  <a:gd fmla="*/ 2112 w 2112" name="T0"/>
                  <a:gd fmla="*/ 421 h 847" name="T1"/>
                  <a:gd fmla="*/ 2027 w 2112" name="T2"/>
                  <a:gd fmla="*/ 847 h 847" name="T3"/>
                  <a:gd fmla="*/ 0 w 2112" name="T4"/>
                  <a:gd fmla="*/ 427 h 847" name="T5"/>
                  <a:gd fmla="*/ 85 w 2112" name="T6"/>
                  <a:gd fmla="*/ 0 h 847" name="T7"/>
                  <a:gd fmla="*/ 2112 w 2112" name="T8"/>
                  <a:gd fmla="*/ 421 h 847" name="T9"/>
                </a:gdLst>
                <a:cxnLst>
                  <a:cxn ang="0">
                    <a:pos x="T0" y="T1"/>
                  </a:cxn>
                  <a:cxn ang="0">
                    <a:pos x="T2" y="T3"/>
                  </a:cxn>
                  <a:cxn ang="0">
                    <a:pos x="T4" y="T5"/>
                  </a:cxn>
                  <a:cxn ang="0">
                    <a:pos x="T6" y="T7"/>
                  </a:cxn>
                  <a:cxn ang="0">
                    <a:pos x="T8" y="T9"/>
                  </a:cxn>
                </a:cxnLst>
                <a:rect b="b" l="0" r="r" t="0"/>
                <a:pathLst>
                  <a:path h="845" w="2112">
                    <a:moveTo>
                      <a:pt x="2112" y="421"/>
                    </a:moveTo>
                    <a:lnTo>
                      <a:pt x="2027" y="847"/>
                    </a:lnTo>
                    <a:lnTo>
                      <a:pt x="0" y="427"/>
                    </a:lnTo>
                    <a:lnTo>
                      <a:pt x="85" y="0"/>
                    </a:lnTo>
                    <a:lnTo>
                      <a:pt x="2112" y="421"/>
                    </a:lnTo>
                    <a:close/>
                  </a:path>
                </a:pathLst>
              </a:custGeom>
              <a:solidFill>
                <a:schemeClr val="accent1">
                  <a:lumMod val="20000"/>
                  <a:lumOff val="80000"/>
                </a:schemeClr>
              </a:solid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cs typeface="+mn-ea"/>
                  <a:sym typeface="+mn-lt"/>
                </a:endParaRPr>
              </a:p>
            </p:txBody>
          </p:sp>
          <p:sp>
            <p:nvSpPr>
              <p:cNvPr id="18" name="Freeform: Shape 89"/>
              <p:cNvSpPr/>
              <p:nvPr/>
            </p:nvSpPr>
            <p:spPr bwMode="auto">
              <a:xfrm>
                <a:off x="485775" y="736600"/>
                <a:ext cx="536575" cy="862013"/>
              </a:xfrm>
              <a:custGeom>
                <a:gdLst>
                  <a:gd fmla="*/ 37 w 56" name="T0"/>
                  <a:gd fmla="*/ 88 h 89" name="T1"/>
                  <a:gd fmla="*/ 39 w 56" name="T2"/>
                  <a:gd fmla="*/ 89 h 89" name="T3"/>
                  <a:gd fmla="*/ 56 w 56" name="T4"/>
                  <a:gd fmla="*/ 5 h 89" name="T5"/>
                  <a:gd fmla="*/ 54 w 56" name="T6"/>
                  <a:gd fmla="*/ 4 h 89" name="T7"/>
                  <a:gd fmla="*/ 5 w 56" name="T8"/>
                  <a:gd fmla="*/ 38 h 89" name="T9"/>
                  <a:gd fmla="*/ 37 w 56" name="T10"/>
                  <a:gd fmla="*/ 88 h 89" name="T11"/>
                </a:gdLst>
                <a:cxnLst>
                  <a:cxn ang="0">
                    <a:pos x="T0" y="T1"/>
                  </a:cxn>
                  <a:cxn ang="0">
                    <a:pos x="T2" y="T3"/>
                  </a:cxn>
                  <a:cxn ang="0">
                    <a:pos x="T4" y="T5"/>
                  </a:cxn>
                  <a:cxn ang="0">
                    <a:pos x="T6" y="T7"/>
                  </a:cxn>
                  <a:cxn ang="0">
                    <a:pos x="T8" y="T9"/>
                  </a:cxn>
                  <a:cxn ang="0">
                    <a:pos x="T10" y="T11"/>
                  </a:cxn>
                </a:cxnLst>
                <a:rect b="b" l="0" r="r" t="0"/>
                <a:pathLst>
                  <a:path h="89" w="56">
                    <a:moveTo>
                      <a:pt x="37" y="88"/>
                    </a:moveTo>
                    <a:cubicBezTo>
                      <a:pt x="39" y="89"/>
                      <a:pt x="39" y="89"/>
                      <a:pt x="39" y="89"/>
                    </a:cubicBezTo>
                    <a:cubicBezTo>
                      <a:pt x="56" y="5"/>
                      <a:pt x="56" y="5"/>
                      <a:pt x="56" y="5"/>
                    </a:cubicBezTo>
                    <a:cubicBezTo>
                      <a:pt x="54" y="4"/>
                      <a:pt x="54" y="4"/>
                      <a:pt x="54" y="4"/>
                    </a:cubicBezTo>
                    <a:cubicBezTo>
                      <a:pt x="32" y="0"/>
                      <a:pt x="10" y="15"/>
                      <a:pt x="5" y="38"/>
                    </a:cubicBezTo>
                    <a:cubicBezTo>
                      <a:pt x="0" y="61"/>
                      <a:pt x="15" y="83"/>
                      <a:pt x="37" y="88"/>
                    </a:cubicBezTo>
                    <a:close/>
                  </a:path>
                </a:pathLst>
              </a:custGeom>
              <a:solidFill>
                <a:schemeClr val="accent1">
                  <a:lumMod val="20000"/>
                  <a:lumOff val="80000"/>
                </a:schemeClr>
              </a:solid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cs typeface="+mn-ea"/>
                  <a:sym typeface="+mn-lt"/>
                </a:endParaRPr>
              </a:p>
            </p:txBody>
          </p:sp>
          <p:sp>
            <p:nvSpPr>
              <p:cNvPr id="19" name="Freeform: Shape 90"/>
              <p:cNvSpPr/>
              <p:nvPr/>
            </p:nvSpPr>
            <p:spPr bwMode="auto">
              <a:xfrm>
                <a:off x="858838" y="495300"/>
                <a:ext cx="2087563" cy="1373188"/>
              </a:xfrm>
              <a:custGeom>
                <a:gdLst>
                  <a:gd fmla="*/ 17 w 218" name="T0"/>
                  <a:gd fmla="*/ 30 h 142" name="T1"/>
                  <a:gd fmla="*/ 0 w 218" name="T2"/>
                  <a:gd fmla="*/ 114 h 142" name="T3"/>
                  <a:gd fmla="*/ 137 w 218" name="T4"/>
                  <a:gd fmla="*/ 142 h 142" name="T5"/>
                  <a:gd fmla="*/ 145 w 218" name="T6"/>
                  <a:gd fmla="*/ 136 h 142" name="T7"/>
                  <a:gd fmla="*/ 159 w 218" name="T8"/>
                  <a:gd fmla="*/ 65 h 142" name="T9"/>
                  <a:gd fmla="*/ 154 w 218" name="T10"/>
                  <a:gd fmla="*/ 58 h 142" name="T11"/>
                  <a:gd fmla="*/ 31 w 218" name="T12"/>
                  <a:gd fmla="*/ 32 h 142" name="T13"/>
                  <a:gd fmla="*/ 54 w 218" name="T14"/>
                  <a:gd fmla="*/ 18 h 142" name="T15"/>
                  <a:gd fmla="*/ 206 w 218" name="T16"/>
                  <a:gd fmla="*/ 49 h 142" name="T17"/>
                  <a:gd fmla="*/ 206 w 218" name="T18"/>
                  <a:gd fmla="*/ 49 h 142" name="T19"/>
                  <a:gd fmla="*/ 216 w 218" name="T20"/>
                  <a:gd fmla="*/ 44 h 142" name="T21"/>
                  <a:gd fmla="*/ 216 w 218" name="T22"/>
                  <a:gd fmla="*/ 44 h 142" name="T23"/>
                  <a:gd fmla="*/ 218 w 218" name="T24"/>
                  <a:gd fmla="*/ 36 h 142" name="T25"/>
                  <a:gd fmla="*/ 57 w 218" name="T26"/>
                  <a:gd fmla="*/ 3 h 142" name="T27"/>
                  <a:gd fmla="*/ 17 w 218" name="T28"/>
                  <a:gd fmla="*/ 30 h 142"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42" w="218">
                    <a:moveTo>
                      <a:pt x="17" y="30"/>
                    </a:moveTo>
                    <a:cubicBezTo>
                      <a:pt x="0" y="114"/>
                      <a:pt x="0" y="114"/>
                      <a:pt x="0" y="114"/>
                    </a:cubicBezTo>
                    <a:cubicBezTo>
                      <a:pt x="137" y="142"/>
                      <a:pt x="137" y="142"/>
                      <a:pt x="137" y="142"/>
                    </a:cubicBezTo>
                    <a:cubicBezTo>
                      <a:pt x="140" y="142"/>
                      <a:pt x="144" y="140"/>
                      <a:pt x="145" y="136"/>
                    </a:cubicBezTo>
                    <a:cubicBezTo>
                      <a:pt x="159" y="65"/>
                      <a:pt x="159" y="65"/>
                      <a:pt x="159" y="65"/>
                    </a:cubicBezTo>
                    <a:cubicBezTo>
                      <a:pt x="160" y="62"/>
                      <a:pt x="158" y="58"/>
                      <a:pt x="154" y="58"/>
                    </a:cubicBezTo>
                    <a:cubicBezTo>
                      <a:pt x="31" y="32"/>
                      <a:pt x="31" y="32"/>
                      <a:pt x="31" y="32"/>
                    </a:cubicBezTo>
                    <a:cubicBezTo>
                      <a:pt x="33" y="22"/>
                      <a:pt x="44" y="15"/>
                      <a:pt x="54" y="18"/>
                    </a:cubicBezTo>
                    <a:cubicBezTo>
                      <a:pt x="206" y="49"/>
                      <a:pt x="206" y="49"/>
                      <a:pt x="206" y="49"/>
                    </a:cubicBezTo>
                    <a:cubicBezTo>
                      <a:pt x="206" y="49"/>
                      <a:pt x="206" y="49"/>
                      <a:pt x="206" y="49"/>
                    </a:cubicBezTo>
                    <a:cubicBezTo>
                      <a:pt x="210" y="49"/>
                      <a:pt x="215" y="47"/>
                      <a:pt x="216" y="44"/>
                    </a:cubicBezTo>
                    <a:cubicBezTo>
                      <a:pt x="216" y="44"/>
                      <a:pt x="216" y="44"/>
                      <a:pt x="216" y="44"/>
                    </a:cubicBezTo>
                    <a:cubicBezTo>
                      <a:pt x="218" y="36"/>
                      <a:pt x="218" y="36"/>
                      <a:pt x="218" y="36"/>
                    </a:cubicBezTo>
                    <a:cubicBezTo>
                      <a:pt x="57" y="3"/>
                      <a:pt x="57" y="3"/>
                      <a:pt x="57" y="3"/>
                    </a:cubicBezTo>
                    <a:cubicBezTo>
                      <a:pt x="39" y="0"/>
                      <a:pt x="21" y="11"/>
                      <a:pt x="17" y="30"/>
                    </a:cubicBezTo>
                    <a:close/>
                  </a:path>
                </a:pathLst>
              </a:custGeom>
              <a:solidFill>
                <a:schemeClr val="accent1"/>
              </a:solid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cs typeface="+mn-ea"/>
                  <a:sym typeface="+mn-lt"/>
                </a:endParaRPr>
              </a:p>
            </p:txBody>
          </p:sp>
          <p:sp>
            <p:nvSpPr>
              <p:cNvPr id="20" name="Freeform: Shape 91"/>
              <p:cNvSpPr/>
              <p:nvPr/>
            </p:nvSpPr>
            <p:spPr bwMode="auto">
              <a:xfrm>
                <a:off x="993775" y="804863"/>
                <a:ext cx="344488" cy="850900"/>
              </a:xfrm>
              <a:custGeom>
                <a:gdLst>
                  <a:gd fmla="*/ 114 w 217" name="T0"/>
                  <a:gd fmla="*/ 536 h 536" name="T1"/>
                  <a:gd fmla="*/ 217 w 217" name="T2"/>
                  <a:gd fmla="*/ 24 h 536" name="T3"/>
                  <a:gd fmla="*/ 102 w 217" name="T4"/>
                  <a:gd fmla="*/ 0 h 536" name="T5"/>
                  <a:gd fmla="*/ 0 w 217" name="T6"/>
                  <a:gd fmla="*/ 512 h 536" name="T7"/>
                  <a:gd fmla="*/ 114 w 217" name="T8"/>
                  <a:gd fmla="*/ 536 h 536" name="T9"/>
                </a:gdLst>
                <a:cxnLst>
                  <a:cxn ang="0">
                    <a:pos x="T0" y="T1"/>
                  </a:cxn>
                  <a:cxn ang="0">
                    <a:pos x="T2" y="T3"/>
                  </a:cxn>
                  <a:cxn ang="0">
                    <a:pos x="T4" y="T5"/>
                  </a:cxn>
                  <a:cxn ang="0">
                    <a:pos x="T6" y="T7"/>
                  </a:cxn>
                  <a:cxn ang="0">
                    <a:pos x="T8" y="T9"/>
                  </a:cxn>
                </a:cxnLst>
                <a:rect b="b" l="0" r="r" t="0"/>
                <a:pathLst>
                  <a:path h="536" w="216">
                    <a:moveTo>
                      <a:pt x="114" y="536"/>
                    </a:moveTo>
                    <a:lnTo>
                      <a:pt x="217" y="24"/>
                    </a:lnTo>
                    <a:lnTo>
                      <a:pt x="102" y="0"/>
                    </a:lnTo>
                    <a:lnTo>
                      <a:pt x="0" y="512"/>
                    </a:lnTo>
                    <a:lnTo>
                      <a:pt x="114" y="536"/>
                    </a:lnTo>
                    <a:close/>
                  </a:path>
                </a:pathLst>
              </a:custGeom>
              <a:solidFill>
                <a:schemeClr val="accent1">
                  <a:lumMod val="40000"/>
                  <a:lumOff val="60000"/>
                </a:schemeClr>
              </a:solidFill>
              <a:ln>
                <a:noFill/>
              </a:ln>
              <a:extLst>
                <a:ext uri="{91240B29-F687-4f45-9708-019B960494DF}">
                  <a14:hiddenLine xmlns:lc="http://schemas.openxmlformats.org/drawingml/2006/lockedCanvas" w="9525">
                    <a:solidFill>
                      <a:srgbClr val="000000"/>
                    </a:solidFill>
                    <a:round/>
                    <a:headEnd/>
                    <a:tailEnd/>
                  </a14:hiddenLine>
                </a:ext>
              </a:extLst>
            </p:spPr>
            <p:txBody>
              <a:bodyPr anchor="ctr"/>
              <a:lstStyle/>
              <a:p>
                <a:pPr algn="ctr"/>
                <a:endParaRPr>
                  <a:cs typeface="+mn-ea"/>
                  <a:sym typeface="+mn-lt"/>
                </a:endParaRPr>
              </a:p>
            </p:txBody>
          </p:sp>
        </p:grpSp>
      </p:grpSp>
    </p:spTree>
    <p:extLst>
      <p:ext uri="{BB962C8B-B14F-4D97-AF65-F5344CB8AC3E}">
        <p14:creationId val="3369687292"/>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53" presetSubtype="0">
                                  <p:stCondLst>
                                    <p:cond delay="0"/>
                                  </p:stCondLst>
                                  <p:childTnLst>
                                    <p:set>
                                      <p:cBhvr>
                                        <p:cTn dur="1" fill="hold" id="6">
                                          <p:stCondLst>
                                            <p:cond delay="0"/>
                                          </p:stCondLst>
                                        </p:cTn>
                                        <p:tgtEl>
                                          <p:spTgt spid="59"/>
                                        </p:tgtEl>
                                        <p:attrNameLst>
                                          <p:attrName>style.visibility</p:attrName>
                                        </p:attrNameLst>
                                      </p:cBhvr>
                                      <p:to>
                                        <p:strVal val="visible"/>
                                      </p:to>
                                    </p:set>
                                    <p:anim calcmode="lin" valueType="num">
                                      <p:cBhvr>
                                        <p:cTn dur="500" fill="hold" id="7"/>
                                        <p:tgtEl>
                                          <p:spTgt spid="59"/>
                                        </p:tgtEl>
                                        <p:attrNameLst>
                                          <p:attrName>ppt_w</p:attrName>
                                        </p:attrNameLst>
                                      </p:cBhvr>
                                      <p:tavLst>
                                        <p:tav tm="0">
                                          <p:val>
                                            <p:fltVal val="0"/>
                                          </p:val>
                                        </p:tav>
                                        <p:tav tm="100000">
                                          <p:val>
                                            <p:strVal val="#ppt_w"/>
                                          </p:val>
                                        </p:tav>
                                      </p:tavLst>
                                    </p:anim>
                                    <p:anim calcmode="lin" valueType="num">
                                      <p:cBhvr>
                                        <p:cTn dur="500" fill="hold" id="8"/>
                                        <p:tgtEl>
                                          <p:spTgt spid="59"/>
                                        </p:tgtEl>
                                        <p:attrNameLst>
                                          <p:attrName>ppt_h</p:attrName>
                                        </p:attrNameLst>
                                      </p:cBhvr>
                                      <p:tavLst>
                                        <p:tav tm="0">
                                          <p:val>
                                            <p:fltVal val="0"/>
                                          </p:val>
                                        </p:tav>
                                        <p:tav tm="100000">
                                          <p:val>
                                            <p:strVal val="#ppt_h"/>
                                          </p:val>
                                        </p:tav>
                                      </p:tavLst>
                                    </p:anim>
                                    <p:animEffect filter="fade" transition="in">
                                      <p:cBhvr>
                                        <p:cTn dur="500" id="9"/>
                                        <p:tgtEl>
                                          <p:spTgt spid="59"/>
                                        </p:tgtEl>
                                      </p:cBhvr>
                                    </p:animEffect>
                                  </p:childTnLst>
                                </p:cTn>
                              </p:par>
                            </p:childTnLst>
                          </p:cTn>
                        </p:par>
                        <p:par>
                          <p:cTn fill="hold" id="10" nodeType="afterGroup">
                            <p:stCondLst>
                              <p:cond delay="500"/>
                            </p:stCondLst>
                            <p:childTnLst>
                              <p:par>
                                <p:cTn fill="hold" id="11" nodeType="afterEffect" presetClass="entr" presetID="26" presetSubtype="0">
                                  <p:stCondLst>
                                    <p:cond delay="0"/>
                                  </p:stCondLst>
                                  <p:childTnLst>
                                    <p:set>
                                      <p:cBhvr>
                                        <p:cTn dur="1" fill="hold" id="12">
                                          <p:stCondLst>
                                            <p:cond delay="0"/>
                                          </p:stCondLst>
                                        </p:cTn>
                                        <p:tgtEl>
                                          <p:spTgt spid="63"/>
                                        </p:tgtEl>
                                        <p:attrNameLst>
                                          <p:attrName>style.visibility</p:attrName>
                                        </p:attrNameLst>
                                      </p:cBhvr>
                                      <p:to>
                                        <p:strVal val="visible"/>
                                      </p:to>
                                    </p:set>
                                    <p:animEffect filter="wipe(down)" transition="in">
                                      <p:cBhvr>
                                        <p:cTn dur="580" id="13">
                                          <p:stCondLst>
                                            <p:cond delay="0"/>
                                          </p:stCondLst>
                                        </p:cTn>
                                        <p:tgtEl>
                                          <p:spTgt spid="63"/>
                                        </p:tgtEl>
                                      </p:cBhvr>
                                    </p:animEffect>
                                    <p:anim calcmode="lin" valueType="num">
                                      <p:cBhvr>
                                        <p:cTn dur="1822" id="14"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dur="664" id="15" tmFilter="0.0,0.0; 0.25,0.07; 0.50,0.2; 0.75,0.467; 1.0,1.0">
                                          <p:stCondLst>
                                            <p:cond delay="0"/>
                                          </p:stCondLst>
                                        </p:cTn>
                                        <p:tgtEl>
                                          <p:spTgt spid="63"/>
                                        </p:tgtEl>
                                        <p:attrNameLst>
                                          <p:attrName>ppt_y</p:attrName>
                                        </p:attrNameLst>
                                      </p:cBhvr>
                                      <p:tavLst>
                                        <p:tav fmla="#ppt_y-sin(pi*$)/3" tm="0">
                                          <p:val>
                                            <p:fltVal val="0.5"/>
                                          </p:val>
                                        </p:tav>
                                        <p:tav tm="100000">
                                          <p:val>
                                            <p:fltVal val="1"/>
                                          </p:val>
                                        </p:tav>
                                      </p:tavLst>
                                    </p:anim>
                                    <p:anim calcmode="lin" valueType="num">
                                      <p:cBhvr>
                                        <p:cTn dur="664" id="16" tmFilter="0, 0; 0.125,0.2665; 0.25,0.4; 0.375,0.465; 0.5,0.5;  0.625,0.535; 0.75,0.6; 0.875,0.7335; 1,1">
                                          <p:stCondLst>
                                            <p:cond delay="664"/>
                                          </p:stCondLst>
                                        </p:cTn>
                                        <p:tgtEl>
                                          <p:spTgt spid="63"/>
                                        </p:tgtEl>
                                        <p:attrNameLst>
                                          <p:attrName>ppt_y</p:attrName>
                                        </p:attrNameLst>
                                      </p:cBhvr>
                                      <p:tavLst>
                                        <p:tav fmla="#ppt_y-sin(pi*$)/9" tm="0">
                                          <p:val>
                                            <p:fltVal val="0"/>
                                          </p:val>
                                        </p:tav>
                                        <p:tav tm="100000">
                                          <p:val>
                                            <p:fltVal val="1"/>
                                          </p:val>
                                        </p:tav>
                                      </p:tavLst>
                                    </p:anim>
                                    <p:anim calcmode="lin" valueType="num">
                                      <p:cBhvr>
                                        <p:cTn dur="332" id="17" tmFilter="0, 0; 0.125,0.2665; 0.25,0.4; 0.375,0.465; 0.5,0.5;  0.625,0.535; 0.75,0.6; 0.875,0.7335; 1,1">
                                          <p:stCondLst>
                                            <p:cond delay="1324"/>
                                          </p:stCondLst>
                                        </p:cTn>
                                        <p:tgtEl>
                                          <p:spTgt spid="63"/>
                                        </p:tgtEl>
                                        <p:attrNameLst>
                                          <p:attrName>ppt_y</p:attrName>
                                        </p:attrNameLst>
                                      </p:cBhvr>
                                      <p:tavLst>
                                        <p:tav fmla="#ppt_y-sin(pi*$)/27" tm="0">
                                          <p:val>
                                            <p:fltVal val="0"/>
                                          </p:val>
                                        </p:tav>
                                        <p:tav tm="100000">
                                          <p:val>
                                            <p:fltVal val="1"/>
                                          </p:val>
                                        </p:tav>
                                      </p:tavLst>
                                    </p:anim>
                                    <p:anim calcmode="lin" valueType="num">
                                      <p:cBhvr>
                                        <p:cTn dur="164" id="18" tmFilter="0, 0; 0.125,0.2665; 0.25,0.4; 0.375,0.465; 0.5,0.5;  0.625,0.535; 0.75,0.6; 0.875,0.7335; 1,1">
                                          <p:stCondLst>
                                            <p:cond delay="1656"/>
                                          </p:stCondLst>
                                        </p:cTn>
                                        <p:tgtEl>
                                          <p:spTgt spid="63"/>
                                        </p:tgtEl>
                                        <p:attrNameLst>
                                          <p:attrName>ppt_y</p:attrName>
                                        </p:attrNameLst>
                                      </p:cBhvr>
                                      <p:tavLst>
                                        <p:tav fmla="#ppt_y-sin(pi*$)/81" tm="0">
                                          <p:val>
                                            <p:fltVal val="0"/>
                                          </p:val>
                                        </p:tav>
                                        <p:tav tm="100000">
                                          <p:val>
                                            <p:fltVal val="1"/>
                                          </p:val>
                                        </p:tav>
                                      </p:tavLst>
                                    </p:anim>
                                    <p:animScale>
                                      <p:cBhvr>
                                        <p:cTn dur="26" id="19">
                                          <p:stCondLst>
                                            <p:cond delay="650"/>
                                          </p:stCondLst>
                                        </p:cTn>
                                        <p:tgtEl>
                                          <p:spTgt spid="63"/>
                                        </p:tgtEl>
                                      </p:cBhvr>
                                      <p:to x="100000" y="60000"/>
                                    </p:animScale>
                                    <p:animScale>
                                      <p:cBhvr>
                                        <p:cTn decel="50000" dur="166" id="20">
                                          <p:stCondLst>
                                            <p:cond delay="676"/>
                                          </p:stCondLst>
                                        </p:cTn>
                                        <p:tgtEl>
                                          <p:spTgt spid="63"/>
                                        </p:tgtEl>
                                      </p:cBhvr>
                                      <p:to x="100000" y="100000"/>
                                    </p:animScale>
                                    <p:animScale>
                                      <p:cBhvr>
                                        <p:cTn dur="26" id="21">
                                          <p:stCondLst>
                                            <p:cond delay="1312"/>
                                          </p:stCondLst>
                                        </p:cTn>
                                        <p:tgtEl>
                                          <p:spTgt spid="63"/>
                                        </p:tgtEl>
                                      </p:cBhvr>
                                      <p:to x="100000" y="80000"/>
                                    </p:animScale>
                                    <p:animScale>
                                      <p:cBhvr>
                                        <p:cTn decel="50000" dur="166" id="22">
                                          <p:stCondLst>
                                            <p:cond delay="1338"/>
                                          </p:stCondLst>
                                        </p:cTn>
                                        <p:tgtEl>
                                          <p:spTgt spid="63"/>
                                        </p:tgtEl>
                                      </p:cBhvr>
                                      <p:to x="100000" y="100000"/>
                                    </p:animScale>
                                    <p:animScale>
                                      <p:cBhvr>
                                        <p:cTn dur="26" id="23">
                                          <p:stCondLst>
                                            <p:cond delay="1642"/>
                                          </p:stCondLst>
                                        </p:cTn>
                                        <p:tgtEl>
                                          <p:spTgt spid="63"/>
                                        </p:tgtEl>
                                      </p:cBhvr>
                                      <p:to x="100000" y="90000"/>
                                    </p:animScale>
                                    <p:animScale>
                                      <p:cBhvr>
                                        <p:cTn decel="50000" dur="166" id="24">
                                          <p:stCondLst>
                                            <p:cond delay="1668"/>
                                          </p:stCondLst>
                                        </p:cTn>
                                        <p:tgtEl>
                                          <p:spTgt spid="63"/>
                                        </p:tgtEl>
                                      </p:cBhvr>
                                      <p:to x="100000" y="100000"/>
                                    </p:animScale>
                                    <p:animScale>
                                      <p:cBhvr>
                                        <p:cTn dur="26" id="25">
                                          <p:stCondLst>
                                            <p:cond delay="1808"/>
                                          </p:stCondLst>
                                        </p:cTn>
                                        <p:tgtEl>
                                          <p:spTgt spid="63"/>
                                        </p:tgtEl>
                                      </p:cBhvr>
                                      <p:to x="100000" y="95000"/>
                                    </p:animScale>
                                    <p:animScale>
                                      <p:cBhvr>
                                        <p:cTn decel="50000" dur="166" id="26">
                                          <p:stCondLst>
                                            <p:cond delay="1834"/>
                                          </p:stCondLst>
                                        </p:cTn>
                                        <p:tgtEl>
                                          <p:spTgt spid="63"/>
                                        </p:tgtEl>
                                      </p:cBhvr>
                                      <p:to x="100000" y="100000"/>
                                    </p:animScale>
                                  </p:childTnLst>
                                </p:cTn>
                              </p:par>
                            </p:childTnLst>
                          </p:cTn>
                        </p:par>
                        <p:par>
                          <p:cTn fill="hold" id="27" nodeType="afterGroup">
                            <p:stCondLst>
                              <p:cond delay="2500"/>
                            </p:stCondLst>
                            <p:childTnLst>
                              <p:par>
                                <p:cTn fill="hold" id="28" nodeType="afterEffect" presetClass="entr" presetID="26" presetSubtype="0">
                                  <p:stCondLst>
                                    <p:cond delay="0"/>
                                  </p:stCondLst>
                                  <p:childTnLst>
                                    <p:set>
                                      <p:cBhvr>
                                        <p:cTn dur="1" fill="hold" id="29">
                                          <p:stCondLst>
                                            <p:cond delay="0"/>
                                          </p:stCondLst>
                                        </p:cTn>
                                        <p:tgtEl>
                                          <p:spTgt spid="62"/>
                                        </p:tgtEl>
                                        <p:attrNameLst>
                                          <p:attrName>style.visibility</p:attrName>
                                        </p:attrNameLst>
                                      </p:cBhvr>
                                      <p:to>
                                        <p:strVal val="visible"/>
                                      </p:to>
                                    </p:set>
                                    <p:animEffect filter="wipe(down)" transition="in">
                                      <p:cBhvr>
                                        <p:cTn dur="580" id="30">
                                          <p:stCondLst>
                                            <p:cond delay="0"/>
                                          </p:stCondLst>
                                        </p:cTn>
                                        <p:tgtEl>
                                          <p:spTgt spid="62"/>
                                        </p:tgtEl>
                                      </p:cBhvr>
                                    </p:animEffect>
                                    <p:anim calcmode="lin" valueType="num">
                                      <p:cBhvr>
                                        <p:cTn dur="1822" id="31"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dur="664" id="32" tmFilter="0.0,0.0; 0.25,0.07; 0.50,0.2; 0.75,0.467; 1.0,1.0">
                                          <p:stCondLst>
                                            <p:cond delay="0"/>
                                          </p:stCondLst>
                                        </p:cTn>
                                        <p:tgtEl>
                                          <p:spTgt spid="62"/>
                                        </p:tgtEl>
                                        <p:attrNameLst>
                                          <p:attrName>ppt_y</p:attrName>
                                        </p:attrNameLst>
                                      </p:cBhvr>
                                      <p:tavLst>
                                        <p:tav fmla="#ppt_y-sin(pi*$)/3" tm="0">
                                          <p:val>
                                            <p:fltVal val="0.5"/>
                                          </p:val>
                                        </p:tav>
                                        <p:tav tm="100000">
                                          <p:val>
                                            <p:fltVal val="1"/>
                                          </p:val>
                                        </p:tav>
                                      </p:tavLst>
                                    </p:anim>
                                    <p:anim calcmode="lin" valueType="num">
                                      <p:cBhvr>
                                        <p:cTn dur="664" id="33" tmFilter="0, 0; 0.125,0.2665; 0.25,0.4; 0.375,0.465; 0.5,0.5;  0.625,0.535; 0.75,0.6; 0.875,0.7335; 1,1">
                                          <p:stCondLst>
                                            <p:cond delay="664"/>
                                          </p:stCondLst>
                                        </p:cTn>
                                        <p:tgtEl>
                                          <p:spTgt spid="62"/>
                                        </p:tgtEl>
                                        <p:attrNameLst>
                                          <p:attrName>ppt_y</p:attrName>
                                        </p:attrNameLst>
                                      </p:cBhvr>
                                      <p:tavLst>
                                        <p:tav fmla="#ppt_y-sin(pi*$)/9" tm="0">
                                          <p:val>
                                            <p:fltVal val="0"/>
                                          </p:val>
                                        </p:tav>
                                        <p:tav tm="100000">
                                          <p:val>
                                            <p:fltVal val="1"/>
                                          </p:val>
                                        </p:tav>
                                      </p:tavLst>
                                    </p:anim>
                                    <p:anim calcmode="lin" valueType="num">
                                      <p:cBhvr>
                                        <p:cTn dur="332" id="34" tmFilter="0, 0; 0.125,0.2665; 0.25,0.4; 0.375,0.465; 0.5,0.5;  0.625,0.535; 0.75,0.6; 0.875,0.7335; 1,1">
                                          <p:stCondLst>
                                            <p:cond delay="1324"/>
                                          </p:stCondLst>
                                        </p:cTn>
                                        <p:tgtEl>
                                          <p:spTgt spid="62"/>
                                        </p:tgtEl>
                                        <p:attrNameLst>
                                          <p:attrName>ppt_y</p:attrName>
                                        </p:attrNameLst>
                                      </p:cBhvr>
                                      <p:tavLst>
                                        <p:tav fmla="#ppt_y-sin(pi*$)/27" tm="0">
                                          <p:val>
                                            <p:fltVal val="0"/>
                                          </p:val>
                                        </p:tav>
                                        <p:tav tm="100000">
                                          <p:val>
                                            <p:fltVal val="1"/>
                                          </p:val>
                                        </p:tav>
                                      </p:tavLst>
                                    </p:anim>
                                    <p:anim calcmode="lin" valueType="num">
                                      <p:cBhvr>
                                        <p:cTn dur="164" id="35" tmFilter="0, 0; 0.125,0.2665; 0.25,0.4; 0.375,0.465; 0.5,0.5;  0.625,0.535; 0.75,0.6; 0.875,0.7335; 1,1">
                                          <p:stCondLst>
                                            <p:cond delay="1656"/>
                                          </p:stCondLst>
                                        </p:cTn>
                                        <p:tgtEl>
                                          <p:spTgt spid="62"/>
                                        </p:tgtEl>
                                        <p:attrNameLst>
                                          <p:attrName>ppt_y</p:attrName>
                                        </p:attrNameLst>
                                      </p:cBhvr>
                                      <p:tavLst>
                                        <p:tav fmla="#ppt_y-sin(pi*$)/81" tm="0">
                                          <p:val>
                                            <p:fltVal val="0"/>
                                          </p:val>
                                        </p:tav>
                                        <p:tav tm="100000">
                                          <p:val>
                                            <p:fltVal val="1"/>
                                          </p:val>
                                        </p:tav>
                                      </p:tavLst>
                                    </p:anim>
                                    <p:animScale>
                                      <p:cBhvr>
                                        <p:cTn dur="26" id="36">
                                          <p:stCondLst>
                                            <p:cond delay="650"/>
                                          </p:stCondLst>
                                        </p:cTn>
                                        <p:tgtEl>
                                          <p:spTgt spid="62"/>
                                        </p:tgtEl>
                                      </p:cBhvr>
                                      <p:to x="100000" y="60000"/>
                                    </p:animScale>
                                    <p:animScale>
                                      <p:cBhvr>
                                        <p:cTn decel="50000" dur="166" id="37">
                                          <p:stCondLst>
                                            <p:cond delay="676"/>
                                          </p:stCondLst>
                                        </p:cTn>
                                        <p:tgtEl>
                                          <p:spTgt spid="62"/>
                                        </p:tgtEl>
                                      </p:cBhvr>
                                      <p:to x="100000" y="100000"/>
                                    </p:animScale>
                                    <p:animScale>
                                      <p:cBhvr>
                                        <p:cTn dur="26" id="38">
                                          <p:stCondLst>
                                            <p:cond delay="1312"/>
                                          </p:stCondLst>
                                        </p:cTn>
                                        <p:tgtEl>
                                          <p:spTgt spid="62"/>
                                        </p:tgtEl>
                                      </p:cBhvr>
                                      <p:to x="100000" y="80000"/>
                                    </p:animScale>
                                    <p:animScale>
                                      <p:cBhvr>
                                        <p:cTn decel="50000" dur="166" id="39">
                                          <p:stCondLst>
                                            <p:cond delay="1338"/>
                                          </p:stCondLst>
                                        </p:cTn>
                                        <p:tgtEl>
                                          <p:spTgt spid="62"/>
                                        </p:tgtEl>
                                      </p:cBhvr>
                                      <p:to x="100000" y="100000"/>
                                    </p:animScale>
                                    <p:animScale>
                                      <p:cBhvr>
                                        <p:cTn dur="26" id="40">
                                          <p:stCondLst>
                                            <p:cond delay="1642"/>
                                          </p:stCondLst>
                                        </p:cTn>
                                        <p:tgtEl>
                                          <p:spTgt spid="62"/>
                                        </p:tgtEl>
                                      </p:cBhvr>
                                      <p:to x="100000" y="90000"/>
                                    </p:animScale>
                                    <p:animScale>
                                      <p:cBhvr>
                                        <p:cTn decel="50000" dur="166" id="41">
                                          <p:stCondLst>
                                            <p:cond delay="1668"/>
                                          </p:stCondLst>
                                        </p:cTn>
                                        <p:tgtEl>
                                          <p:spTgt spid="62"/>
                                        </p:tgtEl>
                                      </p:cBhvr>
                                      <p:to x="100000" y="100000"/>
                                    </p:animScale>
                                    <p:animScale>
                                      <p:cBhvr>
                                        <p:cTn dur="26" id="42">
                                          <p:stCondLst>
                                            <p:cond delay="1808"/>
                                          </p:stCondLst>
                                        </p:cTn>
                                        <p:tgtEl>
                                          <p:spTgt spid="62"/>
                                        </p:tgtEl>
                                      </p:cBhvr>
                                      <p:to x="100000" y="95000"/>
                                    </p:animScale>
                                    <p:animScale>
                                      <p:cBhvr>
                                        <p:cTn decel="50000" dur="166" id="43">
                                          <p:stCondLst>
                                            <p:cond delay="1834"/>
                                          </p:stCondLst>
                                        </p:cTn>
                                        <p:tgtEl>
                                          <p:spTgt spid="62"/>
                                        </p:tgtEl>
                                      </p:cBhvr>
                                      <p:to x="100000" y="100000"/>
                                    </p:animScale>
                                  </p:childTnLst>
                                </p:cTn>
                              </p:par>
                            </p:childTnLst>
                          </p:cTn>
                        </p:par>
                        <p:par>
                          <p:cTn fill="hold" id="44" nodeType="afterGroup">
                            <p:stCondLst>
                              <p:cond delay="4500"/>
                            </p:stCondLst>
                            <p:childTnLst>
                              <p:par>
                                <p:cTn fill="hold" id="45" nodeType="afterEffect" presetClass="entr" presetID="26" presetSubtype="0">
                                  <p:stCondLst>
                                    <p:cond delay="0"/>
                                  </p:stCondLst>
                                  <p:childTnLst>
                                    <p:set>
                                      <p:cBhvr>
                                        <p:cTn dur="1" fill="hold" id="46">
                                          <p:stCondLst>
                                            <p:cond delay="0"/>
                                          </p:stCondLst>
                                        </p:cTn>
                                        <p:tgtEl>
                                          <p:spTgt spid="61"/>
                                        </p:tgtEl>
                                        <p:attrNameLst>
                                          <p:attrName>style.visibility</p:attrName>
                                        </p:attrNameLst>
                                      </p:cBhvr>
                                      <p:to>
                                        <p:strVal val="visible"/>
                                      </p:to>
                                    </p:set>
                                    <p:animEffect filter="wipe(down)" transition="in">
                                      <p:cBhvr>
                                        <p:cTn dur="580" id="47">
                                          <p:stCondLst>
                                            <p:cond delay="0"/>
                                          </p:stCondLst>
                                        </p:cTn>
                                        <p:tgtEl>
                                          <p:spTgt spid="61"/>
                                        </p:tgtEl>
                                      </p:cBhvr>
                                    </p:animEffect>
                                    <p:anim calcmode="lin" valueType="num">
                                      <p:cBhvr>
                                        <p:cTn dur="1822" id="48"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dur="664" id="49" tmFilter="0.0,0.0; 0.25,0.07; 0.50,0.2; 0.75,0.467; 1.0,1.0">
                                          <p:stCondLst>
                                            <p:cond delay="0"/>
                                          </p:stCondLst>
                                        </p:cTn>
                                        <p:tgtEl>
                                          <p:spTgt spid="61"/>
                                        </p:tgtEl>
                                        <p:attrNameLst>
                                          <p:attrName>ppt_y</p:attrName>
                                        </p:attrNameLst>
                                      </p:cBhvr>
                                      <p:tavLst>
                                        <p:tav fmla="#ppt_y-sin(pi*$)/3" tm="0">
                                          <p:val>
                                            <p:fltVal val="0.5"/>
                                          </p:val>
                                        </p:tav>
                                        <p:tav tm="100000">
                                          <p:val>
                                            <p:fltVal val="1"/>
                                          </p:val>
                                        </p:tav>
                                      </p:tavLst>
                                    </p:anim>
                                    <p:anim calcmode="lin" valueType="num">
                                      <p:cBhvr>
                                        <p:cTn dur="664" id="50" tmFilter="0, 0; 0.125,0.2665; 0.25,0.4; 0.375,0.465; 0.5,0.5;  0.625,0.535; 0.75,0.6; 0.875,0.7335; 1,1">
                                          <p:stCondLst>
                                            <p:cond delay="664"/>
                                          </p:stCondLst>
                                        </p:cTn>
                                        <p:tgtEl>
                                          <p:spTgt spid="61"/>
                                        </p:tgtEl>
                                        <p:attrNameLst>
                                          <p:attrName>ppt_y</p:attrName>
                                        </p:attrNameLst>
                                      </p:cBhvr>
                                      <p:tavLst>
                                        <p:tav fmla="#ppt_y-sin(pi*$)/9" tm="0">
                                          <p:val>
                                            <p:fltVal val="0"/>
                                          </p:val>
                                        </p:tav>
                                        <p:tav tm="100000">
                                          <p:val>
                                            <p:fltVal val="1"/>
                                          </p:val>
                                        </p:tav>
                                      </p:tavLst>
                                    </p:anim>
                                    <p:anim calcmode="lin" valueType="num">
                                      <p:cBhvr>
                                        <p:cTn dur="332" id="51" tmFilter="0, 0; 0.125,0.2665; 0.25,0.4; 0.375,0.465; 0.5,0.5;  0.625,0.535; 0.75,0.6; 0.875,0.7335; 1,1">
                                          <p:stCondLst>
                                            <p:cond delay="1324"/>
                                          </p:stCondLst>
                                        </p:cTn>
                                        <p:tgtEl>
                                          <p:spTgt spid="61"/>
                                        </p:tgtEl>
                                        <p:attrNameLst>
                                          <p:attrName>ppt_y</p:attrName>
                                        </p:attrNameLst>
                                      </p:cBhvr>
                                      <p:tavLst>
                                        <p:tav fmla="#ppt_y-sin(pi*$)/27" tm="0">
                                          <p:val>
                                            <p:fltVal val="0"/>
                                          </p:val>
                                        </p:tav>
                                        <p:tav tm="100000">
                                          <p:val>
                                            <p:fltVal val="1"/>
                                          </p:val>
                                        </p:tav>
                                      </p:tavLst>
                                    </p:anim>
                                    <p:anim calcmode="lin" valueType="num">
                                      <p:cBhvr>
                                        <p:cTn dur="164" id="52" tmFilter="0, 0; 0.125,0.2665; 0.25,0.4; 0.375,0.465; 0.5,0.5;  0.625,0.535; 0.75,0.6; 0.875,0.7335; 1,1">
                                          <p:stCondLst>
                                            <p:cond delay="1656"/>
                                          </p:stCondLst>
                                        </p:cTn>
                                        <p:tgtEl>
                                          <p:spTgt spid="61"/>
                                        </p:tgtEl>
                                        <p:attrNameLst>
                                          <p:attrName>ppt_y</p:attrName>
                                        </p:attrNameLst>
                                      </p:cBhvr>
                                      <p:tavLst>
                                        <p:tav fmla="#ppt_y-sin(pi*$)/81" tm="0">
                                          <p:val>
                                            <p:fltVal val="0"/>
                                          </p:val>
                                        </p:tav>
                                        <p:tav tm="100000">
                                          <p:val>
                                            <p:fltVal val="1"/>
                                          </p:val>
                                        </p:tav>
                                      </p:tavLst>
                                    </p:anim>
                                    <p:animScale>
                                      <p:cBhvr>
                                        <p:cTn dur="26" id="53">
                                          <p:stCondLst>
                                            <p:cond delay="650"/>
                                          </p:stCondLst>
                                        </p:cTn>
                                        <p:tgtEl>
                                          <p:spTgt spid="61"/>
                                        </p:tgtEl>
                                      </p:cBhvr>
                                      <p:to x="100000" y="60000"/>
                                    </p:animScale>
                                    <p:animScale>
                                      <p:cBhvr>
                                        <p:cTn decel="50000" dur="166" id="54">
                                          <p:stCondLst>
                                            <p:cond delay="676"/>
                                          </p:stCondLst>
                                        </p:cTn>
                                        <p:tgtEl>
                                          <p:spTgt spid="61"/>
                                        </p:tgtEl>
                                      </p:cBhvr>
                                      <p:to x="100000" y="100000"/>
                                    </p:animScale>
                                    <p:animScale>
                                      <p:cBhvr>
                                        <p:cTn dur="26" id="55">
                                          <p:stCondLst>
                                            <p:cond delay="1312"/>
                                          </p:stCondLst>
                                        </p:cTn>
                                        <p:tgtEl>
                                          <p:spTgt spid="61"/>
                                        </p:tgtEl>
                                      </p:cBhvr>
                                      <p:to x="100000" y="80000"/>
                                    </p:animScale>
                                    <p:animScale>
                                      <p:cBhvr>
                                        <p:cTn decel="50000" dur="166" id="56">
                                          <p:stCondLst>
                                            <p:cond delay="1338"/>
                                          </p:stCondLst>
                                        </p:cTn>
                                        <p:tgtEl>
                                          <p:spTgt spid="61"/>
                                        </p:tgtEl>
                                      </p:cBhvr>
                                      <p:to x="100000" y="100000"/>
                                    </p:animScale>
                                    <p:animScale>
                                      <p:cBhvr>
                                        <p:cTn dur="26" id="57">
                                          <p:stCondLst>
                                            <p:cond delay="1642"/>
                                          </p:stCondLst>
                                        </p:cTn>
                                        <p:tgtEl>
                                          <p:spTgt spid="61"/>
                                        </p:tgtEl>
                                      </p:cBhvr>
                                      <p:to x="100000" y="90000"/>
                                    </p:animScale>
                                    <p:animScale>
                                      <p:cBhvr>
                                        <p:cTn decel="50000" dur="166" id="58">
                                          <p:stCondLst>
                                            <p:cond delay="1668"/>
                                          </p:stCondLst>
                                        </p:cTn>
                                        <p:tgtEl>
                                          <p:spTgt spid="61"/>
                                        </p:tgtEl>
                                      </p:cBhvr>
                                      <p:to x="100000" y="100000"/>
                                    </p:animScale>
                                    <p:animScale>
                                      <p:cBhvr>
                                        <p:cTn dur="26" id="59">
                                          <p:stCondLst>
                                            <p:cond delay="1808"/>
                                          </p:stCondLst>
                                        </p:cTn>
                                        <p:tgtEl>
                                          <p:spTgt spid="61"/>
                                        </p:tgtEl>
                                      </p:cBhvr>
                                      <p:to x="100000" y="95000"/>
                                    </p:animScale>
                                    <p:animScale>
                                      <p:cBhvr>
                                        <p:cTn decel="50000" dur="166" id="60">
                                          <p:stCondLst>
                                            <p:cond delay="1834"/>
                                          </p:stCondLst>
                                        </p:cTn>
                                        <p:tgtEl>
                                          <p:spTgt spid="61"/>
                                        </p:tgtEl>
                                      </p:cBhvr>
                                      <p:to x="100000" y="100000"/>
                                    </p:animScale>
                                  </p:childTnLst>
                                </p:cTn>
                              </p:par>
                            </p:childTnLst>
                          </p:cTn>
                        </p:par>
                        <p:par>
                          <p:cTn fill="hold" id="61" nodeType="afterGroup">
                            <p:stCondLst>
                              <p:cond delay="6500"/>
                            </p:stCondLst>
                            <p:childTnLst>
                              <p:par>
                                <p:cTn fill="hold" id="62" nodeType="afterEffect" presetClass="entr" presetID="26" presetSubtype="0">
                                  <p:stCondLst>
                                    <p:cond delay="0"/>
                                  </p:stCondLst>
                                  <p:childTnLst>
                                    <p:set>
                                      <p:cBhvr>
                                        <p:cTn dur="1" fill="hold" id="63">
                                          <p:stCondLst>
                                            <p:cond delay="0"/>
                                          </p:stCondLst>
                                        </p:cTn>
                                        <p:tgtEl>
                                          <p:spTgt spid="60"/>
                                        </p:tgtEl>
                                        <p:attrNameLst>
                                          <p:attrName>style.visibility</p:attrName>
                                        </p:attrNameLst>
                                      </p:cBhvr>
                                      <p:to>
                                        <p:strVal val="visible"/>
                                      </p:to>
                                    </p:set>
                                    <p:animEffect filter="wipe(down)" transition="in">
                                      <p:cBhvr>
                                        <p:cTn dur="580" id="64">
                                          <p:stCondLst>
                                            <p:cond delay="0"/>
                                          </p:stCondLst>
                                        </p:cTn>
                                        <p:tgtEl>
                                          <p:spTgt spid="60"/>
                                        </p:tgtEl>
                                      </p:cBhvr>
                                    </p:animEffect>
                                    <p:anim calcmode="lin" valueType="num">
                                      <p:cBhvr>
                                        <p:cTn dur="1822" id="65"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dur="664" id="66" tmFilter="0.0,0.0; 0.25,0.07; 0.50,0.2; 0.75,0.467; 1.0,1.0">
                                          <p:stCondLst>
                                            <p:cond delay="0"/>
                                          </p:stCondLst>
                                        </p:cTn>
                                        <p:tgtEl>
                                          <p:spTgt spid="60"/>
                                        </p:tgtEl>
                                        <p:attrNameLst>
                                          <p:attrName>ppt_y</p:attrName>
                                        </p:attrNameLst>
                                      </p:cBhvr>
                                      <p:tavLst>
                                        <p:tav fmla="#ppt_y-sin(pi*$)/3" tm="0">
                                          <p:val>
                                            <p:fltVal val="0.5"/>
                                          </p:val>
                                        </p:tav>
                                        <p:tav tm="100000">
                                          <p:val>
                                            <p:fltVal val="1"/>
                                          </p:val>
                                        </p:tav>
                                      </p:tavLst>
                                    </p:anim>
                                    <p:anim calcmode="lin" valueType="num">
                                      <p:cBhvr>
                                        <p:cTn dur="664" id="67" tmFilter="0, 0; 0.125,0.2665; 0.25,0.4; 0.375,0.465; 0.5,0.5;  0.625,0.535; 0.75,0.6; 0.875,0.7335; 1,1">
                                          <p:stCondLst>
                                            <p:cond delay="664"/>
                                          </p:stCondLst>
                                        </p:cTn>
                                        <p:tgtEl>
                                          <p:spTgt spid="60"/>
                                        </p:tgtEl>
                                        <p:attrNameLst>
                                          <p:attrName>ppt_y</p:attrName>
                                        </p:attrNameLst>
                                      </p:cBhvr>
                                      <p:tavLst>
                                        <p:tav fmla="#ppt_y-sin(pi*$)/9" tm="0">
                                          <p:val>
                                            <p:fltVal val="0"/>
                                          </p:val>
                                        </p:tav>
                                        <p:tav tm="100000">
                                          <p:val>
                                            <p:fltVal val="1"/>
                                          </p:val>
                                        </p:tav>
                                      </p:tavLst>
                                    </p:anim>
                                    <p:anim calcmode="lin" valueType="num">
                                      <p:cBhvr>
                                        <p:cTn dur="332" id="68" tmFilter="0, 0; 0.125,0.2665; 0.25,0.4; 0.375,0.465; 0.5,0.5;  0.625,0.535; 0.75,0.6; 0.875,0.7335; 1,1">
                                          <p:stCondLst>
                                            <p:cond delay="1324"/>
                                          </p:stCondLst>
                                        </p:cTn>
                                        <p:tgtEl>
                                          <p:spTgt spid="60"/>
                                        </p:tgtEl>
                                        <p:attrNameLst>
                                          <p:attrName>ppt_y</p:attrName>
                                        </p:attrNameLst>
                                      </p:cBhvr>
                                      <p:tavLst>
                                        <p:tav fmla="#ppt_y-sin(pi*$)/27" tm="0">
                                          <p:val>
                                            <p:fltVal val="0"/>
                                          </p:val>
                                        </p:tav>
                                        <p:tav tm="100000">
                                          <p:val>
                                            <p:fltVal val="1"/>
                                          </p:val>
                                        </p:tav>
                                      </p:tavLst>
                                    </p:anim>
                                    <p:anim calcmode="lin" valueType="num">
                                      <p:cBhvr>
                                        <p:cTn dur="164" id="69" tmFilter="0, 0; 0.125,0.2665; 0.25,0.4; 0.375,0.465; 0.5,0.5;  0.625,0.535; 0.75,0.6; 0.875,0.7335; 1,1">
                                          <p:stCondLst>
                                            <p:cond delay="1656"/>
                                          </p:stCondLst>
                                        </p:cTn>
                                        <p:tgtEl>
                                          <p:spTgt spid="60"/>
                                        </p:tgtEl>
                                        <p:attrNameLst>
                                          <p:attrName>ppt_y</p:attrName>
                                        </p:attrNameLst>
                                      </p:cBhvr>
                                      <p:tavLst>
                                        <p:tav fmla="#ppt_y-sin(pi*$)/81" tm="0">
                                          <p:val>
                                            <p:fltVal val="0"/>
                                          </p:val>
                                        </p:tav>
                                        <p:tav tm="100000">
                                          <p:val>
                                            <p:fltVal val="1"/>
                                          </p:val>
                                        </p:tav>
                                      </p:tavLst>
                                    </p:anim>
                                    <p:animScale>
                                      <p:cBhvr>
                                        <p:cTn dur="26" id="70">
                                          <p:stCondLst>
                                            <p:cond delay="650"/>
                                          </p:stCondLst>
                                        </p:cTn>
                                        <p:tgtEl>
                                          <p:spTgt spid="60"/>
                                        </p:tgtEl>
                                      </p:cBhvr>
                                      <p:to x="100000" y="60000"/>
                                    </p:animScale>
                                    <p:animScale>
                                      <p:cBhvr>
                                        <p:cTn decel="50000" dur="166" id="71">
                                          <p:stCondLst>
                                            <p:cond delay="676"/>
                                          </p:stCondLst>
                                        </p:cTn>
                                        <p:tgtEl>
                                          <p:spTgt spid="60"/>
                                        </p:tgtEl>
                                      </p:cBhvr>
                                      <p:to x="100000" y="100000"/>
                                    </p:animScale>
                                    <p:animScale>
                                      <p:cBhvr>
                                        <p:cTn dur="26" id="72">
                                          <p:stCondLst>
                                            <p:cond delay="1312"/>
                                          </p:stCondLst>
                                        </p:cTn>
                                        <p:tgtEl>
                                          <p:spTgt spid="60"/>
                                        </p:tgtEl>
                                      </p:cBhvr>
                                      <p:to x="100000" y="80000"/>
                                    </p:animScale>
                                    <p:animScale>
                                      <p:cBhvr>
                                        <p:cTn decel="50000" dur="166" id="73">
                                          <p:stCondLst>
                                            <p:cond delay="1338"/>
                                          </p:stCondLst>
                                        </p:cTn>
                                        <p:tgtEl>
                                          <p:spTgt spid="60"/>
                                        </p:tgtEl>
                                      </p:cBhvr>
                                      <p:to x="100000" y="100000"/>
                                    </p:animScale>
                                    <p:animScale>
                                      <p:cBhvr>
                                        <p:cTn dur="26" id="74">
                                          <p:stCondLst>
                                            <p:cond delay="1642"/>
                                          </p:stCondLst>
                                        </p:cTn>
                                        <p:tgtEl>
                                          <p:spTgt spid="60"/>
                                        </p:tgtEl>
                                      </p:cBhvr>
                                      <p:to x="100000" y="90000"/>
                                    </p:animScale>
                                    <p:animScale>
                                      <p:cBhvr>
                                        <p:cTn decel="50000" dur="166" id="75">
                                          <p:stCondLst>
                                            <p:cond delay="1668"/>
                                          </p:stCondLst>
                                        </p:cTn>
                                        <p:tgtEl>
                                          <p:spTgt spid="60"/>
                                        </p:tgtEl>
                                      </p:cBhvr>
                                      <p:to x="100000" y="100000"/>
                                    </p:animScale>
                                    <p:animScale>
                                      <p:cBhvr>
                                        <p:cTn dur="26" id="76">
                                          <p:stCondLst>
                                            <p:cond delay="1808"/>
                                          </p:stCondLst>
                                        </p:cTn>
                                        <p:tgtEl>
                                          <p:spTgt spid="60"/>
                                        </p:tgtEl>
                                      </p:cBhvr>
                                      <p:to x="100000" y="95000"/>
                                    </p:animScale>
                                    <p:animScale>
                                      <p:cBhvr>
                                        <p:cTn decel="50000" dur="166" id="77">
                                          <p:stCondLst>
                                            <p:cond delay="1834"/>
                                          </p:stCondLst>
                                        </p:cTn>
                                        <p:tgtEl>
                                          <p:spTgt spid="60"/>
                                        </p:tgtEl>
                                      </p:cBhvr>
                                      <p:to x="100000" y="100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 name="平行四边形 10"/>
          <p:cNvSpPr/>
          <p:nvPr/>
        </p:nvSpPr>
        <p:spPr>
          <a:xfrm>
            <a:off x="781307" y="1372701"/>
            <a:ext cx="1879128" cy="1371600"/>
          </a:xfrm>
          <a:prstGeom prst="parallelogram">
            <a:avLst>
              <a:gd fmla="val 0" name="adj"/>
            </a:avLst>
          </a:prstGeom>
          <a:blipFill>
            <a:blip r:embed="rId3"/>
            <a:stretch>
              <a:fillRect b="-22213" r="-6162" t="-9663"/>
            </a:stretch>
          </a:bli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bIns="45701" lIns="91406" rIns="91406" rtlCol="0" tIns="45701"/>
          <a:lstStyle/>
          <a:p>
            <a:pPr algn="ctr"/>
            <a:endParaRPr altLang="en-US" lang="zh-CN">
              <a:ea typeface="微软雅黑"/>
            </a:endParaRPr>
          </a:p>
        </p:txBody>
      </p:sp>
      <p:sp>
        <p:nvSpPr>
          <p:cNvPr id="12" name="平行四边形 11"/>
          <p:cNvSpPr/>
          <p:nvPr/>
        </p:nvSpPr>
        <p:spPr>
          <a:xfrm>
            <a:off x="3505452" y="1372700"/>
            <a:ext cx="1900771" cy="1371601"/>
          </a:xfrm>
          <a:prstGeom prst="parallelogram">
            <a:avLst>
              <a:gd fmla="val 0" name="adj"/>
            </a:avLst>
          </a:prstGeom>
          <a:blipFill>
            <a:blip r:embed="rId4"/>
            <a:stretch>
              <a:fillRect/>
            </a:stretch>
          </a:bli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bIns="45701" lIns="91406" rIns="91406" rtlCol="0" tIns="45701"/>
          <a:lstStyle/>
          <a:p>
            <a:pPr algn="ctr"/>
            <a:endParaRPr altLang="en-US" lang="zh-CN">
              <a:ea typeface="微软雅黑"/>
            </a:endParaRPr>
          </a:p>
        </p:txBody>
      </p:sp>
      <p:sp>
        <p:nvSpPr>
          <p:cNvPr id="13" name="平行四边形 12"/>
          <p:cNvSpPr/>
          <p:nvPr/>
        </p:nvSpPr>
        <p:spPr>
          <a:xfrm>
            <a:off x="6204692" y="1372700"/>
            <a:ext cx="1900771" cy="1371601"/>
          </a:xfrm>
          <a:prstGeom prst="parallelogram">
            <a:avLst>
              <a:gd fmla="val 0" name="adj"/>
            </a:avLst>
          </a:prstGeom>
          <a:blipFill>
            <a:blip r:embed="rId5"/>
            <a:stretch>
              <a:fillRect/>
            </a:stretch>
          </a:bli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bIns="45701" lIns="91406" rIns="91406" rtlCol="0" tIns="45701"/>
          <a:lstStyle/>
          <a:p>
            <a:pPr algn="ctr"/>
            <a:endParaRPr altLang="en-US" lang="zh-CN">
              <a:ea typeface="微软雅黑"/>
            </a:endParaRPr>
          </a:p>
        </p:txBody>
      </p:sp>
      <p:sp>
        <p:nvSpPr>
          <p:cNvPr id="20" name="矩形 9"/>
          <p:cNvSpPr>
            <a:spLocks noChangeArrowheads="1"/>
          </p:cNvSpPr>
          <p:nvPr/>
        </p:nvSpPr>
        <p:spPr bwMode="auto">
          <a:xfrm>
            <a:off x="6222490" y="2972896"/>
            <a:ext cx="1304163" cy="2514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74" lIns="68545" rIns="68545" tIns="34274" wrap="square">
            <a:spAutoFit/>
          </a:bodyPr>
          <a:lstStyle/>
          <a:p>
            <a:pPr>
              <a:defRPr/>
            </a:pPr>
            <a:r>
              <a:rPr altLang="en-US" lang="zh-CN" sz="1200">
                <a:solidFill>
                  <a:schemeClr val="tx1">
                    <a:lumMod val="75000"/>
                    <a:lumOff val="25000"/>
                  </a:schemeClr>
                </a:solidFill>
                <a:latin typeface="微软雅黑"/>
                <a:ea typeface="微软雅黑"/>
              </a:rPr>
              <a:t>添加标题文字</a:t>
            </a:r>
          </a:p>
        </p:txBody>
      </p:sp>
      <p:grpSp>
        <p:nvGrpSpPr>
          <p:cNvPr id="3" name="组合 20"/>
          <p:cNvGrpSpPr/>
          <p:nvPr/>
        </p:nvGrpSpPr>
        <p:grpSpPr>
          <a:xfrm>
            <a:off x="6210290" y="3293953"/>
            <a:ext cx="1231543" cy="253906"/>
            <a:chOff x="6401594" y="3274594"/>
            <a:chExt cx="1231756" cy="253908"/>
          </a:xfrm>
        </p:grpSpPr>
        <p:sp>
          <p:nvSpPr>
            <p:cNvPr id="22" name="圆角矩形 21"/>
            <p:cNvSpPr/>
            <p:nvPr/>
          </p:nvSpPr>
          <p:spPr>
            <a:xfrm>
              <a:off x="6401594" y="3274594"/>
              <a:ext cx="1231756" cy="253906"/>
            </a:xfrm>
            <a:prstGeom prst="roundRect">
              <a:avLst>
                <a:gd fmla="val 41676" name="adj"/>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ea typeface="微软雅黑"/>
              </a:endParaRPr>
            </a:p>
          </p:txBody>
        </p:sp>
        <p:sp>
          <p:nvSpPr>
            <p:cNvPr id="23" name="矩形 9"/>
            <p:cNvSpPr>
              <a:spLocks noChangeArrowheads="1"/>
            </p:cNvSpPr>
            <p:nvPr/>
          </p:nvSpPr>
          <p:spPr bwMode="auto">
            <a:xfrm>
              <a:off x="6477793" y="3274594"/>
              <a:ext cx="1155557" cy="2514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5" lIns="68571" rIns="68571" tIns="34285" wrap="square">
              <a:spAutoFit/>
            </a:bodyPr>
            <a:lstStyle/>
            <a:p>
              <a:r>
                <a:rPr altLang="en-US" lang="zh-CN" sz="1200">
                  <a:solidFill>
                    <a:schemeClr val="bg1"/>
                  </a:solidFill>
                  <a:latin typeface="微软雅黑"/>
                  <a:ea typeface="微软雅黑"/>
                </a:rPr>
                <a:t>添加详细文字</a:t>
              </a:r>
            </a:p>
          </p:txBody>
        </p:sp>
      </p:grpSp>
      <p:sp>
        <p:nvSpPr>
          <p:cNvPr id="24" name="矩形 1"/>
          <p:cNvSpPr>
            <a:spLocks noChangeArrowheads="1"/>
          </p:cNvSpPr>
          <p:nvPr/>
        </p:nvSpPr>
        <p:spPr bwMode="auto">
          <a:xfrm>
            <a:off x="6134104" y="3518225"/>
            <a:ext cx="2018997" cy="70862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01" lIns="91406" rIns="91406" tIns="45701" wrap="square">
            <a:spAutoFit/>
          </a:bodyPr>
          <a:lstStyle>
            <a:lvl1pPr eaLnBrk="0" hangingPunct="0">
              <a:defRPr>
                <a:solidFill>
                  <a:schemeClr val="tx1"/>
                </a:solidFill>
                <a:latin charset="0" panose="020f0502020204030204" pitchFamily="34" typeface="Calibri"/>
                <a:ea charset="-122" panose="02010600030101010101" pitchFamily="2" typeface="宋体"/>
              </a:defRPr>
            </a:lvl1pPr>
            <a:lvl2pPr eaLnBrk="0" hangingPunct="0" indent="-285750" marL="742950">
              <a:defRPr>
                <a:solidFill>
                  <a:schemeClr val="tx1"/>
                </a:solidFill>
                <a:latin charset="0" panose="020f0502020204030204" pitchFamily="34" typeface="Calibri"/>
                <a:ea charset="-122" panose="02010600030101010101" pitchFamily="2" typeface="宋体"/>
              </a:defRPr>
            </a:lvl2pPr>
            <a:lvl3pPr eaLnBrk="0" hangingPunct="0" indent="-228600" marL="1143000">
              <a:defRPr>
                <a:solidFill>
                  <a:schemeClr val="tx1"/>
                </a:solidFill>
                <a:latin charset="0" panose="020f0502020204030204" pitchFamily="34" typeface="Calibri"/>
                <a:ea charset="-122" panose="02010600030101010101" pitchFamily="2" typeface="宋体"/>
              </a:defRPr>
            </a:lvl3pPr>
            <a:lvl4pPr eaLnBrk="0" hangingPunct="0" indent="-228600" marL="1600200">
              <a:defRPr>
                <a:solidFill>
                  <a:schemeClr val="tx1"/>
                </a:solidFill>
                <a:latin charset="0" panose="020f0502020204030204" pitchFamily="34" typeface="Calibri"/>
                <a:ea charset="-122" panose="02010600030101010101" pitchFamily="2" typeface="宋体"/>
              </a:defRPr>
            </a:lvl4pPr>
            <a:lvl5pPr eaLnBrk="0" hangingPunct="0"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just" eaLnBrk="1" hangingPunct="1">
              <a:lnSpc>
                <a:spcPct val="150000"/>
              </a:lnSpc>
            </a:pPr>
            <a:r>
              <a:rPr altLang="en-US" lang="zh-CN" sz="900">
                <a:solidFill>
                  <a:schemeClr val="tx1">
                    <a:lumMod val="50000"/>
                    <a:lumOff val="50000"/>
                  </a:schemeClr>
                </a:solidFill>
                <a:latin typeface="微软雅黑"/>
                <a:ea typeface="微软雅黑"/>
              </a:rPr>
              <a:t>此处添加标题内容点击此处添加内容点击此处添加内容此处添加标题内容点击此处添加内容点击此处添加内容</a:t>
            </a:r>
          </a:p>
        </p:txBody>
      </p:sp>
      <p:sp>
        <p:nvSpPr>
          <p:cNvPr id="25" name="矩形 9"/>
          <p:cNvSpPr>
            <a:spLocks noChangeArrowheads="1"/>
          </p:cNvSpPr>
          <p:nvPr/>
        </p:nvSpPr>
        <p:spPr bwMode="auto">
          <a:xfrm>
            <a:off x="3521930" y="2972896"/>
            <a:ext cx="1304163" cy="2514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74" lIns="68545" rIns="68545" tIns="34274" wrap="square">
            <a:spAutoFit/>
          </a:bodyPr>
          <a:lstStyle/>
          <a:p>
            <a:pPr>
              <a:defRPr/>
            </a:pPr>
            <a:r>
              <a:rPr altLang="en-US" lang="zh-CN" sz="1200">
                <a:solidFill>
                  <a:schemeClr val="tx1">
                    <a:lumMod val="75000"/>
                    <a:lumOff val="25000"/>
                  </a:schemeClr>
                </a:solidFill>
                <a:latin typeface="微软雅黑"/>
                <a:ea typeface="微软雅黑"/>
              </a:rPr>
              <a:t>添加标题文字</a:t>
            </a:r>
          </a:p>
        </p:txBody>
      </p:sp>
      <p:grpSp>
        <p:nvGrpSpPr>
          <p:cNvPr id="4" name="组合 25"/>
          <p:cNvGrpSpPr/>
          <p:nvPr/>
        </p:nvGrpSpPr>
        <p:grpSpPr>
          <a:xfrm>
            <a:off x="3509729" y="3293953"/>
            <a:ext cx="1231543" cy="253906"/>
            <a:chOff x="6401594" y="3274594"/>
            <a:chExt cx="1231756" cy="253908"/>
          </a:xfrm>
        </p:grpSpPr>
        <p:sp>
          <p:nvSpPr>
            <p:cNvPr id="27" name="圆角矩形 26"/>
            <p:cNvSpPr/>
            <p:nvPr/>
          </p:nvSpPr>
          <p:spPr>
            <a:xfrm>
              <a:off x="6401594" y="3274594"/>
              <a:ext cx="1231756" cy="253906"/>
            </a:xfrm>
            <a:prstGeom prst="roundRect">
              <a:avLst>
                <a:gd fmla="val 41676" name="adj"/>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ea typeface="微软雅黑"/>
              </a:endParaRPr>
            </a:p>
          </p:txBody>
        </p:sp>
        <p:sp>
          <p:nvSpPr>
            <p:cNvPr id="28" name="矩形 9"/>
            <p:cNvSpPr>
              <a:spLocks noChangeArrowheads="1"/>
            </p:cNvSpPr>
            <p:nvPr/>
          </p:nvSpPr>
          <p:spPr bwMode="auto">
            <a:xfrm>
              <a:off x="6477793" y="3274594"/>
              <a:ext cx="1155557" cy="2514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5" lIns="68571" rIns="68571" tIns="34285" wrap="square">
              <a:spAutoFit/>
            </a:bodyPr>
            <a:lstStyle/>
            <a:p>
              <a:pPr algn="ctr"/>
              <a:r>
                <a:rPr altLang="en-US" lang="zh-CN" sz="1200">
                  <a:solidFill>
                    <a:schemeClr val="bg1"/>
                  </a:solidFill>
                  <a:latin typeface="微软雅黑"/>
                  <a:ea typeface="微软雅黑"/>
                </a:rPr>
                <a:t>添加详细文字</a:t>
              </a:r>
            </a:p>
          </p:txBody>
        </p:sp>
      </p:grpSp>
      <p:sp>
        <p:nvSpPr>
          <p:cNvPr id="29" name="矩形 1"/>
          <p:cNvSpPr>
            <a:spLocks noChangeArrowheads="1"/>
          </p:cNvSpPr>
          <p:nvPr/>
        </p:nvSpPr>
        <p:spPr bwMode="auto">
          <a:xfrm>
            <a:off x="3433545" y="3518225"/>
            <a:ext cx="2018997" cy="70862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01" lIns="91406" rIns="91406" tIns="45701" wrap="square">
            <a:spAutoFit/>
          </a:bodyPr>
          <a:lstStyle>
            <a:lvl1pPr eaLnBrk="0" hangingPunct="0">
              <a:defRPr>
                <a:solidFill>
                  <a:schemeClr val="tx1"/>
                </a:solidFill>
                <a:latin charset="0" panose="020f0502020204030204" pitchFamily="34" typeface="Calibri"/>
                <a:ea charset="-122" panose="02010600030101010101" pitchFamily="2" typeface="宋体"/>
              </a:defRPr>
            </a:lvl1pPr>
            <a:lvl2pPr eaLnBrk="0" hangingPunct="0" indent="-285750" marL="742950">
              <a:defRPr>
                <a:solidFill>
                  <a:schemeClr val="tx1"/>
                </a:solidFill>
                <a:latin charset="0" panose="020f0502020204030204" pitchFamily="34" typeface="Calibri"/>
                <a:ea charset="-122" panose="02010600030101010101" pitchFamily="2" typeface="宋体"/>
              </a:defRPr>
            </a:lvl2pPr>
            <a:lvl3pPr eaLnBrk="0" hangingPunct="0" indent="-228600" marL="1143000">
              <a:defRPr>
                <a:solidFill>
                  <a:schemeClr val="tx1"/>
                </a:solidFill>
                <a:latin charset="0" panose="020f0502020204030204" pitchFamily="34" typeface="Calibri"/>
                <a:ea charset="-122" panose="02010600030101010101" pitchFamily="2" typeface="宋体"/>
              </a:defRPr>
            </a:lvl3pPr>
            <a:lvl4pPr eaLnBrk="0" hangingPunct="0" indent="-228600" marL="1600200">
              <a:defRPr>
                <a:solidFill>
                  <a:schemeClr val="tx1"/>
                </a:solidFill>
                <a:latin charset="0" panose="020f0502020204030204" pitchFamily="34" typeface="Calibri"/>
                <a:ea charset="-122" panose="02010600030101010101" pitchFamily="2" typeface="宋体"/>
              </a:defRPr>
            </a:lvl4pPr>
            <a:lvl5pPr eaLnBrk="0" hangingPunct="0"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just" eaLnBrk="1" hangingPunct="1">
              <a:lnSpc>
                <a:spcPct val="150000"/>
              </a:lnSpc>
            </a:pPr>
            <a:r>
              <a:rPr altLang="en-US" lang="zh-CN" sz="900">
                <a:solidFill>
                  <a:schemeClr val="tx1">
                    <a:lumMod val="50000"/>
                    <a:lumOff val="50000"/>
                  </a:schemeClr>
                </a:solidFill>
                <a:latin typeface="微软雅黑"/>
                <a:ea typeface="微软雅黑"/>
              </a:rPr>
              <a:t>此处添加标题内容点击此处添加内容点击此处添加内容此处添加标题内容点击此处添加内容点击此处添加内容</a:t>
            </a:r>
          </a:p>
        </p:txBody>
      </p:sp>
      <p:sp>
        <p:nvSpPr>
          <p:cNvPr id="30" name="矩形 9"/>
          <p:cNvSpPr>
            <a:spLocks noChangeArrowheads="1"/>
          </p:cNvSpPr>
          <p:nvPr/>
        </p:nvSpPr>
        <p:spPr bwMode="auto">
          <a:xfrm>
            <a:off x="831962" y="2972896"/>
            <a:ext cx="1304163" cy="2514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74" lIns="68545" rIns="68545" tIns="34274" wrap="square">
            <a:spAutoFit/>
          </a:bodyPr>
          <a:lstStyle/>
          <a:p>
            <a:pPr>
              <a:defRPr/>
            </a:pPr>
            <a:r>
              <a:rPr altLang="en-US" lang="zh-CN" sz="1200">
                <a:solidFill>
                  <a:schemeClr val="tx1">
                    <a:lumMod val="75000"/>
                    <a:lumOff val="25000"/>
                  </a:schemeClr>
                </a:solidFill>
                <a:latin typeface="微软雅黑"/>
                <a:ea typeface="微软雅黑"/>
              </a:rPr>
              <a:t>添加标题文字</a:t>
            </a:r>
          </a:p>
        </p:txBody>
      </p:sp>
      <p:grpSp>
        <p:nvGrpSpPr>
          <p:cNvPr id="5" name="组合 30"/>
          <p:cNvGrpSpPr/>
          <p:nvPr/>
        </p:nvGrpSpPr>
        <p:grpSpPr>
          <a:xfrm>
            <a:off x="819762" y="3293953"/>
            <a:ext cx="1231543" cy="253906"/>
            <a:chOff x="6401594" y="3274594"/>
            <a:chExt cx="1231756" cy="253908"/>
          </a:xfrm>
        </p:grpSpPr>
        <p:sp>
          <p:nvSpPr>
            <p:cNvPr id="32" name="圆角矩形 31"/>
            <p:cNvSpPr/>
            <p:nvPr/>
          </p:nvSpPr>
          <p:spPr>
            <a:xfrm>
              <a:off x="6401594" y="3274594"/>
              <a:ext cx="1231756" cy="253906"/>
            </a:xfrm>
            <a:prstGeom prst="roundRect">
              <a:avLst>
                <a:gd fmla="val 41676" name="adj"/>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ea typeface="微软雅黑"/>
              </a:endParaRPr>
            </a:p>
          </p:txBody>
        </p:sp>
        <p:sp>
          <p:nvSpPr>
            <p:cNvPr id="33" name="矩形 9"/>
            <p:cNvSpPr>
              <a:spLocks noChangeArrowheads="1"/>
            </p:cNvSpPr>
            <p:nvPr/>
          </p:nvSpPr>
          <p:spPr bwMode="auto">
            <a:xfrm>
              <a:off x="6477794" y="3274594"/>
              <a:ext cx="1052320" cy="251450"/>
            </a:xfrm>
            <a:prstGeom prst="rect">
              <a:avLst/>
            </a:prstGeom>
            <a:solidFill>
              <a:schemeClr val="accent1"/>
            </a:solidFill>
            <a:ln>
              <a:noFill/>
            </a:ln>
            <a:extLst>
              <a:ext uri="{91240B29-F687-4F45-9708-019B960494DF}">
                <a14:hiddenLine w="9525">
                  <a:solidFill>
                    <a:srgbClr val="000000"/>
                  </a:solidFill>
                  <a:miter lim="800000"/>
                  <a:headEnd/>
                  <a:tailEnd/>
                </a14:hiddenLine>
              </a:ext>
            </a:extLst>
          </p:spPr>
          <p:txBody>
            <a:bodyPr bIns="34285" lIns="68571" rIns="68571" tIns="34285" wrap="square">
              <a:spAutoFit/>
            </a:bodyPr>
            <a:lstStyle/>
            <a:p>
              <a:pPr algn="ctr"/>
              <a:r>
                <a:rPr altLang="en-US" lang="zh-CN" sz="1200">
                  <a:solidFill>
                    <a:schemeClr val="bg1"/>
                  </a:solidFill>
                  <a:latin typeface="微软雅黑"/>
                  <a:ea typeface="微软雅黑"/>
                </a:rPr>
                <a:t>添加详细文字</a:t>
              </a:r>
            </a:p>
          </p:txBody>
        </p:sp>
      </p:grpSp>
      <p:sp>
        <p:nvSpPr>
          <p:cNvPr id="34" name="矩形 1"/>
          <p:cNvSpPr>
            <a:spLocks noChangeArrowheads="1"/>
          </p:cNvSpPr>
          <p:nvPr/>
        </p:nvSpPr>
        <p:spPr bwMode="auto">
          <a:xfrm>
            <a:off x="743578" y="3518225"/>
            <a:ext cx="2018997" cy="70862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01" lIns="91406" rIns="91406" tIns="45701" wrap="square">
            <a:spAutoFit/>
          </a:bodyPr>
          <a:lstStyle>
            <a:lvl1pPr eaLnBrk="0" hangingPunct="0">
              <a:defRPr>
                <a:solidFill>
                  <a:schemeClr val="tx1"/>
                </a:solidFill>
                <a:latin charset="0" panose="020f0502020204030204" pitchFamily="34" typeface="Calibri"/>
                <a:ea charset="-122" panose="02010600030101010101" pitchFamily="2" typeface="宋体"/>
              </a:defRPr>
            </a:lvl1pPr>
            <a:lvl2pPr eaLnBrk="0" hangingPunct="0" indent="-285750" marL="742950">
              <a:defRPr>
                <a:solidFill>
                  <a:schemeClr val="tx1"/>
                </a:solidFill>
                <a:latin charset="0" panose="020f0502020204030204" pitchFamily="34" typeface="Calibri"/>
                <a:ea charset="-122" panose="02010600030101010101" pitchFamily="2" typeface="宋体"/>
              </a:defRPr>
            </a:lvl2pPr>
            <a:lvl3pPr eaLnBrk="0" hangingPunct="0" indent="-228600" marL="1143000">
              <a:defRPr>
                <a:solidFill>
                  <a:schemeClr val="tx1"/>
                </a:solidFill>
                <a:latin charset="0" panose="020f0502020204030204" pitchFamily="34" typeface="Calibri"/>
                <a:ea charset="-122" panose="02010600030101010101" pitchFamily="2" typeface="宋体"/>
              </a:defRPr>
            </a:lvl3pPr>
            <a:lvl4pPr eaLnBrk="0" hangingPunct="0" indent="-228600" marL="1600200">
              <a:defRPr>
                <a:solidFill>
                  <a:schemeClr val="tx1"/>
                </a:solidFill>
                <a:latin charset="0" panose="020f0502020204030204" pitchFamily="34" typeface="Calibri"/>
                <a:ea charset="-122" panose="02010600030101010101" pitchFamily="2" typeface="宋体"/>
              </a:defRPr>
            </a:lvl4pPr>
            <a:lvl5pPr eaLnBrk="0" hangingPunct="0"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just" eaLnBrk="1" hangingPunct="1">
              <a:lnSpc>
                <a:spcPct val="150000"/>
              </a:lnSpc>
            </a:pPr>
            <a:r>
              <a:rPr altLang="en-US" lang="zh-CN" sz="900">
                <a:solidFill>
                  <a:schemeClr val="tx1">
                    <a:lumMod val="50000"/>
                    <a:lumOff val="50000"/>
                  </a:schemeClr>
                </a:solidFill>
                <a:latin typeface="微软雅黑"/>
                <a:ea typeface="微软雅黑"/>
              </a:rPr>
              <a:t>此处添加标题内容点击此处添加内容点击此处添加内容此处添加标题内容点击此处添加内容点击此处添加内容</a:t>
            </a:r>
          </a:p>
        </p:txBody>
      </p:sp>
    </p:spTree>
    <p:extLst>
      <p:ext uri="{BB962C8B-B14F-4D97-AF65-F5344CB8AC3E}">
        <p14:creationId val="1912567033"/>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200"/>
                                  </p:stCondLst>
                                  <p:childTnLst>
                                    <p:set>
                                      <p:cBhvr>
                                        <p:cTn dur="1" fill="hold" id="6">
                                          <p:stCondLst>
                                            <p:cond delay="0"/>
                                          </p:stCondLst>
                                        </p:cTn>
                                        <p:tgtEl>
                                          <p:spTgt spid="13"/>
                                        </p:tgtEl>
                                        <p:attrNameLst>
                                          <p:attrName>style.visibility</p:attrName>
                                        </p:attrNameLst>
                                      </p:cBhvr>
                                      <p:to>
                                        <p:strVal val="visible"/>
                                      </p:to>
                                    </p:set>
                                    <p:anim calcmode="lin" valueType="num">
                                      <p:cBhvr additive="base">
                                        <p:cTn dur="500" fill="hold" id="7"/>
                                        <p:tgtEl>
                                          <p:spTgt spid="13"/>
                                        </p:tgtEl>
                                        <p:attrNameLst>
                                          <p:attrName>ppt_x</p:attrName>
                                        </p:attrNameLst>
                                      </p:cBhvr>
                                      <p:tavLst>
                                        <p:tav tm="0">
                                          <p:val>
                                            <p:strVal val="0-#ppt_w/2"/>
                                          </p:val>
                                        </p:tav>
                                        <p:tav tm="100000">
                                          <p:val>
                                            <p:strVal val="#ppt_x"/>
                                          </p:val>
                                        </p:tav>
                                      </p:tavLst>
                                    </p:anim>
                                    <p:anim calcmode="lin" valueType="num">
                                      <p:cBhvr additive="base">
                                        <p:cTn dur="500" fill="hold" id="8"/>
                                        <p:tgtEl>
                                          <p:spTgt spid="13"/>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500"/>
                                  </p:stCondLst>
                                  <p:childTnLst>
                                    <p:set>
                                      <p:cBhvr>
                                        <p:cTn dur="1" fill="hold" id="10">
                                          <p:stCondLst>
                                            <p:cond delay="0"/>
                                          </p:stCondLst>
                                        </p:cTn>
                                        <p:tgtEl>
                                          <p:spTgt spid="12"/>
                                        </p:tgtEl>
                                        <p:attrNameLst>
                                          <p:attrName>style.visibility</p:attrName>
                                        </p:attrNameLst>
                                      </p:cBhvr>
                                      <p:to>
                                        <p:strVal val="visible"/>
                                      </p:to>
                                    </p:set>
                                    <p:anim calcmode="lin" valueType="num">
                                      <p:cBhvr additive="base">
                                        <p:cTn dur="500" fill="hold" id="11"/>
                                        <p:tgtEl>
                                          <p:spTgt spid="12"/>
                                        </p:tgtEl>
                                        <p:attrNameLst>
                                          <p:attrName>ppt_x</p:attrName>
                                        </p:attrNameLst>
                                      </p:cBhvr>
                                      <p:tavLst>
                                        <p:tav tm="0">
                                          <p:val>
                                            <p:strVal val="0-#ppt_w/2"/>
                                          </p:val>
                                        </p:tav>
                                        <p:tav tm="100000">
                                          <p:val>
                                            <p:strVal val="#ppt_x"/>
                                          </p:val>
                                        </p:tav>
                                      </p:tavLst>
                                    </p:anim>
                                    <p:anim calcmode="lin" valueType="num">
                                      <p:cBhvr additive="base">
                                        <p:cTn dur="500" fill="hold" id="12"/>
                                        <p:tgtEl>
                                          <p:spTgt spid="12"/>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8">
                                  <p:stCondLst>
                                    <p:cond delay="700"/>
                                  </p:stCondLst>
                                  <p:childTnLst>
                                    <p:set>
                                      <p:cBhvr>
                                        <p:cTn dur="1" fill="hold" id="14">
                                          <p:stCondLst>
                                            <p:cond delay="0"/>
                                          </p:stCondLst>
                                        </p:cTn>
                                        <p:tgtEl>
                                          <p:spTgt spid="11"/>
                                        </p:tgtEl>
                                        <p:attrNameLst>
                                          <p:attrName>style.visibility</p:attrName>
                                        </p:attrNameLst>
                                      </p:cBhvr>
                                      <p:to>
                                        <p:strVal val="visible"/>
                                      </p:to>
                                    </p:set>
                                    <p:anim calcmode="lin" valueType="num">
                                      <p:cBhvr additive="base">
                                        <p:cTn dur="500" fill="hold" id="15"/>
                                        <p:tgtEl>
                                          <p:spTgt spid="11"/>
                                        </p:tgtEl>
                                        <p:attrNameLst>
                                          <p:attrName>ppt_x</p:attrName>
                                        </p:attrNameLst>
                                      </p:cBhvr>
                                      <p:tavLst>
                                        <p:tav tm="0">
                                          <p:val>
                                            <p:strVal val="0-#ppt_w/2"/>
                                          </p:val>
                                        </p:tav>
                                        <p:tav tm="100000">
                                          <p:val>
                                            <p:strVal val="#ppt_x"/>
                                          </p:val>
                                        </p:tav>
                                      </p:tavLst>
                                    </p:anim>
                                    <p:anim calcmode="lin" valueType="num">
                                      <p:cBhvr additive="base">
                                        <p:cTn dur="500" fill="hold" id="16"/>
                                        <p:tgtEl>
                                          <p:spTgt spid="11"/>
                                        </p:tgtEl>
                                        <p:attrNameLst>
                                          <p:attrName>ppt_y</p:attrName>
                                        </p:attrNameLst>
                                      </p:cBhvr>
                                      <p:tavLst>
                                        <p:tav tm="0">
                                          <p:val>
                                            <p:strVal val="#ppt_y"/>
                                          </p:val>
                                        </p:tav>
                                        <p:tav tm="100000">
                                          <p:val>
                                            <p:strVal val="#ppt_y"/>
                                          </p:val>
                                        </p:tav>
                                      </p:tavLst>
                                    </p:anim>
                                  </p:childTnLst>
                                </p:cTn>
                              </p:par>
                            </p:childTnLst>
                          </p:cTn>
                        </p:par>
                        <p:par>
                          <p:cTn fill="hold" id="17" nodeType="afterGroup">
                            <p:stCondLst>
                              <p:cond delay="1200"/>
                            </p:stCondLst>
                            <p:childTnLst>
                              <p:par>
                                <p:cTn fill="hold" grpId="0" id="18" nodeType="afterEffect" presetClass="entr" presetID="53" presetSubtype="0">
                                  <p:stCondLst>
                                    <p:cond delay="0"/>
                                  </p:stCondLst>
                                  <p:childTnLst>
                                    <p:set>
                                      <p:cBhvr>
                                        <p:cTn dur="1" fill="hold" id="19">
                                          <p:stCondLst>
                                            <p:cond delay="0"/>
                                          </p:stCondLst>
                                        </p:cTn>
                                        <p:tgtEl>
                                          <p:spTgt spid="20"/>
                                        </p:tgtEl>
                                        <p:attrNameLst>
                                          <p:attrName>style.visibility</p:attrName>
                                        </p:attrNameLst>
                                      </p:cBhvr>
                                      <p:to>
                                        <p:strVal val="visible"/>
                                      </p:to>
                                    </p:set>
                                    <p:anim calcmode="lin" valueType="num">
                                      <p:cBhvr>
                                        <p:cTn dur="500" fill="hold" id="20"/>
                                        <p:tgtEl>
                                          <p:spTgt spid="20"/>
                                        </p:tgtEl>
                                        <p:attrNameLst>
                                          <p:attrName>ppt_w</p:attrName>
                                        </p:attrNameLst>
                                      </p:cBhvr>
                                      <p:tavLst>
                                        <p:tav tm="0">
                                          <p:val>
                                            <p:fltVal val="0"/>
                                          </p:val>
                                        </p:tav>
                                        <p:tav tm="100000">
                                          <p:val>
                                            <p:strVal val="#ppt_w"/>
                                          </p:val>
                                        </p:tav>
                                      </p:tavLst>
                                    </p:anim>
                                    <p:anim calcmode="lin" valueType="num">
                                      <p:cBhvr>
                                        <p:cTn dur="500" fill="hold" id="21"/>
                                        <p:tgtEl>
                                          <p:spTgt spid="20"/>
                                        </p:tgtEl>
                                        <p:attrNameLst>
                                          <p:attrName>ppt_h</p:attrName>
                                        </p:attrNameLst>
                                      </p:cBhvr>
                                      <p:tavLst>
                                        <p:tav tm="0">
                                          <p:val>
                                            <p:fltVal val="0"/>
                                          </p:val>
                                        </p:tav>
                                        <p:tav tm="100000">
                                          <p:val>
                                            <p:strVal val="#ppt_h"/>
                                          </p:val>
                                        </p:tav>
                                      </p:tavLst>
                                    </p:anim>
                                    <p:animEffect filter="fade" transition="in">
                                      <p:cBhvr>
                                        <p:cTn dur="500" id="22"/>
                                        <p:tgtEl>
                                          <p:spTgt spid="20"/>
                                        </p:tgtEl>
                                      </p:cBhvr>
                                    </p:animEffect>
                                  </p:childTnLst>
                                </p:cTn>
                              </p:par>
                            </p:childTnLst>
                          </p:cTn>
                        </p:par>
                        <p:par>
                          <p:cTn fill="hold" id="23" nodeType="afterGroup">
                            <p:stCondLst>
                              <p:cond delay="1700"/>
                            </p:stCondLst>
                            <p:childTnLst>
                              <p:par>
                                <p:cTn fill="hold" id="24" nodeType="afterEffect" presetClass="entr" presetID="16" presetSubtype="21">
                                  <p:stCondLst>
                                    <p:cond delay="0"/>
                                  </p:stCondLst>
                                  <p:childTnLst>
                                    <p:set>
                                      <p:cBhvr>
                                        <p:cTn dur="1" fill="hold" id="25">
                                          <p:stCondLst>
                                            <p:cond delay="0"/>
                                          </p:stCondLst>
                                        </p:cTn>
                                        <p:tgtEl>
                                          <p:spTgt spid="3"/>
                                        </p:tgtEl>
                                        <p:attrNameLst>
                                          <p:attrName>style.visibility</p:attrName>
                                        </p:attrNameLst>
                                      </p:cBhvr>
                                      <p:to>
                                        <p:strVal val="visible"/>
                                      </p:to>
                                    </p:set>
                                    <p:animEffect filter="barn(inVertical)" transition="in">
                                      <p:cBhvr>
                                        <p:cTn dur="500" id="26"/>
                                        <p:tgtEl>
                                          <p:spTgt spid="3"/>
                                        </p:tgtEl>
                                      </p:cBhvr>
                                    </p:animEffect>
                                  </p:childTnLst>
                                </p:cTn>
                              </p:par>
                              <p:par>
                                <p:cTn fill="hold" grpId="0" id="27" nodeType="withEffect" presetClass="entr" presetID="47" presetSubtype="0">
                                  <p:stCondLst>
                                    <p:cond delay="0"/>
                                  </p:stCondLst>
                                  <p:childTnLst>
                                    <p:set>
                                      <p:cBhvr>
                                        <p:cTn dur="1" fill="hold" id="28">
                                          <p:stCondLst>
                                            <p:cond delay="0"/>
                                          </p:stCondLst>
                                        </p:cTn>
                                        <p:tgtEl>
                                          <p:spTgt spid="24"/>
                                        </p:tgtEl>
                                        <p:attrNameLst>
                                          <p:attrName>style.visibility</p:attrName>
                                        </p:attrNameLst>
                                      </p:cBhvr>
                                      <p:to>
                                        <p:strVal val="visible"/>
                                      </p:to>
                                    </p:set>
                                    <p:animEffect filter="fade" transition="in">
                                      <p:cBhvr>
                                        <p:cTn dur="1000" id="29"/>
                                        <p:tgtEl>
                                          <p:spTgt spid="24"/>
                                        </p:tgtEl>
                                      </p:cBhvr>
                                    </p:animEffect>
                                    <p:anim calcmode="lin" valueType="num">
                                      <p:cBhvr>
                                        <p:cTn dur="1000" fill="hold" id="30"/>
                                        <p:tgtEl>
                                          <p:spTgt spid="24"/>
                                        </p:tgtEl>
                                        <p:attrNameLst>
                                          <p:attrName>ppt_x</p:attrName>
                                        </p:attrNameLst>
                                      </p:cBhvr>
                                      <p:tavLst>
                                        <p:tav tm="0">
                                          <p:val>
                                            <p:strVal val="#ppt_x"/>
                                          </p:val>
                                        </p:tav>
                                        <p:tav tm="100000">
                                          <p:val>
                                            <p:strVal val="#ppt_x"/>
                                          </p:val>
                                        </p:tav>
                                      </p:tavLst>
                                    </p:anim>
                                    <p:anim calcmode="lin" valueType="num">
                                      <p:cBhvr>
                                        <p:cTn dur="1000" fill="hold" id="31"/>
                                        <p:tgtEl>
                                          <p:spTgt spid="24"/>
                                        </p:tgtEl>
                                        <p:attrNameLst>
                                          <p:attrName>ppt_y</p:attrName>
                                        </p:attrNameLst>
                                      </p:cBhvr>
                                      <p:tavLst>
                                        <p:tav tm="0">
                                          <p:val>
                                            <p:strVal val="#ppt_y-.1"/>
                                          </p:val>
                                        </p:tav>
                                        <p:tav tm="100000">
                                          <p:val>
                                            <p:strVal val="#ppt_y"/>
                                          </p:val>
                                        </p:tav>
                                      </p:tavLst>
                                    </p:anim>
                                  </p:childTnLst>
                                </p:cTn>
                              </p:par>
                            </p:childTnLst>
                          </p:cTn>
                        </p:par>
                        <p:par>
                          <p:cTn fill="hold" id="32" nodeType="afterGroup">
                            <p:stCondLst>
                              <p:cond delay="2700"/>
                            </p:stCondLst>
                            <p:childTnLst>
                              <p:par>
                                <p:cTn fill="hold" grpId="0" id="33" nodeType="afterEffect" presetClass="entr" presetID="53" presetSubtype="0">
                                  <p:stCondLst>
                                    <p:cond delay="0"/>
                                  </p:stCondLst>
                                  <p:childTnLst>
                                    <p:set>
                                      <p:cBhvr>
                                        <p:cTn dur="1" fill="hold" id="34">
                                          <p:stCondLst>
                                            <p:cond delay="0"/>
                                          </p:stCondLst>
                                        </p:cTn>
                                        <p:tgtEl>
                                          <p:spTgt spid="25"/>
                                        </p:tgtEl>
                                        <p:attrNameLst>
                                          <p:attrName>style.visibility</p:attrName>
                                        </p:attrNameLst>
                                      </p:cBhvr>
                                      <p:to>
                                        <p:strVal val="visible"/>
                                      </p:to>
                                    </p:set>
                                    <p:anim calcmode="lin" valueType="num">
                                      <p:cBhvr>
                                        <p:cTn dur="500" fill="hold" id="35"/>
                                        <p:tgtEl>
                                          <p:spTgt spid="25"/>
                                        </p:tgtEl>
                                        <p:attrNameLst>
                                          <p:attrName>ppt_w</p:attrName>
                                        </p:attrNameLst>
                                      </p:cBhvr>
                                      <p:tavLst>
                                        <p:tav tm="0">
                                          <p:val>
                                            <p:fltVal val="0"/>
                                          </p:val>
                                        </p:tav>
                                        <p:tav tm="100000">
                                          <p:val>
                                            <p:strVal val="#ppt_w"/>
                                          </p:val>
                                        </p:tav>
                                      </p:tavLst>
                                    </p:anim>
                                    <p:anim calcmode="lin" valueType="num">
                                      <p:cBhvr>
                                        <p:cTn dur="500" fill="hold" id="36"/>
                                        <p:tgtEl>
                                          <p:spTgt spid="25"/>
                                        </p:tgtEl>
                                        <p:attrNameLst>
                                          <p:attrName>ppt_h</p:attrName>
                                        </p:attrNameLst>
                                      </p:cBhvr>
                                      <p:tavLst>
                                        <p:tav tm="0">
                                          <p:val>
                                            <p:fltVal val="0"/>
                                          </p:val>
                                        </p:tav>
                                        <p:tav tm="100000">
                                          <p:val>
                                            <p:strVal val="#ppt_h"/>
                                          </p:val>
                                        </p:tav>
                                      </p:tavLst>
                                    </p:anim>
                                    <p:animEffect filter="fade" transition="in">
                                      <p:cBhvr>
                                        <p:cTn dur="500" id="37"/>
                                        <p:tgtEl>
                                          <p:spTgt spid="25"/>
                                        </p:tgtEl>
                                      </p:cBhvr>
                                    </p:animEffect>
                                  </p:childTnLst>
                                </p:cTn>
                              </p:par>
                            </p:childTnLst>
                          </p:cTn>
                        </p:par>
                        <p:par>
                          <p:cTn fill="hold" id="38" nodeType="afterGroup">
                            <p:stCondLst>
                              <p:cond delay="3200"/>
                            </p:stCondLst>
                            <p:childTnLst>
                              <p:par>
                                <p:cTn fill="hold" id="39" nodeType="afterEffect" presetClass="entr" presetID="16" presetSubtype="21">
                                  <p:stCondLst>
                                    <p:cond delay="0"/>
                                  </p:stCondLst>
                                  <p:childTnLst>
                                    <p:set>
                                      <p:cBhvr>
                                        <p:cTn dur="1" fill="hold" id="40">
                                          <p:stCondLst>
                                            <p:cond delay="0"/>
                                          </p:stCondLst>
                                        </p:cTn>
                                        <p:tgtEl>
                                          <p:spTgt spid="4"/>
                                        </p:tgtEl>
                                        <p:attrNameLst>
                                          <p:attrName>style.visibility</p:attrName>
                                        </p:attrNameLst>
                                      </p:cBhvr>
                                      <p:to>
                                        <p:strVal val="visible"/>
                                      </p:to>
                                    </p:set>
                                    <p:animEffect filter="barn(inVertical)" transition="in">
                                      <p:cBhvr>
                                        <p:cTn dur="500" id="41"/>
                                        <p:tgtEl>
                                          <p:spTgt spid="4"/>
                                        </p:tgtEl>
                                      </p:cBhvr>
                                    </p:animEffect>
                                  </p:childTnLst>
                                </p:cTn>
                              </p:par>
                              <p:par>
                                <p:cTn fill="hold" grpId="0" id="42" nodeType="withEffect" presetClass="entr" presetID="47" presetSubtype="0">
                                  <p:stCondLst>
                                    <p:cond delay="0"/>
                                  </p:stCondLst>
                                  <p:childTnLst>
                                    <p:set>
                                      <p:cBhvr>
                                        <p:cTn dur="1" fill="hold" id="43">
                                          <p:stCondLst>
                                            <p:cond delay="0"/>
                                          </p:stCondLst>
                                        </p:cTn>
                                        <p:tgtEl>
                                          <p:spTgt spid="29"/>
                                        </p:tgtEl>
                                        <p:attrNameLst>
                                          <p:attrName>style.visibility</p:attrName>
                                        </p:attrNameLst>
                                      </p:cBhvr>
                                      <p:to>
                                        <p:strVal val="visible"/>
                                      </p:to>
                                    </p:set>
                                    <p:animEffect filter="fade" transition="in">
                                      <p:cBhvr>
                                        <p:cTn dur="1000" id="44"/>
                                        <p:tgtEl>
                                          <p:spTgt spid="29"/>
                                        </p:tgtEl>
                                      </p:cBhvr>
                                    </p:animEffect>
                                    <p:anim calcmode="lin" valueType="num">
                                      <p:cBhvr>
                                        <p:cTn dur="1000" fill="hold" id="45"/>
                                        <p:tgtEl>
                                          <p:spTgt spid="29"/>
                                        </p:tgtEl>
                                        <p:attrNameLst>
                                          <p:attrName>ppt_x</p:attrName>
                                        </p:attrNameLst>
                                      </p:cBhvr>
                                      <p:tavLst>
                                        <p:tav tm="0">
                                          <p:val>
                                            <p:strVal val="#ppt_x"/>
                                          </p:val>
                                        </p:tav>
                                        <p:tav tm="100000">
                                          <p:val>
                                            <p:strVal val="#ppt_x"/>
                                          </p:val>
                                        </p:tav>
                                      </p:tavLst>
                                    </p:anim>
                                    <p:anim calcmode="lin" valueType="num">
                                      <p:cBhvr>
                                        <p:cTn dur="1000" fill="hold" id="46"/>
                                        <p:tgtEl>
                                          <p:spTgt spid="29"/>
                                        </p:tgtEl>
                                        <p:attrNameLst>
                                          <p:attrName>ppt_y</p:attrName>
                                        </p:attrNameLst>
                                      </p:cBhvr>
                                      <p:tavLst>
                                        <p:tav tm="0">
                                          <p:val>
                                            <p:strVal val="#ppt_y-.1"/>
                                          </p:val>
                                        </p:tav>
                                        <p:tav tm="100000">
                                          <p:val>
                                            <p:strVal val="#ppt_y"/>
                                          </p:val>
                                        </p:tav>
                                      </p:tavLst>
                                    </p:anim>
                                  </p:childTnLst>
                                </p:cTn>
                              </p:par>
                            </p:childTnLst>
                          </p:cTn>
                        </p:par>
                        <p:par>
                          <p:cTn fill="hold" id="47" nodeType="afterGroup">
                            <p:stCondLst>
                              <p:cond delay="4200"/>
                            </p:stCondLst>
                            <p:childTnLst>
                              <p:par>
                                <p:cTn fill="hold" grpId="0" id="48" nodeType="afterEffect" presetClass="entr" presetID="53" presetSubtype="0">
                                  <p:stCondLst>
                                    <p:cond delay="0"/>
                                  </p:stCondLst>
                                  <p:childTnLst>
                                    <p:set>
                                      <p:cBhvr>
                                        <p:cTn dur="1" fill="hold" id="49">
                                          <p:stCondLst>
                                            <p:cond delay="0"/>
                                          </p:stCondLst>
                                        </p:cTn>
                                        <p:tgtEl>
                                          <p:spTgt spid="30"/>
                                        </p:tgtEl>
                                        <p:attrNameLst>
                                          <p:attrName>style.visibility</p:attrName>
                                        </p:attrNameLst>
                                      </p:cBhvr>
                                      <p:to>
                                        <p:strVal val="visible"/>
                                      </p:to>
                                    </p:set>
                                    <p:anim calcmode="lin" valueType="num">
                                      <p:cBhvr>
                                        <p:cTn dur="500" fill="hold" id="50"/>
                                        <p:tgtEl>
                                          <p:spTgt spid="30"/>
                                        </p:tgtEl>
                                        <p:attrNameLst>
                                          <p:attrName>ppt_w</p:attrName>
                                        </p:attrNameLst>
                                      </p:cBhvr>
                                      <p:tavLst>
                                        <p:tav tm="0">
                                          <p:val>
                                            <p:fltVal val="0"/>
                                          </p:val>
                                        </p:tav>
                                        <p:tav tm="100000">
                                          <p:val>
                                            <p:strVal val="#ppt_w"/>
                                          </p:val>
                                        </p:tav>
                                      </p:tavLst>
                                    </p:anim>
                                    <p:anim calcmode="lin" valueType="num">
                                      <p:cBhvr>
                                        <p:cTn dur="500" fill="hold" id="51"/>
                                        <p:tgtEl>
                                          <p:spTgt spid="30"/>
                                        </p:tgtEl>
                                        <p:attrNameLst>
                                          <p:attrName>ppt_h</p:attrName>
                                        </p:attrNameLst>
                                      </p:cBhvr>
                                      <p:tavLst>
                                        <p:tav tm="0">
                                          <p:val>
                                            <p:fltVal val="0"/>
                                          </p:val>
                                        </p:tav>
                                        <p:tav tm="100000">
                                          <p:val>
                                            <p:strVal val="#ppt_h"/>
                                          </p:val>
                                        </p:tav>
                                      </p:tavLst>
                                    </p:anim>
                                    <p:animEffect filter="fade" transition="in">
                                      <p:cBhvr>
                                        <p:cTn dur="500" id="52"/>
                                        <p:tgtEl>
                                          <p:spTgt spid="30"/>
                                        </p:tgtEl>
                                      </p:cBhvr>
                                    </p:animEffect>
                                  </p:childTnLst>
                                </p:cTn>
                              </p:par>
                            </p:childTnLst>
                          </p:cTn>
                        </p:par>
                        <p:par>
                          <p:cTn fill="hold" id="53" nodeType="afterGroup">
                            <p:stCondLst>
                              <p:cond delay="4700"/>
                            </p:stCondLst>
                            <p:childTnLst>
                              <p:par>
                                <p:cTn fill="hold" id="54" nodeType="afterEffect" presetClass="entr" presetID="16" presetSubtype="21">
                                  <p:stCondLst>
                                    <p:cond delay="0"/>
                                  </p:stCondLst>
                                  <p:childTnLst>
                                    <p:set>
                                      <p:cBhvr>
                                        <p:cTn dur="1" fill="hold" id="55">
                                          <p:stCondLst>
                                            <p:cond delay="0"/>
                                          </p:stCondLst>
                                        </p:cTn>
                                        <p:tgtEl>
                                          <p:spTgt spid="5"/>
                                        </p:tgtEl>
                                        <p:attrNameLst>
                                          <p:attrName>style.visibility</p:attrName>
                                        </p:attrNameLst>
                                      </p:cBhvr>
                                      <p:to>
                                        <p:strVal val="visible"/>
                                      </p:to>
                                    </p:set>
                                    <p:animEffect filter="barn(inVertical)" transition="in">
                                      <p:cBhvr>
                                        <p:cTn dur="500" id="56"/>
                                        <p:tgtEl>
                                          <p:spTgt spid="5"/>
                                        </p:tgtEl>
                                      </p:cBhvr>
                                    </p:animEffect>
                                  </p:childTnLst>
                                </p:cTn>
                              </p:par>
                              <p:par>
                                <p:cTn fill="hold" grpId="0" id="57" nodeType="withEffect" presetClass="entr" presetID="47" presetSubtype="0">
                                  <p:stCondLst>
                                    <p:cond delay="0"/>
                                  </p:stCondLst>
                                  <p:childTnLst>
                                    <p:set>
                                      <p:cBhvr>
                                        <p:cTn dur="1" fill="hold" id="58">
                                          <p:stCondLst>
                                            <p:cond delay="0"/>
                                          </p:stCondLst>
                                        </p:cTn>
                                        <p:tgtEl>
                                          <p:spTgt spid="34"/>
                                        </p:tgtEl>
                                        <p:attrNameLst>
                                          <p:attrName>style.visibility</p:attrName>
                                        </p:attrNameLst>
                                      </p:cBhvr>
                                      <p:to>
                                        <p:strVal val="visible"/>
                                      </p:to>
                                    </p:set>
                                    <p:animEffect filter="fade" transition="in">
                                      <p:cBhvr>
                                        <p:cTn dur="1000" id="59"/>
                                        <p:tgtEl>
                                          <p:spTgt spid="34"/>
                                        </p:tgtEl>
                                      </p:cBhvr>
                                    </p:animEffect>
                                    <p:anim calcmode="lin" valueType="num">
                                      <p:cBhvr>
                                        <p:cTn dur="1000" fill="hold" id="60"/>
                                        <p:tgtEl>
                                          <p:spTgt spid="34"/>
                                        </p:tgtEl>
                                        <p:attrNameLst>
                                          <p:attrName>ppt_x</p:attrName>
                                        </p:attrNameLst>
                                      </p:cBhvr>
                                      <p:tavLst>
                                        <p:tav tm="0">
                                          <p:val>
                                            <p:strVal val="#ppt_x"/>
                                          </p:val>
                                        </p:tav>
                                        <p:tav tm="100000">
                                          <p:val>
                                            <p:strVal val="#ppt_x"/>
                                          </p:val>
                                        </p:tav>
                                      </p:tavLst>
                                    </p:anim>
                                    <p:anim calcmode="lin" valueType="num">
                                      <p:cBhvr>
                                        <p:cTn dur="1000" fill="hold" id="61"/>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2"/>
      <p:bldP grpId="0" spid="13"/>
      <p:bldP grpId="0" spid="20"/>
      <p:bldP grpId="0" spid="24"/>
      <p:bldP grpId="0" spid="25"/>
      <p:bldP grpId="0" spid="29"/>
      <p:bldP grpId="0" spid="30"/>
      <p:bldP grpId="0" spid="34"/>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94"/>
          <p:cNvGrpSpPr/>
          <p:nvPr/>
        </p:nvGrpSpPr>
        <p:grpSpPr>
          <a:xfrm>
            <a:off x="3903407" y="1348032"/>
            <a:ext cx="1385318" cy="2493144"/>
            <a:chOff x="3903407" y="1347614"/>
            <a:chExt cx="1385318" cy="2492375"/>
          </a:xfrm>
        </p:grpSpPr>
        <p:grpSp>
          <p:nvGrpSpPr>
            <p:cNvPr id="3" name="组合 95"/>
            <p:cNvGrpSpPr/>
            <p:nvPr/>
          </p:nvGrpSpPr>
          <p:grpSpPr>
            <a:xfrm>
              <a:off x="3903407" y="1347614"/>
              <a:ext cx="1385318" cy="2492375"/>
              <a:chOff x="3851919" y="1591543"/>
              <a:chExt cx="1385318" cy="2492375"/>
            </a:xfrm>
          </p:grpSpPr>
          <p:sp>
            <p:nvSpPr>
              <p:cNvPr id="98" name="矩形 27"/>
              <p:cNvSpPr/>
              <p:nvPr/>
            </p:nvSpPr>
            <p:spPr>
              <a:xfrm flipH="1">
                <a:off x="4067944" y="1591543"/>
                <a:ext cx="689223" cy="1027832"/>
              </a:xfrm>
              <a:custGeom>
                <a:rect b="b" l="l" r="r" t="t"/>
                <a:pathLst>
                  <a:path h="1027832" w="689223">
                    <a:moveTo>
                      <a:pt x="439813" y="108968"/>
                    </a:moveTo>
                    <a:cubicBezTo>
                      <a:pt x="399126" y="108968"/>
                      <a:pt x="366143" y="141951"/>
                      <a:pt x="366143" y="182638"/>
                    </a:cubicBezTo>
                    <a:cubicBezTo>
                      <a:pt x="366143" y="223325"/>
                      <a:pt x="399126" y="256308"/>
                      <a:pt x="439813" y="256308"/>
                    </a:cubicBezTo>
                    <a:cubicBezTo>
                      <a:pt x="480500" y="256308"/>
                      <a:pt x="513483" y="223325"/>
                      <a:pt x="513483" y="182638"/>
                    </a:cubicBezTo>
                    <a:cubicBezTo>
                      <a:pt x="513483" y="141951"/>
                      <a:pt x="480500" y="108968"/>
                      <a:pt x="439813" y="108968"/>
                    </a:cubicBezTo>
                    <a:close/>
                    <a:moveTo>
                      <a:pt x="311944" y="0"/>
                    </a:moveTo>
                    <a:lnTo>
                      <a:pt x="689223" y="0"/>
                    </a:lnTo>
                    <a:lnTo>
                      <a:pt x="372517" y="1025450"/>
                    </a:lnTo>
                    <a:lnTo>
                      <a:pt x="0" y="102783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solidFill>
                    <a:prstClr val="white"/>
                  </a:solidFill>
                </a:endParaRPr>
              </a:p>
            </p:txBody>
          </p:sp>
          <p:sp>
            <p:nvSpPr>
              <p:cNvPr id="99" name="椭圆 22"/>
              <p:cNvSpPr/>
              <p:nvPr/>
            </p:nvSpPr>
            <p:spPr>
              <a:xfrm>
                <a:off x="3851919" y="2447355"/>
                <a:ext cx="1385318" cy="1636563"/>
              </a:xfrm>
              <a:custGeom>
                <a:rect b="b" l="l" r="r" t="t"/>
                <a:pathLst>
                  <a:path h="1636561" w="1385318">
                    <a:moveTo>
                      <a:pt x="692658" y="409189"/>
                    </a:moveTo>
                    <a:cubicBezTo>
                      <a:pt x="987972" y="409189"/>
                      <a:pt x="1227372" y="648589"/>
                      <a:pt x="1227372" y="943903"/>
                    </a:cubicBezTo>
                    <a:cubicBezTo>
                      <a:pt x="1227372" y="1239217"/>
                      <a:pt x="987972" y="1478617"/>
                      <a:pt x="692658" y="1478617"/>
                    </a:cubicBezTo>
                    <a:cubicBezTo>
                      <a:pt x="397344" y="1478617"/>
                      <a:pt x="157944" y="1239217"/>
                      <a:pt x="157944" y="943903"/>
                    </a:cubicBezTo>
                    <a:cubicBezTo>
                      <a:pt x="157944" y="648589"/>
                      <a:pt x="397344" y="409189"/>
                      <a:pt x="692658" y="409189"/>
                    </a:cubicBezTo>
                    <a:close/>
                    <a:moveTo>
                      <a:pt x="692658" y="367839"/>
                    </a:moveTo>
                    <a:cubicBezTo>
                      <a:pt x="374507" y="367839"/>
                      <a:pt x="116594" y="625752"/>
                      <a:pt x="116594" y="943903"/>
                    </a:cubicBezTo>
                    <a:cubicBezTo>
                      <a:pt x="116594" y="1262054"/>
                      <a:pt x="374507" y="1519967"/>
                      <a:pt x="692658" y="1519967"/>
                    </a:cubicBezTo>
                    <a:cubicBezTo>
                      <a:pt x="1010809" y="1519967"/>
                      <a:pt x="1268722" y="1262054"/>
                      <a:pt x="1268722" y="943903"/>
                    </a:cubicBezTo>
                    <a:cubicBezTo>
                      <a:pt x="1268722" y="625752"/>
                      <a:pt x="1010809" y="367839"/>
                      <a:pt x="692658" y="367839"/>
                    </a:cubicBezTo>
                    <a:close/>
                    <a:moveTo>
                      <a:pt x="453480" y="72008"/>
                    </a:moveTo>
                    <a:lnTo>
                      <a:pt x="453480" y="296230"/>
                    </a:lnTo>
                    <a:cubicBezTo>
                      <a:pt x="527423" y="266333"/>
                      <a:pt x="608279" y="251245"/>
                      <a:pt x="692659" y="251245"/>
                    </a:cubicBezTo>
                    <a:cubicBezTo>
                      <a:pt x="786546" y="251245"/>
                      <a:pt x="876070" y="269925"/>
                      <a:pt x="957536" y="304207"/>
                    </a:cubicBezTo>
                    <a:lnTo>
                      <a:pt x="957536" y="72008"/>
                    </a:lnTo>
                    <a:close/>
                    <a:moveTo>
                      <a:pt x="381472" y="0"/>
                    </a:moveTo>
                    <a:lnTo>
                      <a:pt x="1029544" y="0"/>
                    </a:lnTo>
                    <a:lnTo>
                      <a:pt x="1029544" y="72008"/>
                    </a:lnTo>
                    <a:lnTo>
                      <a:pt x="1029544" y="342191"/>
                    </a:lnTo>
                    <a:cubicBezTo>
                      <a:pt x="1242479" y="458018"/>
                      <a:pt x="1385318" y="684280"/>
                      <a:pt x="1385318" y="943904"/>
                    </a:cubicBezTo>
                    <a:cubicBezTo>
                      <a:pt x="1385318" y="1326449"/>
                      <a:pt x="1075204" y="1636563"/>
                      <a:pt x="692659" y="1636563"/>
                    </a:cubicBezTo>
                    <a:cubicBezTo>
                      <a:pt x="310114" y="1636563"/>
                      <a:pt x="0" y="1326449"/>
                      <a:pt x="0" y="943904"/>
                    </a:cubicBezTo>
                    <a:cubicBezTo>
                      <a:pt x="0" y="673806"/>
                      <a:pt x="154597" y="439816"/>
                      <a:pt x="381472" y="328243"/>
                    </a:cubicBezTo>
                    <a:lnTo>
                      <a:pt x="381472" y="7200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solidFill>
                    <a:prstClr val="white"/>
                  </a:solidFill>
                </a:endParaRPr>
              </a:p>
            </p:txBody>
          </p:sp>
          <p:sp>
            <p:nvSpPr>
              <p:cNvPr id="100" name="矩形 27"/>
              <p:cNvSpPr/>
              <p:nvPr/>
            </p:nvSpPr>
            <p:spPr>
              <a:xfrm>
                <a:off x="4393306" y="1591543"/>
                <a:ext cx="689223" cy="1027832"/>
              </a:xfrm>
              <a:custGeom>
                <a:rect b="b" l="l" r="r" t="t"/>
                <a:pathLst>
                  <a:path h="1027832" w="689223">
                    <a:moveTo>
                      <a:pt x="439813" y="108968"/>
                    </a:moveTo>
                    <a:cubicBezTo>
                      <a:pt x="399126" y="108968"/>
                      <a:pt x="366143" y="141951"/>
                      <a:pt x="366143" y="182638"/>
                    </a:cubicBezTo>
                    <a:cubicBezTo>
                      <a:pt x="366143" y="223325"/>
                      <a:pt x="399126" y="256308"/>
                      <a:pt x="439813" y="256308"/>
                    </a:cubicBezTo>
                    <a:cubicBezTo>
                      <a:pt x="480500" y="256308"/>
                      <a:pt x="513483" y="223325"/>
                      <a:pt x="513483" y="182638"/>
                    </a:cubicBezTo>
                    <a:cubicBezTo>
                      <a:pt x="513483" y="141951"/>
                      <a:pt x="480500" y="108968"/>
                      <a:pt x="439813" y="108968"/>
                    </a:cubicBezTo>
                    <a:close/>
                    <a:moveTo>
                      <a:pt x="311944" y="0"/>
                    </a:moveTo>
                    <a:lnTo>
                      <a:pt x="689223" y="0"/>
                    </a:lnTo>
                    <a:lnTo>
                      <a:pt x="372517" y="1025450"/>
                    </a:lnTo>
                    <a:lnTo>
                      <a:pt x="0" y="1027832"/>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solidFill>
                    <a:prstClr val="white"/>
                  </a:solidFill>
                </a:endParaRPr>
              </a:p>
            </p:txBody>
          </p:sp>
        </p:grpSp>
        <p:sp>
          <p:nvSpPr>
            <p:cNvPr id="97" name="TextBox 96"/>
            <p:cNvSpPr txBox="1"/>
            <p:nvPr/>
          </p:nvSpPr>
          <p:spPr>
            <a:xfrm>
              <a:off x="4276092" y="2804540"/>
              <a:ext cx="508318" cy="518000"/>
            </a:xfrm>
            <a:prstGeom prst="rect">
              <a:avLst/>
            </a:prstGeom>
            <a:noFill/>
          </p:spPr>
          <p:txBody>
            <a:bodyPr rtlCol="0" wrap="none">
              <a:spAutoFit/>
            </a:bodyPr>
            <a:lstStyle/>
            <a:p>
              <a:r>
                <a:rPr altLang="zh-CN" lang="en-US" sz="2800">
                  <a:solidFill>
                    <a:prstClr val="white"/>
                  </a:solidFill>
                  <a:latin charset="0" pitchFamily="34" typeface="Impact"/>
                </a:rPr>
                <a:t>01</a:t>
              </a:r>
            </a:p>
          </p:txBody>
        </p:sp>
      </p:grpSp>
      <p:grpSp>
        <p:nvGrpSpPr>
          <p:cNvPr id="4" name="组合 100"/>
          <p:cNvGrpSpPr/>
          <p:nvPr/>
        </p:nvGrpSpPr>
        <p:grpSpPr>
          <a:xfrm>
            <a:off x="1522701" y="1348030"/>
            <a:ext cx="1225224" cy="2205024"/>
            <a:chOff x="1522701" y="1347614"/>
            <a:chExt cx="1225224" cy="2204343"/>
          </a:xfrm>
        </p:grpSpPr>
        <p:grpSp>
          <p:nvGrpSpPr>
            <p:cNvPr id="5" name="组合 101"/>
            <p:cNvGrpSpPr/>
            <p:nvPr/>
          </p:nvGrpSpPr>
          <p:grpSpPr>
            <a:xfrm>
              <a:off x="1522701" y="1347614"/>
              <a:ext cx="1225224" cy="2204343"/>
              <a:chOff x="3851919" y="1591543"/>
              <a:chExt cx="1385318" cy="2492375"/>
            </a:xfrm>
          </p:grpSpPr>
          <p:sp>
            <p:nvSpPr>
              <p:cNvPr id="104" name="矩形 27"/>
              <p:cNvSpPr/>
              <p:nvPr/>
            </p:nvSpPr>
            <p:spPr>
              <a:xfrm flipH="1">
                <a:off x="4067944" y="1591543"/>
                <a:ext cx="689223" cy="1027832"/>
              </a:xfrm>
              <a:custGeom>
                <a:rect b="b" l="l" r="r" t="t"/>
                <a:pathLst>
                  <a:path h="1027832" w="689223">
                    <a:moveTo>
                      <a:pt x="439813" y="108968"/>
                    </a:moveTo>
                    <a:cubicBezTo>
                      <a:pt x="399126" y="108968"/>
                      <a:pt x="366143" y="141951"/>
                      <a:pt x="366143" y="182638"/>
                    </a:cubicBezTo>
                    <a:cubicBezTo>
                      <a:pt x="366143" y="223325"/>
                      <a:pt x="399126" y="256308"/>
                      <a:pt x="439813" y="256308"/>
                    </a:cubicBezTo>
                    <a:cubicBezTo>
                      <a:pt x="480500" y="256308"/>
                      <a:pt x="513483" y="223325"/>
                      <a:pt x="513483" y="182638"/>
                    </a:cubicBezTo>
                    <a:cubicBezTo>
                      <a:pt x="513483" y="141951"/>
                      <a:pt x="480500" y="108968"/>
                      <a:pt x="439813" y="108968"/>
                    </a:cubicBezTo>
                    <a:close/>
                    <a:moveTo>
                      <a:pt x="311944" y="0"/>
                    </a:moveTo>
                    <a:lnTo>
                      <a:pt x="689223" y="0"/>
                    </a:lnTo>
                    <a:lnTo>
                      <a:pt x="372517" y="1025450"/>
                    </a:lnTo>
                    <a:lnTo>
                      <a:pt x="0" y="102783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solidFill>
                    <a:prstClr val="white"/>
                  </a:solidFill>
                </a:endParaRPr>
              </a:p>
            </p:txBody>
          </p:sp>
          <p:sp>
            <p:nvSpPr>
              <p:cNvPr id="105" name="椭圆 22"/>
              <p:cNvSpPr/>
              <p:nvPr/>
            </p:nvSpPr>
            <p:spPr>
              <a:xfrm>
                <a:off x="3851919" y="2447355"/>
                <a:ext cx="1385318" cy="1636563"/>
              </a:xfrm>
              <a:custGeom>
                <a:rect b="b" l="l" r="r" t="t"/>
                <a:pathLst>
                  <a:path h="1636561" w="1385318">
                    <a:moveTo>
                      <a:pt x="692658" y="409189"/>
                    </a:moveTo>
                    <a:cubicBezTo>
                      <a:pt x="987972" y="409189"/>
                      <a:pt x="1227372" y="648589"/>
                      <a:pt x="1227372" y="943903"/>
                    </a:cubicBezTo>
                    <a:cubicBezTo>
                      <a:pt x="1227372" y="1239217"/>
                      <a:pt x="987972" y="1478617"/>
                      <a:pt x="692658" y="1478617"/>
                    </a:cubicBezTo>
                    <a:cubicBezTo>
                      <a:pt x="397344" y="1478617"/>
                      <a:pt x="157944" y="1239217"/>
                      <a:pt x="157944" y="943903"/>
                    </a:cubicBezTo>
                    <a:cubicBezTo>
                      <a:pt x="157944" y="648589"/>
                      <a:pt x="397344" y="409189"/>
                      <a:pt x="692658" y="409189"/>
                    </a:cubicBezTo>
                    <a:close/>
                    <a:moveTo>
                      <a:pt x="692658" y="367839"/>
                    </a:moveTo>
                    <a:cubicBezTo>
                      <a:pt x="374507" y="367839"/>
                      <a:pt x="116594" y="625752"/>
                      <a:pt x="116594" y="943903"/>
                    </a:cubicBezTo>
                    <a:cubicBezTo>
                      <a:pt x="116594" y="1262054"/>
                      <a:pt x="374507" y="1519967"/>
                      <a:pt x="692658" y="1519967"/>
                    </a:cubicBezTo>
                    <a:cubicBezTo>
                      <a:pt x="1010809" y="1519967"/>
                      <a:pt x="1268722" y="1262054"/>
                      <a:pt x="1268722" y="943903"/>
                    </a:cubicBezTo>
                    <a:cubicBezTo>
                      <a:pt x="1268722" y="625752"/>
                      <a:pt x="1010809" y="367839"/>
                      <a:pt x="692658" y="367839"/>
                    </a:cubicBezTo>
                    <a:close/>
                    <a:moveTo>
                      <a:pt x="453480" y="72008"/>
                    </a:moveTo>
                    <a:lnTo>
                      <a:pt x="453480" y="296230"/>
                    </a:lnTo>
                    <a:cubicBezTo>
                      <a:pt x="527423" y="266333"/>
                      <a:pt x="608279" y="251245"/>
                      <a:pt x="692659" y="251245"/>
                    </a:cubicBezTo>
                    <a:cubicBezTo>
                      <a:pt x="786546" y="251245"/>
                      <a:pt x="876070" y="269925"/>
                      <a:pt x="957536" y="304207"/>
                    </a:cubicBezTo>
                    <a:lnTo>
                      <a:pt x="957536" y="72008"/>
                    </a:lnTo>
                    <a:close/>
                    <a:moveTo>
                      <a:pt x="381472" y="0"/>
                    </a:moveTo>
                    <a:lnTo>
                      <a:pt x="1029544" y="0"/>
                    </a:lnTo>
                    <a:lnTo>
                      <a:pt x="1029544" y="72008"/>
                    </a:lnTo>
                    <a:lnTo>
                      <a:pt x="1029544" y="342191"/>
                    </a:lnTo>
                    <a:cubicBezTo>
                      <a:pt x="1242479" y="458018"/>
                      <a:pt x="1385318" y="684280"/>
                      <a:pt x="1385318" y="943904"/>
                    </a:cubicBezTo>
                    <a:cubicBezTo>
                      <a:pt x="1385318" y="1326449"/>
                      <a:pt x="1075204" y="1636563"/>
                      <a:pt x="692659" y="1636563"/>
                    </a:cubicBezTo>
                    <a:cubicBezTo>
                      <a:pt x="310114" y="1636563"/>
                      <a:pt x="0" y="1326449"/>
                      <a:pt x="0" y="943904"/>
                    </a:cubicBezTo>
                    <a:cubicBezTo>
                      <a:pt x="0" y="673806"/>
                      <a:pt x="154597" y="439816"/>
                      <a:pt x="381472" y="328243"/>
                    </a:cubicBezTo>
                    <a:lnTo>
                      <a:pt x="381472" y="720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solidFill>
                    <a:prstClr val="white"/>
                  </a:solidFill>
                </a:endParaRPr>
              </a:p>
            </p:txBody>
          </p:sp>
          <p:sp>
            <p:nvSpPr>
              <p:cNvPr id="106" name="矩形 27"/>
              <p:cNvSpPr/>
              <p:nvPr/>
            </p:nvSpPr>
            <p:spPr>
              <a:xfrm>
                <a:off x="4393306" y="1591543"/>
                <a:ext cx="689223" cy="1027832"/>
              </a:xfrm>
              <a:custGeom>
                <a:rect b="b" l="l" r="r" t="t"/>
                <a:pathLst>
                  <a:path h="1027832" w="689223">
                    <a:moveTo>
                      <a:pt x="439813" y="108968"/>
                    </a:moveTo>
                    <a:cubicBezTo>
                      <a:pt x="399126" y="108968"/>
                      <a:pt x="366143" y="141951"/>
                      <a:pt x="366143" y="182638"/>
                    </a:cubicBezTo>
                    <a:cubicBezTo>
                      <a:pt x="366143" y="223325"/>
                      <a:pt x="399126" y="256308"/>
                      <a:pt x="439813" y="256308"/>
                    </a:cubicBezTo>
                    <a:cubicBezTo>
                      <a:pt x="480500" y="256308"/>
                      <a:pt x="513483" y="223325"/>
                      <a:pt x="513483" y="182638"/>
                    </a:cubicBezTo>
                    <a:cubicBezTo>
                      <a:pt x="513483" y="141951"/>
                      <a:pt x="480500" y="108968"/>
                      <a:pt x="439813" y="108968"/>
                    </a:cubicBezTo>
                    <a:close/>
                    <a:moveTo>
                      <a:pt x="311944" y="0"/>
                    </a:moveTo>
                    <a:lnTo>
                      <a:pt x="689223" y="0"/>
                    </a:lnTo>
                    <a:lnTo>
                      <a:pt x="372517" y="1025450"/>
                    </a:lnTo>
                    <a:lnTo>
                      <a:pt x="0" y="102783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solidFill>
                    <a:prstClr val="white"/>
                  </a:solidFill>
                </a:endParaRPr>
              </a:p>
            </p:txBody>
          </p:sp>
        </p:grpSp>
        <p:sp>
          <p:nvSpPr>
            <p:cNvPr id="103" name="TextBox 102"/>
            <p:cNvSpPr txBox="1"/>
            <p:nvPr/>
          </p:nvSpPr>
          <p:spPr>
            <a:xfrm>
              <a:off x="1819193" y="2660570"/>
              <a:ext cx="551180" cy="518000"/>
            </a:xfrm>
            <a:prstGeom prst="rect">
              <a:avLst/>
            </a:prstGeom>
            <a:noFill/>
          </p:spPr>
          <p:txBody>
            <a:bodyPr rtlCol="0" wrap="none">
              <a:spAutoFit/>
            </a:bodyPr>
            <a:lstStyle/>
            <a:p>
              <a:r>
                <a:rPr altLang="zh-CN" lang="en-US" sz="2800">
                  <a:solidFill>
                    <a:prstClr val="white"/>
                  </a:solidFill>
                  <a:latin charset="0" pitchFamily="34" typeface="Impact"/>
                </a:rPr>
                <a:t>02</a:t>
              </a:r>
            </a:p>
          </p:txBody>
        </p:sp>
      </p:grpSp>
      <p:grpSp>
        <p:nvGrpSpPr>
          <p:cNvPr id="6" name="组合 106"/>
          <p:cNvGrpSpPr/>
          <p:nvPr/>
        </p:nvGrpSpPr>
        <p:grpSpPr>
          <a:xfrm>
            <a:off x="6444208" y="1348030"/>
            <a:ext cx="1225224" cy="2205024"/>
            <a:chOff x="6444208" y="1347614"/>
            <a:chExt cx="1225224" cy="2204343"/>
          </a:xfrm>
          <a:solidFill>
            <a:schemeClr val="accent5"/>
          </a:solidFill>
        </p:grpSpPr>
        <p:grpSp>
          <p:nvGrpSpPr>
            <p:cNvPr id="7" name="组合 107"/>
            <p:cNvGrpSpPr/>
            <p:nvPr/>
          </p:nvGrpSpPr>
          <p:grpSpPr>
            <a:xfrm>
              <a:off x="6444208" y="1347614"/>
              <a:ext cx="1225224" cy="2204343"/>
              <a:chOff x="3851919" y="1591543"/>
              <a:chExt cx="1385318" cy="2492375"/>
            </a:xfrm>
            <a:grpFill/>
          </p:grpSpPr>
          <p:sp>
            <p:nvSpPr>
              <p:cNvPr id="110" name="矩形 27"/>
              <p:cNvSpPr/>
              <p:nvPr/>
            </p:nvSpPr>
            <p:spPr>
              <a:xfrm flipH="1">
                <a:off x="4067944" y="1591543"/>
                <a:ext cx="689223" cy="1027832"/>
              </a:xfrm>
              <a:custGeom>
                <a:rect b="b" l="l" r="r" t="t"/>
                <a:pathLst>
                  <a:path h="1027832" w="689223">
                    <a:moveTo>
                      <a:pt x="439813" y="108968"/>
                    </a:moveTo>
                    <a:cubicBezTo>
                      <a:pt x="399126" y="108968"/>
                      <a:pt x="366143" y="141951"/>
                      <a:pt x="366143" y="182638"/>
                    </a:cubicBezTo>
                    <a:cubicBezTo>
                      <a:pt x="366143" y="223325"/>
                      <a:pt x="399126" y="256308"/>
                      <a:pt x="439813" y="256308"/>
                    </a:cubicBezTo>
                    <a:cubicBezTo>
                      <a:pt x="480500" y="256308"/>
                      <a:pt x="513483" y="223325"/>
                      <a:pt x="513483" y="182638"/>
                    </a:cubicBezTo>
                    <a:cubicBezTo>
                      <a:pt x="513483" y="141951"/>
                      <a:pt x="480500" y="108968"/>
                      <a:pt x="439813" y="108968"/>
                    </a:cubicBezTo>
                    <a:close/>
                    <a:moveTo>
                      <a:pt x="311944" y="0"/>
                    </a:moveTo>
                    <a:lnTo>
                      <a:pt x="689223" y="0"/>
                    </a:lnTo>
                    <a:lnTo>
                      <a:pt x="372517" y="1025450"/>
                    </a:lnTo>
                    <a:lnTo>
                      <a:pt x="0" y="102783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solidFill>
                    <a:prstClr val="white"/>
                  </a:solidFill>
                </a:endParaRPr>
              </a:p>
            </p:txBody>
          </p:sp>
          <p:sp>
            <p:nvSpPr>
              <p:cNvPr id="111" name="椭圆 22"/>
              <p:cNvSpPr/>
              <p:nvPr/>
            </p:nvSpPr>
            <p:spPr>
              <a:xfrm>
                <a:off x="3851919" y="2447355"/>
                <a:ext cx="1385318" cy="1636563"/>
              </a:xfrm>
              <a:custGeom>
                <a:rect b="b" l="l" r="r" t="t"/>
                <a:pathLst>
                  <a:path h="1636561" w="1385318">
                    <a:moveTo>
                      <a:pt x="692658" y="409189"/>
                    </a:moveTo>
                    <a:cubicBezTo>
                      <a:pt x="987972" y="409189"/>
                      <a:pt x="1227372" y="648589"/>
                      <a:pt x="1227372" y="943903"/>
                    </a:cubicBezTo>
                    <a:cubicBezTo>
                      <a:pt x="1227372" y="1239217"/>
                      <a:pt x="987972" y="1478617"/>
                      <a:pt x="692658" y="1478617"/>
                    </a:cubicBezTo>
                    <a:cubicBezTo>
                      <a:pt x="397344" y="1478617"/>
                      <a:pt x="157944" y="1239217"/>
                      <a:pt x="157944" y="943903"/>
                    </a:cubicBezTo>
                    <a:cubicBezTo>
                      <a:pt x="157944" y="648589"/>
                      <a:pt x="397344" y="409189"/>
                      <a:pt x="692658" y="409189"/>
                    </a:cubicBezTo>
                    <a:close/>
                    <a:moveTo>
                      <a:pt x="692658" y="367839"/>
                    </a:moveTo>
                    <a:cubicBezTo>
                      <a:pt x="374507" y="367839"/>
                      <a:pt x="116594" y="625752"/>
                      <a:pt x="116594" y="943903"/>
                    </a:cubicBezTo>
                    <a:cubicBezTo>
                      <a:pt x="116594" y="1262054"/>
                      <a:pt x="374507" y="1519967"/>
                      <a:pt x="692658" y="1519967"/>
                    </a:cubicBezTo>
                    <a:cubicBezTo>
                      <a:pt x="1010809" y="1519967"/>
                      <a:pt x="1268722" y="1262054"/>
                      <a:pt x="1268722" y="943903"/>
                    </a:cubicBezTo>
                    <a:cubicBezTo>
                      <a:pt x="1268722" y="625752"/>
                      <a:pt x="1010809" y="367839"/>
                      <a:pt x="692658" y="367839"/>
                    </a:cubicBezTo>
                    <a:close/>
                    <a:moveTo>
                      <a:pt x="453480" y="72008"/>
                    </a:moveTo>
                    <a:lnTo>
                      <a:pt x="453480" y="296230"/>
                    </a:lnTo>
                    <a:cubicBezTo>
                      <a:pt x="527423" y="266333"/>
                      <a:pt x="608279" y="251245"/>
                      <a:pt x="692659" y="251245"/>
                    </a:cubicBezTo>
                    <a:cubicBezTo>
                      <a:pt x="786546" y="251245"/>
                      <a:pt x="876070" y="269925"/>
                      <a:pt x="957536" y="304207"/>
                    </a:cubicBezTo>
                    <a:lnTo>
                      <a:pt x="957536" y="72008"/>
                    </a:lnTo>
                    <a:close/>
                    <a:moveTo>
                      <a:pt x="381472" y="0"/>
                    </a:moveTo>
                    <a:lnTo>
                      <a:pt x="1029544" y="0"/>
                    </a:lnTo>
                    <a:lnTo>
                      <a:pt x="1029544" y="72008"/>
                    </a:lnTo>
                    <a:lnTo>
                      <a:pt x="1029544" y="342191"/>
                    </a:lnTo>
                    <a:cubicBezTo>
                      <a:pt x="1242479" y="458018"/>
                      <a:pt x="1385318" y="684280"/>
                      <a:pt x="1385318" y="943904"/>
                    </a:cubicBezTo>
                    <a:cubicBezTo>
                      <a:pt x="1385318" y="1326449"/>
                      <a:pt x="1075204" y="1636563"/>
                      <a:pt x="692659" y="1636563"/>
                    </a:cubicBezTo>
                    <a:cubicBezTo>
                      <a:pt x="310114" y="1636563"/>
                      <a:pt x="0" y="1326449"/>
                      <a:pt x="0" y="943904"/>
                    </a:cubicBezTo>
                    <a:cubicBezTo>
                      <a:pt x="0" y="673806"/>
                      <a:pt x="154597" y="439816"/>
                      <a:pt x="381472" y="328243"/>
                    </a:cubicBezTo>
                    <a:lnTo>
                      <a:pt x="381472" y="72008"/>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solidFill>
                    <a:prstClr val="white"/>
                  </a:solidFill>
                </a:endParaRPr>
              </a:p>
            </p:txBody>
          </p:sp>
          <p:sp>
            <p:nvSpPr>
              <p:cNvPr id="112" name="矩形 27"/>
              <p:cNvSpPr/>
              <p:nvPr/>
            </p:nvSpPr>
            <p:spPr>
              <a:xfrm>
                <a:off x="4393306" y="1591543"/>
                <a:ext cx="689223" cy="1027832"/>
              </a:xfrm>
              <a:custGeom>
                <a:rect b="b" l="l" r="r" t="t"/>
                <a:pathLst>
                  <a:path h="1027832" w="689223">
                    <a:moveTo>
                      <a:pt x="439813" y="108968"/>
                    </a:moveTo>
                    <a:cubicBezTo>
                      <a:pt x="399126" y="108968"/>
                      <a:pt x="366143" y="141951"/>
                      <a:pt x="366143" y="182638"/>
                    </a:cubicBezTo>
                    <a:cubicBezTo>
                      <a:pt x="366143" y="223325"/>
                      <a:pt x="399126" y="256308"/>
                      <a:pt x="439813" y="256308"/>
                    </a:cubicBezTo>
                    <a:cubicBezTo>
                      <a:pt x="480500" y="256308"/>
                      <a:pt x="513483" y="223325"/>
                      <a:pt x="513483" y="182638"/>
                    </a:cubicBezTo>
                    <a:cubicBezTo>
                      <a:pt x="513483" y="141951"/>
                      <a:pt x="480500" y="108968"/>
                      <a:pt x="439813" y="108968"/>
                    </a:cubicBezTo>
                    <a:close/>
                    <a:moveTo>
                      <a:pt x="311944" y="0"/>
                    </a:moveTo>
                    <a:lnTo>
                      <a:pt x="689223" y="0"/>
                    </a:lnTo>
                    <a:lnTo>
                      <a:pt x="372517" y="1025450"/>
                    </a:lnTo>
                    <a:lnTo>
                      <a:pt x="0" y="102783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solidFill>
                    <a:prstClr val="white"/>
                  </a:solidFill>
                </a:endParaRPr>
              </a:p>
            </p:txBody>
          </p:sp>
        </p:grpSp>
        <p:sp>
          <p:nvSpPr>
            <p:cNvPr id="109" name="TextBox 108"/>
            <p:cNvSpPr txBox="1"/>
            <p:nvPr/>
          </p:nvSpPr>
          <p:spPr>
            <a:xfrm>
              <a:off x="6740520" y="2660570"/>
              <a:ext cx="562293" cy="518000"/>
            </a:xfrm>
            <a:prstGeom prst="rect">
              <a:avLst/>
            </a:prstGeom>
            <a:noFill/>
          </p:spPr>
          <p:txBody>
            <a:bodyPr rtlCol="0" wrap="none">
              <a:spAutoFit/>
            </a:bodyPr>
            <a:lstStyle/>
            <a:p>
              <a:r>
                <a:rPr altLang="zh-CN" lang="en-US" sz="2800">
                  <a:solidFill>
                    <a:prstClr val="white"/>
                  </a:solidFill>
                  <a:latin charset="0" pitchFamily="34" typeface="Impact"/>
                </a:rPr>
                <a:t>03</a:t>
              </a:r>
            </a:p>
          </p:txBody>
        </p:sp>
      </p:grpSp>
      <p:sp>
        <p:nvSpPr>
          <p:cNvPr id="113" name="矩形 1"/>
          <p:cNvSpPr>
            <a:spLocks noChangeArrowheads="1"/>
          </p:cNvSpPr>
          <p:nvPr/>
        </p:nvSpPr>
        <p:spPr bwMode="auto">
          <a:xfrm>
            <a:off x="1132424" y="3957207"/>
            <a:ext cx="1893692"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just">
              <a:defRPr/>
            </a:pPr>
            <a:r>
              <a:rPr altLang="en-US" kern="0" lang="zh-CN" sz="900">
                <a:solidFill>
                  <a:schemeClr val="tx1">
                    <a:lumMod val="50000"/>
                    <a:lumOff val="50000"/>
                  </a:schemeClr>
                </a:solidFill>
                <a:latin charset="-122" pitchFamily="34" typeface="微软雅黑"/>
                <a:ea charset="-122" pitchFamily="34" typeface="微软雅黑"/>
              </a:rPr>
              <a:t>随着计算机技术的发展及印刷技术进步，平面设计在视觉感观领域的表现也越来越丰富的这真正的对今天的平面设计的。</a:t>
            </a:r>
          </a:p>
        </p:txBody>
      </p:sp>
      <p:sp>
        <p:nvSpPr>
          <p:cNvPr id="114" name="矩形 1"/>
          <p:cNvSpPr>
            <a:spLocks noChangeArrowheads="1"/>
          </p:cNvSpPr>
          <p:nvPr/>
        </p:nvSpPr>
        <p:spPr bwMode="auto">
          <a:xfrm>
            <a:off x="3651560" y="3957207"/>
            <a:ext cx="1893692"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just">
              <a:defRPr/>
            </a:pPr>
            <a:r>
              <a:rPr altLang="en-US" kern="0" lang="zh-CN" sz="900">
                <a:solidFill>
                  <a:schemeClr val="tx1">
                    <a:lumMod val="50000"/>
                    <a:lumOff val="50000"/>
                  </a:schemeClr>
                </a:solidFill>
                <a:latin charset="-122" pitchFamily="34" typeface="微软雅黑"/>
                <a:ea charset="-122" pitchFamily="34" typeface="微软雅黑"/>
              </a:rPr>
              <a:t>随着计算机技术的发展及印刷技术进步，平面设计在视觉感观领域的表现也越来越丰富的这真正的对今天的平面设计的。</a:t>
            </a:r>
          </a:p>
        </p:txBody>
      </p:sp>
      <p:sp>
        <p:nvSpPr>
          <p:cNvPr id="115" name="矩形 1"/>
          <p:cNvSpPr>
            <a:spLocks noChangeArrowheads="1"/>
          </p:cNvSpPr>
          <p:nvPr/>
        </p:nvSpPr>
        <p:spPr bwMode="auto">
          <a:xfrm>
            <a:off x="6170695" y="3957207"/>
            <a:ext cx="1893692"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just">
              <a:defRPr/>
            </a:pPr>
            <a:r>
              <a:rPr altLang="en-US" kern="0" lang="zh-CN" sz="900">
                <a:solidFill>
                  <a:schemeClr val="tx1">
                    <a:lumMod val="50000"/>
                    <a:lumOff val="50000"/>
                  </a:schemeClr>
                </a:solidFill>
                <a:latin charset="-122" pitchFamily="34" typeface="微软雅黑"/>
                <a:ea charset="-122" pitchFamily="34" typeface="微软雅黑"/>
              </a:rPr>
              <a:t>随着计算机技术的发展及印刷技术进步，平面设计在视觉感观领域的表现也越来越丰富的这真正的对今天的平面设计的。</a:t>
            </a:r>
          </a:p>
        </p:txBody>
      </p:sp>
    </p:spTree>
    <p:extLst>
      <p:ext uri="{BB962C8B-B14F-4D97-AF65-F5344CB8AC3E}">
        <p14:creationId val="1812651430"/>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1">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ppt_x"/>
                                          </p:val>
                                        </p:tav>
                                        <p:tav tm="100000">
                                          <p:val>
                                            <p:strVal val="#ppt_x"/>
                                          </p:val>
                                        </p:tav>
                                      </p:tavLst>
                                    </p:anim>
                                    <p:anim calcmode="lin" valueType="num">
                                      <p:cBhvr additive="base">
                                        <p:cTn dur="500" fill="hold" id="8"/>
                                        <p:tgtEl>
                                          <p:spTgt spid="2"/>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1">
                                  <p:stCondLst>
                                    <p:cond delay="0"/>
                                  </p:stCondLst>
                                  <p:childTnLst>
                                    <p:set>
                                      <p:cBhvr>
                                        <p:cTn dur="1" fill="hold" id="11">
                                          <p:stCondLst>
                                            <p:cond delay="0"/>
                                          </p:stCondLst>
                                        </p:cTn>
                                        <p:tgtEl>
                                          <p:spTgt spid="4"/>
                                        </p:tgtEl>
                                        <p:attrNameLst>
                                          <p:attrName>style.visibility</p:attrName>
                                        </p:attrNameLst>
                                      </p:cBhvr>
                                      <p:to>
                                        <p:strVal val="visible"/>
                                      </p:to>
                                    </p:set>
                                    <p:anim calcmode="lin" valueType="num">
                                      <p:cBhvr additive="base">
                                        <p:cTn dur="500" fill="hold" id="12"/>
                                        <p:tgtEl>
                                          <p:spTgt spid="4"/>
                                        </p:tgtEl>
                                        <p:attrNameLst>
                                          <p:attrName>ppt_x</p:attrName>
                                        </p:attrNameLst>
                                      </p:cBhvr>
                                      <p:tavLst>
                                        <p:tav tm="0">
                                          <p:val>
                                            <p:strVal val="#ppt_x"/>
                                          </p:val>
                                        </p:tav>
                                        <p:tav tm="100000">
                                          <p:val>
                                            <p:strVal val="#ppt_x"/>
                                          </p:val>
                                        </p:tav>
                                      </p:tavLst>
                                    </p:anim>
                                    <p:anim calcmode="lin" valueType="num">
                                      <p:cBhvr additive="base">
                                        <p:cTn dur="500" fill="hold" id="13"/>
                                        <p:tgtEl>
                                          <p:spTgt spid="4"/>
                                        </p:tgtEl>
                                        <p:attrNameLst>
                                          <p:attrName>ppt_y</p:attrName>
                                        </p:attrNameLst>
                                      </p:cBhvr>
                                      <p:tavLst>
                                        <p:tav tm="0">
                                          <p:val>
                                            <p:strVal val="0-#ppt_h/2"/>
                                          </p:val>
                                        </p:tav>
                                        <p:tav tm="100000">
                                          <p:val>
                                            <p:strVal val="#ppt_y"/>
                                          </p:val>
                                        </p:tav>
                                      </p:tavLst>
                                    </p:anim>
                                  </p:childTnLst>
                                </p:cTn>
                              </p:par>
                            </p:childTnLst>
                          </p:cTn>
                        </p:par>
                        <p:par>
                          <p:cTn fill="hold" id="14" nodeType="afterGroup">
                            <p:stCondLst>
                              <p:cond delay="1000"/>
                            </p:stCondLst>
                            <p:childTnLst>
                              <p:par>
                                <p:cTn fill="hold" id="15" nodeType="afterEffect" presetClass="entr" presetID="2" presetSubtype="1">
                                  <p:stCondLst>
                                    <p:cond delay="0"/>
                                  </p:stCondLst>
                                  <p:childTnLst>
                                    <p:set>
                                      <p:cBhvr>
                                        <p:cTn dur="1" fill="hold" id="16">
                                          <p:stCondLst>
                                            <p:cond delay="0"/>
                                          </p:stCondLst>
                                        </p:cTn>
                                        <p:tgtEl>
                                          <p:spTgt spid="6"/>
                                        </p:tgtEl>
                                        <p:attrNameLst>
                                          <p:attrName>style.visibility</p:attrName>
                                        </p:attrNameLst>
                                      </p:cBhvr>
                                      <p:to>
                                        <p:strVal val="visible"/>
                                      </p:to>
                                    </p:set>
                                    <p:anim calcmode="lin" valueType="num">
                                      <p:cBhvr additive="base">
                                        <p:cTn dur="500" fill="hold" id="17"/>
                                        <p:tgtEl>
                                          <p:spTgt spid="6"/>
                                        </p:tgtEl>
                                        <p:attrNameLst>
                                          <p:attrName>ppt_x</p:attrName>
                                        </p:attrNameLst>
                                      </p:cBhvr>
                                      <p:tavLst>
                                        <p:tav tm="0">
                                          <p:val>
                                            <p:strVal val="#ppt_x"/>
                                          </p:val>
                                        </p:tav>
                                        <p:tav tm="100000">
                                          <p:val>
                                            <p:strVal val="#ppt_x"/>
                                          </p:val>
                                        </p:tav>
                                      </p:tavLst>
                                    </p:anim>
                                    <p:anim calcmode="lin" valueType="num">
                                      <p:cBhvr additive="base">
                                        <p:cTn dur="500" fill="hold" id="18"/>
                                        <p:tgtEl>
                                          <p:spTgt spid="6"/>
                                        </p:tgtEl>
                                        <p:attrNameLst>
                                          <p:attrName>ppt_y</p:attrName>
                                        </p:attrNameLst>
                                      </p:cBhvr>
                                      <p:tavLst>
                                        <p:tav tm="0">
                                          <p:val>
                                            <p:strVal val="0-#ppt_h/2"/>
                                          </p:val>
                                        </p:tav>
                                        <p:tav tm="100000">
                                          <p:val>
                                            <p:strVal val="#ppt_y"/>
                                          </p:val>
                                        </p:tav>
                                      </p:tavLst>
                                    </p:anim>
                                  </p:childTnLst>
                                </p:cTn>
                              </p:par>
                            </p:childTnLst>
                          </p:cTn>
                        </p:par>
                        <p:par>
                          <p:cTn fill="hold" id="19" nodeType="afterGroup">
                            <p:stCondLst>
                              <p:cond delay="1500"/>
                            </p:stCondLst>
                            <p:childTnLst>
                              <p:par>
                                <p:cTn fill="hold" grpId="0" id="20" nodeType="afterEffect" presetClass="entr" presetID="2" presetSubtype="8">
                                  <p:stCondLst>
                                    <p:cond delay="0"/>
                                  </p:stCondLst>
                                  <p:childTnLst>
                                    <p:set>
                                      <p:cBhvr>
                                        <p:cTn dur="1" fill="hold" id="21">
                                          <p:stCondLst>
                                            <p:cond delay="0"/>
                                          </p:stCondLst>
                                        </p:cTn>
                                        <p:tgtEl>
                                          <p:spTgt spid="113"/>
                                        </p:tgtEl>
                                        <p:attrNameLst>
                                          <p:attrName>style.visibility</p:attrName>
                                        </p:attrNameLst>
                                      </p:cBhvr>
                                      <p:to>
                                        <p:strVal val="visible"/>
                                      </p:to>
                                    </p:set>
                                    <p:anim calcmode="lin" valueType="num">
                                      <p:cBhvr additive="base">
                                        <p:cTn dur="300" fill="hold" id="22"/>
                                        <p:tgtEl>
                                          <p:spTgt spid="113"/>
                                        </p:tgtEl>
                                        <p:attrNameLst>
                                          <p:attrName>ppt_x</p:attrName>
                                        </p:attrNameLst>
                                      </p:cBhvr>
                                      <p:tavLst>
                                        <p:tav tm="0">
                                          <p:val>
                                            <p:strVal val="0-#ppt_w/2"/>
                                          </p:val>
                                        </p:tav>
                                        <p:tav tm="100000">
                                          <p:val>
                                            <p:strVal val="#ppt_x"/>
                                          </p:val>
                                        </p:tav>
                                      </p:tavLst>
                                    </p:anim>
                                    <p:anim calcmode="lin" valueType="num">
                                      <p:cBhvr additive="base">
                                        <p:cTn dur="300" fill="hold" id="23"/>
                                        <p:tgtEl>
                                          <p:spTgt spid="113"/>
                                        </p:tgtEl>
                                        <p:attrNameLst>
                                          <p:attrName>ppt_y</p:attrName>
                                        </p:attrNameLst>
                                      </p:cBhvr>
                                      <p:tavLst>
                                        <p:tav tm="0">
                                          <p:val>
                                            <p:strVal val="#ppt_y"/>
                                          </p:val>
                                        </p:tav>
                                        <p:tav tm="100000">
                                          <p:val>
                                            <p:strVal val="#ppt_y"/>
                                          </p:val>
                                        </p:tav>
                                      </p:tavLst>
                                    </p:anim>
                                  </p:childTnLst>
                                </p:cTn>
                              </p:par>
                            </p:childTnLst>
                          </p:cTn>
                        </p:par>
                        <p:par>
                          <p:cTn fill="hold" id="24" nodeType="afterGroup">
                            <p:stCondLst>
                              <p:cond delay="1800"/>
                            </p:stCondLst>
                            <p:childTnLst>
                              <p:par>
                                <p:cTn fill="hold" grpId="0" id="25" nodeType="afterEffect" presetClass="entr" presetID="2" presetSubtype="8">
                                  <p:stCondLst>
                                    <p:cond delay="0"/>
                                  </p:stCondLst>
                                  <p:childTnLst>
                                    <p:set>
                                      <p:cBhvr>
                                        <p:cTn dur="1" fill="hold" id="26">
                                          <p:stCondLst>
                                            <p:cond delay="0"/>
                                          </p:stCondLst>
                                        </p:cTn>
                                        <p:tgtEl>
                                          <p:spTgt spid="114"/>
                                        </p:tgtEl>
                                        <p:attrNameLst>
                                          <p:attrName>style.visibility</p:attrName>
                                        </p:attrNameLst>
                                      </p:cBhvr>
                                      <p:to>
                                        <p:strVal val="visible"/>
                                      </p:to>
                                    </p:set>
                                    <p:anim calcmode="lin" valueType="num">
                                      <p:cBhvr additive="base">
                                        <p:cTn dur="300" fill="hold" id="27"/>
                                        <p:tgtEl>
                                          <p:spTgt spid="114"/>
                                        </p:tgtEl>
                                        <p:attrNameLst>
                                          <p:attrName>ppt_x</p:attrName>
                                        </p:attrNameLst>
                                      </p:cBhvr>
                                      <p:tavLst>
                                        <p:tav tm="0">
                                          <p:val>
                                            <p:strVal val="0-#ppt_w/2"/>
                                          </p:val>
                                        </p:tav>
                                        <p:tav tm="100000">
                                          <p:val>
                                            <p:strVal val="#ppt_x"/>
                                          </p:val>
                                        </p:tav>
                                      </p:tavLst>
                                    </p:anim>
                                    <p:anim calcmode="lin" valueType="num">
                                      <p:cBhvr additive="base">
                                        <p:cTn dur="300" fill="hold" id="28"/>
                                        <p:tgtEl>
                                          <p:spTgt spid="114"/>
                                        </p:tgtEl>
                                        <p:attrNameLst>
                                          <p:attrName>ppt_y</p:attrName>
                                        </p:attrNameLst>
                                      </p:cBhvr>
                                      <p:tavLst>
                                        <p:tav tm="0">
                                          <p:val>
                                            <p:strVal val="#ppt_y"/>
                                          </p:val>
                                        </p:tav>
                                        <p:tav tm="100000">
                                          <p:val>
                                            <p:strVal val="#ppt_y"/>
                                          </p:val>
                                        </p:tav>
                                      </p:tavLst>
                                    </p:anim>
                                  </p:childTnLst>
                                </p:cTn>
                              </p:par>
                            </p:childTnLst>
                          </p:cTn>
                        </p:par>
                        <p:par>
                          <p:cTn fill="hold" id="29" nodeType="afterGroup">
                            <p:stCondLst>
                              <p:cond delay="2100"/>
                            </p:stCondLst>
                            <p:childTnLst>
                              <p:par>
                                <p:cTn fill="hold" grpId="0" id="30" nodeType="afterEffect" presetClass="entr" presetID="2" presetSubtype="8">
                                  <p:stCondLst>
                                    <p:cond delay="0"/>
                                  </p:stCondLst>
                                  <p:childTnLst>
                                    <p:set>
                                      <p:cBhvr>
                                        <p:cTn dur="1" fill="hold" id="31">
                                          <p:stCondLst>
                                            <p:cond delay="0"/>
                                          </p:stCondLst>
                                        </p:cTn>
                                        <p:tgtEl>
                                          <p:spTgt spid="115"/>
                                        </p:tgtEl>
                                        <p:attrNameLst>
                                          <p:attrName>style.visibility</p:attrName>
                                        </p:attrNameLst>
                                      </p:cBhvr>
                                      <p:to>
                                        <p:strVal val="visible"/>
                                      </p:to>
                                    </p:set>
                                    <p:anim calcmode="lin" valueType="num">
                                      <p:cBhvr additive="base">
                                        <p:cTn dur="300" fill="hold" id="32"/>
                                        <p:tgtEl>
                                          <p:spTgt spid="115"/>
                                        </p:tgtEl>
                                        <p:attrNameLst>
                                          <p:attrName>ppt_x</p:attrName>
                                        </p:attrNameLst>
                                      </p:cBhvr>
                                      <p:tavLst>
                                        <p:tav tm="0">
                                          <p:val>
                                            <p:strVal val="0-#ppt_w/2"/>
                                          </p:val>
                                        </p:tav>
                                        <p:tav tm="100000">
                                          <p:val>
                                            <p:strVal val="#ppt_x"/>
                                          </p:val>
                                        </p:tav>
                                      </p:tavLst>
                                    </p:anim>
                                    <p:anim calcmode="lin" valueType="num">
                                      <p:cBhvr additive="base">
                                        <p:cTn dur="300" fill="hold" id="33"/>
                                        <p:tgtEl>
                                          <p:spTgt spid="115"/>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3"/>
      <p:bldP grpId="0" spid="114"/>
      <p:bldP grpId="0" spid="115"/>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0" name="椭圆 39"/>
          <p:cNvSpPr/>
          <p:nvPr/>
        </p:nvSpPr>
        <p:spPr>
          <a:xfrm>
            <a:off x="656035" y="857515"/>
            <a:ext cx="3106340" cy="310610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a:defRPr/>
            </a:pPr>
            <a:endParaRPr altLang="en-US" lang="zh-CN"/>
          </a:p>
        </p:txBody>
      </p:sp>
      <p:sp>
        <p:nvSpPr>
          <p:cNvPr id="44" name="椭圆 43"/>
          <p:cNvSpPr/>
          <p:nvPr/>
        </p:nvSpPr>
        <p:spPr>
          <a:xfrm>
            <a:off x="3782616" y="1312474"/>
            <a:ext cx="313134" cy="31323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a:defRPr/>
            </a:pPr>
            <a:endParaRPr altLang="en-US" lang="zh-CN"/>
          </a:p>
        </p:txBody>
      </p:sp>
      <p:sp>
        <p:nvSpPr>
          <p:cNvPr id="39" name="椭圆 38"/>
          <p:cNvSpPr/>
          <p:nvPr/>
        </p:nvSpPr>
        <p:spPr>
          <a:xfrm>
            <a:off x="3411141" y="1090949"/>
            <a:ext cx="246459" cy="24772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a:defRPr/>
            </a:pPr>
            <a:endParaRPr altLang="en-US" lang="zh-CN"/>
          </a:p>
        </p:txBody>
      </p:sp>
      <p:sp>
        <p:nvSpPr>
          <p:cNvPr id="45" name="椭圆 44"/>
          <p:cNvSpPr/>
          <p:nvPr/>
        </p:nvSpPr>
        <p:spPr>
          <a:xfrm flipH="1">
            <a:off x="223837" y="1439911"/>
            <a:ext cx="415529" cy="41446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a:defRPr/>
            </a:pPr>
            <a:endParaRPr altLang="en-US" lang="zh-CN"/>
          </a:p>
        </p:txBody>
      </p:sp>
      <p:sp>
        <p:nvSpPr>
          <p:cNvPr id="30" name="椭圆 29"/>
          <p:cNvSpPr/>
          <p:nvPr/>
        </p:nvSpPr>
        <p:spPr>
          <a:xfrm>
            <a:off x="3942160" y="2247404"/>
            <a:ext cx="154781" cy="15363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a:defRPr/>
            </a:pPr>
            <a:endParaRPr altLang="en-US" lang="zh-CN"/>
          </a:p>
        </p:txBody>
      </p:sp>
      <p:sp>
        <p:nvSpPr>
          <p:cNvPr id="26" name="椭圆 25"/>
          <p:cNvSpPr/>
          <p:nvPr/>
        </p:nvSpPr>
        <p:spPr>
          <a:xfrm rot="11047877">
            <a:off x="1453754" y="4495998"/>
            <a:ext cx="123825" cy="12386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a:defRPr/>
            </a:pPr>
            <a:endParaRPr altLang="en-US" lang="zh-CN"/>
          </a:p>
        </p:txBody>
      </p:sp>
      <p:sp>
        <p:nvSpPr>
          <p:cNvPr id="28" name="椭圆 27"/>
          <p:cNvSpPr/>
          <p:nvPr/>
        </p:nvSpPr>
        <p:spPr>
          <a:xfrm>
            <a:off x="996553" y="3809986"/>
            <a:ext cx="452438" cy="45257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a:defRPr/>
            </a:pPr>
            <a:endParaRPr altLang="en-US" lang="zh-CN"/>
          </a:p>
        </p:txBody>
      </p:sp>
      <p:sp>
        <p:nvSpPr>
          <p:cNvPr id="29" name="椭圆 28"/>
          <p:cNvSpPr/>
          <p:nvPr/>
        </p:nvSpPr>
        <p:spPr>
          <a:xfrm flipV="1">
            <a:off x="1922860" y="4481705"/>
            <a:ext cx="509588" cy="50974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a:defRPr/>
            </a:pPr>
            <a:endParaRPr altLang="en-US" lang="zh-CN"/>
          </a:p>
        </p:txBody>
      </p:sp>
      <p:sp>
        <p:nvSpPr>
          <p:cNvPr id="33" name="椭圆 32"/>
          <p:cNvSpPr/>
          <p:nvPr/>
        </p:nvSpPr>
        <p:spPr>
          <a:xfrm>
            <a:off x="432198" y="3865962"/>
            <a:ext cx="215503" cy="21557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a:defRPr/>
            </a:pPr>
            <a:endParaRPr altLang="en-US" lang="zh-CN"/>
          </a:p>
        </p:txBody>
      </p:sp>
      <p:sp>
        <p:nvSpPr>
          <p:cNvPr id="35" name="椭圆 34"/>
          <p:cNvSpPr/>
          <p:nvPr/>
        </p:nvSpPr>
        <p:spPr>
          <a:xfrm flipH="1">
            <a:off x="2064544" y="4029128"/>
            <a:ext cx="226219" cy="22628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a:defRPr/>
            </a:pPr>
            <a:endParaRPr altLang="en-US" lang="zh-CN"/>
          </a:p>
        </p:txBody>
      </p:sp>
      <p:sp>
        <p:nvSpPr>
          <p:cNvPr id="36" name="椭圆 35"/>
          <p:cNvSpPr/>
          <p:nvPr/>
        </p:nvSpPr>
        <p:spPr>
          <a:xfrm flipH="1">
            <a:off x="3312319" y="3899310"/>
            <a:ext cx="173831" cy="17507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a:defRPr/>
            </a:pPr>
            <a:endParaRPr altLang="en-US" lang="zh-CN"/>
          </a:p>
        </p:txBody>
      </p:sp>
      <p:sp>
        <p:nvSpPr>
          <p:cNvPr id="42" name="椭圆 41"/>
          <p:cNvSpPr/>
          <p:nvPr/>
        </p:nvSpPr>
        <p:spPr>
          <a:xfrm>
            <a:off x="2707482" y="4186340"/>
            <a:ext cx="188119" cy="189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a:defRPr/>
            </a:pPr>
            <a:endParaRPr altLang="en-US" lang="zh-CN"/>
          </a:p>
        </p:txBody>
      </p:sp>
      <p:grpSp>
        <p:nvGrpSpPr>
          <p:cNvPr id="3" name="组合 54"/>
          <p:cNvGrpSpPr/>
          <p:nvPr/>
        </p:nvGrpSpPr>
        <p:grpSpPr>
          <a:xfrm>
            <a:off x="3404562" y="2527505"/>
            <a:ext cx="1256201" cy="1256588"/>
            <a:chOff x="4539416" y="3368966"/>
            <a:chExt cx="1674934" cy="1674934"/>
          </a:xfrm>
          <a:solidFill>
            <a:schemeClr val="accent2"/>
          </a:solidFill>
        </p:grpSpPr>
        <p:sp>
          <p:nvSpPr>
            <p:cNvPr id="32" name="椭圆 31"/>
            <p:cNvSpPr/>
            <p:nvPr/>
          </p:nvSpPr>
          <p:spPr>
            <a:xfrm>
              <a:off x="4539416" y="3368966"/>
              <a:ext cx="1674934" cy="167493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53" name="文本框 52"/>
            <p:cNvSpPr txBox="1"/>
            <p:nvPr/>
          </p:nvSpPr>
          <p:spPr>
            <a:xfrm>
              <a:off x="4666676" y="3974426"/>
              <a:ext cx="1463039" cy="365647"/>
            </a:xfrm>
            <a:prstGeom prst="rect">
              <a:avLst/>
            </a:prstGeom>
            <a:grpFill/>
          </p:spPr>
          <p:txBody>
            <a:bodyPr wrap="none">
              <a:spAutoFit/>
            </a:bodyPr>
            <a:lstStyle/>
            <a:p>
              <a:pPr>
                <a:defRPr/>
              </a:pPr>
              <a:r>
                <a:rPr altLang="en-US" lang="zh-CN" sz="1200">
                  <a:solidFill>
                    <a:schemeClr val="bg1"/>
                  </a:solidFill>
                  <a:latin charset="-122" pitchFamily="34" typeface="微软雅黑"/>
                  <a:ea charset="-122" pitchFamily="34" typeface="微软雅黑"/>
                </a:rPr>
                <a:t>输入图片标题</a:t>
              </a:r>
            </a:p>
          </p:txBody>
        </p:sp>
      </p:grpSp>
      <p:sp>
        <p:nvSpPr>
          <p:cNvPr id="59" name="椭圆 58"/>
          <p:cNvSpPr/>
          <p:nvPr/>
        </p:nvSpPr>
        <p:spPr>
          <a:xfrm>
            <a:off x="-30956" y="2776205"/>
            <a:ext cx="707231" cy="71102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a:defRPr/>
            </a:pPr>
            <a:endParaRPr altLang="en-US" lang="zh-CN"/>
          </a:p>
        </p:txBody>
      </p:sp>
      <p:grpSp>
        <p:nvGrpSpPr>
          <p:cNvPr id="4" name="组合 84"/>
          <p:cNvGrpSpPr/>
          <p:nvPr/>
        </p:nvGrpSpPr>
        <p:grpSpPr>
          <a:xfrm>
            <a:off x="4979194" y="1162409"/>
            <a:ext cx="3615929" cy="781759"/>
            <a:chOff x="6639013" y="1549333"/>
            <a:chExt cx="4820607" cy="1041899"/>
          </a:xfrm>
        </p:grpSpPr>
        <p:sp>
          <p:nvSpPr>
            <p:cNvPr id="60" name="文本框 59"/>
            <p:cNvSpPr txBox="1"/>
            <p:nvPr/>
          </p:nvSpPr>
          <p:spPr>
            <a:xfrm>
              <a:off x="6639015" y="1549333"/>
              <a:ext cx="4820607" cy="365603"/>
            </a:xfrm>
            <a:prstGeom prst="rect">
              <a:avLst/>
            </a:prstGeom>
            <a:noFill/>
          </p:spPr>
          <p:txBody>
            <a:bodyPr>
              <a:spAutoFit/>
            </a:bodyPr>
            <a:lstStyle/>
            <a:p>
              <a:pPr indent="-214313" marL="214313">
                <a:buFont charset="2" panose="05000000000000000000" pitchFamily="2" typeface="Wingdings"/>
                <a:buChar char="l"/>
                <a:defRPr/>
              </a:pPr>
              <a:r>
                <a:rPr altLang="en-US" lang="zh-CN" sz="1200">
                  <a:solidFill>
                    <a:schemeClr val="tx1">
                      <a:lumMod val="75000"/>
                      <a:lumOff val="25000"/>
                    </a:schemeClr>
                  </a:solidFill>
                  <a:latin charset="-122" pitchFamily="34" typeface="微软雅黑"/>
                  <a:ea charset="-122" pitchFamily="34" typeface="微软雅黑"/>
                </a:rPr>
                <a:t>输入小标题</a:t>
              </a:r>
            </a:p>
          </p:txBody>
        </p:sp>
        <p:sp>
          <p:nvSpPr>
            <p:cNvPr id="62" name="矩形 61"/>
            <p:cNvSpPr/>
            <p:nvPr/>
          </p:nvSpPr>
          <p:spPr>
            <a:xfrm>
              <a:off x="6921551" y="1914414"/>
              <a:ext cx="4538070" cy="670273"/>
            </a:xfrm>
            <a:prstGeom prst="rect">
              <a:avLst/>
            </a:prstGeom>
          </p:spPr>
          <p:txBody>
            <a:bodyPr>
              <a:spAutoFit/>
            </a:bodyPr>
            <a:lstStyle/>
            <a:p>
              <a:pPr>
                <a:defRPr/>
              </a:pPr>
              <a:r>
                <a:rPr altLang="en-US" lang="zh-CN" sz="900">
                  <a:solidFill>
                    <a:schemeClr val="tx1">
                      <a:lumMod val="50000"/>
                      <a:lumOff val="50000"/>
                    </a:schemeClr>
                  </a:solidFill>
                  <a:latin charset="-122" pitchFamily="34" typeface="微软雅黑"/>
                  <a:ea charset="-122" pitchFamily="34" typeface="微软雅黑"/>
                  <a:sym charset="-122" pitchFamily="34" typeface="微软雅黑"/>
                </a:rPr>
                <a:t>在此录入上述图表的综合描述说明，在此录入上述图表的综合描述说明，在此录入上述图表的综合描述说明，在此录入上述图表的综合描述说明</a:t>
              </a:r>
            </a:p>
          </p:txBody>
        </p:sp>
      </p:grpSp>
      <p:grpSp>
        <p:nvGrpSpPr>
          <p:cNvPr id="5" name="组合 83"/>
          <p:cNvGrpSpPr/>
          <p:nvPr/>
        </p:nvGrpSpPr>
        <p:grpSpPr>
          <a:xfrm>
            <a:off x="4979194" y="2054462"/>
            <a:ext cx="3615929" cy="742453"/>
            <a:chOff x="6639013" y="2635729"/>
            <a:chExt cx="4820607" cy="990030"/>
          </a:xfrm>
        </p:grpSpPr>
        <p:sp>
          <p:nvSpPr>
            <p:cNvPr id="63" name="矩形 62"/>
            <p:cNvSpPr/>
            <p:nvPr/>
          </p:nvSpPr>
          <p:spPr>
            <a:xfrm>
              <a:off x="6921551" y="2948588"/>
              <a:ext cx="4538070" cy="670623"/>
            </a:xfrm>
            <a:prstGeom prst="rect">
              <a:avLst/>
            </a:prstGeom>
          </p:spPr>
          <p:txBody>
            <a:bodyPr>
              <a:spAutoFit/>
            </a:bodyPr>
            <a:lstStyle/>
            <a:p>
              <a:pPr>
                <a:defRPr/>
              </a:pPr>
              <a:r>
                <a:rPr altLang="en-US" lang="zh-CN" sz="900">
                  <a:solidFill>
                    <a:schemeClr val="tx1">
                      <a:lumMod val="50000"/>
                      <a:lumOff val="50000"/>
                    </a:schemeClr>
                  </a:solidFill>
                  <a:latin charset="-122" pitchFamily="34" typeface="微软雅黑"/>
                  <a:ea charset="-122" pitchFamily="34" typeface="微软雅黑"/>
                  <a:sym charset="-122" pitchFamily="34" typeface="微软雅黑"/>
                </a:rPr>
                <a:t>在此录入上述图表的综合描述说明，在此录入上述图表的综合描述说明，在此录入上述图表的综合描述说明，在此录入上述图表的综合描述说明</a:t>
              </a:r>
            </a:p>
          </p:txBody>
        </p:sp>
        <p:sp>
          <p:nvSpPr>
            <p:cNvPr id="65" name="文本框 64"/>
            <p:cNvSpPr txBox="1"/>
            <p:nvPr/>
          </p:nvSpPr>
          <p:spPr>
            <a:xfrm>
              <a:off x="6639015" y="2635729"/>
              <a:ext cx="4820607" cy="365794"/>
            </a:xfrm>
            <a:prstGeom prst="rect">
              <a:avLst/>
            </a:prstGeom>
            <a:noFill/>
          </p:spPr>
          <p:txBody>
            <a:bodyPr>
              <a:spAutoFit/>
            </a:bodyPr>
            <a:lstStyle/>
            <a:p>
              <a:pPr indent="-214313" marL="214313">
                <a:buFont charset="2" panose="05000000000000000000" pitchFamily="2" typeface="Wingdings"/>
                <a:buChar char="l"/>
                <a:defRPr/>
              </a:pPr>
              <a:r>
                <a:rPr altLang="en-US" lang="zh-CN" sz="1200">
                  <a:solidFill>
                    <a:schemeClr val="tx1">
                      <a:lumMod val="75000"/>
                      <a:lumOff val="25000"/>
                    </a:schemeClr>
                  </a:solidFill>
                  <a:latin charset="-122" pitchFamily="34" typeface="微软雅黑"/>
                  <a:ea charset="-122" pitchFamily="34" typeface="微软雅黑"/>
                </a:rPr>
                <a:t>输入小标题</a:t>
              </a:r>
            </a:p>
          </p:txBody>
        </p:sp>
      </p:grpSp>
      <p:grpSp>
        <p:nvGrpSpPr>
          <p:cNvPr id="6" name="组合 82"/>
          <p:cNvGrpSpPr/>
          <p:nvPr/>
        </p:nvGrpSpPr>
        <p:grpSpPr>
          <a:xfrm>
            <a:off x="4979194" y="3229972"/>
            <a:ext cx="3615929" cy="750792"/>
            <a:chOff x="6639013" y="4154738"/>
            <a:chExt cx="4820607" cy="1000085"/>
          </a:xfrm>
        </p:grpSpPr>
        <p:sp>
          <p:nvSpPr>
            <p:cNvPr id="64" name="矩形 63"/>
            <p:cNvSpPr/>
            <p:nvPr/>
          </p:nvSpPr>
          <p:spPr>
            <a:xfrm>
              <a:off x="6921551" y="4478370"/>
              <a:ext cx="4538070" cy="669910"/>
            </a:xfrm>
            <a:prstGeom prst="rect">
              <a:avLst/>
            </a:prstGeom>
          </p:spPr>
          <p:txBody>
            <a:bodyPr>
              <a:spAutoFit/>
            </a:bodyPr>
            <a:lstStyle/>
            <a:p>
              <a:pPr>
                <a:defRPr/>
              </a:pPr>
              <a:r>
                <a:rPr altLang="en-US" lang="zh-CN" sz="900">
                  <a:solidFill>
                    <a:schemeClr val="tx1">
                      <a:lumMod val="50000"/>
                      <a:lumOff val="50000"/>
                    </a:schemeClr>
                  </a:solidFill>
                  <a:latin charset="-122" pitchFamily="34" typeface="微软雅黑"/>
                  <a:ea charset="-122" pitchFamily="34" typeface="微软雅黑"/>
                  <a:sym charset="-122" pitchFamily="34" typeface="微软雅黑"/>
                </a:rPr>
                <a:t>在此录入上述图表的综合描述说明，在此录入上述图表的综合描述说明，在此录入上述图表的综合描述说明，在此录入上述图表的综合描述说明</a:t>
              </a:r>
            </a:p>
          </p:txBody>
        </p:sp>
        <p:sp>
          <p:nvSpPr>
            <p:cNvPr id="68" name="文本框 67"/>
            <p:cNvSpPr txBox="1"/>
            <p:nvPr/>
          </p:nvSpPr>
          <p:spPr>
            <a:xfrm>
              <a:off x="6639015" y="4154738"/>
              <a:ext cx="4820607" cy="365405"/>
            </a:xfrm>
            <a:prstGeom prst="rect">
              <a:avLst/>
            </a:prstGeom>
            <a:noFill/>
          </p:spPr>
          <p:txBody>
            <a:bodyPr>
              <a:spAutoFit/>
            </a:bodyPr>
            <a:lstStyle/>
            <a:p>
              <a:pPr indent="-214313" marL="214313">
                <a:buFont charset="2" panose="05000000000000000000" pitchFamily="2" typeface="Wingdings"/>
                <a:buChar char="l"/>
                <a:defRPr/>
              </a:pPr>
              <a:r>
                <a:rPr altLang="en-US" lang="zh-CN" sz="1200">
                  <a:solidFill>
                    <a:schemeClr val="tx1">
                      <a:lumMod val="75000"/>
                      <a:lumOff val="25000"/>
                    </a:schemeClr>
                  </a:solidFill>
                  <a:latin charset="-122" pitchFamily="34" typeface="微软雅黑"/>
                  <a:ea charset="-122" pitchFamily="34" typeface="微软雅黑"/>
                </a:rPr>
                <a:t>输入小标题</a:t>
              </a:r>
            </a:p>
          </p:txBody>
        </p:sp>
      </p:grpSp>
      <p:pic>
        <p:nvPicPr>
          <p:cNvPr id="86" name="图片 85"/>
          <p:cNvPicPr>
            <a:picLocks noChangeAspect="1"/>
          </p:cNvPicPr>
          <p:nvPr/>
        </p:nvPicPr>
        <p:blipFill>
          <a:blip r:embed="rId3"/>
          <a:srcRect b="54406" l="15987" r="20936" t="309"/>
          <a:stretch>
            <a:fillRect/>
          </a:stretch>
        </p:blipFill>
        <p:spPr>
          <a:xfrm rot="1986105">
            <a:off x="3691867" y="2593975"/>
            <a:ext cx="1075053" cy="1075385"/>
          </a:xfrm>
          <a:custGeom>
            <a:gdLst>
              <a:gd fmla="*/ 1238250 w 2476500" name="connsiteX0"/>
              <a:gd fmla="*/ 0 h 2476500" name="connsiteY0"/>
              <a:gd fmla="*/ 2476500 w 2476500" name="connsiteX1"/>
              <a:gd fmla="*/ 1238250 h 2476500" name="connsiteY1"/>
              <a:gd fmla="*/ 1238250 w 2476500" name="connsiteX2"/>
              <a:gd fmla="*/ 2476500 h 2476500" name="connsiteY2"/>
              <a:gd fmla="*/ 0 w 2476500" name="connsiteX3"/>
              <a:gd fmla="*/ 1238250 h 2476500" name="connsiteY3"/>
              <a:gd fmla="*/ 1238250 w 2476500" name="connsiteX4"/>
              <a:gd fmla="*/ 0 h 24765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476500" w="2476500">
                <a:moveTo>
                  <a:pt x="1238250" y="0"/>
                </a:moveTo>
                <a:cubicBezTo>
                  <a:pt x="1922117" y="0"/>
                  <a:pt x="2476500" y="554383"/>
                  <a:pt x="2476500" y="1238250"/>
                </a:cubicBezTo>
                <a:cubicBezTo>
                  <a:pt x="2476500" y="1922117"/>
                  <a:pt x="1922117" y="2476500"/>
                  <a:pt x="1238250" y="2476500"/>
                </a:cubicBezTo>
                <a:cubicBezTo>
                  <a:pt x="554383" y="2476500"/>
                  <a:pt x="0" y="1922117"/>
                  <a:pt x="0" y="1238250"/>
                </a:cubicBezTo>
                <a:cubicBezTo>
                  <a:pt x="0" y="554383"/>
                  <a:pt x="554383" y="0"/>
                  <a:pt x="1238250" y="0"/>
                </a:cubicBezTo>
                <a:close/>
              </a:path>
            </a:pathLst>
          </a:custGeom>
        </p:spPr>
      </p:pic>
      <p:pic>
        <p:nvPicPr>
          <p:cNvPr id="87" name="图片 86"/>
          <p:cNvPicPr>
            <a:picLocks noChangeAspect="1"/>
          </p:cNvPicPr>
          <p:nvPr/>
        </p:nvPicPr>
        <p:blipFill>
          <a:blip r:embed="rId4"/>
          <a:srcRect b="54406" l="15987" r="20936" t="309"/>
          <a:stretch>
            <a:fillRect/>
          </a:stretch>
        </p:blipFill>
        <p:spPr>
          <a:xfrm rot="2636422">
            <a:off x="543880" y="1397153"/>
            <a:ext cx="2609098" cy="2609903"/>
          </a:xfrm>
          <a:custGeom>
            <a:gdLst>
              <a:gd fmla="*/ 1238250 w 2476500" name="connsiteX0"/>
              <a:gd fmla="*/ 0 h 2476500" name="connsiteY0"/>
              <a:gd fmla="*/ 2476500 w 2476500" name="connsiteX1"/>
              <a:gd fmla="*/ 1238250 h 2476500" name="connsiteY1"/>
              <a:gd fmla="*/ 1238250 w 2476500" name="connsiteX2"/>
              <a:gd fmla="*/ 2476500 h 2476500" name="connsiteY2"/>
              <a:gd fmla="*/ 0 w 2476500" name="connsiteX3"/>
              <a:gd fmla="*/ 1238250 h 2476500" name="connsiteY3"/>
              <a:gd fmla="*/ 1238250 w 2476500" name="connsiteX4"/>
              <a:gd fmla="*/ 0 h 24765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476500" w="2476500">
                <a:moveTo>
                  <a:pt x="1238250" y="0"/>
                </a:moveTo>
                <a:cubicBezTo>
                  <a:pt x="1922117" y="0"/>
                  <a:pt x="2476500" y="554383"/>
                  <a:pt x="2476500" y="1238250"/>
                </a:cubicBezTo>
                <a:cubicBezTo>
                  <a:pt x="2476500" y="1922117"/>
                  <a:pt x="1922117" y="2476500"/>
                  <a:pt x="1238250" y="2476500"/>
                </a:cubicBezTo>
                <a:cubicBezTo>
                  <a:pt x="554383" y="2476500"/>
                  <a:pt x="0" y="1922117"/>
                  <a:pt x="0" y="1238250"/>
                </a:cubicBezTo>
                <a:cubicBezTo>
                  <a:pt x="0" y="554383"/>
                  <a:pt x="554383" y="0"/>
                  <a:pt x="1238250" y="0"/>
                </a:cubicBezTo>
                <a:close/>
              </a:path>
            </a:pathLst>
          </a:custGeom>
        </p:spPr>
      </p:pic>
      <p:pic>
        <p:nvPicPr>
          <p:cNvPr id="21" name="图片 20"/>
          <p:cNvPicPr>
            <a:picLocks noChangeAspect="1"/>
          </p:cNvPicPr>
          <p:nvPr/>
        </p:nvPicPr>
        <p:blipFill>
          <a:blip r:embed="rId5">
            <a:extLst>
              <a:ext uri="{28A0092B-C50C-407E-A947-70E740481C1C}">
                <a14:useLocalDpi val="0"/>
              </a:ext>
            </a:extLst>
          </a:blip>
          <a:stretch>
            <a:fillRect/>
          </a:stretch>
        </p:blipFill>
        <p:spPr>
          <a:xfrm>
            <a:off x="848774" y="983974"/>
            <a:ext cx="2809164" cy="2748841"/>
          </a:xfrm>
          <a:prstGeom prst="ellipse">
            <a:avLst/>
          </a:prstGeom>
        </p:spPr>
      </p:pic>
    </p:spTree>
    <p:extLst>
      <p:ext uri="{BB962C8B-B14F-4D97-AF65-F5344CB8AC3E}">
        <p14:creationId val="1284572448"/>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3" presetSubtype="16">
                                  <p:stCondLst>
                                    <p:cond delay="0"/>
                                  </p:stCondLst>
                                  <p:childTnLst>
                                    <p:set>
                                      <p:cBhvr>
                                        <p:cTn dur="1" fill="hold" id="6">
                                          <p:stCondLst>
                                            <p:cond delay="0"/>
                                          </p:stCondLst>
                                        </p:cTn>
                                        <p:tgtEl>
                                          <p:spTgt spid="40"/>
                                        </p:tgtEl>
                                        <p:attrNameLst>
                                          <p:attrName>style.visibility</p:attrName>
                                        </p:attrNameLst>
                                      </p:cBhvr>
                                      <p:to>
                                        <p:strVal val="visible"/>
                                      </p:to>
                                    </p:set>
                                    <p:anim calcmode="lin" valueType="num">
                                      <p:cBhvr>
                                        <p:cTn dur="500" fill="hold" id="7"/>
                                        <p:tgtEl>
                                          <p:spTgt spid="40"/>
                                        </p:tgtEl>
                                        <p:attrNameLst>
                                          <p:attrName>ppt_w</p:attrName>
                                        </p:attrNameLst>
                                      </p:cBhvr>
                                      <p:tavLst>
                                        <p:tav tm="0">
                                          <p:val>
                                            <p:fltVal val="0"/>
                                          </p:val>
                                        </p:tav>
                                        <p:tav tm="100000">
                                          <p:val>
                                            <p:strVal val="#ppt_w"/>
                                          </p:val>
                                        </p:tav>
                                      </p:tavLst>
                                    </p:anim>
                                    <p:anim calcmode="lin" valueType="num">
                                      <p:cBhvr>
                                        <p:cTn dur="500" fill="hold" id="8"/>
                                        <p:tgtEl>
                                          <p:spTgt spid="40"/>
                                        </p:tgtEl>
                                        <p:attrNameLst>
                                          <p:attrName>ppt_h</p:attrName>
                                        </p:attrNameLst>
                                      </p:cBhvr>
                                      <p:tavLst>
                                        <p:tav tm="0">
                                          <p:val>
                                            <p:fltVal val="0"/>
                                          </p:val>
                                        </p:tav>
                                        <p:tav tm="100000">
                                          <p:val>
                                            <p:strVal val="#ppt_h"/>
                                          </p:val>
                                        </p:tav>
                                      </p:tavLst>
                                    </p:anim>
                                  </p:childTnLst>
                                </p:cTn>
                              </p:par>
                              <p:par>
                                <p:cTn fill="hold" id="9" nodeType="withEffect" presetClass="entr" presetID="23" presetSubtype="16">
                                  <p:stCondLst>
                                    <p:cond delay="0"/>
                                  </p:stCondLst>
                                  <p:childTnLst>
                                    <p:set>
                                      <p:cBhvr>
                                        <p:cTn dur="1" fill="hold" id="10">
                                          <p:stCondLst>
                                            <p:cond delay="0"/>
                                          </p:stCondLst>
                                        </p:cTn>
                                        <p:tgtEl>
                                          <p:spTgt spid="21"/>
                                        </p:tgtEl>
                                        <p:attrNameLst>
                                          <p:attrName>style.visibility</p:attrName>
                                        </p:attrNameLst>
                                      </p:cBhvr>
                                      <p:to>
                                        <p:strVal val="visible"/>
                                      </p:to>
                                    </p:set>
                                    <p:anim calcmode="lin" valueType="num">
                                      <p:cBhvr>
                                        <p:cTn dur="500" fill="hold" id="11"/>
                                        <p:tgtEl>
                                          <p:spTgt spid="21"/>
                                        </p:tgtEl>
                                        <p:attrNameLst>
                                          <p:attrName>ppt_w</p:attrName>
                                        </p:attrNameLst>
                                      </p:cBhvr>
                                      <p:tavLst>
                                        <p:tav tm="0">
                                          <p:val>
                                            <p:fltVal val="0"/>
                                          </p:val>
                                        </p:tav>
                                        <p:tav tm="100000">
                                          <p:val>
                                            <p:strVal val="#ppt_w"/>
                                          </p:val>
                                        </p:tav>
                                      </p:tavLst>
                                    </p:anim>
                                    <p:anim calcmode="lin" valueType="num">
                                      <p:cBhvr>
                                        <p:cTn dur="500" fill="hold" id="12"/>
                                        <p:tgtEl>
                                          <p:spTgt spid="21"/>
                                        </p:tgtEl>
                                        <p:attrNameLst>
                                          <p:attrName>ppt_h</p:attrName>
                                        </p:attrNameLst>
                                      </p:cBhvr>
                                      <p:tavLst>
                                        <p:tav tm="0">
                                          <p:val>
                                            <p:fltVal val="0"/>
                                          </p:val>
                                        </p:tav>
                                        <p:tav tm="100000">
                                          <p:val>
                                            <p:strVal val="#ppt_h"/>
                                          </p:val>
                                        </p:tav>
                                      </p:tavLst>
                                    </p:anim>
                                  </p:childTnLst>
                                </p:cTn>
                              </p:par>
                              <p:par>
                                <p:cTn fill="hold" id="13" nodeType="withEffect" presetClass="entr" presetID="23" presetSubtype="16">
                                  <p:stCondLst>
                                    <p:cond delay="0"/>
                                  </p:stCondLst>
                                  <p:childTnLst>
                                    <p:set>
                                      <p:cBhvr>
                                        <p:cTn dur="1" fill="hold" id="14">
                                          <p:stCondLst>
                                            <p:cond delay="0"/>
                                          </p:stCondLst>
                                        </p:cTn>
                                        <p:tgtEl>
                                          <p:spTgt spid="87"/>
                                        </p:tgtEl>
                                        <p:attrNameLst>
                                          <p:attrName>style.visibility</p:attrName>
                                        </p:attrNameLst>
                                      </p:cBhvr>
                                      <p:to>
                                        <p:strVal val="visible"/>
                                      </p:to>
                                    </p:set>
                                    <p:anim calcmode="lin" valueType="num">
                                      <p:cBhvr>
                                        <p:cTn dur="500" fill="hold" id="15"/>
                                        <p:tgtEl>
                                          <p:spTgt spid="87"/>
                                        </p:tgtEl>
                                        <p:attrNameLst>
                                          <p:attrName>ppt_w</p:attrName>
                                        </p:attrNameLst>
                                      </p:cBhvr>
                                      <p:tavLst>
                                        <p:tav tm="0">
                                          <p:val>
                                            <p:fltVal val="0"/>
                                          </p:val>
                                        </p:tav>
                                        <p:tav tm="100000">
                                          <p:val>
                                            <p:strVal val="#ppt_w"/>
                                          </p:val>
                                        </p:tav>
                                      </p:tavLst>
                                    </p:anim>
                                    <p:anim calcmode="lin" valueType="num">
                                      <p:cBhvr>
                                        <p:cTn dur="500" fill="hold" id="16"/>
                                        <p:tgtEl>
                                          <p:spTgt spid="87"/>
                                        </p:tgtEl>
                                        <p:attrNameLst>
                                          <p:attrName>ppt_h</p:attrName>
                                        </p:attrNameLst>
                                      </p:cBhvr>
                                      <p:tavLst>
                                        <p:tav tm="0">
                                          <p:val>
                                            <p:fltVal val="0"/>
                                          </p:val>
                                        </p:tav>
                                        <p:tav tm="100000">
                                          <p:val>
                                            <p:strVal val="#ppt_h"/>
                                          </p:val>
                                        </p:tav>
                                      </p:tavLst>
                                    </p:anim>
                                  </p:childTnLst>
                                </p:cTn>
                              </p:par>
                              <p:par>
                                <p:cTn fill="hold" id="17" nodeType="withEffect" presetClass="entr" presetID="23" presetSubtype="16">
                                  <p:stCondLst>
                                    <p:cond delay="0"/>
                                  </p:stCondLst>
                                  <p:childTnLst>
                                    <p:set>
                                      <p:cBhvr>
                                        <p:cTn dur="1" fill="hold" id="18">
                                          <p:stCondLst>
                                            <p:cond delay="0"/>
                                          </p:stCondLst>
                                        </p:cTn>
                                        <p:tgtEl>
                                          <p:spTgt spid="3"/>
                                        </p:tgtEl>
                                        <p:attrNameLst>
                                          <p:attrName>style.visibility</p:attrName>
                                        </p:attrNameLst>
                                      </p:cBhvr>
                                      <p:to>
                                        <p:strVal val="visible"/>
                                      </p:to>
                                    </p:set>
                                    <p:anim calcmode="lin" valueType="num">
                                      <p:cBhvr>
                                        <p:cTn dur="500" fill="hold" id="19"/>
                                        <p:tgtEl>
                                          <p:spTgt spid="3"/>
                                        </p:tgtEl>
                                        <p:attrNameLst>
                                          <p:attrName>ppt_w</p:attrName>
                                        </p:attrNameLst>
                                      </p:cBhvr>
                                      <p:tavLst>
                                        <p:tav tm="0">
                                          <p:val>
                                            <p:fltVal val="0"/>
                                          </p:val>
                                        </p:tav>
                                        <p:tav tm="100000">
                                          <p:val>
                                            <p:strVal val="#ppt_w"/>
                                          </p:val>
                                        </p:tav>
                                      </p:tavLst>
                                    </p:anim>
                                    <p:anim calcmode="lin" valueType="num">
                                      <p:cBhvr>
                                        <p:cTn dur="500" fill="hold" id="20"/>
                                        <p:tgtEl>
                                          <p:spTgt spid="3"/>
                                        </p:tgtEl>
                                        <p:attrNameLst>
                                          <p:attrName>ppt_h</p:attrName>
                                        </p:attrNameLst>
                                      </p:cBhvr>
                                      <p:tavLst>
                                        <p:tav tm="0">
                                          <p:val>
                                            <p:fltVal val="0"/>
                                          </p:val>
                                        </p:tav>
                                        <p:tav tm="100000">
                                          <p:val>
                                            <p:strVal val="#ppt_h"/>
                                          </p:val>
                                        </p:tav>
                                      </p:tavLst>
                                    </p:anim>
                                  </p:childTnLst>
                                </p:cTn>
                              </p:par>
                              <p:par>
                                <p:cTn fill="hold" id="21" nodeType="withEffect" presetClass="entr" presetID="23" presetSubtype="16">
                                  <p:stCondLst>
                                    <p:cond delay="0"/>
                                  </p:stCondLst>
                                  <p:childTnLst>
                                    <p:set>
                                      <p:cBhvr>
                                        <p:cTn dur="1" fill="hold" id="22">
                                          <p:stCondLst>
                                            <p:cond delay="0"/>
                                          </p:stCondLst>
                                        </p:cTn>
                                        <p:tgtEl>
                                          <p:spTgt spid="86"/>
                                        </p:tgtEl>
                                        <p:attrNameLst>
                                          <p:attrName>style.visibility</p:attrName>
                                        </p:attrNameLst>
                                      </p:cBhvr>
                                      <p:to>
                                        <p:strVal val="visible"/>
                                      </p:to>
                                    </p:set>
                                    <p:anim calcmode="lin" valueType="num">
                                      <p:cBhvr>
                                        <p:cTn dur="500" fill="hold" id="23"/>
                                        <p:tgtEl>
                                          <p:spTgt spid="86"/>
                                        </p:tgtEl>
                                        <p:attrNameLst>
                                          <p:attrName>ppt_w</p:attrName>
                                        </p:attrNameLst>
                                      </p:cBhvr>
                                      <p:tavLst>
                                        <p:tav tm="0">
                                          <p:val>
                                            <p:fltVal val="0"/>
                                          </p:val>
                                        </p:tav>
                                        <p:tav tm="100000">
                                          <p:val>
                                            <p:strVal val="#ppt_w"/>
                                          </p:val>
                                        </p:tav>
                                      </p:tavLst>
                                    </p:anim>
                                    <p:anim calcmode="lin" valueType="num">
                                      <p:cBhvr>
                                        <p:cTn dur="500" fill="hold" id="24"/>
                                        <p:tgtEl>
                                          <p:spTgt spid="86"/>
                                        </p:tgtEl>
                                        <p:attrNameLst>
                                          <p:attrName>ppt_h</p:attrName>
                                        </p:attrNameLst>
                                      </p:cBhvr>
                                      <p:tavLst>
                                        <p:tav tm="0">
                                          <p:val>
                                            <p:fltVal val="0"/>
                                          </p:val>
                                        </p:tav>
                                        <p:tav tm="100000">
                                          <p:val>
                                            <p:strVal val="#ppt_h"/>
                                          </p:val>
                                        </p:tav>
                                      </p:tavLst>
                                    </p:anim>
                                  </p:childTnLst>
                                </p:cTn>
                              </p:par>
                              <p:par>
                                <p:cTn fill="hold" grpId="0" id="25" nodeType="withEffect" presetClass="entr" presetID="23" presetSubtype="16">
                                  <p:stCondLst>
                                    <p:cond delay="300"/>
                                  </p:stCondLst>
                                  <p:childTnLst>
                                    <p:set>
                                      <p:cBhvr>
                                        <p:cTn dur="1" fill="hold" id="26">
                                          <p:stCondLst>
                                            <p:cond delay="0"/>
                                          </p:stCondLst>
                                        </p:cTn>
                                        <p:tgtEl>
                                          <p:spTgt spid="44"/>
                                        </p:tgtEl>
                                        <p:attrNameLst>
                                          <p:attrName>style.visibility</p:attrName>
                                        </p:attrNameLst>
                                      </p:cBhvr>
                                      <p:to>
                                        <p:strVal val="visible"/>
                                      </p:to>
                                    </p:set>
                                    <p:anim calcmode="lin" valueType="num">
                                      <p:cBhvr>
                                        <p:cTn dur="500" fill="hold" id="27"/>
                                        <p:tgtEl>
                                          <p:spTgt spid="44"/>
                                        </p:tgtEl>
                                        <p:attrNameLst>
                                          <p:attrName>ppt_w</p:attrName>
                                        </p:attrNameLst>
                                      </p:cBhvr>
                                      <p:tavLst>
                                        <p:tav tm="0">
                                          <p:val>
                                            <p:fltVal val="0"/>
                                          </p:val>
                                        </p:tav>
                                        <p:tav tm="100000">
                                          <p:val>
                                            <p:strVal val="#ppt_w"/>
                                          </p:val>
                                        </p:tav>
                                      </p:tavLst>
                                    </p:anim>
                                    <p:anim calcmode="lin" valueType="num">
                                      <p:cBhvr>
                                        <p:cTn dur="500" fill="hold" id="28"/>
                                        <p:tgtEl>
                                          <p:spTgt spid="44"/>
                                        </p:tgtEl>
                                        <p:attrNameLst>
                                          <p:attrName>ppt_h</p:attrName>
                                        </p:attrNameLst>
                                      </p:cBhvr>
                                      <p:tavLst>
                                        <p:tav tm="0">
                                          <p:val>
                                            <p:fltVal val="0"/>
                                          </p:val>
                                        </p:tav>
                                        <p:tav tm="100000">
                                          <p:val>
                                            <p:strVal val="#ppt_h"/>
                                          </p:val>
                                        </p:tav>
                                      </p:tavLst>
                                    </p:anim>
                                  </p:childTnLst>
                                </p:cTn>
                              </p:par>
                              <p:par>
                                <p:cTn fill="hold" grpId="0" id="29" nodeType="withEffect" presetClass="entr" presetID="23" presetSubtype="16">
                                  <p:stCondLst>
                                    <p:cond delay="300"/>
                                  </p:stCondLst>
                                  <p:childTnLst>
                                    <p:set>
                                      <p:cBhvr>
                                        <p:cTn dur="1" fill="hold" id="30">
                                          <p:stCondLst>
                                            <p:cond delay="0"/>
                                          </p:stCondLst>
                                        </p:cTn>
                                        <p:tgtEl>
                                          <p:spTgt spid="39"/>
                                        </p:tgtEl>
                                        <p:attrNameLst>
                                          <p:attrName>style.visibility</p:attrName>
                                        </p:attrNameLst>
                                      </p:cBhvr>
                                      <p:to>
                                        <p:strVal val="visible"/>
                                      </p:to>
                                    </p:set>
                                    <p:anim calcmode="lin" valueType="num">
                                      <p:cBhvr>
                                        <p:cTn dur="500" fill="hold" id="31"/>
                                        <p:tgtEl>
                                          <p:spTgt spid="39"/>
                                        </p:tgtEl>
                                        <p:attrNameLst>
                                          <p:attrName>ppt_w</p:attrName>
                                        </p:attrNameLst>
                                      </p:cBhvr>
                                      <p:tavLst>
                                        <p:tav tm="0">
                                          <p:val>
                                            <p:fltVal val="0"/>
                                          </p:val>
                                        </p:tav>
                                        <p:tav tm="100000">
                                          <p:val>
                                            <p:strVal val="#ppt_w"/>
                                          </p:val>
                                        </p:tav>
                                      </p:tavLst>
                                    </p:anim>
                                    <p:anim calcmode="lin" valueType="num">
                                      <p:cBhvr>
                                        <p:cTn dur="500" fill="hold" id="32"/>
                                        <p:tgtEl>
                                          <p:spTgt spid="39"/>
                                        </p:tgtEl>
                                        <p:attrNameLst>
                                          <p:attrName>ppt_h</p:attrName>
                                        </p:attrNameLst>
                                      </p:cBhvr>
                                      <p:tavLst>
                                        <p:tav tm="0">
                                          <p:val>
                                            <p:fltVal val="0"/>
                                          </p:val>
                                        </p:tav>
                                        <p:tav tm="100000">
                                          <p:val>
                                            <p:strVal val="#ppt_h"/>
                                          </p:val>
                                        </p:tav>
                                      </p:tavLst>
                                    </p:anim>
                                  </p:childTnLst>
                                </p:cTn>
                              </p:par>
                              <p:par>
                                <p:cTn fill="hold" grpId="0" id="33" nodeType="withEffect" presetClass="entr" presetID="23" presetSubtype="16">
                                  <p:stCondLst>
                                    <p:cond delay="300"/>
                                  </p:stCondLst>
                                  <p:childTnLst>
                                    <p:set>
                                      <p:cBhvr>
                                        <p:cTn dur="1" fill="hold" id="34">
                                          <p:stCondLst>
                                            <p:cond delay="0"/>
                                          </p:stCondLst>
                                        </p:cTn>
                                        <p:tgtEl>
                                          <p:spTgt spid="30"/>
                                        </p:tgtEl>
                                        <p:attrNameLst>
                                          <p:attrName>style.visibility</p:attrName>
                                        </p:attrNameLst>
                                      </p:cBhvr>
                                      <p:to>
                                        <p:strVal val="visible"/>
                                      </p:to>
                                    </p:set>
                                    <p:anim calcmode="lin" valueType="num">
                                      <p:cBhvr>
                                        <p:cTn dur="500" fill="hold" id="35"/>
                                        <p:tgtEl>
                                          <p:spTgt spid="30"/>
                                        </p:tgtEl>
                                        <p:attrNameLst>
                                          <p:attrName>ppt_w</p:attrName>
                                        </p:attrNameLst>
                                      </p:cBhvr>
                                      <p:tavLst>
                                        <p:tav tm="0">
                                          <p:val>
                                            <p:fltVal val="0"/>
                                          </p:val>
                                        </p:tav>
                                        <p:tav tm="100000">
                                          <p:val>
                                            <p:strVal val="#ppt_w"/>
                                          </p:val>
                                        </p:tav>
                                      </p:tavLst>
                                    </p:anim>
                                    <p:anim calcmode="lin" valueType="num">
                                      <p:cBhvr>
                                        <p:cTn dur="500" fill="hold" id="36"/>
                                        <p:tgtEl>
                                          <p:spTgt spid="30"/>
                                        </p:tgtEl>
                                        <p:attrNameLst>
                                          <p:attrName>ppt_h</p:attrName>
                                        </p:attrNameLst>
                                      </p:cBhvr>
                                      <p:tavLst>
                                        <p:tav tm="0">
                                          <p:val>
                                            <p:fltVal val="0"/>
                                          </p:val>
                                        </p:tav>
                                        <p:tav tm="100000">
                                          <p:val>
                                            <p:strVal val="#ppt_h"/>
                                          </p:val>
                                        </p:tav>
                                      </p:tavLst>
                                    </p:anim>
                                  </p:childTnLst>
                                </p:cTn>
                              </p:par>
                              <p:par>
                                <p:cTn fill="hold" grpId="0" id="37" nodeType="withEffect" presetClass="entr" presetID="23" presetSubtype="16">
                                  <p:stCondLst>
                                    <p:cond delay="300"/>
                                  </p:stCondLst>
                                  <p:childTnLst>
                                    <p:set>
                                      <p:cBhvr>
                                        <p:cTn dur="1" fill="hold" id="38">
                                          <p:stCondLst>
                                            <p:cond delay="0"/>
                                          </p:stCondLst>
                                        </p:cTn>
                                        <p:tgtEl>
                                          <p:spTgt spid="26"/>
                                        </p:tgtEl>
                                        <p:attrNameLst>
                                          <p:attrName>style.visibility</p:attrName>
                                        </p:attrNameLst>
                                      </p:cBhvr>
                                      <p:to>
                                        <p:strVal val="visible"/>
                                      </p:to>
                                    </p:set>
                                    <p:anim calcmode="lin" valueType="num">
                                      <p:cBhvr>
                                        <p:cTn dur="500" fill="hold" id="39"/>
                                        <p:tgtEl>
                                          <p:spTgt spid="26"/>
                                        </p:tgtEl>
                                        <p:attrNameLst>
                                          <p:attrName>ppt_w</p:attrName>
                                        </p:attrNameLst>
                                      </p:cBhvr>
                                      <p:tavLst>
                                        <p:tav tm="0">
                                          <p:val>
                                            <p:fltVal val="0"/>
                                          </p:val>
                                        </p:tav>
                                        <p:tav tm="100000">
                                          <p:val>
                                            <p:strVal val="#ppt_w"/>
                                          </p:val>
                                        </p:tav>
                                      </p:tavLst>
                                    </p:anim>
                                    <p:anim calcmode="lin" valueType="num">
                                      <p:cBhvr>
                                        <p:cTn dur="500" fill="hold" id="40"/>
                                        <p:tgtEl>
                                          <p:spTgt spid="26"/>
                                        </p:tgtEl>
                                        <p:attrNameLst>
                                          <p:attrName>ppt_h</p:attrName>
                                        </p:attrNameLst>
                                      </p:cBhvr>
                                      <p:tavLst>
                                        <p:tav tm="0">
                                          <p:val>
                                            <p:fltVal val="0"/>
                                          </p:val>
                                        </p:tav>
                                        <p:tav tm="100000">
                                          <p:val>
                                            <p:strVal val="#ppt_h"/>
                                          </p:val>
                                        </p:tav>
                                      </p:tavLst>
                                    </p:anim>
                                  </p:childTnLst>
                                </p:cTn>
                              </p:par>
                              <p:par>
                                <p:cTn fill="hold" grpId="0" id="41" nodeType="withEffect" presetClass="entr" presetID="23" presetSubtype="16">
                                  <p:stCondLst>
                                    <p:cond delay="300"/>
                                  </p:stCondLst>
                                  <p:childTnLst>
                                    <p:set>
                                      <p:cBhvr>
                                        <p:cTn dur="1" fill="hold" id="42">
                                          <p:stCondLst>
                                            <p:cond delay="0"/>
                                          </p:stCondLst>
                                        </p:cTn>
                                        <p:tgtEl>
                                          <p:spTgt spid="28"/>
                                        </p:tgtEl>
                                        <p:attrNameLst>
                                          <p:attrName>style.visibility</p:attrName>
                                        </p:attrNameLst>
                                      </p:cBhvr>
                                      <p:to>
                                        <p:strVal val="visible"/>
                                      </p:to>
                                    </p:set>
                                    <p:anim calcmode="lin" valueType="num">
                                      <p:cBhvr>
                                        <p:cTn dur="500" fill="hold" id="43"/>
                                        <p:tgtEl>
                                          <p:spTgt spid="28"/>
                                        </p:tgtEl>
                                        <p:attrNameLst>
                                          <p:attrName>ppt_w</p:attrName>
                                        </p:attrNameLst>
                                      </p:cBhvr>
                                      <p:tavLst>
                                        <p:tav tm="0">
                                          <p:val>
                                            <p:fltVal val="0"/>
                                          </p:val>
                                        </p:tav>
                                        <p:tav tm="100000">
                                          <p:val>
                                            <p:strVal val="#ppt_w"/>
                                          </p:val>
                                        </p:tav>
                                      </p:tavLst>
                                    </p:anim>
                                    <p:anim calcmode="lin" valueType="num">
                                      <p:cBhvr>
                                        <p:cTn dur="500" fill="hold" id="44"/>
                                        <p:tgtEl>
                                          <p:spTgt spid="28"/>
                                        </p:tgtEl>
                                        <p:attrNameLst>
                                          <p:attrName>ppt_h</p:attrName>
                                        </p:attrNameLst>
                                      </p:cBhvr>
                                      <p:tavLst>
                                        <p:tav tm="0">
                                          <p:val>
                                            <p:fltVal val="0"/>
                                          </p:val>
                                        </p:tav>
                                        <p:tav tm="100000">
                                          <p:val>
                                            <p:strVal val="#ppt_h"/>
                                          </p:val>
                                        </p:tav>
                                      </p:tavLst>
                                    </p:anim>
                                  </p:childTnLst>
                                </p:cTn>
                              </p:par>
                              <p:par>
                                <p:cTn fill="hold" grpId="0" id="45" nodeType="withEffect" presetClass="entr" presetID="23" presetSubtype="16">
                                  <p:stCondLst>
                                    <p:cond delay="600"/>
                                  </p:stCondLst>
                                  <p:childTnLst>
                                    <p:set>
                                      <p:cBhvr>
                                        <p:cTn dur="1" fill="hold" id="46">
                                          <p:stCondLst>
                                            <p:cond delay="0"/>
                                          </p:stCondLst>
                                        </p:cTn>
                                        <p:tgtEl>
                                          <p:spTgt spid="29"/>
                                        </p:tgtEl>
                                        <p:attrNameLst>
                                          <p:attrName>style.visibility</p:attrName>
                                        </p:attrNameLst>
                                      </p:cBhvr>
                                      <p:to>
                                        <p:strVal val="visible"/>
                                      </p:to>
                                    </p:set>
                                    <p:anim calcmode="lin" valueType="num">
                                      <p:cBhvr>
                                        <p:cTn dur="500" fill="hold" id="47"/>
                                        <p:tgtEl>
                                          <p:spTgt spid="29"/>
                                        </p:tgtEl>
                                        <p:attrNameLst>
                                          <p:attrName>ppt_w</p:attrName>
                                        </p:attrNameLst>
                                      </p:cBhvr>
                                      <p:tavLst>
                                        <p:tav tm="0">
                                          <p:val>
                                            <p:fltVal val="0"/>
                                          </p:val>
                                        </p:tav>
                                        <p:tav tm="100000">
                                          <p:val>
                                            <p:strVal val="#ppt_w"/>
                                          </p:val>
                                        </p:tav>
                                      </p:tavLst>
                                    </p:anim>
                                    <p:anim calcmode="lin" valueType="num">
                                      <p:cBhvr>
                                        <p:cTn dur="500" fill="hold" id="48"/>
                                        <p:tgtEl>
                                          <p:spTgt spid="29"/>
                                        </p:tgtEl>
                                        <p:attrNameLst>
                                          <p:attrName>ppt_h</p:attrName>
                                        </p:attrNameLst>
                                      </p:cBhvr>
                                      <p:tavLst>
                                        <p:tav tm="0">
                                          <p:val>
                                            <p:fltVal val="0"/>
                                          </p:val>
                                        </p:tav>
                                        <p:tav tm="100000">
                                          <p:val>
                                            <p:strVal val="#ppt_h"/>
                                          </p:val>
                                        </p:tav>
                                      </p:tavLst>
                                    </p:anim>
                                  </p:childTnLst>
                                </p:cTn>
                              </p:par>
                              <p:par>
                                <p:cTn fill="hold" grpId="0" id="49" nodeType="withEffect" presetClass="entr" presetID="23" presetSubtype="16">
                                  <p:stCondLst>
                                    <p:cond delay="600"/>
                                  </p:stCondLst>
                                  <p:childTnLst>
                                    <p:set>
                                      <p:cBhvr>
                                        <p:cTn dur="1" fill="hold" id="50">
                                          <p:stCondLst>
                                            <p:cond delay="0"/>
                                          </p:stCondLst>
                                        </p:cTn>
                                        <p:tgtEl>
                                          <p:spTgt spid="33"/>
                                        </p:tgtEl>
                                        <p:attrNameLst>
                                          <p:attrName>style.visibility</p:attrName>
                                        </p:attrNameLst>
                                      </p:cBhvr>
                                      <p:to>
                                        <p:strVal val="visible"/>
                                      </p:to>
                                    </p:set>
                                    <p:anim calcmode="lin" valueType="num">
                                      <p:cBhvr>
                                        <p:cTn dur="500" fill="hold" id="51"/>
                                        <p:tgtEl>
                                          <p:spTgt spid="33"/>
                                        </p:tgtEl>
                                        <p:attrNameLst>
                                          <p:attrName>ppt_w</p:attrName>
                                        </p:attrNameLst>
                                      </p:cBhvr>
                                      <p:tavLst>
                                        <p:tav tm="0">
                                          <p:val>
                                            <p:fltVal val="0"/>
                                          </p:val>
                                        </p:tav>
                                        <p:tav tm="100000">
                                          <p:val>
                                            <p:strVal val="#ppt_w"/>
                                          </p:val>
                                        </p:tav>
                                      </p:tavLst>
                                    </p:anim>
                                    <p:anim calcmode="lin" valueType="num">
                                      <p:cBhvr>
                                        <p:cTn dur="500" fill="hold" id="52"/>
                                        <p:tgtEl>
                                          <p:spTgt spid="33"/>
                                        </p:tgtEl>
                                        <p:attrNameLst>
                                          <p:attrName>ppt_h</p:attrName>
                                        </p:attrNameLst>
                                      </p:cBhvr>
                                      <p:tavLst>
                                        <p:tav tm="0">
                                          <p:val>
                                            <p:fltVal val="0"/>
                                          </p:val>
                                        </p:tav>
                                        <p:tav tm="100000">
                                          <p:val>
                                            <p:strVal val="#ppt_h"/>
                                          </p:val>
                                        </p:tav>
                                      </p:tavLst>
                                    </p:anim>
                                  </p:childTnLst>
                                </p:cTn>
                              </p:par>
                              <p:par>
                                <p:cTn fill="hold" grpId="0" id="53" nodeType="withEffect" presetClass="entr" presetID="23" presetSubtype="16">
                                  <p:stCondLst>
                                    <p:cond delay="600"/>
                                  </p:stCondLst>
                                  <p:childTnLst>
                                    <p:set>
                                      <p:cBhvr>
                                        <p:cTn dur="1" fill="hold" id="54">
                                          <p:stCondLst>
                                            <p:cond delay="0"/>
                                          </p:stCondLst>
                                        </p:cTn>
                                        <p:tgtEl>
                                          <p:spTgt spid="35"/>
                                        </p:tgtEl>
                                        <p:attrNameLst>
                                          <p:attrName>style.visibility</p:attrName>
                                        </p:attrNameLst>
                                      </p:cBhvr>
                                      <p:to>
                                        <p:strVal val="visible"/>
                                      </p:to>
                                    </p:set>
                                    <p:anim calcmode="lin" valueType="num">
                                      <p:cBhvr>
                                        <p:cTn dur="500" fill="hold" id="55"/>
                                        <p:tgtEl>
                                          <p:spTgt spid="35"/>
                                        </p:tgtEl>
                                        <p:attrNameLst>
                                          <p:attrName>ppt_w</p:attrName>
                                        </p:attrNameLst>
                                      </p:cBhvr>
                                      <p:tavLst>
                                        <p:tav tm="0">
                                          <p:val>
                                            <p:fltVal val="0"/>
                                          </p:val>
                                        </p:tav>
                                        <p:tav tm="100000">
                                          <p:val>
                                            <p:strVal val="#ppt_w"/>
                                          </p:val>
                                        </p:tav>
                                      </p:tavLst>
                                    </p:anim>
                                    <p:anim calcmode="lin" valueType="num">
                                      <p:cBhvr>
                                        <p:cTn dur="500" fill="hold" id="56"/>
                                        <p:tgtEl>
                                          <p:spTgt spid="35"/>
                                        </p:tgtEl>
                                        <p:attrNameLst>
                                          <p:attrName>ppt_h</p:attrName>
                                        </p:attrNameLst>
                                      </p:cBhvr>
                                      <p:tavLst>
                                        <p:tav tm="0">
                                          <p:val>
                                            <p:fltVal val="0"/>
                                          </p:val>
                                        </p:tav>
                                        <p:tav tm="100000">
                                          <p:val>
                                            <p:strVal val="#ppt_h"/>
                                          </p:val>
                                        </p:tav>
                                      </p:tavLst>
                                    </p:anim>
                                  </p:childTnLst>
                                </p:cTn>
                              </p:par>
                              <p:par>
                                <p:cTn fill="hold" grpId="0" id="57" nodeType="withEffect" presetClass="entr" presetID="23" presetSubtype="16">
                                  <p:stCondLst>
                                    <p:cond delay="600"/>
                                  </p:stCondLst>
                                  <p:childTnLst>
                                    <p:set>
                                      <p:cBhvr>
                                        <p:cTn dur="1" fill="hold" id="58">
                                          <p:stCondLst>
                                            <p:cond delay="0"/>
                                          </p:stCondLst>
                                        </p:cTn>
                                        <p:tgtEl>
                                          <p:spTgt spid="36"/>
                                        </p:tgtEl>
                                        <p:attrNameLst>
                                          <p:attrName>style.visibility</p:attrName>
                                        </p:attrNameLst>
                                      </p:cBhvr>
                                      <p:to>
                                        <p:strVal val="visible"/>
                                      </p:to>
                                    </p:set>
                                    <p:anim calcmode="lin" valueType="num">
                                      <p:cBhvr>
                                        <p:cTn dur="500" fill="hold" id="59"/>
                                        <p:tgtEl>
                                          <p:spTgt spid="36"/>
                                        </p:tgtEl>
                                        <p:attrNameLst>
                                          <p:attrName>ppt_w</p:attrName>
                                        </p:attrNameLst>
                                      </p:cBhvr>
                                      <p:tavLst>
                                        <p:tav tm="0">
                                          <p:val>
                                            <p:fltVal val="0"/>
                                          </p:val>
                                        </p:tav>
                                        <p:tav tm="100000">
                                          <p:val>
                                            <p:strVal val="#ppt_w"/>
                                          </p:val>
                                        </p:tav>
                                      </p:tavLst>
                                    </p:anim>
                                    <p:anim calcmode="lin" valueType="num">
                                      <p:cBhvr>
                                        <p:cTn dur="500" fill="hold" id="60"/>
                                        <p:tgtEl>
                                          <p:spTgt spid="36"/>
                                        </p:tgtEl>
                                        <p:attrNameLst>
                                          <p:attrName>ppt_h</p:attrName>
                                        </p:attrNameLst>
                                      </p:cBhvr>
                                      <p:tavLst>
                                        <p:tav tm="0">
                                          <p:val>
                                            <p:fltVal val="0"/>
                                          </p:val>
                                        </p:tav>
                                        <p:tav tm="100000">
                                          <p:val>
                                            <p:strVal val="#ppt_h"/>
                                          </p:val>
                                        </p:tav>
                                      </p:tavLst>
                                    </p:anim>
                                  </p:childTnLst>
                                </p:cTn>
                              </p:par>
                              <p:par>
                                <p:cTn fill="hold" grpId="0" id="61" nodeType="withEffect" presetClass="entr" presetID="23" presetSubtype="16">
                                  <p:stCondLst>
                                    <p:cond delay="600"/>
                                  </p:stCondLst>
                                  <p:childTnLst>
                                    <p:set>
                                      <p:cBhvr>
                                        <p:cTn dur="1" fill="hold" id="62">
                                          <p:stCondLst>
                                            <p:cond delay="0"/>
                                          </p:stCondLst>
                                        </p:cTn>
                                        <p:tgtEl>
                                          <p:spTgt spid="42"/>
                                        </p:tgtEl>
                                        <p:attrNameLst>
                                          <p:attrName>style.visibility</p:attrName>
                                        </p:attrNameLst>
                                      </p:cBhvr>
                                      <p:to>
                                        <p:strVal val="visible"/>
                                      </p:to>
                                    </p:set>
                                    <p:anim calcmode="lin" valueType="num">
                                      <p:cBhvr>
                                        <p:cTn dur="500" fill="hold" id="63"/>
                                        <p:tgtEl>
                                          <p:spTgt spid="42"/>
                                        </p:tgtEl>
                                        <p:attrNameLst>
                                          <p:attrName>ppt_w</p:attrName>
                                        </p:attrNameLst>
                                      </p:cBhvr>
                                      <p:tavLst>
                                        <p:tav tm="0">
                                          <p:val>
                                            <p:fltVal val="0"/>
                                          </p:val>
                                        </p:tav>
                                        <p:tav tm="100000">
                                          <p:val>
                                            <p:strVal val="#ppt_w"/>
                                          </p:val>
                                        </p:tav>
                                      </p:tavLst>
                                    </p:anim>
                                    <p:anim calcmode="lin" valueType="num">
                                      <p:cBhvr>
                                        <p:cTn dur="500" fill="hold" id="64"/>
                                        <p:tgtEl>
                                          <p:spTgt spid="42"/>
                                        </p:tgtEl>
                                        <p:attrNameLst>
                                          <p:attrName>ppt_h</p:attrName>
                                        </p:attrNameLst>
                                      </p:cBhvr>
                                      <p:tavLst>
                                        <p:tav tm="0">
                                          <p:val>
                                            <p:fltVal val="0"/>
                                          </p:val>
                                        </p:tav>
                                        <p:tav tm="100000">
                                          <p:val>
                                            <p:strVal val="#ppt_h"/>
                                          </p:val>
                                        </p:tav>
                                      </p:tavLst>
                                    </p:anim>
                                  </p:childTnLst>
                                </p:cTn>
                              </p:par>
                              <p:par>
                                <p:cTn fill="hold" grpId="0" id="65" nodeType="withEffect" presetClass="entr" presetID="23" presetSubtype="16">
                                  <p:stCondLst>
                                    <p:cond delay="300"/>
                                  </p:stCondLst>
                                  <p:childTnLst>
                                    <p:set>
                                      <p:cBhvr>
                                        <p:cTn dur="1" fill="hold" id="66">
                                          <p:stCondLst>
                                            <p:cond delay="0"/>
                                          </p:stCondLst>
                                        </p:cTn>
                                        <p:tgtEl>
                                          <p:spTgt spid="59"/>
                                        </p:tgtEl>
                                        <p:attrNameLst>
                                          <p:attrName>style.visibility</p:attrName>
                                        </p:attrNameLst>
                                      </p:cBhvr>
                                      <p:to>
                                        <p:strVal val="visible"/>
                                      </p:to>
                                    </p:set>
                                    <p:anim calcmode="lin" valueType="num">
                                      <p:cBhvr>
                                        <p:cTn dur="500" fill="hold" id="67"/>
                                        <p:tgtEl>
                                          <p:spTgt spid="59"/>
                                        </p:tgtEl>
                                        <p:attrNameLst>
                                          <p:attrName>ppt_w</p:attrName>
                                        </p:attrNameLst>
                                      </p:cBhvr>
                                      <p:tavLst>
                                        <p:tav tm="0">
                                          <p:val>
                                            <p:fltVal val="0"/>
                                          </p:val>
                                        </p:tav>
                                        <p:tav tm="100000">
                                          <p:val>
                                            <p:strVal val="#ppt_w"/>
                                          </p:val>
                                        </p:tav>
                                      </p:tavLst>
                                    </p:anim>
                                    <p:anim calcmode="lin" valueType="num">
                                      <p:cBhvr>
                                        <p:cTn dur="500" fill="hold" id="68"/>
                                        <p:tgtEl>
                                          <p:spTgt spid="59"/>
                                        </p:tgtEl>
                                        <p:attrNameLst>
                                          <p:attrName>ppt_h</p:attrName>
                                        </p:attrNameLst>
                                      </p:cBhvr>
                                      <p:tavLst>
                                        <p:tav tm="0">
                                          <p:val>
                                            <p:fltVal val="0"/>
                                          </p:val>
                                        </p:tav>
                                        <p:tav tm="100000">
                                          <p:val>
                                            <p:strVal val="#ppt_h"/>
                                          </p:val>
                                        </p:tav>
                                      </p:tavLst>
                                    </p:anim>
                                  </p:childTnLst>
                                </p:cTn>
                              </p:par>
                              <p:par>
                                <p:cTn fill="hold" grpId="0" id="69" nodeType="withEffect" presetClass="entr" presetID="23" presetSubtype="16">
                                  <p:stCondLst>
                                    <p:cond delay="300"/>
                                  </p:stCondLst>
                                  <p:childTnLst>
                                    <p:set>
                                      <p:cBhvr>
                                        <p:cTn dur="1" fill="hold" id="70">
                                          <p:stCondLst>
                                            <p:cond delay="0"/>
                                          </p:stCondLst>
                                        </p:cTn>
                                        <p:tgtEl>
                                          <p:spTgt spid="45"/>
                                        </p:tgtEl>
                                        <p:attrNameLst>
                                          <p:attrName>style.visibility</p:attrName>
                                        </p:attrNameLst>
                                      </p:cBhvr>
                                      <p:to>
                                        <p:strVal val="visible"/>
                                      </p:to>
                                    </p:set>
                                    <p:anim calcmode="lin" valueType="num">
                                      <p:cBhvr>
                                        <p:cTn dur="500" fill="hold" id="71"/>
                                        <p:tgtEl>
                                          <p:spTgt spid="45"/>
                                        </p:tgtEl>
                                        <p:attrNameLst>
                                          <p:attrName>ppt_w</p:attrName>
                                        </p:attrNameLst>
                                      </p:cBhvr>
                                      <p:tavLst>
                                        <p:tav tm="0">
                                          <p:val>
                                            <p:fltVal val="0"/>
                                          </p:val>
                                        </p:tav>
                                        <p:tav tm="100000">
                                          <p:val>
                                            <p:strVal val="#ppt_w"/>
                                          </p:val>
                                        </p:tav>
                                      </p:tavLst>
                                    </p:anim>
                                    <p:anim calcmode="lin" valueType="num">
                                      <p:cBhvr>
                                        <p:cTn dur="500" fill="hold" id="72"/>
                                        <p:tgtEl>
                                          <p:spTgt spid="45"/>
                                        </p:tgtEl>
                                        <p:attrNameLst>
                                          <p:attrName>ppt_h</p:attrName>
                                        </p:attrNameLst>
                                      </p:cBhvr>
                                      <p:tavLst>
                                        <p:tav tm="0">
                                          <p:val>
                                            <p:fltVal val="0"/>
                                          </p:val>
                                        </p:tav>
                                        <p:tav tm="100000">
                                          <p:val>
                                            <p:strVal val="#ppt_h"/>
                                          </p:val>
                                        </p:tav>
                                      </p:tavLst>
                                    </p:anim>
                                  </p:childTnLst>
                                </p:cTn>
                              </p:par>
                              <p:par>
                                <p:cTn fill="hold" id="73" nodeType="withEffect" presetClass="entr" presetID="22" presetSubtype="8">
                                  <p:stCondLst>
                                    <p:cond delay="900"/>
                                  </p:stCondLst>
                                  <p:childTnLst>
                                    <p:set>
                                      <p:cBhvr>
                                        <p:cTn dur="1" fill="hold" id="74">
                                          <p:stCondLst>
                                            <p:cond delay="0"/>
                                          </p:stCondLst>
                                        </p:cTn>
                                        <p:tgtEl>
                                          <p:spTgt spid="4"/>
                                        </p:tgtEl>
                                        <p:attrNameLst>
                                          <p:attrName>style.visibility</p:attrName>
                                        </p:attrNameLst>
                                      </p:cBhvr>
                                      <p:to>
                                        <p:strVal val="visible"/>
                                      </p:to>
                                    </p:set>
                                    <p:animEffect filter="wipe(left)" transition="in">
                                      <p:cBhvr>
                                        <p:cTn dur="500" id="75"/>
                                        <p:tgtEl>
                                          <p:spTgt spid="4"/>
                                        </p:tgtEl>
                                      </p:cBhvr>
                                    </p:animEffect>
                                  </p:childTnLst>
                                </p:cTn>
                              </p:par>
                              <p:par>
                                <p:cTn fill="hold" id="76" nodeType="withEffect" presetClass="entr" presetID="22" presetSubtype="8">
                                  <p:stCondLst>
                                    <p:cond delay="1100"/>
                                  </p:stCondLst>
                                  <p:childTnLst>
                                    <p:set>
                                      <p:cBhvr>
                                        <p:cTn dur="1" fill="hold" id="77">
                                          <p:stCondLst>
                                            <p:cond delay="0"/>
                                          </p:stCondLst>
                                        </p:cTn>
                                        <p:tgtEl>
                                          <p:spTgt spid="5"/>
                                        </p:tgtEl>
                                        <p:attrNameLst>
                                          <p:attrName>style.visibility</p:attrName>
                                        </p:attrNameLst>
                                      </p:cBhvr>
                                      <p:to>
                                        <p:strVal val="visible"/>
                                      </p:to>
                                    </p:set>
                                    <p:animEffect filter="wipe(left)" transition="in">
                                      <p:cBhvr>
                                        <p:cTn dur="500" id="78"/>
                                        <p:tgtEl>
                                          <p:spTgt spid="5"/>
                                        </p:tgtEl>
                                      </p:cBhvr>
                                    </p:animEffect>
                                  </p:childTnLst>
                                </p:cTn>
                              </p:par>
                              <p:par>
                                <p:cTn fill="hold" id="79" nodeType="withEffect" presetClass="entr" presetID="22" presetSubtype="8">
                                  <p:stCondLst>
                                    <p:cond delay="1300"/>
                                  </p:stCondLst>
                                  <p:childTnLst>
                                    <p:set>
                                      <p:cBhvr>
                                        <p:cTn dur="1" fill="hold" id="80">
                                          <p:stCondLst>
                                            <p:cond delay="0"/>
                                          </p:stCondLst>
                                        </p:cTn>
                                        <p:tgtEl>
                                          <p:spTgt spid="6"/>
                                        </p:tgtEl>
                                        <p:attrNameLst>
                                          <p:attrName>style.visibility</p:attrName>
                                        </p:attrNameLst>
                                      </p:cBhvr>
                                      <p:to>
                                        <p:strVal val="visible"/>
                                      </p:to>
                                    </p:set>
                                    <p:animEffect filter="wipe(left)" transition="in">
                                      <p:cBhvr>
                                        <p:cTn dur="500" id="81"/>
                                        <p:tgtEl>
                                          <p:spTgt spid="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0"/>
      <p:bldP grpId="0" spid="44"/>
      <p:bldP grpId="0" spid="39"/>
      <p:bldP grpId="0" spid="45"/>
      <p:bldP grpId="0" spid="30"/>
      <p:bldP grpId="0" spid="26"/>
      <p:bldP grpId="0" spid="28"/>
      <p:bldP grpId="0" spid="29"/>
      <p:bldP grpId="0" spid="33"/>
      <p:bldP grpId="0" spid="35"/>
      <p:bldP grpId="0" spid="36"/>
      <p:bldP grpId="0" spid="42"/>
      <p:bldP grpId="0" spid="59"/>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8" name="图片 7">
            <a:extLst>
              <a:ext uri="{FF2B5EF4-FFF2-40B4-BE49-F238E27FC236}">
                <a16:creationId xmlns:a16="http://schemas.microsoft.com/office/drawing/2014/main" id="{478B6844-33AB-44C5-B183-D564F964D499}"/>
              </a:ext>
            </a:extLst>
          </p:cNvPr>
          <p:cNvPicPr>
            <a:picLocks noChangeAspect="1"/>
          </p:cNvPicPr>
          <p:nvPr/>
        </p:nvPicPr>
        <p:blipFill>
          <a:blip r:embed="rId3">
            <a:extLst>
              <a:ext uri="{28A0092B-C50C-407E-A947-70E740481C1C}">
                <a14:useLocalDpi val="0"/>
              </a:ext>
            </a:extLst>
          </a:blip>
          <a:srcRect l="4369" r="2724"/>
          <a:stretch>
            <a:fillRect/>
          </a:stretch>
        </p:blipFill>
        <p:spPr>
          <a:xfrm>
            <a:off x="0" y="0"/>
            <a:ext cx="9144000" cy="5145088"/>
          </a:xfrm>
          <a:prstGeom prst="rect">
            <a:avLst/>
          </a:prstGeom>
        </p:spPr>
      </p:pic>
      <p:pic>
        <p:nvPicPr>
          <p:cNvPr id="9" name="图片 8">
            <a:extLst>
              <a:ext uri="{FF2B5EF4-FFF2-40B4-BE49-F238E27FC236}">
                <a16:creationId xmlns:a16="http://schemas.microsoft.com/office/drawing/2014/main" id="{CC1F8E1A-6C91-49A4-B8BA-F214BD2A84A2}"/>
              </a:ext>
            </a:extLst>
          </p:cNvPr>
          <p:cNvPicPr>
            <a:picLocks noChangeAspect="1"/>
          </p:cNvPicPr>
          <p:nvPr/>
        </p:nvPicPr>
        <p:blipFill>
          <a:blip r:embed="rId4">
            <a:extLst>
              <a:ext uri="{28A0092B-C50C-407E-A947-70E740481C1C}">
                <a14:useLocalDpi val="0"/>
              </a:ext>
            </a:extLst>
          </a:blip>
          <a:srcRect l="59883" r="10175" t="30790"/>
          <a:stretch>
            <a:fillRect/>
          </a:stretch>
        </p:blipFill>
        <p:spPr>
          <a:xfrm flipH="1">
            <a:off x="873856" y="1359578"/>
            <a:ext cx="3230537" cy="3560912"/>
          </a:xfrm>
          <a:prstGeom prst="rect">
            <a:avLst/>
          </a:prstGeom>
        </p:spPr>
      </p:pic>
      <p:sp>
        <p:nvSpPr>
          <p:cNvPr id="7" name="TextBox 15">
            <a:extLst>
              <a:ext uri="{FF2B5EF4-FFF2-40B4-BE49-F238E27FC236}">
                <a16:creationId xmlns:a16="http://schemas.microsoft.com/office/drawing/2014/main" id="{3C24CA4B-2FC0-4FF2-A8EF-C72F486D749F}"/>
              </a:ext>
            </a:extLst>
          </p:cNvPr>
          <p:cNvSpPr txBox="1">
            <a:spLocks noChangeArrowheads="1"/>
          </p:cNvSpPr>
          <p:nvPr/>
        </p:nvSpPr>
        <p:spPr bwMode="auto">
          <a:xfrm>
            <a:off x="5163583" y="2696447"/>
            <a:ext cx="2502504" cy="502920"/>
          </a:xfrm>
          <a:prstGeom prst="rect">
            <a:avLst/>
          </a:prstGeom>
          <a:noFill/>
          <a:ln w="9525">
            <a:noFill/>
            <a:miter lim="800000"/>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en-US"/>
            </a:defPPr>
            <a:lvl1pPr algn="l" lvl="0">
              <a:lnSpc>
                <a:spcPct val="120000"/>
              </a:lnSpc>
              <a:defRPr b="0" kern="0" sz="1200">
                <a:solidFill>
                  <a:schemeClr val="accent3">
                    <a:lumMod val="50000"/>
                  </a:schemeClr>
                </a:solidFill>
                <a:latin charset="-122" pitchFamily="34" typeface="微软雅黑"/>
                <a:ea charset="-122" pitchFamily="34" typeface="微软雅黑"/>
              </a:defRPr>
            </a:lvl1pPr>
          </a:lstStyle>
          <a:p>
            <a:pPr>
              <a:lnSpc>
                <a:spcPct val="150000"/>
              </a:lnSpc>
            </a:pPr>
            <a:r>
              <a:rPr altLang="en-US" lang="zh-CN" sz="900">
                <a:solidFill>
                  <a:schemeClr val="tx1">
                    <a:lumMod val="50000"/>
                    <a:lumOff val="50000"/>
                  </a:schemeClr>
                </a:solidFill>
              </a:rPr>
              <a:t>★单击此处添加标题 ★单击此处添加标题</a:t>
            </a:r>
          </a:p>
          <a:p>
            <a:pPr>
              <a:lnSpc>
                <a:spcPct val="150000"/>
              </a:lnSpc>
            </a:pPr>
            <a:r>
              <a:rPr altLang="en-US" lang="zh-CN" sz="900">
                <a:solidFill>
                  <a:schemeClr val="tx1">
                    <a:lumMod val="50000"/>
                    <a:lumOff val="50000"/>
                  </a:schemeClr>
                </a:solidFill>
              </a:rPr>
              <a:t>★单击此处添加标题 ★单击此处添加标题</a:t>
            </a:r>
          </a:p>
        </p:txBody>
      </p:sp>
      <p:sp>
        <p:nvSpPr>
          <p:cNvPr id="11" name="MH_SubTitle_1">
            <a:extLst>
              <a:ext uri="{FF2B5EF4-FFF2-40B4-BE49-F238E27FC236}">
                <a16:creationId xmlns:a16="http://schemas.microsoft.com/office/drawing/2014/main" id="{03BE4C68-E22C-4D95-AAF6-25828293DC17}"/>
              </a:ext>
            </a:extLst>
          </p:cNvPr>
          <p:cNvSpPr/>
          <p:nvPr>
            <p:custDataLst>
              <p:tags r:id="rId5"/>
            </p:custDataLst>
          </p:nvPr>
        </p:nvSpPr>
        <p:spPr>
          <a:xfrm>
            <a:off x="4709479" y="2091955"/>
            <a:ext cx="2978530" cy="428255"/>
          </a:xfrm>
          <a:custGeom>
            <a:gdLst>
              <a:gd fmla="*/ 0 w 4508453" name="connsiteX0"/>
              <a:gd fmla="*/ 484779 h 969560" name="connsiteY0"/>
              <a:gd fmla="*/ 0 w 4508453" name="connsiteX1"/>
              <a:gd fmla="*/ 484780 h 969560" name="connsiteY1"/>
              <a:gd fmla="*/ 0 w 4508453" name="connsiteX2"/>
              <a:gd fmla="*/ 484780 h 969560" name="connsiteY2"/>
              <a:gd fmla="*/ 1260428 w 4508453" name="connsiteX3"/>
              <a:gd fmla="*/ 88141 h 969560" name="connsiteY3"/>
              <a:gd fmla="*/ 1260428 w 4508453" name="connsiteX4"/>
              <a:gd fmla="*/ 890894 h 969560" name="connsiteY4"/>
              <a:gd fmla="*/ 3969982 w 4508453" name="connsiteX5"/>
              <a:gd fmla="*/ 890894 h 969560" name="connsiteY5"/>
              <a:gd fmla="*/ 4411496 w 4508453" name="connsiteX6"/>
              <a:gd fmla="*/ 489518 h 969560" name="connsiteY6"/>
              <a:gd fmla="*/ 4411497 w 4508453" name="connsiteX7"/>
              <a:gd fmla="*/ 489518 h 969560" name="connsiteY7"/>
              <a:gd fmla="*/ 3969983 w 4508453" name="connsiteX8"/>
              <a:gd fmla="*/ 88141 h 969560" name="connsiteY8"/>
              <a:gd fmla="*/ 484780 w 4508453" name="connsiteX9"/>
              <a:gd fmla="*/ 0 h 969560" name="connsiteY9"/>
              <a:gd fmla="*/ 4023673 w 4508453" name="connsiteX10"/>
              <a:gd fmla="*/ 0 h 969560" name="connsiteY10"/>
              <a:gd fmla="*/ 4508453 w 4508453" name="connsiteX11"/>
              <a:gd fmla="*/ 484780 h 969560" name="connsiteY11"/>
              <a:gd fmla="*/ 4508452 w 4508453" name="connsiteX12"/>
              <a:gd fmla="*/ 484780 h 969560" name="connsiteY12"/>
              <a:gd fmla="*/ 4023672 w 4508453" name="connsiteX13"/>
              <a:gd fmla="*/ 969560 h 969560" name="connsiteY13"/>
              <a:gd fmla="*/ 484780 w 4508453" name="connsiteX14"/>
              <a:gd fmla="*/ 969559 h 969560" name="connsiteY14"/>
              <a:gd fmla="*/ 9849 w 4508453" name="connsiteX15"/>
              <a:gd fmla="*/ 582479 h 969560" name="connsiteY15"/>
              <a:gd fmla="*/ 0 w 4508453" name="connsiteX16"/>
              <a:gd fmla="*/ 484780 h 969560" name="connsiteY16"/>
              <a:gd fmla="*/ 9849 w 4508453" name="connsiteX17"/>
              <a:gd fmla="*/ 387080 h 969560" name="connsiteY17"/>
              <a:gd fmla="*/ 484780 w 4508453" name="connsiteX18"/>
              <a:gd fmla="*/ 0 h 969560" name="connsiteY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b="b" l="l" r="r" t="t"/>
            <a:pathLst>
              <a:path h="969560" w="4508453">
                <a:moveTo>
                  <a:pt x="0" y="484779"/>
                </a:moveTo>
                <a:lnTo>
                  <a:pt x="0" y="484780"/>
                </a:lnTo>
                <a:lnTo>
                  <a:pt x="0" y="484780"/>
                </a:lnTo>
                <a:close/>
                <a:moveTo>
                  <a:pt x="1260428" y="88141"/>
                </a:moveTo>
                <a:lnTo>
                  <a:pt x="1260428" y="890894"/>
                </a:lnTo>
                <a:lnTo>
                  <a:pt x="3969982" y="890894"/>
                </a:lnTo>
                <a:cubicBezTo>
                  <a:pt x="4213824" y="890894"/>
                  <a:pt x="4411496" y="711192"/>
                  <a:pt x="4411496" y="489518"/>
                </a:cubicBezTo>
                <a:lnTo>
                  <a:pt x="4411497" y="489518"/>
                </a:lnTo>
                <a:cubicBezTo>
                  <a:pt x="4411497" y="267843"/>
                  <a:pt x="4213825" y="88141"/>
                  <a:pt x="3969983" y="88141"/>
                </a:cubicBezTo>
                <a:close/>
                <a:moveTo>
                  <a:pt x="484780" y="0"/>
                </a:moveTo>
                <a:lnTo>
                  <a:pt x="4023673" y="0"/>
                </a:lnTo>
                <a:cubicBezTo>
                  <a:pt x="4291410" y="0"/>
                  <a:pt x="4508453" y="217043"/>
                  <a:pt x="4508453" y="484780"/>
                </a:cubicBezTo>
                <a:lnTo>
                  <a:pt x="4508452" y="484780"/>
                </a:lnTo>
                <a:cubicBezTo>
                  <a:pt x="4508452" y="752517"/>
                  <a:pt x="4291409" y="969560"/>
                  <a:pt x="4023672" y="969560"/>
                </a:cubicBezTo>
                <a:lnTo>
                  <a:pt x="484780" y="969559"/>
                </a:lnTo>
                <a:cubicBezTo>
                  <a:pt x="250510" y="969559"/>
                  <a:pt x="55053" y="803386"/>
                  <a:pt x="9849" y="582479"/>
                </a:cubicBezTo>
                <a:lnTo>
                  <a:pt x="0" y="484780"/>
                </a:lnTo>
                <a:lnTo>
                  <a:pt x="9849" y="387080"/>
                </a:lnTo>
                <a:cubicBezTo>
                  <a:pt x="55053" y="166174"/>
                  <a:pt x="250510" y="0"/>
                  <a:pt x="484780" y="0"/>
                </a:cubicBezTo>
                <a:close/>
              </a:path>
            </a:pathLst>
          </a:custGeom>
          <a:solidFill>
            <a:schemeClr val="accent1"/>
          </a:solidFill>
          <a:ln algn="ctr" cap="flat" cmpd="sng" w="25400">
            <a:noFill/>
            <a:prstDash val="solid"/>
          </a:ln>
          <a:effectLst/>
        </p:spPr>
        <p:txBody>
          <a:bodyPr anchor="ctr" anchorCtr="0" bIns="0" lIns="972922" rIns="0" rtlCol="0" tIns="0" wrap="square">
            <a:noAutofit/>
          </a:bodyPr>
          <a:lstStyle/>
          <a:p>
            <a:r>
              <a:rPr altLang="en-US" b="1" lang="zh-CN" sz="1400">
                <a:solidFill>
                  <a:schemeClr val="accent1"/>
                </a:solidFill>
                <a:latin charset="-122" pitchFamily="34" typeface="微软雅黑"/>
                <a:ea charset="-122" pitchFamily="34" typeface="微软雅黑"/>
              </a:rPr>
              <a:t>产品运行</a:t>
            </a:r>
          </a:p>
        </p:txBody>
      </p:sp>
      <p:sp>
        <p:nvSpPr>
          <p:cNvPr id="12" name="MH_Other_1">
            <a:extLst>
              <a:ext uri="{FF2B5EF4-FFF2-40B4-BE49-F238E27FC236}">
                <a16:creationId xmlns:a16="http://schemas.microsoft.com/office/drawing/2014/main" id="{68BA08AA-6D46-4357-8B04-FB1A87DF93E9}"/>
              </a:ext>
            </a:extLst>
          </p:cNvPr>
          <p:cNvSpPr txBox="1"/>
          <p:nvPr>
            <p:custDataLst>
              <p:tags r:id="rId6"/>
            </p:custDataLst>
          </p:nvPr>
        </p:nvSpPr>
        <p:spPr>
          <a:xfrm flipH="1">
            <a:off x="4862823" y="2055951"/>
            <a:ext cx="601520" cy="487680"/>
          </a:xfrm>
          <a:prstGeom prst="rect">
            <a:avLst/>
          </a:prstGeom>
          <a:noFill/>
          <a:effectLst/>
        </p:spPr>
        <p:txBody>
          <a:bodyPr anchor="t" anchorCtr="0" bIns="0" lIns="0" rIns="0" rtlCol="0" tIns="0" wrap="square">
            <a:spAutoFit/>
          </a:bodyPr>
          <a:lstStyle>
            <a:defPPr>
              <a:defRPr lang="en-US"/>
            </a:defPPr>
            <a:lvl1pPr lvl="0">
              <a:lnSpc>
                <a:spcPct val="80000"/>
              </a:lnSpc>
              <a:defRPr b="1" kern="0" sz="4400">
                <a:ln cmpd="sng" w="18415">
                  <a:noFill/>
                  <a:prstDash val="solid"/>
                </a:ln>
                <a:solidFill>
                  <a:srgbClr val="FFC000"/>
                </a:solidFill>
                <a:latin charset="0" pitchFamily="34" typeface="Agency FB"/>
                <a:ea charset="-122" pitchFamily="34" typeface="微软雅黑"/>
              </a:defRPr>
            </a:lvl1pPr>
          </a:lstStyle>
          <a:p>
            <a:pPr algn="ctr">
              <a:lnSpc>
                <a:spcPct val="100000"/>
              </a:lnSpc>
              <a:defRPr/>
            </a:pPr>
            <a:r>
              <a:rPr altLang="zh-CN" b="0" lang="en-US" sz="3200">
                <a:solidFill>
                  <a:srgbClr val="FFFFFF"/>
                </a:solidFill>
                <a:latin charset="-34" pitchFamily="34" typeface="IrisUPC"/>
                <a:cs charset="-34" pitchFamily="34" typeface="IrisUPC"/>
                <a:sym charset="0" panose="020b0604020202020204" pitchFamily="34" typeface="Arial"/>
              </a:rPr>
              <a:t>02</a:t>
            </a:r>
          </a:p>
        </p:txBody>
      </p:sp>
    </p:spTree>
    <p:extLst>
      <p:ext uri="{BB962C8B-B14F-4D97-AF65-F5344CB8AC3E}">
        <p14:creationId val="1879104634"/>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id="5" nodeType="afterEffect" presetClass="entr" presetID="50" presetSubtype="0">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p:cTn dur="1000" fill="hold" id="7"/>
                                        <p:tgtEl>
                                          <p:spTgt spid="8"/>
                                        </p:tgtEl>
                                        <p:attrNameLst>
                                          <p:attrName>ppt_w</p:attrName>
                                        </p:attrNameLst>
                                      </p:cBhvr>
                                      <p:tavLst>
                                        <p:tav tm="0">
                                          <p:val>
                                            <p:strVal val="#ppt_w+.3"/>
                                          </p:val>
                                        </p:tav>
                                        <p:tav tm="100000">
                                          <p:val>
                                            <p:strVal val="#ppt_w"/>
                                          </p:val>
                                        </p:tav>
                                      </p:tavLst>
                                    </p:anim>
                                    <p:anim calcmode="lin" valueType="num">
                                      <p:cBhvr>
                                        <p:cTn dur="1000" fill="hold" id="8"/>
                                        <p:tgtEl>
                                          <p:spTgt spid="8"/>
                                        </p:tgtEl>
                                        <p:attrNameLst>
                                          <p:attrName>ppt_h</p:attrName>
                                        </p:attrNameLst>
                                      </p:cBhvr>
                                      <p:tavLst>
                                        <p:tav tm="0">
                                          <p:val>
                                            <p:strVal val="#ppt_h"/>
                                          </p:val>
                                        </p:tav>
                                        <p:tav tm="100000">
                                          <p:val>
                                            <p:strVal val="#ppt_h"/>
                                          </p:val>
                                        </p:tav>
                                      </p:tavLst>
                                    </p:anim>
                                    <p:animEffect filter="fade" transition="in">
                                      <p:cBhvr>
                                        <p:cTn dur="1000" id="9"/>
                                        <p:tgtEl>
                                          <p:spTgt spid="8"/>
                                        </p:tgtEl>
                                      </p:cBhvr>
                                    </p:animEffect>
                                  </p:childTnLst>
                                </p:cTn>
                              </p:par>
                            </p:childTnLst>
                          </p:cTn>
                        </p:par>
                        <p:par>
                          <p:cTn fill="hold" id="10" nodeType="afterGroup">
                            <p:stCondLst>
                              <p:cond delay="1000"/>
                            </p:stCondLst>
                            <p:childTnLst>
                              <p:par>
                                <p:cTn fill="hold" id="11" nodeType="afterEffect" presetClass="entr" presetID="42" presetSubtype="0">
                                  <p:stCondLst>
                                    <p:cond delay="0"/>
                                  </p:stCondLst>
                                  <p:childTnLst>
                                    <p:set>
                                      <p:cBhvr>
                                        <p:cTn dur="1" fill="hold" id="12">
                                          <p:stCondLst>
                                            <p:cond delay="0"/>
                                          </p:stCondLst>
                                        </p:cTn>
                                        <p:tgtEl>
                                          <p:spTgt spid="9"/>
                                        </p:tgtEl>
                                        <p:attrNameLst>
                                          <p:attrName>style.visibility</p:attrName>
                                        </p:attrNameLst>
                                      </p:cBhvr>
                                      <p:to>
                                        <p:strVal val="visible"/>
                                      </p:to>
                                    </p:set>
                                    <p:animEffect filter="fade" transition="in">
                                      <p:cBhvr>
                                        <p:cTn dur="1000" id="13"/>
                                        <p:tgtEl>
                                          <p:spTgt spid="9"/>
                                        </p:tgtEl>
                                      </p:cBhvr>
                                    </p:animEffect>
                                    <p:anim calcmode="lin" valueType="num">
                                      <p:cBhvr>
                                        <p:cTn dur="1000" fill="hold" id="14"/>
                                        <p:tgtEl>
                                          <p:spTgt spid="9"/>
                                        </p:tgtEl>
                                        <p:attrNameLst>
                                          <p:attrName>ppt_x</p:attrName>
                                        </p:attrNameLst>
                                      </p:cBhvr>
                                      <p:tavLst>
                                        <p:tav tm="0">
                                          <p:val>
                                            <p:strVal val="#ppt_x"/>
                                          </p:val>
                                        </p:tav>
                                        <p:tav tm="100000">
                                          <p:val>
                                            <p:strVal val="#ppt_x"/>
                                          </p:val>
                                        </p:tav>
                                      </p:tavLst>
                                    </p:anim>
                                    <p:anim calcmode="lin" valueType="num">
                                      <p:cBhvr>
                                        <p:cTn dur="1000" fill="hold" id="15"/>
                                        <p:tgtEl>
                                          <p:spTgt spid="9"/>
                                        </p:tgtEl>
                                        <p:attrNameLst>
                                          <p:attrName>ppt_y</p:attrName>
                                        </p:attrNameLst>
                                      </p:cBhvr>
                                      <p:tavLst>
                                        <p:tav tm="0">
                                          <p:val>
                                            <p:strVal val="#ppt_y+.1"/>
                                          </p:val>
                                        </p:tav>
                                        <p:tav tm="100000">
                                          <p:val>
                                            <p:strVal val="#ppt_y"/>
                                          </p:val>
                                        </p:tav>
                                      </p:tavLst>
                                    </p:anim>
                                  </p:childTnLst>
                                </p:cTn>
                              </p:par>
                            </p:childTnLst>
                          </p:cTn>
                        </p:par>
                      </p:childTnLst>
                    </p:cTn>
                  </p:par>
                  <p:par>
                    <p:cTn fill="hold" id="16" nodeType="clickPar">
                      <p:stCondLst>
                        <p:cond delay="indefinite"/>
                        <p:cond delay="0" evt="onBegin">
                          <p:tn val="15"/>
                        </p:cond>
                      </p:stCondLst>
                      <p:childTnLst>
                        <p:par>
                          <p:cTn fill="hold" id="17" nodeType="afterGroup">
                            <p:stCondLst>
                              <p:cond delay="0"/>
                            </p:stCondLst>
                            <p:childTnLst>
                              <p:par>
                                <p:cTn fill="hold" grpId="0" id="18" nodeType="clickEffect" presetClass="entr" presetID="2" presetSubtype="2">
                                  <p:stCondLst>
                                    <p:cond delay="0"/>
                                  </p:stCondLst>
                                  <p:childTnLst>
                                    <p:set>
                                      <p:cBhvr>
                                        <p:cTn dur="1" fill="hold" id="19">
                                          <p:stCondLst>
                                            <p:cond delay="0"/>
                                          </p:stCondLst>
                                        </p:cTn>
                                        <p:tgtEl>
                                          <p:spTgt spid="11"/>
                                        </p:tgtEl>
                                        <p:attrNameLst>
                                          <p:attrName>style.visibility</p:attrName>
                                        </p:attrNameLst>
                                      </p:cBhvr>
                                      <p:to>
                                        <p:strVal val="visible"/>
                                      </p:to>
                                    </p:set>
                                    <p:anim calcmode="lin" valueType="num">
                                      <p:cBhvr additive="base">
                                        <p:cTn dur="500" fill="hold" id="20"/>
                                        <p:tgtEl>
                                          <p:spTgt spid="11"/>
                                        </p:tgtEl>
                                        <p:attrNameLst>
                                          <p:attrName>ppt_x</p:attrName>
                                        </p:attrNameLst>
                                      </p:cBhvr>
                                      <p:tavLst>
                                        <p:tav tm="0">
                                          <p:val>
                                            <p:strVal val="1+#ppt_w/2"/>
                                          </p:val>
                                        </p:tav>
                                        <p:tav tm="100000">
                                          <p:val>
                                            <p:strVal val="#ppt_x"/>
                                          </p:val>
                                        </p:tav>
                                      </p:tavLst>
                                    </p:anim>
                                    <p:anim calcmode="lin" valueType="num">
                                      <p:cBhvr additive="base">
                                        <p:cTn dur="500" fill="hold" id="21"/>
                                        <p:tgtEl>
                                          <p:spTgt spid="11"/>
                                        </p:tgtEl>
                                        <p:attrNameLst>
                                          <p:attrName>ppt_y</p:attrName>
                                        </p:attrNameLst>
                                      </p:cBhvr>
                                      <p:tavLst>
                                        <p:tav tm="0">
                                          <p:val>
                                            <p:strVal val="#ppt_y"/>
                                          </p:val>
                                        </p:tav>
                                        <p:tav tm="100000">
                                          <p:val>
                                            <p:strVal val="#ppt_y"/>
                                          </p:val>
                                        </p:tav>
                                      </p:tavLst>
                                    </p:anim>
                                  </p:childTnLst>
                                </p:cTn>
                              </p:par>
                              <p:par>
                                <p:cTn fill="hold" grpId="0" id="22" nodeType="withEffect" presetClass="entr" presetID="2" presetSubtype="2">
                                  <p:stCondLst>
                                    <p:cond delay="0"/>
                                  </p:stCondLst>
                                  <p:childTnLst>
                                    <p:set>
                                      <p:cBhvr>
                                        <p:cTn dur="1" fill="hold" id="23">
                                          <p:stCondLst>
                                            <p:cond delay="0"/>
                                          </p:stCondLst>
                                        </p:cTn>
                                        <p:tgtEl>
                                          <p:spTgt spid="12"/>
                                        </p:tgtEl>
                                        <p:attrNameLst>
                                          <p:attrName>style.visibility</p:attrName>
                                        </p:attrNameLst>
                                      </p:cBhvr>
                                      <p:to>
                                        <p:strVal val="visible"/>
                                      </p:to>
                                    </p:set>
                                    <p:anim calcmode="lin" valueType="num">
                                      <p:cBhvr additive="base">
                                        <p:cTn dur="500" fill="hold" id="24"/>
                                        <p:tgtEl>
                                          <p:spTgt spid="12"/>
                                        </p:tgtEl>
                                        <p:attrNameLst>
                                          <p:attrName>ppt_x</p:attrName>
                                        </p:attrNameLst>
                                      </p:cBhvr>
                                      <p:tavLst>
                                        <p:tav tm="0">
                                          <p:val>
                                            <p:strVal val="1+#ppt_w/2"/>
                                          </p:val>
                                        </p:tav>
                                        <p:tav tm="100000">
                                          <p:val>
                                            <p:strVal val="#ppt_x"/>
                                          </p:val>
                                        </p:tav>
                                      </p:tavLst>
                                    </p:anim>
                                    <p:anim calcmode="lin" valueType="num">
                                      <p:cBhvr additive="base">
                                        <p:cTn dur="500" fill="hold" id="25"/>
                                        <p:tgtEl>
                                          <p:spTgt spid="12"/>
                                        </p:tgtEl>
                                        <p:attrNameLst>
                                          <p:attrName>ppt_y</p:attrName>
                                        </p:attrNameLst>
                                      </p:cBhvr>
                                      <p:tavLst>
                                        <p:tav tm="0">
                                          <p:val>
                                            <p:strVal val="#ppt_y"/>
                                          </p:val>
                                        </p:tav>
                                        <p:tav tm="100000">
                                          <p:val>
                                            <p:strVal val="#ppt_y"/>
                                          </p:val>
                                        </p:tav>
                                      </p:tavLst>
                                    </p:anim>
                                  </p:childTnLst>
                                </p:cTn>
                              </p:par>
                            </p:childTnLst>
                          </p:cTn>
                        </p:par>
                        <p:par>
                          <p:cTn fill="hold" id="26" nodeType="afterGroup">
                            <p:stCondLst>
                              <p:cond delay="500"/>
                            </p:stCondLst>
                            <p:childTnLst>
                              <p:par>
                                <p:cTn fill="hold" grpId="0" id="27" nodeType="afterEffect" presetClass="entr" presetID="27" presetSubtype="0">
                                  <p:stCondLst>
                                    <p:cond delay="0"/>
                                  </p:stCondLst>
                                  <p:iterate type="lt">
                                    <p:tmPct val="50000"/>
                                  </p:iterate>
                                  <p:childTnLst>
                                    <p:set>
                                      <p:cBhvr>
                                        <p:cTn dur="1" fill="hold" id="28">
                                          <p:stCondLst>
                                            <p:cond delay="0"/>
                                          </p:stCondLst>
                                        </p:cTn>
                                        <p:tgtEl>
                                          <p:spTgt spid="7"/>
                                        </p:tgtEl>
                                        <p:attrNameLst>
                                          <p:attrName>style.visibility</p:attrName>
                                        </p:attrNameLst>
                                      </p:cBhvr>
                                      <p:to>
                                        <p:strVal val="visible"/>
                                      </p:to>
                                    </p:set>
                                    <p:anim calcmode="discrete" valueType="clr">
                                      <p:cBhvr override="childStyle">
                                        <p:cTn dur="80" id="29"/>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dur="80" id="30"/>
                                        <p:tgtEl>
                                          <p:spTgt spid="7"/>
                                        </p:tgtEl>
                                        <p:attrNameLst>
                                          <p:attrName>fillcolor</p:attrName>
                                        </p:attrNameLst>
                                      </p:cBhvr>
                                      <p:tavLst>
                                        <p:tav tm="0">
                                          <p:val>
                                            <p:clrVal>
                                              <a:schemeClr val="accent2"/>
                                            </p:clrVal>
                                          </p:val>
                                        </p:tav>
                                        <p:tav tm="50000">
                                          <p:val>
                                            <p:clrVal>
                                              <a:schemeClr val="hlink"/>
                                            </p:clrVal>
                                          </p:val>
                                        </p:tav>
                                      </p:tavLst>
                                    </p:anim>
                                    <p:set>
                                      <p:cBhvr>
                                        <p:cTn dur="80" id="31"/>
                                        <p:tgtEl>
                                          <p:spTgt spid="7"/>
                                        </p:tgtEl>
                                        <p:attrNameLst>
                                          <p:attrName>fill.type</p:attrName>
                                        </p:attrNameLst>
                                      </p:cBhvr>
                                      <p:to>
                                        <p:strVal val="solid"/>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11"/>
      <p:bldP grpId="0" spid="12"/>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0483" name="PA_淘宝网Chenying0907出品 9"/>
          <p:cNvPicPr>
            <a:picLocks noChangeArrowheads="1" noChangeAspect="1"/>
          </p:cNvPicPr>
          <p:nvPr>
            <p:custDataLst>
              <p:tags r:id="rId3"/>
            </p:custDataLst>
          </p:nvPr>
        </p:nvPicPr>
        <p:blipFill>
          <a:blip r:embed="rId2">
            <a:extLst>
              <a:ext uri="{28A0092B-C50C-407E-A947-70E740481C1C}">
                <a14:useLocalDpi val="0"/>
              </a:ext>
            </a:extLst>
          </a:blip>
          <a:stretch>
            <a:fillRect/>
          </a:stretch>
        </p:blipFill>
        <p:spPr bwMode="auto">
          <a:xfrm>
            <a:off x="663435" y="1904792"/>
            <a:ext cx="2041185" cy="14784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0485" name="PA_淘宝网Chenying0907出品 3"/>
          <p:cNvSpPr>
            <a:spLocks noChangeArrowheads="1"/>
          </p:cNvSpPr>
          <p:nvPr>
            <p:custDataLst>
              <p:tags r:id="rId4"/>
            </p:custDataLst>
          </p:nvPr>
        </p:nvSpPr>
        <p:spPr bwMode="auto">
          <a:xfrm>
            <a:off x="2092413" y="2608274"/>
            <a:ext cx="1631156" cy="281940"/>
          </a:xfrm>
          <a:prstGeom prst="rect">
            <a:avLst/>
          </a:prstGeom>
          <a:solidFill>
            <a:srgbClr val="0B4F76"/>
          </a:solidFill>
          <a:ln>
            <a:noFill/>
          </a:ln>
          <a:extLst>
            <a:ext uri="{91240B29-F687-4F45-9708-019B960494DF}">
              <a14:hiddenLine w="9525">
                <a:solidFill>
                  <a:srgbClr val="000000"/>
                </a:solidFill>
                <a:miter lim="800000"/>
                <a:headEnd/>
                <a:tailEnd/>
              </a14:hiddenLine>
            </a:ext>
          </a:extLst>
        </p:spPr>
        <p:txBody>
          <a:bodyPr bIns="34290" lIns="68580" rIns="68580" tIns="34290">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defTabSz="342830"/>
            <a:r>
              <a:rPr altLang="en-US" kumimoji="1" lang="zh-CN" sz="1400">
                <a:solidFill>
                  <a:schemeClr val="bg1"/>
                </a:solidFill>
                <a:latin charset="0" panose="020b0502020202020204" pitchFamily="34" typeface="Century Gothic"/>
                <a:ea charset="-122" pitchFamily="34" typeface="微软雅黑"/>
                <a:cs typeface="Impact"/>
              </a:rPr>
              <a:t>点击添加标题</a:t>
            </a:r>
          </a:p>
        </p:txBody>
      </p:sp>
      <p:sp>
        <p:nvSpPr>
          <p:cNvPr id="20486" name="PA_淘宝网Chenying0907出品 1"/>
          <p:cNvSpPr>
            <a:spLocks noChangeArrowheads="1"/>
          </p:cNvSpPr>
          <p:nvPr>
            <p:custDataLst>
              <p:tags r:id="rId5"/>
            </p:custDataLst>
          </p:nvPr>
        </p:nvSpPr>
        <p:spPr bwMode="auto">
          <a:xfrm>
            <a:off x="2875291" y="3184612"/>
            <a:ext cx="1878725" cy="6172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0" lIns="68580" rIns="68580" tIns="34290"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en-US" lang="zh-CN" sz="900">
                <a:solidFill>
                  <a:schemeClr val="bg1">
                    <a:lumMod val="65000"/>
                  </a:schemeClr>
                </a:solidFill>
                <a:latin charset="0" panose="020f0502020204030204" pitchFamily="34" typeface="Calibri"/>
                <a:ea charset="-122" pitchFamily="34" typeface="微软雅黑"/>
                <a:sym charset="0" panose="020f0502020204030204" pitchFamily="34" typeface="Calibri"/>
              </a:rPr>
              <a:t>Vestibulum ante ipsum primis in faucibus orci luctus et ultrices posuere cubilia Curae; Donec velit neque,. </a:t>
            </a:r>
          </a:p>
        </p:txBody>
      </p:sp>
      <p:pic>
        <p:nvPicPr>
          <p:cNvPr id="20487" name="PA_淘宝网Chenying0907出品 10"/>
          <p:cNvPicPr>
            <a:picLocks noChangeArrowheads="1" noChangeAspect="1"/>
          </p:cNvPicPr>
          <p:nvPr>
            <p:custDataLst>
              <p:tags r:id="rId7"/>
            </p:custDataLst>
          </p:nvPr>
        </p:nvPicPr>
        <p:blipFill>
          <a:blip r:embed="rId6">
            <a:extLst>
              <a:ext uri="{28A0092B-C50C-407E-A947-70E740481C1C}">
                <a14:useLocalDpi val="0"/>
              </a:ext>
            </a:extLst>
          </a:blip>
          <a:stretch>
            <a:fillRect/>
          </a:stretch>
        </p:blipFill>
        <p:spPr bwMode="auto">
          <a:xfrm>
            <a:off x="4624313" y="2462051"/>
            <a:ext cx="1971232" cy="14784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0488" name="PA_淘宝网Chenying0907出品 11"/>
          <p:cNvSpPr>
            <a:spLocks noChangeArrowheads="1"/>
          </p:cNvSpPr>
          <p:nvPr>
            <p:custDataLst>
              <p:tags r:id="rId8"/>
            </p:custDataLst>
          </p:nvPr>
        </p:nvSpPr>
        <p:spPr bwMode="auto">
          <a:xfrm>
            <a:off x="6031000" y="3052515"/>
            <a:ext cx="1631156" cy="281940"/>
          </a:xfrm>
          <a:prstGeom prst="rect">
            <a:avLst/>
          </a:prstGeom>
          <a:solidFill>
            <a:srgbClr val="0B4F76"/>
          </a:solidFill>
          <a:ln>
            <a:noFill/>
          </a:ln>
          <a:extLst>
            <a:ext uri="{91240B29-F687-4F45-9708-019B960494DF}">
              <a14:hiddenLine w="9525">
                <a:solidFill>
                  <a:srgbClr val="000000"/>
                </a:solidFill>
                <a:miter lim="800000"/>
                <a:headEnd/>
                <a:tailEnd/>
              </a14:hiddenLine>
            </a:ext>
          </a:extLst>
        </p:spPr>
        <p:txBody>
          <a:bodyPr bIns="34290" lIns="68580" rIns="68580" tIns="34290">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defTabSz="342830"/>
            <a:r>
              <a:rPr altLang="en-US" kumimoji="1" lang="zh-CN" sz="1400">
                <a:solidFill>
                  <a:schemeClr val="bg1"/>
                </a:solidFill>
                <a:latin charset="0" panose="020b0502020202020204" pitchFamily="34" typeface="Century Gothic"/>
                <a:ea charset="-122" pitchFamily="34" typeface="微软雅黑"/>
                <a:cs typeface="Impact"/>
              </a:rPr>
              <a:t>点击添加标题</a:t>
            </a:r>
          </a:p>
        </p:txBody>
      </p:sp>
      <p:sp>
        <p:nvSpPr>
          <p:cNvPr id="20489" name="PA_淘宝网Chenying0907出品 12"/>
          <p:cNvSpPr>
            <a:spLocks noChangeArrowheads="1"/>
          </p:cNvSpPr>
          <p:nvPr>
            <p:custDataLst>
              <p:tags r:id="rId9"/>
            </p:custDataLst>
          </p:nvPr>
        </p:nvSpPr>
        <p:spPr bwMode="auto">
          <a:xfrm>
            <a:off x="6640376" y="3628851"/>
            <a:ext cx="1878725" cy="6172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0" lIns="68580" rIns="68580" tIns="34290"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en-US" lang="zh-CN" sz="900">
                <a:solidFill>
                  <a:schemeClr val="bg1">
                    <a:lumMod val="65000"/>
                  </a:schemeClr>
                </a:solidFill>
                <a:latin charset="0" panose="020f0502020204030204" pitchFamily="34" typeface="Calibri"/>
                <a:ea charset="-122" pitchFamily="34" typeface="微软雅黑"/>
                <a:sym charset="0" panose="020f0502020204030204" pitchFamily="34" typeface="Calibri"/>
              </a:rPr>
              <a:t>Vestibulum ante ipsum primis in faucibus orci luctus et ultrices posuere cubilia Curae; Donec velit neque,. </a:t>
            </a:r>
          </a:p>
        </p:txBody>
      </p:sp>
    </p:spTree>
    <p:extLst>
      <p:ext uri="{BB962C8B-B14F-4D97-AF65-F5344CB8AC3E}">
        <p14:creationId val="140098328"/>
      </p:ext>
    </p:extLst>
  </p:cSld>
  <p:clrMapOvr>
    <a:masterClrMapping/>
  </p:clrMapOvr>
  <p:transition spd="slow">
    <p:comb/>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0" presetSubtype="0">
                                  <p:stCondLst>
                                    <p:cond delay="300"/>
                                  </p:stCondLst>
                                  <p:childTnLst>
                                    <p:set>
                                      <p:cBhvr>
                                        <p:cTn dur="1" fill="hold" id="6">
                                          <p:stCondLst>
                                            <p:cond delay="0"/>
                                          </p:stCondLst>
                                        </p:cTn>
                                        <p:tgtEl>
                                          <p:spTgt spid="20483"/>
                                        </p:tgtEl>
                                        <p:attrNameLst>
                                          <p:attrName>style.visibility</p:attrName>
                                        </p:attrNameLst>
                                      </p:cBhvr>
                                      <p:to>
                                        <p:strVal val="visible"/>
                                      </p:to>
                                    </p:set>
                                    <p:animEffect filter="fade" transition="in">
                                      <p:cBhvr>
                                        <p:cTn dur="500" id="7"/>
                                        <p:tgtEl>
                                          <p:spTgt spid="20483"/>
                                        </p:tgtEl>
                                      </p:cBhvr>
                                    </p:animEffect>
                                  </p:childTnLst>
                                </p:cTn>
                              </p:par>
                              <p:par>
                                <p:cTn fill="hold" grpId="0" id="8" nodeType="withEffect" presetClass="entr" presetID="10" presetSubtype="0">
                                  <p:stCondLst>
                                    <p:cond delay="1000"/>
                                  </p:stCondLst>
                                  <p:childTnLst>
                                    <p:set>
                                      <p:cBhvr>
                                        <p:cTn dur="1" fill="hold" id="9">
                                          <p:stCondLst>
                                            <p:cond delay="0"/>
                                          </p:stCondLst>
                                        </p:cTn>
                                        <p:tgtEl>
                                          <p:spTgt spid="20485">
                                            <p:bg/>
                                          </p:spTgt>
                                        </p:tgtEl>
                                        <p:attrNameLst>
                                          <p:attrName>style.visibility</p:attrName>
                                        </p:attrNameLst>
                                      </p:cBhvr>
                                      <p:to>
                                        <p:strVal val="visible"/>
                                      </p:to>
                                    </p:set>
                                    <p:animEffect filter="fade" transition="in">
                                      <p:cBhvr>
                                        <p:cTn dur="500" id="10"/>
                                        <p:tgtEl>
                                          <p:spTgt spid="20485">
                                            <p:bg/>
                                          </p:spTgt>
                                        </p:tgtEl>
                                      </p:cBhvr>
                                    </p:animEffect>
                                  </p:childTnLst>
                                </p:cTn>
                              </p:par>
                            </p:childTnLst>
                          </p:cTn>
                        </p:par>
                      </p:childTnLst>
                    </p:cTn>
                  </p:par>
                  <p:par>
                    <p:cTn fill="hold" id="11" nodeType="clickPar">
                      <p:stCondLst>
                        <p:cond delay="indefinite"/>
                        <p:cond delay="0" evt="onBegin">
                          <p:tn val="10"/>
                        </p:cond>
                      </p:stCondLst>
                      <p:childTnLst>
                        <p:par>
                          <p:cTn fill="hold" id="12" nodeType="afterGroup">
                            <p:stCondLst>
                              <p:cond delay="0"/>
                            </p:stCondLst>
                            <p:childTnLst>
                              <p:par>
                                <p:cTn fill="hold" grpId="0" id="13" nodeType="clickEffect" presetClass="entr" presetID="10" presetSubtype="0">
                                  <p:stCondLst>
                                    <p:cond delay="0"/>
                                  </p:stCondLst>
                                  <p:childTnLst>
                                    <p:set>
                                      <p:cBhvr>
                                        <p:cTn dur="1" fill="hold" id="14">
                                          <p:stCondLst>
                                            <p:cond delay="0"/>
                                          </p:stCondLst>
                                        </p:cTn>
                                        <p:tgtEl>
                                          <p:spTgt spid="20485">
                                            <p:txEl>
                                              <p:pRg end="0" st="0"/>
                                            </p:txEl>
                                          </p:spTgt>
                                        </p:tgtEl>
                                        <p:attrNameLst>
                                          <p:attrName>style.visibility</p:attrName>
                                        </p:attrNameLst>
                                      </p:cBhvr>
                                      <p:to>
                                        <p:strVal val="visible"/>
                                      </p:to>
                                    </p:set>
                                    <p:animEffect filter="fade" transition="in">
                                      <p:cBhvr>
                                        <p:cTn dur="500" id="15"/>
                                        <p:tgtEl>
                                          <p:spTgt spid="20485">
                                            <p:txEl>
                                              <p:pRg end="0" st="0"/>
                                            </p:txEl>
                                          </p:spTgt>
                                        </p:tgtEl>
                                      </p:cBhvr>
                                    </p:animEffect>
                                  </p:childTnLst>
                                </p:cTn>
                              </p:par>
                              <p:par>
                                <p:cTn fill="hold" grpId="0" id="16" nodeType="withEffect" presetClass="entr" presetID="10" presetSubtype="0">
                                  <p:stCondLst>
                                    <p:cond delay="1300"/>
                                  </p:stCondLst>
                                  <p:childTnLst>
                                    <p:set>
                                      <p:cBhvr>
                                        <p:cTn dur="1" fill="hold" id="17">
                                          <p:stCondLst>
                                            <p:cond delay="0"/>
                                          </p:stCondLst>
                                        </p:cTn>
                                        <p:tgtEl>
                                          <p:spTgt spid="20486"/>
                                        </p:tgtEl>
                                        <p:attrNameLst>
                                          <p:attrName>style.visibility</p:attrName>
                                        </p:attrNameLst>
                                      </p:cBhvr>
                                      <p:to>
                                        <p:strVal val="visible"/>
                                      </p:to>
                                    </p:set>
                                    <p:animEffect filter="fade" transition="in">
                                      <p:cBhvr>
                                        <p:cTn dur="500" id="18"/>
                                        <p:tgtEl>
                                          <p:spTgt spid="20486"/>
                                        </p:tgtEl>
                                      </p:cBhvr>
                                    </p:animEffect>
                                  </p:childTnLst>
                                </p:cTn>
                              </p:par>
                            </p:childTnLst>
                          </p:cTn>
                        </p:par>
                      </p:childTnLst>
                    </p:cTn>
                  </p:par>
                  <p:par>
                    <p:cTn fill="hold" id="19" nodeType="clickPar">
                      <p:stCondLst>
                        <p:cond delay="indefinite"/>
                        <p:cond delay="0" evt="onBegin">
                          <p:tn val="18"/>
                        </p:cond>
                      </p:stCondLst>
                      <p:childTnLst>
                        <p:par>
                          <p:cTn fill="hold" id="20" nodeType="afterGroup">
                            <p:stCondLst>
                              <p:cond delay="0"/>
                            </p:stCondLst>
                            <p:childTnLst>
                              <p:par>
                                <p:cTn fill="hold" id="21" nodeType="clickEffect" presetClass="entr" presetID="10" presetSubtype="0">
                                  <p:stCondLst>
                                    <p:cond delay="0"/>
                                  </p:stCondLst>
                                  <p:childTnLst>
                                    <p:set>
                                      <p:cBhvr>
                                        <p:cTn dur="1" fill="hold" id="22">
                                          <p:stCondLst>
                                            <p:cond delay="0"/>
                                          </p:stCondLst>
                                        </p:cTn>
                                        <p:tgtEl>
                                          <p:spTgt spid="20487"/>
                                        </p:tgtEl>
                                        <p:attrNameLst>
                                          <p:attrName>style.visibility</p:attrName>
                                        </p:attrNameLst>
                                      </p:cBhvr>
                                      <p:to>
                                        <p:strVal val="visible"/>
                                      </p:to>
                                    </p:set>
                                    <p:animEffect filter="fade" transition="in">
                                      <p:cBhvr>
                                        <p:cTn dur="500" id="23"/>
                                        <p:tgtEl>
                                          <p:spTgt spid="20487"/>
                                        </p:tgtEl>
                                      </p:cBhvr>
                                    </p:animEffect>
                                  </p:childTnLst>
                                </p:cTn>
                              </p:par>
                              <p:par>
                                <p:cTn fill="hold" grpId="0" id="24" nodeType="withEffect" presetClass="entr" presetID="10" presetSubtype="0">
                                  <p:stCondLst>
                                    <p:cond delay="300"/>
                                  </p:stCondLst>
                                  <p:childTnLst>
                                    <p:set>
                                      <p:cBhvr>
                                        <p:cTn dur="1" fill="hold" id="25">
                                          <p:stCondLst>
                                            <p:cond delay="0"/>
                                          </p:stCondLst>
                                        </p:cTn>
                                        <p:tgtEl>
                                          <p:spTgt spid="20488"/>
                                        </p:tgtEl>
                                        <p:attrNameLst>
                                          <p:attrName>style.visibility</p:attrName>
                                        </p:attrNameLst>
                                      </p:cBhvr>
                                      <p:to>
                                        <p:strVal val="visible"/>
                                      </p:to>
                                    </p:set>
                                    <p:animEffect filter="fade" transition="in">
                                      <p:cBhvr>
                                        <p:cTn dur="500" id="26"/>
                                        <p:tgtEl>
                                          <p:spTgt spid="20488"/>
                                        </p:tgtEl>
                                      </p:cBhvr>
                                    </p:animEffect>
                                  </p:childTnLst>
                                </p:cTn>
                              </p:par>
                              <p:par>
                                <p:cTn fill="hold" grpId="0" id="27" nodeType="withEffect" presetClass="entr" presetID="10" presetSubtype="0">
                                  <p:stCondLst>
                                    <p:cond delay="600"/>
                                  </p:stCondLst>
                                  <p:childTnLst>
                                    <p:set>
                                      <p:cBhvr>
                                        <p:cTn dur="1" fill="hold" id="28">
                                          <p:stCondLst>
                                            <p:cond delay="0"/>
                                          </p:stCondLst>
                                        </p:cTn>
                                        <p:tgtEl>
                                          <p:spTgt spid="20489"/>
                                        </p:tgtEl>
                                        <p:attrNameLst>
                                          <p:attrName>style.visibility</p:attrName>
                                        </p:attrNameLst>
                                      </p:cBhvr>
                                      <p:to>
                                        <p:strVal val="visible"/>
                                      </p:to>
                                    </p:set>
                                    <p:animEffect filter="fade" transition="in">
                                      <p:cBhvr>
                                        <p:cTn dur="500" id="29"/>
                                        <p:tgtEl>
                                          <p:spTgt spid="2048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nimBg="1" build="p" grpId="0" spid="20485" uiExpand="1"/>
      <p:bldP grpId="0" spid="20486"/>
      <p:bldP grpId="0" spid="20488"/>
      <p:bldP grpId="0" spid="20489"/>
    </p:bldLst>
  </p:timing>
</p:sld>
</file>

<file path=ppt/tags/tag1.xml><?xml version="1.0" encoding="utf-8"?>
<p:tagLst xmlns:p="http://schemas.openxmlformats.org/presentationml/2006/main">
  <p:tag name="MH" val="20161022203851"/>
  <p:tag name="MH_LIBRARY" val="GRAPHIC"/>
  <p:tag name="MH_ORDER" val="1"/>
  <p:tag name="MH_TYPE" val="SubTitle"/>
</p:tagLst>
</file>

<file path=ppt/tags/tag10.xml><?xml version="1.0" encoding="utf-8"?>
<p:tagLst xmlns:p="http://schemas.openxmlformats.org/presentationml/2006/main">
  <p:tag name="ID" val="553512"/>
  <p:tag name="MH" val="20160830110146"/>
  <p:tag name="MH_LIBRARY" val="CONTENTS"/>
  <p:tag name="MH_TYPE" val="OTHERS"/>
</p:tagLst>
</file>

<file path=ppt/tags/tag11.xml><?xml version="1.0" encoding="utf-8"?>
<p:tagLst xmlns:p="http://schemas.openxmlformats.org/presentationml/2006/main">
  <p:tag name="MH" val="20161022203851"/>
  <p:tag name="MH_CATEGORY" val="#BingLLB#"/>
  <p:tag name="MH_LAYOUT" val="SubTitle"/>
  <p:tag name="MH_LIBRARY" val="GRAPHIC"/>
  <p:tag name="MH_NUMBER" val="5"/>
  <p:tag name="MH_TYPE" val="#NeiR#"/>
</p:tagLst>
</file>

<file path=ppt/tags/tag12.xml><?xml version="1.0" encoding="utf-8"?>
<p:tagLst xmlns:p="http://schemas.openxmlformats.org/presentationml/2006/main">
  <p:tag name="MH" val="20161022203851"/>
  <p:tag name="MH_LIBRARY" val="GRAPHIC"/>
  <p:tag name="MH_ORDER" val="1"/>
  <p:tag name="MH_TYPE" val="SubTitle"/>
</p:tagLst>
</file>

<file path=ppt/tags/tag13.xml><?xml version="1.0" encoding="utf-8"?>
<p:tagLst xmlns:p="http://schemas.openxmlformats.org/presentationml/2006/main">
  <p:tag name="MH" val="20161022203851"/>
  <p:tag name="MH_LIBRARY" val="GRAPHIC"/>
  <p:tag name="MH_ORDER" val="1"/>
  <p:tag name="MH_TYPE" val="Other"/>
</p:tagLst>
</file>

<file path=ppt/tags/tag14.xml><?xml version="1.0" encoding="utf-8"?>
<p:tagLst xmlns:p="http://schemas.openxmlformats.org/presentationml/2006/main">
  <p:tag name="MH" val="20161022203851"/>
  <p:tag name="MH_LIBRARY" val="GRAPHIC"/>
  <p:tag name="MH_ORDER" val="1"/>
  <p:tag name="MH_TYPE" val="SubTitle"/>
</p:tagLst>
</file>

<file path=ppt/tags/tag15.xml><?xml version="1.0" encoding="utf-8"?>
<p:tagLst xmlns:p="http://schemas.openxmlformats.org/presentationml/2006/main">
  <p:tag name="MH" val="20161022203851"/>
  <p:tag name="MH_LIBRARY" val="GRAPHIC"/>
  <p:tag name="MH_ORDER" val="1"/>
  <p:tag name="MH_TYPE" val="Other"/>
</p:tagLst>
</file>

<file path=ppt/tags/tag16.xml><?xml version="1.0" encoding="utf-8"?>
<p:tagLst xmlns:p="http://schemas.openxmlformats.org/presentationml/2006/main">
  <p:tag name="PA" val="v3.0.1"/>
</p:tagLst>
</file>

<file path=ppt/tags/tag17.xml><?xml version="1.0" encoding="utf-8"?>
<p:tagLst xmlns:p="http://schemas.openxmlformats.org/presentationml/2006/main">
  <p:tag name="PA" val="v3.0.1"/>
</p:tagLst>
</file>

<file path=ppt/tags/tag18.xml><?xml version="1.0" encoding="utf-8"?>
<p:tagLst xmlns:p="http://schemas.openxmlformats.org/presentationml/2006/main">
  <p:tag name="PA" val="v3.0.1"/>
</p:tagLst>
</file>

<file path=ppt/tags/tag19.xml><?xml version="1.0" encoding="utf-8"?>
<p:tagLst xmlns:p="http://schemas.openxmlformats.org/presentationml/2006/main">
  <p:tag name="PA" val="v3.0.1"/>
</p:tagLst>
</file>

<file path=ppt/tags/tag2.xml><?xml version="1.0" encoding="utf-8"?>
<p:tagLst xmlns:p="http://schemas.openxmlformats.org/presentationml/2006/main">
  <p:tag name="MH" val="20161022203851"/>
  <p:tag name="MH_LIBRARY" val="GRAPHIC"/>
  <p:tag name="MH_ORDER" val="1"/>
  <p:tag name="MH_TYPE" val="Other"/>
</p:tagLst>
</file>

<file path=ppt/tags/tag20.xml><?xml version="1.0" encoding="utf-8"?>
<p:tagLst xmlns:p="http://schemas.openxmlformats.org/presentationml/2006/main">
  <p:tag name="PA" val="v3.0.1"/>
</p:tagLst>
</file>

<file path=ppt/tags/tag21.xml><?xml version="1.0" encoding="utf-8"?>
<p:tagLst xmlns:p="http://schemas.openxmlformats.org/presentationml/2006/main">
  <p:tag name="PA" val="v3.0.1"/>
</p:tagLst>
</file>

<file path=ppt/tags/tag22.xml><?xml version="1.0" encoding="utf-8"?>
<p:tagLst xmlns:p="http://schemas.openxmlformats.org/presentationml/2006/main">
  <p:tag name="MH" val="20161022203851"/>
  <p:tag name="MH_LIBRARY" val="GRAPHIC"/>
  <p:tag name="MH_ORDER" val="1"/>
  <p:tag name="MH_TYPE" val="SubTitle"/>
</p:tagLst>
</file>

<file path=ppt/tags/tag23.xml><?xml version="1.0" encoding="utf-8"?>
<p:tagLst xmlns:p="http://schemas.openxmlformats.org/presentationml/2006/main">
  <p:tag name="MH" val="20161022203851"/>
  <p:tag name="MH_LIBRARY" val="GRAPHIC"/>
  <p:tag name="MH_ORDER" val="1"/>
  <p:tag name="MH_TYPE" val="Other"/>
</p:tagLst>
</file>

<file path=ppt/tags/tag24.xml><?xml version="1.0" encoding="utf-8"?>
<p:tagLst xmlns:p="http://schemas.openxmlformats.org/presentationml/2006/main">
  <p:tag name="MH" val="20161022203851"/>
  <p:tag name="MH_LIBRARY" val="GRAPHIC"/>
  <p:tag name="MH_ORDER" val="1"/>
  <p:tag name="MH_TYPE" val="SubTitle"/>
</p:tagLst>
</file>

<file path=ppt/tags/tag25.xml><?xml version="1.0" encoding="utf-8"?>
<p:tagLst xmlns:p="http://schemas.openxmlformats.org/presentationml/2006/main">
  <p:tag name="MH" val="20161022203851"/>
  <p:tag name="MH_LIBRARY" val="GRAPHIC"/>
  <p:tag name="MH_ORDER" val="1"/>
  <p:tag name="MH_TYPE" val="Other"/>
</p:tagLst>
</file>

<file path=ppt/tags/tag26.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ags/tag3.xml><?xml version="1.0" encoding="utf-8"?>
<p:tagLst xmlns:p="http://schemas.openxmlformats.org/presentationml/2006/main">
  <p:tag name="MH" val="20161022203851"/>
  <p:tag name="MH_LIBRARY" val="GRAPHIC"/>
  <p:tag name="MH_ORDER" val="2"/>
  <p:tag name="MH_TYPE" val="SubTitle"/>
</p:tagLst>
</file>

<file path=ppt/tags/tag4.xml><?xml version="1.0" encoding="utf-8"?>
<p:tagLst xmlns:p="http://schemas.openxmlformats.org/presentationml/2006/main">
  <p:tag name="MH" val="20161022203851"/>
  <p:tag name="MH_LIBRARY" val="GRAPHIC"/>
  <p:tag name="MH_ORDER" val="2"/>
  <p:tag name="MH_TYPE" val="Other"/>
</p:tagLst>
</file>

<file path=ppt/tags/tag5.xml><?xml version="1.0" encoding="utf-8"?>
<p:tagLst xmlns:p="http://schemas.openxmlformats.org/presentationml/2006/main">
  <p:tag name="MH" val="20161022203851"/>
  <p:tag name="MH_LIBRARY" val="GRAPHIC"/>
  <p:tag name="MH_ORDER" val="1"/>
  <p:tag name="MH_TYPE" val="SubTitle"/>
</p:tagLst>
</file>

<file path=ppt/tags/tag6.xml><?xml version="1.0" encoding="utf-8"?>
<p:tagLst xmlns:p="http://schemas.openxmlformats.org/presentationml/2006/main">
  <p:tag name="MH" val="20161022203851"/>
  <p:tag name="MH_LIBRARY" val="GRAPHIC"/>
  <p:tag name="MH_ORDER" val="1"/>
  <p:tag name="MH_TYPE" val="Other"/>
</p:tagLst>
</file>

<file path=ppt/tags/tag7.xml><?xml version="1.0" encoding="utf-8"?>
<p:tagLst xmlns:p="http://schemas.openxmlformats.org/presentationml/2006/main">
  <p:tag name="MH" val="20161022203851"/>
  <p:tag name="MH_LIBRARY" val="GRAPHIC"/>
  <p:tag name="MH_ORDER" val="2"/>
  <p:tag name="MH_TYPE" val="SubTitle"/>
</p:tagLst>
</file>

<file path=ppt/tags/tag8.xml><?xml version="1.0" encoding="utf-8"?>
<p:tagLst xmlns:p="http://schemas.openxmlformats.org/presentationml/2006/main">
  <p:tag name="MH" val="20161022203851"/>
  <p:tag name="MH_LIBRARY" val="GRAPHIC"/>
  <p:tag name="MH_ORDER" val="2"/>
  <p:tag name="MH_TYPE" val="Other"/>
</p:tagLst>
</file>

<file path=ppt/tags/tag9.xml><?xml version="1.0" encoding="utf-8"?>
<p:tagLst xmlns:p="http://schemas.openxmlformats.org/presentationml/2006/main">
  <p:tag name="ID" val="553512"/>
  <p:tag name="MH" val="20160830110146"/>
  <p:tag name="MH_LIBRARY" val="CONTENTS"/>
  <p:tag name="MH_TYPE" val="OTHERS"/>
</p:tagLst>
</file>

<file path=ppt/theme/theme1.xml><?xml version="1.0" encoding="utf-8"?>
<a:theme xmlns:r="http://schemas.openxmlformats.org/officeDocument/2006/relationships" xmlns:a="http://schemas.openxmlformats.org/drawingml/2006/main" name="">
  <a:themeElements>
    <a:clrScheme name="自定义 1281">
      <a:dk1>
        <a:sysClr val="windowText" lastClr="000000"/>
      </a:dk1>
      <a:lt1>
        <a:sysClr val="window" lastClr="FFFFFF"/>
      </a:lt1>
      <a:dk2>
        <a:srgbClr val="1F497D"/>
      </a:dk2>
      <a:lt2>
        <a:srgbClr val="EEECE1"/>
      </a:lt2>
      <a:accent1>
        <a:srgbClr val="65BAB7"/>
      </a:accent1>
      <a:accent2>
        <a:srgbClr val="D37A5E"/>
      </a:accent2>
      <a:accent3>
        <a:srgbClr val="65BAB7"/>
      </a:accent3>
      <a:accent4>
        <a:srgbClr val="D37A5E"/>
      </a:accent4>
      <a:accent5>
        <a:srgbClr val="65BAB7"/>
      </a:accent5>
      <a:accent6>
        <a:srgbClr val="D37A5E"/>
      </a:accent6>
      <a:hlink>
        <a:srgbClr val="0000FF"/>
      </a:hlink>
      <a:folHlink>
        <a:srgbClr val="800080"/>
      </a:folHlink>
    </a:clrScheme>
    <a:fontScheme name="Office 主题​​">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aragraphs>177</Paragraphs>
  <Slides>24</Slides>
  <Notes>18</Notes>
  <TotalTime>0</TotalTime>
  <HiddenSlides>0</HiddenSlides>
  <MMClips>0</MMClips>
  <ScaleCrop>0</ScaleCrop>
  <HeadingPairs>
    <vt:vector baseType="variant" size="6">
      <vt:variant>
        <vt:lpstr>Fonts used</vt:lpstr>
      </vt:variant>
      <vt:variant>
        <vt:i4>23</vt:i4>
      </vt:variant>
      <vt:variant>
        <vt:lpstr>Theme</vt:lpstr>
      </vt:variant>
      <vt:variant>
        <vt:i4>1</vt:i4>
      </vt:variant>
      <vt:variant>
        <vt:lpstr>Slide Titles</vt:lpstr>
      </vt:variant>
      <vt:variant>
        <vt:i4>24</vt:i4>
      </vt:variant>
    </vt:vector>
  </HeadingPairs>
  <TitlesOfParts>
    <vt:vector baseType="lpstr" size="48">
      <vt:lpstr>Arial</vt:lpstr>
      <vt:lpstr>Calibri Light</vt:lpstr>
      <vt:lpstr>Calibri</vt:lpstr>
      <vt:lpstr>微软雅黑</vt:lpstr>
      <vt:lpstr>Glegoo</vt:lpstr>
      <vt:lpstr>Lato Light</vt:lpstr>
      <vt:lpstr>Mission Gothic Regular</vt:lpstr>
      <vt:lpstr>Open Sans</vt:lpstr>
      <vt:lpstr>宋体</vt:lpstr>
      <vt:lpstr>等线 Light</vt:lpstr>
      <vt:lpstr>等线</vt:lpstr>
      <vt:lpstr>楷体</vt:lpstr>
      <vt:lpstr>Agency FB</vt:lpstr>
      <vt:lpstr>IrisUPC</vt:lpstr>
      <vt:lpstr>Impact</vt:lpstr>
      <vt:lpstr>Wingdings</vt:lpstr>
      <vt:lpstr>Century Gothic</vt:lpstr>
      <vt:lpstr>Times New Roman</vt:lpstr>
      <vt:lpstr>Gill Sans</vt:lpstr>
      <vt:lpstr>方正兰亭黑_GBK</vt:lpstr>
      <vt:lpstr>Arial Unicode MS</vt:lpstr>
      <vt:lpstr>时尚中黑简体</vt:lpstr>
      <vt:lpstr>MS PGothic</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2021-08-22T11:56:58Z</dcterms:created>
  <cp:lastPrinted>2021-08-22T11:56:58Z</cp:lastPrinted>
  <dcterms:modified xsi:type="dcterms:W3CDTF">2021-08-22T05:44:58Z</dcterms:modified>
  <cp:revision>1</cp:revision>
</cp:coreProperties>
</file>