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image/x-wmf" Extension="wmf"/>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7" r:id="rId14"/>
    <p:sldId id="266" r:id="rId15"/>
    <p:sldId id="268" r:id="rId16"/>
    <p:sldId id="269" r:id="rId17"/>
    <p:sldId id="271" r:id="rId18"/>
    <p:sldId id="270" r:id="rId19"/>
    <p:sldId id="272" r:id="rId20"/>
    <p:sldId id="273" r:id="rId21"/>
    <p:sldId id="274" r:id="rId22"/>
    <p:sldId id="275" r:id="rId23"/>
  </p:sldIdLst>
  <p:sldSz cx="9144000" cy="5143500" type="screen16x9"/>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1" d="100"/>
          <a:sy n="141" d="100"/>
        </p:scale>
        <p:origin x="744" y="114"/>
      </p:cViewPr>
      <p:guideLst>
        <p:guide orient="horz" pos="1620"/>
        <p:guide pos="2880"/>
      </p:guideLst>
    </p:cSldViewPr>
  </p:slideViewPr>
  <p:notesTextViewPr>
    <p:cViewPr>
      <p:scale>
        <a:sx n="100" d="100"/>
        <a:sy n="100" d="100"/>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tags/tag1.xml" Type="http://schemas.openxmlformats.org/officeDocument/2006/relationships/tags"/><Relationship Id="rId25" Target="presProps.xml" Type="http://schemas.openxmlformats.org/officeDocument/2006/relationships/presProps"/><Relationship Id="rId26" Target="viewProps.xml" Type="http://schemas.openxmlformats.org/officeDocument/2006/relationships/viewProps"/><Relationship Id="rId27" Target="theme/theme1.xml" Type="http://schemas.openxmlformats.org/officeDocument/2006/relationships/theme"/><Relationship Id="rId28"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ln>
              <a:noFill/>
            </a:ln>
          </c:spPr>
          <c:dPt>
            <c:idx val="0"/>
            <c:invertIfNegative val="1"/>
            <c:spPr>
              <a:noFill/>
              <a:ln w="19050">
                <a:noFill/>
              </a:ln>
              <a:effectLst/>
            </c:spPr>
          </c:dPt>
          <c:dPt>
            <c:idx val="1"/>
            <c:invertIfNegative val="1"/>
            <c:spPr>
              <a:solidFill>
                <a:srgbClr val="FF9300"/>
              </a:solidFill>
              <a:ln w="19050">
                <a:noFill/>
              </a:ln>
              <a:effectLst/>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43</c:v>
                </c:pt>
                <c:pt idx="1">
                  <c:v>57</c:v>
                </c:pt>
              </c:numCache>
            </c:numRef>
          </c:val>
        </c:ser>
        <c:dLbls>
          <c:showLegendKey val="0"/>
          <c:showVal val="0"/>
          <c:showCatName val="0"/>
          <c:showSerName val="0"/>
          <c:showPercent val="0"/>
          <c:showBubbleSize val="0"/>
          <c:showLeaderLines val="0"/>
        </c:dLbls>
        <c:firstSliceAng/>
        <c:holeSize val="76"/>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90E629-16C9-4489-B5C6-EA3E2AACE4ED}" type="datetimeFigureOut">
              <a:rPr lang="zh-CN" altLang="en-US" smtClean="0"/>
              <a:t>2017/2/25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176882-92D7-49D8-B5D0-2C7958A81A29}" type="slidenum">
              <a:rPr lang="zh-CN" altLang="en-US" smtClean="0"/>
              <a:t>‹#›</a:t>
            </a:fld>
            <a:endParaRPr lang="zh-CN" altLang="en-US"/>
          </a:p>
        </p:txBody>
      </p:sp>
    </p:spTree>
    <p:extLst>
      <p:ext uri="{BB962C8B-B14F-4D97-AF65-F5344CB8AC3E}">
        <p14:creationId val="2918382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t>2017/2/25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grpSp>
        <p:nvGrpSpPr>
          <p:cNvPr id="26" name="组合 25"/>
          <p:cNvGrpSpPr/>
          <p:nvPr userDrawn="1"/>
        </p:nvGrpSpPr>
        <p:grpSpPr>
          <a:xfrm>
            <a:off x="6741741" y="195486"/>
            <a:ext cx="288032" cy="288032"/>
            <a:chOff x="7164288" y="267494"/>
            <a:chExt cx="288032" cy="288032"/>
          </a:xfrm>
        </p:grpSpPr>
        <p:sp>
          <p:nvSpPr>
            <p:cNvPr id="27" name="椭圆 26"/>
            <p:cNvSpPr/>
            <p:nvPr/>
          </p:nvSpPr>
          <p:spPr>
            <a:xfrm>
              <a:off x="7164288" y="267494"/>
              <a:ext cx="288032" cy="288032"/>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flipH="1">
              <a:off x="7235818" y="372838"/>
              <a:ext cx="144971" cy="77344"/>
              <a:chOff x="6032720" y="491873"/>
              <a:chExt cx="268428" cy="143210"/>
            </a:xfrm>
          </p:grpSpPr>
          <p:sp>
            <p:nvSpPr>
              <p:cNvPr id="29" name="等腰三角形 28"/>
              <p:cNvSpPr/>
              <p:nvPr/>
            </p:nvSpPr>
            <p:spPr>
              <a:xfrm rot="5400000">
                <a:off x="6022843" y="501750"/>
                <a:ext cx="143209" cy="123456"/>
              </a:xfrm>
              <a:prstGeom prst="triangl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5400000">
                <a:off x="6167815" y="501751"/>
                <a:ext cx="143209" cy="123456"/>
              </a:xfrm>
              <a:prstGeom prst="triangl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1" name="组合 30"/>
          <p:cNvGrpSpPr/>
          <p:nvPr userDrawn="1"/>
        </p:nvGrpSpPr>
        <p:grpSpPr>
          <a:xfrm>
            <a:off x="8613949" y="195486"/>
            <a:ext cx="288032" cy="288032"/>
            <a:chOff x="6732240" y="267494"/>
            <a:chExt cx="288032" cy="288032"/>
          </a:xfrm>
        </p:grpSpPr>
        <p:sp>
          <p:nvSpPr>
            <p:cNvPr id="32" name="椭圆 31"/>
            <p:cNvSpPr/>
            <p:nvPr/>
          </p:nvSpPr>
          <p:spPr>
            <a:xfrm>
              <a:off x="6732240" y="267494"/>
              <a:ext cx="288032" cy="288032"/>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6814528" y="372838"/>
              <a:ext cx="144971" cy="77344"/>
              <a:chOff x="6032720" y="491873"/>
              <a:chExt cx="268428" cy="143210"/>
            </a:xfrm>
          </p:grpSpPr>
          <p:sp>
            <p:nvSpPr>
              <p:cNvPr id="34" name="等腰三角形 33"/>
              <p:cNvSpPr/>
              <p:nvPr/>
            </p:nvSpPr>
            <p:spPr>
              <a:xfrm rot="5400000">
                <a:off x="6022843" y="501750"/>
                <a:ext cx="143209" cy="123456"/>
              </a:xfrm>
              <a:prstGeom prst="triangl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5400000">
                <a:off x="6167815" y="501751"/>
                <a:ext cx="143209" cy="123456"/>
              </a:xfrm>
              <a:prstGeom prst="triangl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6" name="组合 35"/>
          <p:cNvGrpSpPr/>
          <p:nvPr userDrawn="1"/>
        </p:nvGrpSpPr>
        <p:grpSpPr>
          <a:xfrm>
            <a:off x="7365810" y="195486"/>
            <a:ext cx="288032" cy="288032"/>
            <a:chOff x="6732240" y="267494"/>
            <a:chExt cx="288032" cy="288032"/>
          </a:xfrm>
        </p:grpSpPr>
        <p:sp>
          <p:nvSpPr>
            <p:cNvPr id="37" name="椭圆 36"/>
            <p:cNvSpPr/>
            <p:nvPr/>
          </p:nvSpPr>
          <p:spPr>
            <a:xfrm>
              <a:off x="6732240" y="267494"/>
              <a:ext cx="288032" cy="288032"/>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6840252" y="364864"/>
              <a:ext cx="72008" cy="108000"/>
              <a:chOff x="6876256" y="699542"/>
              <a:chExt cx="72008" cy="108000"/>
            </a:xfrm>
          </p:grpSpPr>
          <p:cxnSp>
            <p:nvCxnSpPr>
              <p:cNvPr id="39" name="直接连接符 38"/>
              <p:cNvCxnSpPr/>
              <p:nvPr/>
            </p:nvCxnSpPr>
            <p:spPr>
              <a:xfrm flipH="1">
                <a:off x="6876256" y="699542"/>
                <a:ext cx="0" cy="1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6948264" y="699542"/>
                <a:ext cx="0" cy="1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41" name="组合 40"/>
          <p:cNvGrpSpPr/>
          <p:nvPr userDrawn="1"/>
        </p:nvGrpSpPr>
        <p:grpSpPr>
          <a:xfrm>
            <a:off x="7989879" y="195486"/>
            <a:ext cx="288032" cy="288032"/>
            <a:chOff x="7344308" y="275469"/>
            <a:chExt cx="288032" cy="288032"/>
          </a:xfrm>
        </p:grpSpPr>
        <p:sp>
          <p:nvSpPr>
            <p:cNvPr id="42" name="椭圆 41"/>
            <p:cNvSpPr/>
            <p:nvPr/>
          </p:nvSpPr>
          <p:spPr>
            <a:xfrm>
              <a:off x="7344308" y="275469"/>
              <a:ext cx="288032" cy="288032"/>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7430372" y="361018"/>
              <a:ext cx="108000" cy="1080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mc:Choice Requires="p14">
      <p:transition p14:dur="25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25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50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anim calcmode="lin" valueType="num">
                                      <p:cBhvr>
                                        <p:cTn id="18" dur="500" fill="hold"/>
                                        <p:tgtEl>
                                          <p:spTgt spid="41"/>
                                        </p:tgtEl>
                                        <p:attrNameLst>
                                          <p:attrName>ppt_x</p:attrName>
                                        </p:attrNameLst>
                                      </p:cBhvr>
                                      <p:tavLst>
                                        <p:tav tm="0">
                                          <p:val>
                                            <p:strVal val="#ppt_x"/>
                                          </p:val>
                                        </p:tav>
                                        <p:tav tm="100000">
                                          <p:val>
                                            <p:strVal val="#ppt_x"/>
                                          </p:val>
                                        </p:tav>
                                      </p:tavLst>
                                    </p:anim>
                                    <p:anim calcmode="lin" valueType="num">
                                      <p:cBhvr>
                                        <p:cTn id="19" dur="500" fill="hold"/>
                                        <p:tgtEl>
                                          <p:spTgt spid="41"/>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75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anim calcmode="lin" valueType="num">
                                      <p:cBhvr>
                                        <p:cTn id="23" dur="500" fill="hold"/>
                                        <p:tgtEl>
                                          <p:spTgt spid="31"/>
                                        </p:tgtEl>
                                        <p:attrNameLst>
                                          <p:attrName>ppt_x</p:attrName>
                                        </p:attrNameLst>
                                      </p:cBhvr>
                                      <p:tavLst>
                                        <p:tav tm="0">
                                          <p:val>
                                            <p:strVal val="#ppt_x"/>
                                          </p:val>
                                        </p:tav>
                                        <p:tav tm="100000">
                                          <p:val>
                                            <p:strVal val="#ppt_x"/>
                                          </p:val>
                                        </p:tav>
                                      </p:tavLst>
                                    </p:anim>
                                    <p:anim calcmode="lin" valueType="num">
                                      <p:cBhvr>
                                        <p:cTn id="24"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499"/>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14" indent="0" algn="ctr">
              <a:buNone/>
              <a:defRPr sz="1500"/>
            </a:lvl2pPr>
            <a:lvl3pPr marL="685629" indent="0" algn="ctr">
              <a:buNone/>
              <a:defRPr sz="1350"/>
            </a:lvl3pPr>
            <a:lvl4pPr marL="1028443" indent="0" algn="ctr">
              <a:buNone/>
              <a:defRPr sz="1200"/>
            </a:lvl4pPr>
            <a:lvl5pPr marL="1371257" indent="0" algn="ctr">
              <a:buNone/>
              <a:defRPr sz="1200"/>
            </a:lvl5pPr>
            <a:lvl6pPr marL="1714071" indent="0" algn="ctr">
              <a:buNone/>
              <a:defRPr sz="1200"/>
            </a:lvl6pPr>
            <a:lvl7pPr marL="2056886" indent="0" algn="ctr">
              <a:buNone/>
              <a:defRPr sz="1200"/>
            </a:lvl7pPr>
            <a:lvl8pPr marL="2399700" indent="0" algn="ctr">
              <a:buNone/>
              <a:defRPr sz="1200"/>
            </a:lvl8pPr>
            <a:lvl9pPr marL="2742514"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78615886"/>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1287935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4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814" indent="0">
              <a:buNone/>
              <a:defRPr sz="1500">
                <a:solidFill>
                  <a:schemeClr val="tx1">
                    <a:tint val="75000"/>
                  </a:schemeClr>
                </a:solidFill>
              </a:defRPr>
            </a:lvl2pPr>
            <a:lvl3pPr marL="685629" indent="0">
              <a:buNone/>
              <a:defRPr sz="1350">
                <a:solidFill>
                  <a:schemeClr val="tx1">
                    <a:tint val="75000"/>
                  </a:schemeClr>
                </a:solidFill>
              </a:defRPr>
            </a:lvl3pPr>
            <a:lvl4pPr marL="1028443" indent="0">
              <a:buNone/>
              <a:defRPr sz="1200">
                <a:solidFill>
                  <a:schemeClr val="tx1">
                    <a:tint val="75000"/>
                  </a:schemeClr>
                </a:solidFill>
              </a:defRPr>
            </a:lvl4pPr>
            <a:lvl5pPr marL="1371257" indent="0">
              <a:buNone/>
              <a:defRPr sz="1200">
                <a:solidFill>
                  <a:schemeClr val="tx1">
                    <a:tint val="75000"/>
                  </a:schemeClr>
                </a:solidFill>
              </a:defRPr>
            </a:lvl5pPr>
            <a:lvl6pPr marL="1714071" indent="0">
              <a:buNone/>
              <a:defRPr sz="1200">
                <a:solidFill>
                  <a:schemeClr val="tx1">
                    <a:tint val="75000"/>
                  </a:schemeClr>
                </a:solidFill>
              </a:defRPr>
            </a:lvl6pPr>
            <a:lvl7pPr marL="2056886" indent="0">
              <a:buNone/>
              <a:defRPr sz="1200">
                <a:solidFill>
                  <a:schemeClr val="tx1">
                    <a:tint val="75000"/>
                  </a:schemeClr>
                </a:solidFill>
              </a:defRPr>
            </a:lvl7pPr>
            <a:lvl8pPr marL="2399700" indent="0">
              <a:buNone/>
              <a:defRPr sz="1200">
                <a:solidFill>
                  <a:schemeClr val="tx1">
                    <a:tint val="75000"/>
                  </a:schemeClr>
                </a:solidFill>
              </a:defRPr>
            </a:lvl8pPr>
            <a:lvl9pPr marL="2742514"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1441935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676996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1" y="1260872"/>
            <a:ext cx="3868340" cy="617934"/>
          </a:xfrm>
        </p:spPr>
        <p:txBody>
          <a:bodyPr anchor="b"/>
          <a:lstStyle>
            <a:lvl1pPr marL="0" indent="0">
              <a:buNone/>
              <a:defRPr sz="1800" b="1"/>
            </a:lvl1pPr>
            <a:lvl2pPr marL="342814" indent="0">
              <a:buNone/>
              <a:defRPr sz="1500" b="1"/>
            </a:lvl2pPr>
            <a:lvl3pPr marL="685629" indent="0">
              <a:buNone/>
              <a:defRPr sz="1350" b="1"/>
            </a:lvl3pPr>
            <a:lvl4pPr marL="1028443" indent="0">
              <a:buNone/>
              <a:defRPr sz="1200" b="1"/>
            </a:lvl4pPr>
            <a:lvl5pPr marL="1371257" indent="0">
              <a:buNone/>
              <a:defRPr sz="1200" b="1"/>
            </a:lvl5pPr>
            <a:lvl6pPr marL="1714071" indent="0">
              <a:buNone/>
              <a:defRPr sz="1200" b="1"/>
            </a:lvl6pPr>
            <a:lvl7pPr marL="2056886" indent="0">
              <a:buNone/>
              <a:defRPr sz="1200" b="1"/>
            </a:lvl7pPr>
            <a:lvl8pPr marL="2399700" indent="0">
              <a:buNone/>
              <a:defRPr sz="1200" b="1"/>
            </a:lvl8pPr>
            <a:lvl9pPr marL="2742514"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1"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814" indent="0">
              <a:buNone/>
              <a:defRPr sz="1500" b="1"/>
            </a:lvl2pPr>
            <a:lvl3pPr marL="685629" indent="0">
              <a:buNone/>
              <a:defRPr sz="1350" b="1"/>
            </a:lvl3pPr>
            <a:lvl4pPr marL="1028443" indent="0">
              <a:buNone/>
              <a:defRPr sz="1200" b="1"/>
            </a:lvl4pPr>
            <a:lvl5pPr marL="1371257" indent="0">
              <a:buNone/>
              <a:defRPr sz="1200" b="1"/>
            </a:lvl5pPr>
            <a:lvl6pPr marL="1714071" indent="0">
              <a:buNone/>
              <a:defRPr sz="1200" b="1"/>
            </a:lvl6pPr>
            <a:lvl7pPr marL="2056886" indent="0">
              <a:buNone/>
              <a:defRPr sz="1200" b="1"/>
            </a:lvl7pPr>
            <a:lvl8pPr marL="2399700" indent="0">
              <a:buNone/>
              <a:defRPr sz="1200" b="1"/>
            </a:lvl8pPr>
            <a:lvl9pPr marL="2742514"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2590507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553768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2664263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399"/>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399"/>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814" indent="0">
              <a:buNone/>
              <a:defRPr sz="1050"/>
            </a:lvl2pPr>
            <a:lvl3pPr marL="685629" indent="0">
              <a:buNone/>
              <a:defRPr sz="900"/>
            </a:lvl3pPr>
            <a:lvl4pPr marL="1028443" indent="0">
              <a:buNone/>
              <a:defRPr sz="750"/>
            </a:lvl4pPr>
            <a:lvl5pPr marL="1371257" indent="0">
              <a:buNone/>
              <a:defRPr sz="750"/>
            </a:lvl5pPr>
            <a:lvl6pPr marL="1714071" indent="0">
              <a:buNone/>
              <a:defRPr sz="750"/>
            </a:lvl6pPr>
            <a:lvl7pPr marL="2056886" indent="0">
              <a:buNone/>
              <a:defRPr sz="750"/>
            </a:lvl7pPr>
            <a:lvl8pPr marL="2399700" indent="0">
              <a:buNone/>
              <a:defRPr sz="750"/>
            </a:lvl8pPr>
            <a:lvl9pPr marL="2742514"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9188805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399"/>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399"/>
            </a:lvl1pPr>
            <a:lvl2pPr marL="342814" indent="0">
              <a:buNone/>
              <a:defRPr sz="2100"/>
            </a:lvl2pPr>
            <a:lvl3pPr marL="685629" indent="0">
              <a:buNone/>
              <a:defRPr sz="1800"/>
            </a:lvl3pPr>
            <a:lvl4pPr marL="1028443" indent="0">
              <a:buNone/>
              <a:defRPr sz="1500"/>
            </a:lvl4pPr>
            <a:lvl5pPr marL="1371257" indent="0">
              <a:buNone/>
              <a:defRPr sz="1500"/>
            </a:lvl5pPr>
            <a:lvl6pPr marL="1714071" indent="0">
              <a:buNone/>
              <a:defRPr sz="1500"/>
            </a:lvl6pPr>
            <a:lvl7pPr marL="2056886" indent="0">
              <a:buNone/>
              <a:defRPr sz="1500"/>
            </a:lvl7pPr>
            <a:lvl8pPr marL="2399700" indent="0">
              <a:buNone/>
              <a:defRPr sz="1500"/>
            </a:lvl8pPr>
            <a:lvl9pPr marL="2742514"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814" indent="0">
              <a:buNone/>
              <a:defRPr sz="1050"/>
            </a:lvl2pPr>
            <a:lvl3pPr marL="685629" indent="0">
              <a:buNone/>
              <a:defRPr sz="900"/>
            </a:lvl3pPr>
            <a:lvl4pPr marL="1028443" indent="0">
              <a:buNone/>
              <a:defRPr sz="750"/>
            </a:lvl4pPr>
            <a:lvl5pPr marL="1371257" indent="0">
              <a:buNone/>
              <a:defRPr sz="750"/>
            </a:lvl5pPr>
            <a:lvl6pPr marL="1714071" indent="0">
              <a:buNone/>
              <a:defRPr sz="750"/>
            </a:lvl6pPr>
            <a:lvl7pPr marL="2056886" indent="0">
              <a:buNone/>
              <a:defRPr sz="750"/>
            </a:lvl7pPr>
            <a:lvl8pPr marL="2399700" indent="0">
              <a:buNone/>
              <a:defRPr sz="750"/>
            </a:lvl8pPr>
            <a:lvl9pPr marL="2742514"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4005592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1820705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p14:dur="250">
        <p:wipe/>
      </p:transition>
    </mc:Choice>
    <mc:Fallback>
      <p:transition>
        <p:wip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1105125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sp>
        <p:nvSpPr>
          <p:cNvPr id="7" name="矩形 6"/>
          <p:cNvSpPr/>
          <p:nvPr userDrawn="1"/>
        </p:nvSpPr>
        <p:spPr>
          <a:xfrm>
            <a:off x="0" y="627534"/>
            <a:ext cx="9144000" cy="4104456"/>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8" name="TextBox 7"/>
          <p:cNvSpPr txBox="1"/>
          <p:nvPr userDrawn="1"/>
        </p:nvSpPr>
        <p:spPr>
          <a:xfrm>
            <a:off x="0" y="365924"/>
            <a:ext cx="3203848" cy="523220"/>
          </a:xfrm>
          <a:prstGeom prst="rect">
            <a:avLst/>
          </a:prstGeom>
          <a:solidFill>
            <a:schemeClr val="accent6">
              <a:lumMod val="75000"/>
            </a:schemeClr>
          </a:solidFill>
        </p:spPr>
        <p:txBody>
          <a:bodyPr wrap="square" rtlCol="0">
            <a:spAutoFit/>
          </a:bodyPr>
          <a:lstStyle/>
          <a:p>
            <a:endParaRPr lang="zh-CN" altLang="en-US" sz="2800" b="1">
              <a:solidFill>
                <a:schemeClr val="bg1"/>
              </a:solidFill>
            </a:endParaRPr>
          </a:p>
        </p:txBody>
      </p:sp>
    </p:spTree>
  </p:cSld>
  <p:clrMapOvr>
    <a:masterClrMapping/>
  </p:clrMapOvr>
  <mc:AlternateContent>
    <mc:Choice Requires="p14">
      <p:transition p14:dur="25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2017/2/25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p14:dur="250">
        <p:wipe/>
      </p:transition>
    </mc:Choice>
    <mc:Fallback>
      <p:transition>
        <p:wip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2017/2/25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p14:dur="250">
        <p:wipe/>
      </p:transition>
    </mc:Choice>
    <mc:Fallback>
      <p:transition>
        <p:wip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p14:dur="250">
        <p:wipe/>
      </p:transition>
    </mc:Choice>
    <mc:Fallback>
      <p:transition>
        <p:wip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p14:dur="250">
        <p:wipe/>
      </p:transition>
    </mc:Choice>
    <mc:Fallback>
      <p:transition>
        <p:wip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p14:dur="250">
        <p:wipe/>
      </p:transition>
    </mc:Choice>
    <mc:Fallback>
      <p:transition>
        <p:wip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p14:dur="250">
        <p:wipe/>
      </p:transition>
    </mc:Choice>
    <mc:Fallback>
      <p:transition>
        <p:wip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1.jpeg" Type="http://schemas.openxmlformats.org/officeDocument/2006/relationships/image"/><Relationship Id="rId11" Target="../media/image2.wdp" Type="http://schemas.microsoft.com/office/2007/relationships/hdphoto"/><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0.xml" Type="http://schemas.openxmlformats.org/officeDocument/2006/relationships/slideLayout"/><Relationship Id="rId10" Target="../slideLayouts/slideLayout19.xml" Type="http://schemas.openxmlformats.org/officeDocument/2006/relationships/slideLayout"/><Relationship Id="rId11" Target="../slideLayouts/slideLayout20.xml" Type="http://schemas.openxmlformats.org/officeDocument/2006/relationships/slideLayout"/><Relationship Id="rId12" Target="../theme/theme2.xml" Type="http://schemas.openxmlformats.org/officeDocument/2006/relationships/theme"/><Relationship Id="rId2" Target="../slideLayouts/slideLayout11.xml" Type="http://schemas.openxmlformats.org/officeDocument/2006/relationships/slideLayout"/><Relationship Id="rId3" Target="../slideLayouts/slideLayout12.xml" Type="http://schemas.openxmlformats.org/officeDocument/2006/relationships/slideLayout"/><Relationship Id="rId4" Target="../slideLayouts/slideLayout13.xml" Type="http://schemas.openxmlformats.org/officeDocument/2006/relationships/slideLayout"/><Relationship Id="rId5" Target="../slideLayouts/slideLayout14.xml" Type="http://schemas.openxmlformats.org/officeDocument/2006/relationships/slideLayout"/><Relationship Id="rId6" Target="../slideLayouts/slideLayout15.xml" Type="http://schemas.openxmlformats.org/officeDocument/2006/relationships/slideLayout"/><Relationship Id="rId7" Target="../slideLayouts/slideLayout16.xml" Type="http://schemas.openxmlformats.org/officeDocument/2006/relationships/slideLayout"/><Relationship Id="rId8" Target="../slideLayouts/slideLayout17.xml" Type="http://schemas.openxmlformats.org/officeDocument/2006/relationships/slideLayout"/><Relationship Id="rId9" Target="../slideLayouts/slideLayout18.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1028" name="Picture 4" descr="c:\DOCUME~1\ADMINI~1\APPLIC~1\360se6\USERDA~1\Temp\120859~1.JPG"/>
          <p:cNvPicPr>
            <a:picLocks noChangeAspect="1" noChangeArrowheads="1"/>
          </p:cNvPicPr>
          <p:nvPr userDrawn="1"/>
        </p:nvPicPr>
        <p:blipFill>
          <a:blip r:embed="rId10">
            <a:extLst>
              <a:ext uri="{BEBA8EAE-BF5A-486C-A8C5-ECC9F3942E4B}">
                <a14:imgProps>
                  <a14:imgLayer r:embed="rId11">
                    <a14:imgEffect>
                      <a14:artisticBlur/>
                    </a14:imgEffect>
                  </a14:imgLayer>
                </a14:imgProps>
              </a:ext>
              <a:ext uri="{28A0092B-C50C-407E-A947-70E740481C1C}">
                <a14:useLocalDpi val="0"/>
              </a:ext>
            </a:extLst>
          </a:blip>
          <a:stretch>
            <a:fillRect/>
          </a:stretch>
        </p:blipFill>
        <p:spPr bwMode="auto">
          <a:xfrm>
            <a:off x="1143" y="0"/>
            <a:ext cx="9143996" cy="5143500"/>
          </a:xfrm>
          <a:prstGeom prst="rect">
            <a:avLst/>
          </a:prstGeom>
          <a:noFill/>
          <a:extLst>
            <a:ext uri="{909E8E84-426E-40DD-AFC4-6F175D3DCCD1}">
              <a14:hiddenFill>
                <a:solidFill>
                  <a:srgbClr val="FFFFFF"/>
                </a:solidFill>
              </a14:hiddenFill>
            </a:ext>
          </a:extLst>
        </p:spPr>
      </p:pic>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2017/2/25</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7" r:id="rId7"/>
    <p:sldLayoutId id="2147483658" r:id="rId8"/>
    <p:sldLayoutId id="2147483659" r:id="rId9"/>
  </p:sldLayoutIdLst>
  <mc:AlternateContent>
    <mc:Choice Requires="p14">
      <p:transition p14:dur="250">
        <p:wipe/>
      </p:transition>
    </mc:Choice>
    <mc:Fallback>
      <p:transition>
        <p:wipe/>
      </p:transition>
    </mc:Fallback>
  </mc:AlternateConten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629"/>
            <a:fld id="{16E5758D-A3C3-4E88-8AC0-22500507BD7E}" type="datetimeFigureOut">
              <a:rPr lang="zh-CN" altLang="en-US" smtClean="0">
                <a:solidFill>
                  <a:prstClr val="black">
                    <a:tint val="75000"/>
                  </a:prstClr>
                </a:solidFill>
              </a:rPr>
              <a:pPr defTabSz="685629"/>
              <a:t>2017/2/25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629"/>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629"/>
            <a:fld id="{AA4E786F-588D-4932-A7B2-AE3451FA4ACA}" type="slidenum">
              <a:rPr lang="zh-CN" altLang="en-US" smtClean="0">
                <a:solidFill>
                  <a:prstClr val="black">
                    <a:tint val="75000"/>
                  </a:prstClr>
                </a:solidFill>
              </a:rPr>
              <a:pPr defTabSz="685629"/>
              <a:t>‹#›</a:t>
            </a:fld>
            <a:endParaRPr lang="zh-CN" altLang="en-US">
              <a:solidFill>
                <a:prstClr val="black">
                  <a:tint val="75000"/>
                </a:prstClr>
              </a:solidFill>
            </a:endParaRPr>
          </a:p>
        </p:txBody>
      </p:sp>
    </p:spTree>
    <p:extLst>
      <p:ext uri="{BB962C8B-B14F-4D97-AF65-F5344CB8AC3E}">
        <p14:creationId val="39387992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685629"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407" indent="-171407" algn="l" defTabSz="685629"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221" indent="-171407" algn="l" defTabSz="685629"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036" indent="-171407" algn="l" defTabSz="685629"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199850" indent="-171407" algn="l" defTabSz="685629"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2664" indent="-171407" algn="l" defTabSz="685629"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479" indent="-171407" algn="l" defTabSz="685629"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293" indent="-171407" algn="l" defTabSz="685629"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107" indent="-171407" algn="l" defTabSz="685629"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3921" indent="-171407" algn="l" defTabSz="685629"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629" rtl="0" eaLnBrk="1" latinLnBrk="0" hangingPunct="1">
        <a:defRPr sz="1350" kern="1200">
          <a:solidFill>
            <a:schemeClr val="tx1"/>
          </a:solidFill>
          <a:latin typeface="+mn-lt"/>
          <a:ea typeface="+mn-ea"/>
          <a:cs typeface="+mn-cs"/>
        </a:defRPr>
      </a:lvl1pPr>
      <a:lvl2pPr marL="342814" algn="l" defTabSz="685629" rtl="0" eaLnBrk="1" latinLnBrk="0" hangingPunct="1">
        <a:defRPr sz="1350" kern="1200">
          <a:solidFill>
            <a:schemeClr val="tx1"/>
          </a:solidFill>
          <a:latin typeface="+mn-lt"/>
          <a:ea typeface="+mn-ea"/>
          <a:cs typeface="+mn-cs"/>
        </a:defRPr>
      </a:lvl2pPr>
      <a:lvl3pPr marL="685629" algn="l" defTabSz="685629" rtl="0" eaLnBrk="1" latinLnBrk="0" hangingPunct="1">
        <a:defRPr sz="1350" kern="1200">
          <a:solidFill>
            <a:schemeClr val="tx1"/>
          </a:solidFill>
          <a:latin typeface="+mn-lt"/>
          <a:ea typeface="+mn-ea"/>
          <a:cs typeface="+mn-cs"/>
        </a:defRPr>
      </a:lvl3pPr>
      <a:lvl4pPr marL="1028443" algn="l" defTabSz="685629" rtl="0" eaLnBrk="1" latinLnBrk="0" hangingPunct="1">
        <a:defRPr sz="1350" kern="1200">
          <a:solidFill>
            <a:schemeClr val="tx1"/>
          </a:solidFill>
          <a:latin typeface="+mn-lt"/>
          <a:ea typeface="+mn-ea"/>
          <a:cs typeface="+mn-cs"/>
        </a:defRPr>
      </a:lvl4pPr>
      <a:lvl5pPr marL="1371257" algn="l" defTabSz="685629" rtl="0" eaLnBrk="1" latinLnBrk="0" hangingPunct="1">
        <a:defRPr sz="1350" kern="1200">
          <a:solidFill>
            <a:schemeClr val="tx1"/>
          </a:solidFill>
          <a:latin typeface="+mn-lt"/>
          <a:ea typeface="+mn-ea"/>
          <a:cs typeface="+mn-cs"/>
        </a:defRPr>
      </a:lvl5pPr>
      <a:lvl6pPr marL="1714071" algn="l" defTabSz="685629" rtl="0" eaLnBrk="1" latinLnBrk="0" hangingPunct="1">
        <a:defRPr sz="1350" kern="1200">
          <a:solidFill>
            <a:schemeClr val="tx1"/>
          </a:solidFill>
          <a:latin typeface="+mn-lt"/>
          <a:ea typeface="+mn-ea"/>
          <a:cs typeface="+mn-cs"/>
        </a:defRPr>
      </a:lvl6pPr>
      <a:lvl7pPr marL="2056886" algn="l" defTabSz="685629" rtl="0" eaLnBrk="1" latinLnBrk="0" hangingPunct="1">
        <a:defRPr sz="1350" kern="1200">
          <a:solidFill>
            <a:schemeClr val="tx1"/>
          </a:solidFill>
          <a:latin typeface="+mn-lt"/>
          <a:ea typeface="+mn-ea"/>
          <a:cs typeface="+mn-cs"/>
        </a:defRPr>
      </a:lvl7pPr>
      <a:lvl8pPr marL="2399700" algn="l" defTabSz="685629" rtl="0" eaLnBrk="1" latinLnBrk="0" hangingPunct="1">
        <a:defRPr sz="1350" kern="1200">
          <a:solidFill>
            <a:schemeClr val="tx1"/>
          </a:solidFill>
          <a:latin typeface="+mn-lt"/>
          <a:ea typeface="+mn-ea"/>
          <a:cs typeface="+mn-cs"/>
        </a:defRPr>
      </a:lvl8pPr>
      <a:lvl9pPr marL="2742514" algn="l" defTabSz="68562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0.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1.png" Type="http://schemas.openxmlformats.org/officeDocument/2006/relationships/image"/><Relationship Id="rId3" Target="../media/image12.png" Type="http://schemas.openxmlformats.org/officeDocument/2006/relationships/image"/><Relationship Id="rId4" Target="../media/image13.jpeg" Type="http://schemas.openxmlformats.org/officeDocument/2006/relationships/image"/><Relationship Id="rId5" Target="../media/image14.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5.wmf" Type="http://schemas.openxmlformats.org/officeDocument/2006/relationships/image"/><Relationship Id="rId3" Target="../media/image16.png" Type="http://schemas.openxmlformats.org/officeDocument/2006/relationships/image"/><Relationship Id="rId4" Target="../media/image17.png" Type="http://schemas.openxmlformats.org/officeDocument/2006/relationships/image"/><Relationship Id="rId5" Target="../media/image18.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9.jpeg" Type="http://schemas.openxmlformats.org/officeDocument/2006/relationships/image"/><Relationship Id="rId3" Target="../media/image20.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2" Target="../charts/chart1.xml" Type="http://schemas.openxmlformats.org/officeDocument/2006/relationships/chart"/><Relationship Id="rId3" Target="../media/image21.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2.png" Type="http://schemas.openxmlformats.org/officeDocument/2006/relationships/image"/><Relationship Id="rId3" Target="../media/image23.png" Type="http://schemas.openxmlformats.org/officeDocument/2006/relationships/image"/><Relationship Id="rId4" Target="../media/image2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3.jpeg" Type="http://schemas.openxmlformats.org/officeDocument/2006/relationships/image"/><Relationship Id="rId3" Target="../media/image4.wdp" Type="http://schemas.microsoft.com/office/2007/relationships/hdphoto"/></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9.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 name="椭圆 33"/>
          <p:cNvSpPr/>
          <p:nvPr/>
        </p:nvSpPr>
        <p:spPr>
          <a:xfrm>
            <a:off x="3822943" y="1275606"/>
            <a:ext cx="1152128" cy="1152128"/>
          </a:xfrm>
          <a:prstGeom prst="ellipse">
            <a:avLst/>
          </a:prstGeom>
          <a:solidFill>
            <a:srgbClr val="FFFFFF">
              <a:alpha val="32941"/>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800"/>
              <a:t>logo</a:t>
            </a:r>
          </a:p>
        </p:txBody>
      </p:sp>
      <p:cxnSp>
        <p:nvCxnSpPr>
          <p:cNvPr id="36" name="直接连接符 35"/>
          <p:cNvCxnSpPr/>
          <p:nvPr/>
        </p:nvCxnSpPr>
        <p:spPr>
          <a:xfrm>
            <a:off x="2204506" y="2787774"/>
            <a:ext cx="42484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2204506" y="3723878"/>
            <a:ext cx="42484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204506" y="2931790"/>
            <a:ext cx="4248472" cy="579120"/>
          </a:xfrm>
          <a:prstGeom prst="rect">
            <a:avLst/>
          </a:prstGeom>
          <a:noFill/>
        </p:spPr>
        <p:txBody>
          <a:bodyPr rtlCol="0" wrap="square">
            <a:spAutoFit/>
          </a:bodyPr>
          <a:lstStyle/>
          <a:p>
            <a:pPr algn="ctr"/>
            <a:r>
              <a:rPr altLang="zh-CN" b="1" lang="en-US" smtClean="0" sz="3200">
                <a:solidFill>
                  <a:schemeClr val="bg1"/>
                </a:solidFill>
                <a:latin charset="-122" pitchFamily="34" typeface="微软雅黑"/>
                <a:ea charset="-122" pitchFamily="34" typeface="微软雅黑"/>
              </a:rPr>
              <a:t>Publish Your Idea</a:t>
            </a:r>
          </a:p>
        </p:txBody>
      </p:sp>
      <p:sp>
        <p:nvSpPr>
          <p:cNvPr id="39" name="TextBox 38"/>
          <p:cNvSpPr txBox="1"/>
          <p:nvPr/>
        </p:nvSpPr>
        <p:spPr>
          <a:xfrm>
            <a:off x="2780570" y="3949774"/>
            <a:ext cx="3096344" cy="304800"/>
          </a:xfrm>
          <a:prstGeom prst="rect">
            <a:avLst/>
          </a:prstGeom>
          <a:noFill/>
        </p:spPr>
        <p:txBody>
          <a:bodyPr rtlCol="0" wrap="square">
            <a:spAutoFit/>
          </a:bodyPr>
          <a:lstStyle/>
          <a:p>
            <a:pPr algn="ctr"/>
            <a:r>
              <a:rPr altLang="zh-CN" lang="en-US" smtClean="0" sz="1400">
                <a:solidFill>
                  <a:schemeClr val="bg1"/>
                </a:solidFill>
                <a:latin charset="-122" pitchFamily="34" typeface="微软雅黑"/>
                <a:ea charset="-122" pitchFamily="34" typeface="微软雅黑"/>
              </a:rPr>
              <a:t>Freedom  design  by  Jenny</a:t>
            </a:r>
          </a:p>
        </p:txBody>
      </p:sp>
    </p:spTree>
    <p:extLst>
      <p:ext uri="{BB962C8B-B14F-4D97-AF65-F5344CB8AC3E}">
        <p14:creationId val="74459078"/>
      </p:ext>
    </p:extLst>
  </p:cSld>
  <p:clrMapOvr>
    <a:masterClrMapping/>
  </p:clrMapOvr>
  <mc:AlternateContent>
    <mc:Choice Requires="p14">
      <p:transition advClick="0" p14:dur="250">
        <p:wipe/>
      </p:transition>
    </mc:Choice>
    <mc:Fallback>
      <p:transition advClick="0">
        <p:wip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34"/>
                                        </p:tgtEl>
                                        <p:attrNameLst>
                                          <p:attrName>style.visibility</p:attrName>
                                        </p:attrNameLst>
                                      </p:cBhvr>
                                      <p:to>
                                        <p:strVal val="visible"/>
                                      </p:to>
                                    </p:set>
                                    <p:animEffect filter="fade" transition="in">
                                      <p:cBhvr>
                                        <p:cTn dur="1000" id="7"/>
                                        <p:tgtEl>
                                          <p:spTgt spid="34"/>
                                        </p:tgtEl>
                                      </p:cBhvr>
                                    </p:animEffect>
                                    <p:anim calcmode="lin" valueType="num">
                                      <p:cBhvr>
                                        <p:cTn dur="1000" fill="hold" id="8"/>
                                        <p:tgtEl>
                                          <p:spTgt spid="34"/>
                                        </p:tgtEl>
                                        <p:attrNameLst>
                                          <p:attrName>ppt_x</p:attrName>
                                        </p:attrNameLst>
                                      </p:cBhvr>
                                      <p:tavLst>
                                        <p:tav tm="0">
                                          <p:val>
                                            <p:strVal val="#ppt_x"/>
                                          </p:val>
                                        </p:tav>
                                        <p:tav tm="100000">
                                          <p:val>
                                            <p:strVal val="#ppt_x"/>
                                          </p:val>
                                        </p:tav>
                                      </p:tavLst>
                                    </p:anim>
                                    <p:anim calcmode="lin" valueType="num">
                                      <p:cBhvr>
                                        <p:cTn dur="1000" fill="hold" id="9"/>
                                        <p:tgtEl>
                                          <p:spTgt spid="3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 presetSubtype="8">
                                  <p:stCondLst>
                                    <p:cond delay="0"/>
                                  </p:stCondLst>
                                  <p:childTnLst>
                                    <p:set>
                                      <p:cBhvr>
                                        <p:cTn dur="1" fill="hold" id="12">
                                          <p:stCondLst>
                                            <p:cond delay="0"/>
                                          </p:stCondLst>
                                        </p:cTn>
                                        <p:tgtEl>
                                          <p:spTgt spid="36"/>
                                        </p:tgtEl>
                                        <p:attrNameLst>
                                          <p:attrName>style.visibility</p:attrName>
                                        </p:attrNameLst>
                                      </p:cBhvr>
                                      <p:to>
                                        <p:strVal val="visible"/>
                                      </p:to>
                                    </p:set>
                                    <p:anim calcmode="lin" valueType="num">
                                      <p:cBhvr additive="base">
                                        <p:cTn dur="500" fill="hold" id="13"/>
                                        <p:tgtEl>
                                          <p:spTgt spid="36"/>
                                        </p:tgtEl>
                                        <p:attrNameLst>
                                          <p:attrName>ppt_x</p:attrName>
                                        </p:attrNameLst>
                                      </p:cBhvr>
                                      <p:tavLst>
                                        <p:tav tm="0">
                                          <p:val>
                                            <p:strVal val="0-#ppt_w/2"/>
                                          </p:val>
                                        </p:tav>
                                        <p:tav tm="100000">
                                          <p:val>
                                            <p:strVal val="#ppt_x"/>
                                          </p:val>
                                        </p:tav>
                                      </p:tavLst>
                                    </p:anim>
                                    <p:anim calcmode="lin" valueType="num">
                                      <p:cBhvr additive="base">
                                        <p:cTn dur="500" fill="hold" id="14"/>
                                        <p:tgtEl>
                                          <p:spTgt spid="36"/>
                                        </p:tgtEl>
                                        <p:attrNameLst>
                                          <p:attrName>ppt_y</p:attrName>
                                        </p:attrNameLst>
                                      </p:cBhvr>
                                      <p:tavLst>
                                        <p:tav tm="0">
                                          <p:val>
                                            <p:strVal val="#ppt_y"/>
                                          </p:val>
                                        </p:tav>
                                        <p:tav tm="100000">
                                          <p:val>
                                            <p:strVal val="#ppt_y"/>
                                          </p:val>
                                        </p:tav>
                                      </p:tavLst>
                                    </p:anim>
                                  </p:childTnLst>
                                </p:cTn>
                              </p:par>
                              <p:par>
                                <p:cTn fill="hold" id="15" nodeType="withEffect" presetClass="entr" presetID="2" presetSubtype="2">
                                  <p:stCondLst>
                                    <p:cond delay="0"/>
                                  </p:stCondLst>
                                  <p:childTnLst>
                                    <p:set>
                                      <p:cBhvr>
                                        <p:cTn dur="1" fill="hold" id="16">
                                          <p:stCondLst>
                                            <p:cond delay="0"/>
                                          </p:stCondLst>
                                        </p:cTn>
                                        <p:tgtEl>
                                          <p:spTgt spid="37"/>
                                        </p:tgtEl>
                                        <p:attrNameLst>
                                          <p:attrName>style.visibility</p:attrName>
                                        </p:attrNameLst>
                                      </p:cBhvr>
                                      <p:to>
                                        <p:strVal val="visible"/>
                                      </p:to>
                                    </p:set>
                                    <p:anim calcmode="lin" valueType="num">
                                      <p:cBhvr additive="base">
                                        <p:cTn dur="500" fill="hold" id="17"/>
                                        <p:tgtEl>
                                          <p:spTgt spid="37"/>
                                        </p:tgtEl>
                                        <p:attrNameLst>
                                          <p:attrName>ppt_x</p:attrName>
                                        </p:attrNameLst>
                                      </p:cBhvr>
                                      <p:tavLst>
                                        <p:tav tm="0">
                                          <p:val>
                                            <p:strVal val="1+#ppt_w/2"/>
                                          </p:val>
                                        </p:tav>
                                        <p:tav tm="100000">
                                          <p:val>
                                            <p:strVal val="#ppt_x"/>
                                          </p:val>
                                        </p:tav>
                                      </p:tavLst>
                                    </p:anim>
                                    <p:anim calcmode="lin" valueType="num">
                                      <p:cBhvr additive="base">
                                        <p:cTn dur="500" fill="hold" id="18"/>
                                        <p:tgtEl>
                                          <p:spTgt spid="3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41" presetSubtype="0">
                                  <p:stCondLst>
                                    <p:cond delay="0"/>
                                  </p:stCondLst>
                                  <p:iterate type="lt">
                                    <p:tmPct val="10000"/>
                                  </p:iterate>
                                  <p:childTnLst>
                                    <p:set>
                                      <p:cBhvr>
                                        <p:cTn dur="1" fill="hold" id="21">
                                          <p:stCondLst>
                                            <p:cond delay="0"/>
                                          </p:stCondLst>
                                        </p:cTn>
                                        <p:tgtEl>
                                          <p:spTgt spid="38"/>
                                        </p:tgtEl>
                                        <p:attrNameLst>
                                          <p:attrName>style.visibility</p:attrName>
                                        </p:attrNameLst>
                                      </p:cBhvr>
                                      <p:to>
                                        <p:strVal val="visible"/>
                                      </p:to>
                                    </p:set>
                                    <p:anim calcmode="lin" valueType="num">
                                      <p:cBhvr>
                                        <p:cTn dur="500" fill="hold" id="22"/>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3"/>
                                        <p:tgtEl>
                                          <p:spTgt spid="38"/>
                                        </p:tgtEl>
                                        <p:attrNameLst>
                                          <p:attrName>ppt_y</p:attrName>
                                        </p:attrNameLst>
                                      </p:cBhvr>
                                      <p:tavLst>
                                        <p:tav tm="0">
                                          <p:val>
                                            <p:strVal val="#ppt_y"/>
                                          </p:val>
                                        </p:tav>
                                        <p:tav tm="100000">
                                          <p:val>
                                            <p:strVal val="#ppt_y"/>
                                          </p:val>
                                        </p:tav>
                                      </p:tavLst>
                                    </p:anim>
                                    <p:anim calcmode="lin" valueType="num">
                                      <p:cBhvr>
                                        <p:cTn dur="500" fill="hold" id="24"/>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5"/>
                                        <p:tgtEl>
                                          <p:spTgt spid="3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6" tmFilter="0,0; .5, 1; 1, 1"/>
                                        <p:tgtEl>
                                          <p:spTgt spid="38"/>
                                        </p:tgtEl>
                                      </p:cBhvr>
                                    </p:animEffect>
                                  </p:childTnLst>
                                </p:cTn>
                              </p:par>
                            </p:childTnLst>
                          </p:cTn>
                        </p:par>
                        <p:par>
                          <p:cTn fill="hold" id="27" nodeType="afterGroup">
                            <p:stCondLst>
                              <p:cond delay="2000"/>
                            </p:stCondLst>
                            <p:childTnLst>
                              <p:par>
                                <p:cTn fill="hold" grpId="0" id="28" nodeType="afterEffect" presetClass="entr" presetID="56" presetSubtype="0">
                                  <p:stCondLst>
                                    <p:cond delay="0"/>
                                  </p:stCondLst>
                                  <p:iterate type="lt">
                                    <p:tmPct val="10000"/>
                                  </p:iterate>
                                  <p:childTnLst>
                                    <p:set>
                                      <p:cBhvr>
                                        <p:cTn dur="1" fill="hold" id="29">
                                          <p:stCondLst>
                                            <p:cond delay="0"/>
                                          </p:stCondLst>
                                        </p:cTn>
                                        <p:tgtEl>
                                          <p:spTgt spid="39"/>
                                        </p:tgtEl>
                                        <p:attrNameLst>
                                          <p:attrName>style.visibility</p:attrName>
                                        </p:attrNameLst>
                                      </p:cBhvr>
                                      <p:to>
                                        <p:strVal val="visible"/>
                                      </p:to>
                                    </p:set>
                                    <p:anim by="(-#ppt_w*2)" calcmode="lin" valueType="num">
                                      <p:cBhvr rctx="PPT">
                                        <p:cTn autoRev="1" dur="500" fill="hold" id="30">
                                          <p:stCondLst>
                                            <p:cond delay="0"/>
                                          </p:stCondLst>
                                        </p:cTn>
                                        <p:tgtEl>
                                          <p:spTgt spid="39"/>
                                        </p:tgtEl>
                                        <p:attrNameLst>
                                          <p:attrName>ppt_w</p:attrName>
                                        </p:attrNameLst>
                                      </p:cBhvr>
                                    </p:anim>
                                    <p:anim by="(#ppt_w*0.50)" calcmode="lin" valueType="num">
                                      <p:cBhvr>
                                        <p:cTn autoRev="1" decel="50000" dur="500" fill="hold" id="31">
                                          <p:stCondLst>
                                            <p:cond delay="0"/>
                                          </p:stCondLst>
                                        </p:cTn>
                                        <p:tgtEl>
                                          <p:spTgt spid="39"/>
                                        </p:tgtEl>
                                        <p:attrNameLst>
                                          <p:attrName>ppt_x</p:attrName>
                                        </p:attrNameLst>
                                      </p:cBhvr>
                                    </p:anim>
                                    <p:anim calcmode="lin" from="(-#ppt_h/2)" to="(#ppt_y)" valueType="num">
                                      <p:cBhvr>
                                        <p:cTn dur="1000" fill="hold" id="32">
                                          <p:stCondLst>
                                            <p:cond delay="0"/>
                                          </p:stCondLst>
                                        </p:cTn>
                                        <p:tgtEl>
                                          <p:spTgt spid="39"/>
                                        </p:tgtEl>
                                        <p:attrNameLst>
                                          <p:attrName>ppt_y</p:attrName>
                                        </p:attrNameLst>
                                      </p:cBhvr>
                                    </p:anim>
                                    <p:animRot by="21600000">
                                      <p:cBhvr>
                                        <p:cTn dur="1000" fill="hold" id="33">
                                          <p:stCondLst>
                                            <p:cond delay="0"/>
                                          </p:stCondLst>
                                        </p:cTn>
                                        <p:tgtEl>
                                          <p:spTgt spid="39"/>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38"/>
      <p:bldP grpId="0" spid="39"/>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366036"/>
            <a:ext cx="3203848" cy="518160"/>
          </a:xfrm>
          <a:prstGeom prst="rect">
            <a:avLst/>
          </a:prstGeom>
        </p:spPr>
        <p:txBody>
          <a:bodyPr wrap="square">
            <a:spAutoFit/>
          </a:bodyPr>
          <a:lstStyle/>
          <a:p>
            <a:pPr algn="l" defTabSz="914400" eaLnBrk="1" fontAlgn="auto" hangingPunct="1" indent="0" latinLnBrk="0" marL="0" marR="0" rtl="0">
              <a:lnSpc>
                <a:spcPct val="100000"/>
              </a:lnSpc>
              <a:spcBef>
                <a:spcPct val="0"/>
              </a:spcBef>
              <a:spcAft>
                <a:spcPct val="0"/>
              </a:spcAft>
              <a:buClrTx/>
              <a:buSzTx/>
              <a:buFontTx/>
              <a:buNone/>
              <a:defRPr/>
            </a:pPr>
            <a:r>
              <a:rPr altLang="zh-CN" b="1" lang="en-US" smtClean="0" sz="2800">
                <a:solidFill>
                  <a:schemeClr val="bg1"/>
                </a:solidFill>
              </a:rPr>
              <a:t>2-3 Enter  Your  Title</a:t>
            </a:r>
          </a:p>
        </p:txBody>
      </p:sp>
      <p:pic>
        <p:nvPicPr>
          <p:cNvPr id="3" name="Picture 19"/>
          <p:cNvPicPr>
            <a:picLocks noChangeAspect="1"/>
          </p:cNvPicPr>
          <p:nvPr/>
        </p:nvPicPr>
        <p:blipFill>
          <a:blip r:embed="rId2">
            <a:duotone>
              <a:prstClr val="black"/>
              <a:schemeClr val="accent6">
                <a:tint val="45000"/>
                <a:satMod val="400000"/>
              </a:schemeClr>
            </a:duotone>
            <a:extLst>
              <a:ext uri="{28A0092B-C50C-407E-A947-70E740481C1C}">
                <a14:useLocalDpi val="0"/>
              </a:ext>
            </a:extLst>
          </a:blip>
          <a:stretch>
            <a:fillRect/>
          </a:stretch>
        </p:blipFill>
        <p:spPr>
          <a:xfrm>
            <a:off x="1043608" y="1347614"/>
            <a:ext cx="6332053" cy="2989899"/>
          </a:xfrm>
          <a:prstGeom prst="rect">
            <a:avLst/>
          </a:prstGeom>
        </p:spPr>
      </p:pic>
      <p:sp>
        <p:nvSpPr>
          <p:cNvPr id="4" name="椭圆 3"/>
          <p:cNvSpPr/>
          <p:nvPr/>
        </p:nvSpPr>
        <p:spPr>
          <a:xfrm>
            <a:off x="6156176" y="2283718"/>
            <a:ext cx="108012" cy="108012"/>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a:off x="4572000" y="3651870"/>
            <a:ext cx="108012" cy="1080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a:off x="2339752" y="2229712"/>
            <a:ext cx="108012" cy="108012"/>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2555776" y="3147814"/>
            <a:ext cx="108012" cy="1080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 name="组合 11"/>
          <p:cNvGrpSpPr/>
          <p:nvPr/>
        </p:nvGrpSpPr>
        <p:grpSpPr>
          <a:xfrm>
            <a:off x="6264188" y="1851670"/>
            <a:ext cx="2628292" cy="432048"/>
            <a:chOff x="6264188" y="1851670"/>
            <a:chExt cx="2628292" cy="432048"/>
          </a:xfrm>
        </p:grpSpPr>
        <p:cxnSp>
          <p:nvCxnSpPr>
            <p:cNvPr id="9" name="直接连接符 8"/>
            <p:cNvCxnSpPr/>
            <p:nvPr/>
          </p:nvCxnSpPr>
          <p:spPr>
            <a:xfrm flipV="1">
              <a:off x="6264188" y="1851670"/>
              <a:ext cx="756084" cy="43204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020272" y="1851670"/>
              <a:ext cx="187220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7020270" y="1860380"/>
            <a:ext cx="2123729" cy="914400"/>
          </a:xfrm>
          <a:prstGeom prst="rect">
            <a:avLst/>
          </a:prstGeom>
          <a:noFill/>
        </p:spPr>
        <p:txBody>
          <a:bodyPr rtlCol="0" wrap="square">
            <a:spAutoFit/>
          </a:bodyPr>
          <a:lstStyle/>
          <a:p>
            <a:pPr>
              <a:lnSpc>
                <a:spcPct val="150000"/>
              </a:lnSpc>
              <a:buClr>
                <a:schemeClr val="accent6">
                  <a:lumMod val="75000"/>
                </a:schemeClr>
              </a:buClr>
            </a:pPr>
            <a:r>
              <a:rPr altLang="zh-CN" lang="en-US" smtClean="0" sz="1200"/>
              <a:t>You can click here to enter your text. You can click here to enter your text. </a:t>
            </a:r>
          </a:p>
        </p:txBody>
      </p:sp>
      <p:sp>
        <p:nvSpPr>
          <p:cNvPr id="15" name="矩形 14"/>
          <p:cNvSpPr/>
          <p:nvPr/>
        </p:nvSpPr>
        <p:spPr>
          <a:xfrm>
            <a:off x="7020274" y="1479201"/>
            <a:ext cx="2123728" cy="365760"/>
          </a:xfrm>
          <a:prstGeom prst="rect">
            <a:avLst/>
          </a:prstGeom>
        </p:spPr>
        <p:txBody>
          <a:bodyPr wrap="square">
            <a:spAutoFit/>
          </a:bodyPr>
          <a:lstStyle/>
          <a:p>
            <a:r>
              <a:rPr altLang="zh-CN" b="1" lang="en-US" smtClean="0">
                <a:solidFill>
                  <a:schemeClr val="accent5">
                    <a:lumMod val="75000"/>
                  </a:schemeClr>
                </a:solidFill>
              </a:rPr>
              <a:t>Add your title. </a:t>
            </a:r>
          </a:p>
        </p:txBody>
      </p:sp>
      <p:grpSp>
        <p:nvGrpSpPr>
          <p:cNvPr id="16" name="组合 15"/>
          <p:cNvGrpSpPr/>
          <p:nvPr/>
        </p:nvGrpSpPr>
        <p:grpSpPr>
          <a:xfrm>
            <a:off x="4643101" y="3759882"/>
            <a:ext cx="1999129" cy="261320"/>
            <a:chOff x="6264188" y="2283718"/>
            <a:chExt cx="2596018" cy="252028"/>
          </a:xfrm>
        </p:grpSpPr>
        <p:cxnSp>
          <p:nvCxnSpPr>
            <p:cNvPr id="17" name="直接连接符 16"/>
            <p:cNvCxnSpPr/>
            <p:nvPr/>
          </p:nvCxnSpPr>
          <p:spPr>
            <a:xfrm>
              <a:off x="6264188" y="2283718"/>
              <a:ext cx="648980" cy="25202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913168" y="2535746"/>
              <a:ext cx="194703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21" name="矩形 20"/>
          <p:cNvSpPr/>
          <p:nvPr/>
        </p:nvSpPr>
        <p:spPr>
          <a:xfrm>
            <a:off x="5107484" y="3651870"/>
            <a:ext cx="2123728" cy="365760"/>
          </a:xfrm>
          <a:prstGeom prst="rect">
            <a:avLst/>
          </a:prstGeom>
        </p:spPr>
        <p:txBody>
          <a:bodyPr wrap="square">
            <a:spAutoFit/>
          </a:bodyPr>
          <a:lstStyle/>
          <a:p>
            <a:r>
              <a:rPr altLang="zh-CN" b="1" lang="en-US" smtClean="0">
                <a:solidFill>
                  <a:schemeClr val="bg1"/>
                </a:solidFill>
              </a:rPr>
              <a:t>Add your title. </a:t>
            </a:r>
          </a:p>
        </p:txBody>
      </p:sp>
      <p:sp>
        <p:nvSpPr>
          <p:cNvPr id="24" name="TextBox 23"/>
          <p:cNvSpPr txBox="1"/>
          <p:nvPr/>
        </p:nvSpPr>
        <p:spPr>
          <a:xfrm>
            <a:off x="5202324" y="3960726"/>
            <a:ext cx="2682045" cy="640080"/>
          </a:xfrm>
          <a:prstGeom prst="rect">
            <a:avLst/>
          </a:prstGeom>
          <a:noFill/>
        </p:spPr>
        <p:txBody>
          <a:bodyPr rtlCol="0" wrap="square">
            <a:spAutoFit/>
          </a:bodyPr>
          <a:lstStyle/>
          <a:p>
            <a:pPr>
              <a:lnSpc>
                <a:spcPct val="150000"/>
              </a:lnSpc>
              <a:buClr>
                <a:schemeClr val="accent6">
                  <a:lumMod val="75000"/>
                </a:schemeClr>
              </a:buClr>
            </a:pPr>
            <a:r>
              <a:rPr altLang="zh-CN" lang="en-US" smtClean="0" sz="1200">
                <a:solidFill>
                  <a:schemeClr val="bg1"/>
                </a:solidFill>
              </a:rPr>
              <a:t>You can click here to enter your text. You can click here to enter your text. </a:t>
            </a:r>
          </a:p>
        </p:txBody>
      </p:sp>
      <p:grpSp>
        <p:nvGrpSpPr>
          <p:cNvPr id="25" name="组合 24"/>
          <p:cNvGrpSpPr/>
          <p:nvPr/>
        </p:nvGrpSpPr>
        <p:grpSpPr>
          <a:xfrm flipH="1">
            <a:off x="107504" y="1800979"/>
            <a:ext cx="2250250" cy="432048"/>
            <a:chOff x="6264188" y="1851670"/>
            <a:chExt cx="2250250" cy="432048"/>
          </a:xfrm>
        </p:grpSpPr>
        <p:cxnSp>
          <p:nvCxnSpPr>
            <p:cNvPr id="26" name="直接连接符 25"/>
            <p:cNvCxnSpPr/>
            <p:nvPr/>
          </p:nvCxnSpPr>
          <p:spPr>
            <a:xfrm flipV="1">
              <a:off x="6264188" y="1851670"/>
              <a:ext cx="756084" cy="43204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7020272" y="1851670"/>
              <a:ext cx="149416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107504" y="1816267"/>
            <a:ext cx="2123729" cy="914400"/>
          </a:xfrm>
          <a:prstGeom prst="rect">
            <a:avLst/>
          </a:prstGeom>
          <a:noFill/>
        </p:spPr>
        <p:txBody>
          <a:bodyPr rtlCol="0" wrap="square">
            <a:spAutoFit/>
          </a:bodyPr>
          <a:lstStyle/>
          <a:p>
            <a:pPr>
              <a:lnSpc>
                <a:spcPct val="150000"/>
              </a:lnSpc>
              <a:buClr>
                <a:schemeClr val="accent6">
                  <a:lumMod val="75000"/>
                </a:schemeClr>
              </a:buClr>
            </a:pPr>
            <a:r>
              <a:rPr altLang="zh-CN" lang="en-US" smtClean="0" sz="1200"/>
              <a:t>You can click here to enter your text. You can click here to enter your text. </a:t>
            </a:r>
          </a:p>
        </p:txBody>
      </p:sp>
      <p:sp>
        <p:nvSpPr>
          <p:cNvPr id="30" name="矩形 29"/>
          <p:cNvSpPr/>
          <p:nvPr/>
        </p:nvSpPr>
        <p:spPr>
          <a:xfrm>
            <a:off x="107506" y="1435088"/>
            <a:ext cx="2123728" cy="365760"/>
          </a:xfrm>
          <a:prstGeom prst="rect">
            <a:avLst/>
          </a:prstGeom>
        </p:spPr>
        <p:txBody>
          <a:bodyPr wrap="square">
            <a:spAutoFit/>
          </a:bodyPr>
          <a:lstStyle/>
          <a:p>
            <a:r>
              <a:rPr altLang="zh-CN" b="1" lang="en-US" smtClean="0">
                <a:solidFill>
                  <a:schemeClr val="accent5">
                    <a:lumMod val="75000"/>
                  </a:schemeClr>
                </a:solidFill>
              </a:rPr>
              <a:t>Add your title. </a:t>
            </a:r>
          </a:p>
        </p:txBody>
      </p:sp>
      <p:grpSp>
        <p:nvGrpSpPr>
          <p:cNvPr id="31" name="组合 30"/>
          <p:cNvGrpSpPr/>
          <p:nvPr/>
        </p:nvGrpSpPr>
        <p:grpSpPr>
          <a:xfrm flipH="1">
            <a:off x="610653" y="3255826"/>
            <a:ext cx="1999129" cy="261320"/>
            <a:chOff x="6264188" y="2283718"/>
            <a:chExt cx="2596018" cy="252028"/>
          </a:xfrm>
          <a:solidFill>
            <a:schemeClr val="bg1"/>
          </a:solidFill>
        </p:grpSpPr>
        <p:cxnSp>
          <p:nvCxnSpPr>
            <p:cNvPr id="32" name="直接连接符 31"/>
            <p:cNvCxnSpPr/>
            <p:nvPr/>
          </p:nvCxnSpPr>
          <p:spPr>
            <a:xfrm>
              <a:off x="6264188" y="2283718"/>
              <a:ext cx="648980" cy="252028"/>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6913168" y="2535746"/>
              <a:ext cx="1947038"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172026" y="3499062"/>
            <a:ext cx="2123729" cy="914400"/>
          </a:xfrm>
          <a:prstGeom prst="rect">
            <a:avLst/>
          </a:prstGeom>
          <a:noFill/>
        </p:spPr>
        <p:txBody>
          <a:bodyPr rtlCol="0" wrap="square">
            <a:spAutoFit/>
          </a:bodyPr>
          <a:lstStyle/>
          <a:p>
            <a:pPr>
              <a:lnSpc>
                <a:spcPct val="150000"/>
              </a:lnSpc>
              <a:buClr>
                <a:schemeClr val="accent6">
                  <a:lumMod val="75000"/>
                </a:schemeClr>
              </a:buClr>
            </a:pPr>
            <a:r>
              <a:rPr altLang="zh-CN" lang="en-US" smtClean="0" sz="1200">
                <a:solidFill>
                  <a:schemeClr val="bg1"/>
                </a:solidFill>
              </a:rPr>
              <a:t>You can click here to enter your text. You can click here to enter your text. </a:t>
            </a:r>
          </a:p>
        </p:txBody>
      </p:sp>
      <p:sp>
        <p:nvSpPr>
          <p:cNvPr id="35" name="矩形 34"/>
          <p:cNvSpPr/>
          <p:nvPr/>
        </p:nvSpPr>
        <p:spPr>
          <a:xfrm>
            <a:off x="172028" y="3117883"/>
            <a:ext cx="2123728" cy="365760"/>
          </a:xfrm>
          <a:prstGeom prst="rect">
            <a:avLst/>
          </a:prstGeom>
        </p:spPr>
        <p:txBody>
          <a:bodyPr wrap="square">
            <a:spAutoFit/>
          </a:bodyPr>
          <a:lstStyle/>
          <a:p>
            <a:r>
              <a:rPr altLang="zh-CN" b="1" lang="en-US" smtClean="0">
                <a:solidFill>
                  <a:schemeClr val="bg1"/>
                </a:solidFill>
              </a:rPr>
              <a:t>Add your title. </a:t>
            </a:r>
          </a:p>
        </p:txBody>
      </p:sp>
    </p:spTree>
    <p:extLst>
      <p:ext uri="{BB962C8B-B14F-4D97-AF65-F5344CB8AC3E}">
        <p14:creationId val="37795001"/>
      </p:ext>
    </p:extLst>
  </p:cSld>
  <p:clrMapOvr>
    <a:masterClrMapping/>
  </p:clrMapOvr>
  <mc:AlternateContent>
    <mc:Choice Requires="p14">
      <p:transition advClick="0" p14:dur="100">
        <p:cut/>
      </p:transition>
    </mc:Choice>
    <mc:Fallback>
      <p:transition advClick="0">
        <p:cu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750" fill="hold" id="7"/>
                                        <p:tgtEl>
                                          <p:spTgt spid="2"/>
                                        </p:tgtEl>
                                        <p:attrNameLst>
                                          <p:attrName>ppt_x</p:attrName>
                                        </p:attrNameLst>
                                      </p:cBhvr>
                                      <p:tavLst>
                                        <p:tav tm="0">
                                          <p:val>
                                            <p:strVal val="0-#ppt_w/2"/>
                                          </p:val>
                                        </p:tav>
                                        <p:tav tm="100000">
                                          <p:val>
                                            <p:strVal val="#ppt_x"/>
                                          </p:val>
                                        </p:tav>
                                      </p:tavLst>
                                    </p:anim>
                                    <p:anim calcmode="lin" valueType="num">
                                      <p:cBhvr additive="base">
                                        <p:cTn dur="75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id="10" nodeType="afterEffect" presetClass="entr" presetID="10"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500" id="12"/>
                                        <p:tgtEl>
                                          <p:spTgt spid="3"/>
                                        </p:tgtEl>
                                      </p:cBhvr>
                                    </p:animEffect>
                                  </p:childTnLst>
                                </p:cTn>
                              </p:par>
                            </p:childTnLst>
                          </p:cTn>
                        </p:par>
                        <p:par>
                          <p:cTn fill="hold" id="13" nodeType="afterGroup">
                            <p:stCondLst>
                              <p:cond delay="1250"/>
                            </p:stCondLst>
                            <p:childTnLst>
                              <p:par>
                                <p:cTn fill="hold" grpId="0" id="14" nodeType="afterEffect" presetClass="entr" presetID="6" presetSubtype="16">
                                  <p:stCondLst>
                                    <p:cond delay="0"/>
                                  </p:stCondLst>
                                  <p:childTnLst>
                                    <p:set>
                                      <p:cBhvr>
                                        <p:cTn dur="1" fill="hold" id="15">
                                          <p:stCondLst>
                                            <p:cond delay="0"/>
                                          </p:stCondLst>
                                        </p:cTn>
                                        <p:tgtEl>
                                          <p:spTgt spid="4"/>
                                        </p:tgtEl>
                                        <p:attrNameLst>
                                          <p:attrName>style.visibility</p:attrName>
                                        </p:attrNameLst>
                                      </p:cBhvr>
                                      <p:to>
                                        <p:strVal val="visible"/>
                                      </p:to>
                                    </p:set>
                                    <p:animEffect filter="circle(in)" transition="in">
                                      <p:cBhvr>
                                        <p:cTn dur="500" id="16"/>
                                        <p:tgtEl>
                                          <p:spTgt spid="4"/>
                                        </p:tgtEl>
                                      </p:cBhvr>
                                    </p:animEffect>
                                  </p:childTnLst>
                                </p:cTn>
                              </p:par>
                            </p:childTnLst>
                          </p:cTn>
                        </p:par>
                        <p:par>
                          <p:cTn fill="hold" id="17" nodeType="afterGroup">
                            <p:stCondLst>
                              <p:cond delay="1750"/>
                            </p:stCondLst>
                            <p:childTnLst>
                              <p:par>
                                <p:cTn fill="hold" grpId="0" id="18" nodeType="afterEffect" presetClass="entr" presetID="6" presetSubtype="16">
                                  <p:stCondLst>
                                    <p:cond delay="0"/>
                                  </p:stCondLst>
                                  <p:childTnLst>
                                    <p:set>
                                      <p:cBhvr>
                                        <p:cTn dur="1" fill="hold" id="19">
                                          <p:stCondLst>
                                            <p:cond delay="0"/>
                                          </p:stCondLst>
                                        </p:cTn>
                                        <p:tgtEl>
                                          <p:spTgt spid="5"/>
                                        </p:tgtEl>
                                        <p:attrNameLst>
                                          <p:attrName>style.visibility</p:attrName>
                                        </p:attrNameLst>
                                      </p:cBhvr>
                                      <p:to>
                                        <p:strVal val="visible"/>
                                      </p:to>
                                    </p:set>
                                    <p:animEffect filter="circle(in)" transition="in">
                                      <p:cBhvr>
                                        <p:cTn dur="500" id="20"/>
                                        <p:tgtEl>
                                          <p:spTgt spid="5"/>
                                        </p:tgtEl>
                                      </p:cBhvr>
                                    </p:animEffect>
                                  </p:childTnLst>
                                </p:cTn>
                              </p:par>
                            </p:childTnLst>
                          </p:cTn>
                        </p:par>
                        <p:par>
                          <p:cTn fill="hold" id="21" nodeType="afterGroup">
                            <p:stCondLst>
                              <p:cond delay="2250"/>
                            </p:stCondLst>
                            <p:childTnLst>
                              <p:par>
                                <p:cTn fill="hold" grpId="0" id="22" nodeType="afterEffect" presetClass="entr" presetID="6" presetSubtype="16">
                                  <p:stCondLst>
                                    <p:cond delay="0"/>
                                  </p:stCondLst>
                                  <p:childTnLst>
                                    <p:set>
                                      <p:cBhvr>
                                        <p:cTn dur="1" fill="hold" id="23">
                                          <p:stCondLst>
                                            <p:cond delay="0"/>
                                          </p:stCondLst>
                                        </p:cTn>
                                        <p:tgtEl>
                                          <p:spTgt spid="6"/>
                                        </p:tgtEl>
                                        <p:attrNameLst>
                                          <p:attrName>style.visibility</p:attrName>
                                        </p:attrNameLst>
                                      </p:cBhvr>
                                      <p:to>
                                        <p:strVal val="visible"/>
                                      </p:to>
                                    </p:set>
                                    <p:animEffect filter="circle(in)" transition="in">
                                      <p:cBhvr>
                                        <p:cTn dur="500" id="24"/>
                                        <p:tgtEl>
                                          <p:spTgt spid="6"/>
                                        </p:tgtEl>
                                      </p:cBhvr>
                                    </p:animEffect>
                                  </p:childTnLst>
                                </p:cTn>
                              </p:par>
                            </p:childTnLst>
                          </p:cTn>
                        </p:par>
                        <p:par>
                          <p:cTn fill="hold" id="25" nodeType="afterGroup">
                            <p:stCondLst>
                              <p:cond delay="2750"/>
                            </p:stCondLst>
                            <p:childTnLst>
                              <p:par>
                                <p:cTn fill="hold" grpId="0" id="26" nodeType="afterEffect" presetClass="entr" presetID="6" presetSubtype="16">
                                  <p:stCondLst>
                                    <p:cond delay="0"/>
                                  </p:stCondLst>
                                  <p:childTnLst>
                                    <p:set>
                                      <p:cBhvr>
                                        <p:cTn dur="1" fill="hold" id="27">
                                          <p:stCondLst>
                                            <p:cond delay="0"/>
                                          </p:stCondLst>
                                        </p:cTn>
                                        <p:tgtEl>
                                          <p:spTgt spid="7"/>
                                        </p:tgtEl>
                                        <p:attrNameLst>
                                          <p:attrName>style.visibility</p:attrName>
                                        </p:attrNameLst>
                                      </p:cBhvr>
                                      <p:to>
                                        <p:strVal val="visible"/>
                                      </p:to>
                                    </p:set>
                                    <p:animEffect filter="circle(in)" transition="in">
                                      <p:cBhvr>
                                        <p:cTn dur="500" id="28"/>
                                        <p:tgtEl>
                                          <p:spTgt spid="7"/>
                                        </p:tgtEl>
                                      </p:cBhvr>
                                    </p:animEffect>
                                  </p:childTnLst>
                                </p:cTn>
                              </p:par>
                            </p:childTnLst>
                          </p:cTn>
                        </p:par>
                        <p:par>
                          <p:cTn fill="hold" id="29" nodeType="afterGroup">
                            <p:stCondLst>
                              <p:cond delay="3250"/>
                            </p:stCondLst>
                            <p:childTnLst>
                              <p:par>
                                <p:cTn fill="hold" id="30" nodeType="afterEffect" presetClass="entr" presetID="10" presetSubtype="0">
                                  <p:stCondLst>
                                    <p:cond delay="0"/>
                                  </p:stCondLst>
                                  <p:childTnLst>
                                    <p:set>
                                      <p:cBhvr>
                                        <p:cTn dur="1" fill="hold" id="31">
                                          <p:stCondLst>
                                            <p:cond delay="0"/>
                                          </p:stCondLst>
                                        </p:cTn>
                                        <p:tgtEl>
                                          <p:spTgt spid="25"/>
                                        </p:tgtEl>
                                        <p:attrNameLst>
                                          <p:attrName>style.visibility</p:attrName>
                                        </p:attrNameLst>
                                      </p:cBhvr>
                                      <p:to>
                                        <p:strVal val="visible"/>
                                      </p:to>
                                    </p:set>
                                    <p:animEffect filter="fade" transition="in">
                                      <p:cBhvr>
                                        <p:cTn dur="500" id="32"/>
                                        <p:tgtEl>
                                          <p:spTgt spid="25"/>
                                        </p:tgtEl>
                                      </p:cBhvr>
                                    </p:animEffect>
                                  </p:childTnLst>
                                </p:cTn>
                              </p:par>
                            </p:childTnLst>
                          </p:cTn>
                        </p:par>
                        <p:par>
                          <p:cTn fill="hold" id="33" nodeType="afterGroup">
                            <p:stCondLst>
                              <p:cond delay="3750"/>
                            </p:stCondLst>
                            <p:childTnLst>
                              <p:par>
                                <p:cTn fill="hold" grpId="0" id="34" nodeType="afterEffect" presetClass="entr" presetID="10" presetSubtype="0">
                                  <p:stCondLst>
                                    <p:cond delay="0"/>
                                  </p:stCondLst>
                                  <p:childTnLst>
                                    <p:set>
                                      <p:cBhvr>
                                        <p:cTn dur="1" fill="hold" id="35">
                                          <p:stCondLst>
                                            <p:cond delay="0"/>
                                          </p:stCondLst>
                                        </p:cTn>
                                        <p:tgtEl>
                                          <p:spTgt spid="30"/>
                                        </p:tgtEl>
                                        <p:attrNameLst>
                                          <p:attrName>style.visibility</p:attrName>
                                        </p:attrNameLst>
                                      </p:cBhvr>
                                      <p:to>
                                        <p:strVal val="visible"/>
                                      </p:to>
                                    </p:set>
                                    <p:animEffect filter="fade" transition="in">
                                      <p:cBhvr>
                                        <p:cTn dur="1000" id="36"/>
                                        <p:tgtEl>
                                          <p:spTgt spid="30"/>
                                        </p:tgtEl>
                                      </p:cBhvr>
                                    </p:animEffect>
                                  </p:childTnLst>
                                </p:cTn>
                              </p:par>
                              <p:par>
                                <p:cTn fill="hold" grpId="0" id="37" nodeType="withEffect" presetClass="entr" presetID="10" presetSubtype="0">
                                  <p:stCondLst>
                                    <p:cond delay="0"/>
                                  </p:stCondLst>
                                  <p:childTnLst>
                                    <p:set>
                                      <p:cBhvr>
                                        <p:cTn dur="1" fill="hold" id="38">
                                          <p:stCondLst>
                                            <p:cond delay="0"/>
                                          </p:stCondLst>
                                        </p:cTn>
                                        <p:tgtEl>
                                          <p:spTgt spid="29"/>
                                        </p:tgtEl>
                                        <p:attrNameLst>
                                          <p:attrName>style.visibility</p:attrName>
                                        </p:attrNameLst>
                                      </p:cBhvr>
                                      <p:to>
                                        <p:strVal val="visible"/>
                                      </p:to>
                                    </p:set>
                                    <p:animEffect filter="fade" transition="in">
                                      <p:cBhvr>
                                        <p:cTn dur="1000" id="39"/>
                                        <p:tgtEl>
                                          <p:spTgt spid="29"/>
                                        </p:tgtEl>
                                      </p:cBhvr>
                                    </p:animEffect>
                                  </p:childTnLst>
                                </p:cTn>
                              </p:par>
                            </p:childTnLst>
                          </p:cTn>
                        </p:par>
                        <p:par>
                          <p:cTn fill="hold" id="40" nodeType="afterGroup">
                            <p:stCondLst>
                              <p:cond delay="4750"/>
                            </p:stCondLst>
                            <p:childTnLst>
                              <p:par>
                                <p:cTn fill="hold" id="41" nodeType="afterEffect" presetClass="entr" presetID="10" presetSubtype="0">
                                  <p:stCondLst>
                                    <p:cond delay="0"/>
                                  </p:stCondLst>
                                  <p:childTnLst>
                                    <p:set>
                                      <p:cBhvr>
                                        <p:cTn dur="1" fill="hold" id="42">
                                          <p:stCondLst>
                                            <p:cond delay="0"/>
                                          </p:stCondLst>
                                        </p:cTn>
                                        <p:tgtEl>
                                          <p:spTgt spid="31"/>
                                        </p:tgtEl>
                                        <p:attrNameLst>
                                          <p:attrName>style.visibility</p:attrName>
                                        </p:attrNameLst>
                                      </p:cBhvr>
                                      <p:to>
                                        <p:strVal val="visible"/>
                                      </p:to>
                                    </p:set>
                                    <p:animEffect filter="fade" transition="in">
                                      <p:cBhvr>
                                        <p:cTn dur="500" id="43"/>
                                        <p:tgtEl>
                                          <p:spTgt spid="31"/>
                                        </p:tgtEl>
                                      </p:cBhvr>
                                    </p:animEffect>
                                  </p:childTnLst>
                                </p:cTn>
                              </p:par>
                            </p:childTnLst>
                          </p:cTn>
                        </p:par>
                        <p:par>
                          <p:cTn fill="hold" id="44" nodeType="afterGroup">
                            <p:stCondLst>
                              <p:cond delay="5250"/>
                            </p:stCondLst>
                            <p:childTnLst>
                              <p:par>
                                <p:cTn fill="hold" grpId="0" id="45" nodeType="afterEffect" presetClass="entr" presetID="10" presetSubtype="0">
                                  <p:stCondLst>
                                    <p:cond delay="0"/>
                                  </p:stCondLst>
                                  <p:childTnLst>
                                    <p:set>
                                      <p:cBhvr>
                                        <p:cTn dur="1" fill="hold" id="46">
                                          <p:stCondLst>
                                            <p:cond delay="0"/>
                                          </p:stCondLst>
                                        </p:cTn>
                                        <p:tgtEl>
                                          <p:spTgt spid="35"/>
                                        </p:tgtEl>
                                        <p:attrNameLst>
                                          <p:attrName>style.visibility</p:attrName>
                                        </p:attrNameLst>
                                      </p:cBhvr>
                                      <p:to>
                                        <p:strVal val="visible"/>
                                      </p:to>
                                    </p:set>
                                    <p:animEffect filter="fade" transition="in">
                                      <p:cBhvr>
                                        <p:cTn dur="1000" id="47"/>
                                        <p:tgtEl>
                                          <p:spTgt spid="35"/>
                                        </p:tgtEl>
                                      </p:cBhvr>
                                    </p:animEffect>
                                  </p:childTnLst>
                                </p:cTn>
                              </p:par>
                              <p:par>
                                <p:cTn fill="hold" grpId="0" id="48" nodeType="withEffect" presetClass="entr" presetID="10" presetSubtype="0">
                                  <p:stCondLst>
                                    <p:cond delay="0"/>
                                  </p:stCondLst>
                                  <p:childTnLst>
                                    <p:set>
                                      <p:cBhvr>
                                        <p:cTn dur="1" fill="hold" id="49">
                                          <p:stCondLst>
                                            <p:cond delay="0"/>
                                          </p:stCondLst>
                                        </p:cTn>
                                        <p:tgtEl>
                                          <p:spTgt spid="34"/>
                                        </p:tgtEl>
                                        <p:attrNameLst>
                                          <p:attrName>style.visibility</p:attrName>
                                        </p:attrNameLst>
                                      </p:cBhvr>
                                      <p:to>
                                        <p:strVal val="visible"/>
                                      </p:to>
                                    </p:set>
                                    <p:animEffect filter="fade" transition="in">
                                      <p:cBhvr>
                                        <p:cTn dur="1000" id="50"/>
                                        <p:tgtEl>
                                          <p:spTgt spid="34"/>
                                        </p:tgtEl>
                                      </p:cBhvr>
                                    </p:animEffect>
                                  </p:childTnLst>
                                </p:cTn>
                              </p:par>
                            </p:childTnLst>
                          </p:cTn>
                        </p:par>
                        <p:par>
                          <p:cTn fill="hold" id="51" nodeType="afterGroup">
                            <p:stCondLst>
                              <p:cond delay="6250"/>
                            </p:stCondLst>
                            <p:childTnLst>
                              <p:par>
                                <p:cTn fill="hold" id="52" nodeType="afterEffect" presetClass="entr" presetID="10" presetSubtype="0">
                                  <p:stCondLst>
                                    <p:cond delay="0"/>
                                  </p:stCondLst>
                                  <p:childTnLst>
                                    <p:set>
                                      <p:cBhvr>
                                        <p:cTn dur="1" fill="hold" id="53">
                                          <p:stCondLst>
                                            <p:cond delay="0"/>
                                          </p:stCondLst>
                                        </p:cTn>
                                        <p:tgtEl>
                                          <p:spTgt spid="12"/>
                                        </p:tgtEl>
                                        <p:attrNameLst>
                                          <p:attrName>style.visibility</p:attrName>
                                        </p:attrNameLst>
                                      </p:cBhvr>
                                      <p:to>
                                        <p:strVal val="visible"/>
                                      </p:to>
                                    </p:set>
                                    <p:animEffect filter="fade" transition="in">
                                      <p:cBhvr>
                                        <p:cTn dur="500" id="54"/>
                                        <p:tgtEl>
                                          <p:spTgt spid="12"/>
                                        </p:tgtEl>
                                      </p:cBhvr>
                                    </p:animEffect>
                                  </p:childTnLst>
                                </p:cTn>
                              </p:par>
                            </p:childTnLst>
                          </p:cTn>
                        </p:par>
                        <p:par>
                          <p:cTn fill="hold" id="55" nodeType="afterGroup">
                            <p:stCondLst>
                              <p:cond delay="6750"/>
                            </p:stCondLst>
                            <p:childTnLst>
                              <p:par>
                                <p:cTn fill="hold" grpId="0" id="56" nodeType="afterEffect" presetClass="entr" presetID="10" presetSubtype="0">
                                  <p:stCondLst>
                                    <p:cond delay="0"/>
                                  </p:stCondLst>
                                  <p:childTnLst>
                                    <p:set>
                                      <p:cBhvr>
                                        <p:cTn dur="1" fill="hold" id="57">
                                          <p:stCondLst>
                                            <p:cond delay="0"/>
                                          </p:stCondLst>
                                        </p:cTn>
                                        <p:tgtEl>
                                          <p:spTgt spid="15"/>
                                        </p:tgtEl>
                                        <p:attrNameLst>
                                          <p:attrName>style.visibility</p:attrName>
                                        </p:attrNameLst>
                                      </p:cBhvr>
                                      <p:to>
                                        <p:strVal val="visible"/>
                                      </p:to>
                                    </p:set>
                                    <p:animEffect filter="fade" transition="in">
                                      <p:cBhvr>
                                        <p:cTn dur="1000" id="58"/>
                                        <p:tgtEl>
                                          <p:spTgt spid="15"/>
                                        </p:tgtEl>
                                      </p:cBhvr>
                                    </p:animEffect>
                                  </p:childTnLst>
                                </p:cTn>
                              </p:par>
                              <p:par>
                                <p:cTn fill="hold" grpId="0" id="59" nodeType="withEffect" presetClass="entr" presetID="10" presetSubtype="0">
                                  <p:stCondLst>
                                    <p:cond delay="0"/>
                                  </p:stCondLst>
                                  <p:childTnLst>
                                    <p:set>
                                      <p:cBhvr>
                                        <p:cTn dur="1" fill="hold" id="60">
                                          <p:stCondLst>
                                            <p:cond delay="0"/>
                                          </p:stCondLst>
                                        </p:cTn>
                                        <p:tgtEl>
                                          <p:spTgt spid="14"/>
                                        </p:tgtEl>
                                        <p:attrNameLst>
                                          <p:attrName>style.visibility</p:attrName>
                                        </p:attrNameLst>
                                      </p:cBhvr>
                                      <p:to>
                                        <p:strVal val="visible"/>
                                      </p:to>
                                    </p:set>
                                    <p:animEffect filter="fade" transition="in">
                                      <p:cBhvr>
                                        <p:cTn dur="1000" id="61"/>
                                        <p:tgtEl>
                                          <p:spTgt spid="14"/>
                                        </p:tgtEl>
                                      </p:cBhvr>
                                    </p:animEffect>
                                  </p:childTnLst>
                                </p:cTn>
                              </p:par>
                            </p:childTnLst>
                          </p:cTn>
                        </p:par>
                        <p:par>
                          <p:cTn fill="hold" id="62" nodeType="afterGroup">
                            <p:stCondLst>
                              <p:cond delay="7750"/>
                            </p:stCondLst>
                            <p:childTnLst>
                              <p:par>
                                <p:cTn fill="hold" id="63" nodeType="afterEffect" presetClass="entr" presetID="10" presetSubtype="0">
                                  <p:stCondLst>
                                    <p:cond delay="0"/>
                                  </p:stCondLst>
                                  <p:childTnLst>
                                    <p:set>
                                      <p:cBhvr>
                                        <p:cTn dur="1" fill="hold" id="64">
                                          <p:stCondLst>
                                            <p:cond delay="0"/>
                                          </p:stCondLst>
                                        </p:cTn>
                                        <p:tgtEl>
                                          <p:spTgt spid="16"/>
                                        </p:tgtEl>
                                        <p:attrNameLst>
                                          <p:attrName>style.visibility</p:attrName>
                                        </p:attrNameLst>
                                      </p:cBhvr>
                                      <p:to>
                                        <p:strVal val="visible"/>
                                      </p:to>
                                    </p:set>
                                    <p:animEffect filter="fade" transition="in">
                                      <p:cBhvr>
                                        <p:cTn dur="500" id="65"/>
                                        <p:tgtEl>
                                          <p:spTgt spid="16"/>
                                        </p:tgtEl>
                                      </p:cBhvr>
                                    </p:animEffect>
                                  </p:childTnLst>
                                </p:cTn>
                              </p:par>
                            </p:childTnLst>
                          </p:cTn>
                        </p:par>
                        <p:par>
                          <p:cTn fill="hold" id="66" nodeType="afterGroup">
                            <p:stCondLst>
                              <p:cond delay="8250"/>
                            </p:stCondLst>
                            <p:childTnLst>
                              <p:par>
                                <p:cTn fill="hold" grpId="0" id="67" nodeType="afterEffect" presetClass="entr" presetID="10" presetSubtype="0">
                                  <p:stCondLst>
                                    <p:cond delay="0"/>
                                  </p:stCondLst>
                                  <p:childTnLst>
                                    <p:set>
                                      <p:cBhvr>
                                        <p:cTn dur="1" fill="hold" id="68">
                                          <p:stCondLst>
                                            <p:cond delay="0"/>
                                          </p:stCondLst>
                                        </p:cTn>
                                        <p:tgtEl>
                                          <p:spTgt spid="21"/>
                                        </p:tgtEl>
                                        <p:attrNameLst>
                                          <p:attrName>style.visibility</p:attrName>
                                        </p:attrNameLst>
                                      </p:cBhvr>
                                      <p:to>
                                        <p:strVal val="visible"/>
                                      </p:to>
                                    </p:set>
                                    <p:animEffect filter="fade" transition="in">
                                      <p:cBhvr>
                                        <p:cTn dur="1000" id="69"/>
                                        <p:tgtEl>
                                          <p:spTgt spid="21"/>
                                        </p:tgtEl>
                                      </p:cBhvr>
                                    </p:animEffect>
                                  </p:childTnLst>
                                </p:cTn>
                              </p:par>
                              <p:par>
                                <p:cTn fill="hold" grpId="0" id="70" nodeType="withEffect" presetClass="entr" presetID="10" presetSubtype="0">
                                  <p:stCondLst>
                                    <p:cond delay="0"/>
                                  </p:stCondLst>
                                  <p:childTnLst>
                                    <p:set>
                                      <p:cBhvr>
                                        <p:cTn dur="1" fill="hold" id="71">
                                          <p:stCondLst>
                                            <p:cond delay="0"/>
                                          </p:stCondLst>
                                        </p:cTn>
                                        <p:tgtEl>
                                          <p:spTgt spid="24"/>
                                        </p:tgtEl>
                                        <p:attrNameLst>
                                          <p:attrName>style.visibility</p:attrName>
                                        </p:attrNameLst>
                                      </p:cBhvr>
                                      <p:to>
                                        <p:strVal val="visible"/>
                                      </p:to>
                                    </p:set>
                                    <p:animEffect filter="fade" transition="in">
                                      <p:cBhvr>
                                        <p:cTn dur="1000" id="72"/>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5"/>
      <p:bldP grpId="0" spid="6"/>
      <p:bldP grpId="0" spid="7"/>
      <p:bldP grpId="0" spid="14"/>
      <p:bldP grpId="0" spid="15"/>
      <p:bldP grpId="0" spid="21"/>
      <p:bldP grpId="0" spid="24"/>
      <p:bldP grpId="0" spid="29"/>
      <p:bldP grpId="0" spid="30"/>
      <p:bldP grpId="0" spid="34"/>
      <p:bldP grpId="0" spid="35"/>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3"/>
          <p:cNvSpPr txBox="1"/>
          <p:nvPr/>
        </p:nvSpPr>
        <p:spPr>
          <a:xfrm>
            <a:off x="3923928" y="2108726"/>
            <a:ext cx="1932305" cy="518160"/>
          </a:xfrm>
          <a:prstGeom prst="rect">
            <a:avLst/>
          </a:prstGeom>
          <a:solidFill>
            <a:schemeClr val="accent6">
              <a:lumMod val="75000"/>
            </a:schemeClr>
          </a:solidFill>
        </p:spPr>
        <p:txBody>
          <a:bodyPr rtlCol="0" wrap="none">
            <a:spAutoFit/>
          </a:bodyPr>
          <a:lstStyle/>
          <a:p>
            <a:r>
              <a:rPr altLang="zh-CN" lang="en-US" smtClean="0" sz="2800">
                <a:solidFill>
                  <a:schemeClr val="bg2">
                    <a:lumMod val="90000"/>
                  </a:schemeClr>
                </a:solidFill>
                <a:latin charset="-122" pitchFamily="34" typeface="微软雅黑"/>
                <a:ea charset="-122" pitchFamily="34" typeface="微软雅黑"/>
              </a:rPr>
              <a:t>Part Three</a:t>
            </a:r>
          </a:p>
        </p:txBody>
      </p:sp>
      <p:sp>
        <p:nvSpPr>
          <p:cNvPr id="5" name="TextBox 4"/>
          <p:cNvSpPr txBox="1"/>
          <p:nvPr/>
        </p:nvSpPr>
        <p:spPr>
          <a:xfrm>
            <a:off x="3902790" y="2631946"/>
            <a:ext cx="2829450" cy="518160"/>
          </a:xfrm>
          <a:prstGeom prst="rect">
            <a:avLst/>
          </a:prstGeom>
          <a:noFill/>
        </p:spPr>
        <p:txBody>
          <a:bodyPr rtlCol="0" wrap="square">
            <a:spAutoFit/>
          </a:bodyPr>
          <a:lstStyle/>
          <a:p>
            <a:r>
              <a:rPr altLang="zh-CN" b="1" lang="en-US" smtClean="0" sz="2800">
                <a:solidFill>
                  <a:schemeClr val="accent6">
                    <a:lumMod val="75000"/>
                  </a:schemeClr>
                </a:solidFill>
              </a:rPr>
              <a:t>Enter  Your  Title</a:t>
            </a:r>
          </a:p>
        </p:txBody>
      </p:sp>
      <p:sp>
        <p:nvSpPr>
          <p:cNvPr id="6" name="TextBox 5"/>
          <p:cNvSpPr txBox="1"/>
          <p:nvPr/>
        </p:nvSpPr>
        <p:spPr>
          <a:xfrm>
            <a:off x="2161907" y="1814842"/>
            <a:ext cx="1402080" cy="1554480"/>
          </a:xfrm>
          <a:prstGeom prst="rect">
            <a:avLst/>
          </a:prstGeom>
          <a:noFill/>
        </p:spPr>
        <p:txBody>
          <a:bodyPr rtlCol="0" wrap="none">
            <a:spAutoFit/>
          </a:bodyPr>
          <a:lstStyle/>
          <a:p>
            <a:r>
              <a:rPr altLang="zh-CN" b="1" lang="en-US" smtClean="0" sz="9600">
                <a:solidFill>
                  <a:srgbClr val="FFFFFF"/>
                </a:solidFill>
                <a:latin charset="-128" pitchFamily="18" typeface="Kozuka Mincho Pr6N H"/>
                <a:ea charset="-128" pitchFamily="18" typeface="Kozuka Mincho Pr6N H"/>
              </a:rPr>
              <a:t>03</a:t>
            </a:r>
          </a:p>
        </p:txBody>
      </p:sp>
      <p:cxnSp>
        <p:nvCxnSpPr>
          <p:cNvPr id="7" name="直接连接符 6"/>
          <p:cNvCxnSpPr/>
          <p:nvPr/>
        </p:nvCxnSpPr>
        <p:spPr>
          <a:xfrm>
            <a:off x="2312320" y="3167467"/>
            <a:ext cx="4248472"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312320" y="1819681"/>
            <a:ext cx="4248472"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577957334"/>
      </p:ext>
    </p:extLst>
  </p:cSld>
  <p:clrMapOvr>
    <a:masterClrMapping/>
  </p:clrMapOvr>
  <mc:AlternateContent>
    <mc:Choice Requires="p14">
      <p:transition advClick="0" p14:dur="250">
        <p:wipe/>
      </p:transition>
    </mc:Choice>
    <mc:Fallback>
      <p:transition advClick="0">
        <p:wip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750" id="7"/>
                                        <p:tgtEl>
                                          <p:spTgt spid="7"/>
                                        </p:tgtEl>
                                      </p:cBhvr>
                                    </p:animEffect>
                                    <p:anim calcmode="lin" valueType="num">
                                      <p:cBhvr>
                                        <p:cTn dur="750" fill="hold" id="8"/>
                                        <p:tgtEl>
                                          <p:spTgt spid="7"/>
                                        </p:tgtEl>
                                        <p:attrNameLst>
                                          <p:attrName>ppt_x</p:attrName>
                                        </p:attrNameLst>
                                      </p:cBhvr>
                                      <p:tavLst>
                                        <p:tav tm="0">
                                          <p:val>
                                            <p:strVal val="#ppt_x"/>
                                          </p:val>
                                        </p:tav>
                                        <p:tav tm="100000">
                                          <p:val>
                                            <p:strVal val="#ppt_x"/>
                                          </p:val>
                                        </p:tav>
                                      </p:tavLst>
                                    </p:anim>
                                    <p:anim calcmode="lin" valueType="num">
                                      <p:cBhvr>
                                        <p:cTn dur="750" fill="hold" id="9"/>
                                        <p:tgtEl>
                                          <p:spTgt spid="7"/>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8"/>
                                        </p:tgtEl>
                                        <p:attrNameLst>
                                          <p:attrName>style.visibility</p:attrName>
                                        </p:attrNameLst>
                                      </p:cBhvr>
                                      <p:to>
                                        <p:strVal val="visible"/>
                                      </p:to>
                                    </p:set>
                                    <p:animEffect filter="fade" transition="in">
                                      <p:cBhvr>
                                        <p:cTn dur="750" id="12"/>
                                        <p:tgtEl>
                                          <p:spTgt spid="8"/>
                                        </p:tgtEl>
                                      </p:cBhvr>
                                    </p:animEffect>
                                    <p:anim calcmode="lin" valueType="num">
                                      <p:cBhvr>
                                        <p:cTn dur="750" fill="hold" id="13"/>
                                        <p:tgtEl>
                                          <p:spTgt spid="8"/>
                                        </p:tgtEl>
                                        <p:attrNameLst>
                                          <p:attrName>ppt_x</p:attrName>
                                        </p:attrNameLst>
                                      </p:cBhvr>
                                      <p:tavLst>
                                        <p:tav tm="0">
                                          <p:val>
                                            <p:strVal val="#ppt_x"/>
                                          </p:val>
                                        </p:tav>
                                        <p:tav tm="100000">
                                          <p:val>
                                            <p:strVal val="#ppt_x"/>
                                          </p:val>
                                        </p:tav>
                                      </p:tavLst>
                                    </p:anim>
                                    <p:anim calcmode="lin" valueType="num">
                                      <p:cBhvr>
                                        <p:cTn dur="750" fill="hold" id="14"/>
                                        <p:tgtEl>
                                          <p:spTgt spid="8"/>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750"/>
                            </p:stCondLst>
                            <p:childTnLst>
                              <p:par>
                                <p:cTn fill="hold" grpId="0" id="16" nodeType="afterEffect" presetClass="entr" presetID="22" presetSubtype="4">
                                  <p:stCondLst>
                                    <p:cond delay="0"/>
                                  </p:stCondLst>
                                  <p:childTnLst>
                                    <p:set>
                                      <p:cBhvr>
                                        <p:cTn dur="1" fill="hold" id="17">
                                          <p:stCondLst>
                                            <p:cond delay="0"/>
                                          </p:stCondLst>
                                        </p:cTn>
                                        <p:tgtEl>
                                          <p:spTgt spid="6"/>
                                        </p:tgtEl>
                                        <p:attrNameLst>
                                          <p:attrName>style.visibility</p:attrName>
                                        </p:attrNameLst>
                                      </p:cBhvr>
                                      <p:to>
                                        <p:strVal val="visible"/>
                                      </p:to>
                                    </p:set>
                                    <p:animEffect filter="wipe(down)" transition="in">
                                      <p:cBhvr>
                                        <p:cTn dur="1000" id="18"/>
                                        <p:tgtEl>
                                          <p:spTgt spid="6"/>
                                        </p:tgtEl>
                                      </p:cBhvr>
                                    </p:animEffect>
                                  </p:childTnLst>
                                </p:cTn>
                              </p:par>
                            </p:childTnLst>
                          </p:cTn>
                        </p:par>
                        <p:par>
                          <p:cTn fill="hold" id="19" nodeType="afterGroup">
                            <p:stCondLst>
                              <p:cond delay="1750"/>
                            </p:stCondLst>
                            <p:childTnLst>
                              <p:par>
                                <p:cTn fill="hold" grpId="0" id="20" nodeType="afterEffect" presetClass="entr" presetID="22" presetSubtype="8">
                                  <p:stCondLst>
                                    <p:cond delay="0"/>
                                  </p:stCondLst>
                                  <p:childTnLst>
                                    <p:set>
                                      <p:cBhvr>
                                        <p:cTn dur="1" fill="hold" id="21">
                                          <p:stCondLst>
                                            <p:cond delay="0"/>
                                          </p:stCondLst>
                                        </p:cTn>
                                        <p:tgtEl>
                                          <p:spTgt spid="4"/>
                                        </p:tgtEl>
                                        <p:attrNameLst>
                                          <p:attrName>style.visibility</p:attrName>
                                        </p:attrNameLst>
                                      </p:cBhvr>
                                      <p:to>
                                        <p:strVal val="visible"/>
                                      </p:to>
                                    </p:set>
                                    <p:animEffect filter="wipe(left)" transition="in">
                                      <p:cBhvr>
                                        <p:cTn dur="1000" id="22"/>
                                        <p:tgtEl>
                                          <p:spTgt spid="4"/>
                                        </p:tgtEl>
                                      </p:cBhvr>
                                    </p:animEffect>
                                  </p:childTnLst>
                                </p:cTn>
                              </p:par>
                            </p:childTnLst>
                          </p:cTn>
                        </p:par>
                        <p:par>
                          <p:cTn fill="hold" id="23" nodeType="afterGroup">
                            <p:stCondLst>
                              <p:cond delay="2750"/>
                            </p:stCondLst>
                            <p:childTnLst>
                              <p:par>
                                <p:cTn fill="hold" grpId="0" id="24" nodeType="afterEffect" presetClass="entr" presetID="47" presetSubtype="0">
                                  <p:stCondLst>
                                    <p:cond delay="0"/>
                                  </p:stCondLst>
                                  <p:childTnLst>
                                    <p:set>
                                      <p:cBhvr>
                                        <p:cTn dur="1" fill="hold" id="25">
                                          <p:stCondLst>
                                            <p:cond delay="0"/>
                                          </p:stCondLst>
                                        </p:cTn>
                                        <p:tgtEl>
                                          <p:spTgt spid="5"/>
                                        </p:tgtEl>
                                        <p:attrNameLst>
                                          <p:attrName>style.visibility</p:attrName>
                                        </p:attrNameLst>
                                      </p:cBhvr>
                                      <p:to>
                                        <p:strVal val="visible"/>
                                      </p:to>
                                    </p:set>
                                    <p:animEffect filter="fade" transition="in">
                                      <p:cBhvr>
                                        <p:cTn dur="1000" id="26"/>
                                        <p:tgtEl>
                                          <p:spTgt spid="5"/>
                                        </p:tgtEl>
                                      </p:cBhvr>
                                    </p:animEffect>
                                    <p:anim calcmode="lin" valueType="num">
                                      <p:cBhvr>
                                        <p:cTn dur="1000" fill="hold" id="27"/>
                                        <p:tgtEl>
                                          <p:spTgt spid="5"/>
                                        </p:tgtEl>
                                        <p:attrNameLst>
                                          <p:attrName>ppt_x</p:attrName>
                                        </p:attrNameLst>
                                      </p:cBhvr>
                                      <p:tavLst>
                                        <p:tav tm="0">
                                          <p:val>
                                            <p:strVal val="#ppt_x"/>
                                          </p:val>
                                        </p:tav>
                                        <p:tav tm="100000">
                                          <p:val>
                                            <p:strVal val="#ppt_x"/>
                                          </p:val>
                                        </p:tav>
                                      </p:tavLst>
                                    </p:anim>
                                    <p:anim calcmode="lin" valueType="num">
                                      <p:cBhvr>
                                        <p:cTn dur="1000" fill="hold" id="28"/>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366036"/>
            <a:ext cx="3203848" cy="518160"/>
          </a:xfrm>
          <a:prstGeom prst="rect">
            <a:avLst/>
          </a:prstGeom>
        </p:spPr>
        <p:txBody>
          <a:bodyPr wrap="square">
            <a:spAutoFit/>
          </a:bodyPr>
          <a:lstStyle/>
          <a:p>
            <a:pPr algn="l" defTabSz="914400" eaLnBrk="1" fontAlgn="auto" hangingPunct="1" indent="0" latinLnBrk="0" marL="0" marR="0" rtl="0">
              <a:lnSpc>
                <a:spcPct val="100000"/>
              </a:lnSpc>
              <a:spcBef>
                <a:spcPct val="0"/>
              </a:spcBef>
              <a:spcAft>
                <a:spcPct val="0"/>
              </a:spcAft>
              <a:buClrTx/>
              <a:buSzTx/>
              <a:buFontTx/>
              <a:buNone/>
              <a:defRPr/>
            </a:pPr>
            <a:r>
              <a:rPr altLang="zh-CN" b="1" lang="en-US" smtClean="0" sz="2800">
                <a:solidFill>
                  <a:schemeClr val="bg1"/>
                </a:solidFill>
              </a:rPr>
              <a:t>3-1 Enter  Your  Title</a:t>
            </a:r>
          </a:p>
        </p:txBody>
      </p:sp>
      <p:pic>
        <p:nvPicPr>
          <p:cNvPr id="3" name="Picture 13"/>
          <p:cNvPicPr>
            <a:picLocks noChangeArrowheads="1" noChangeAspect="1"/>
          </p:cNvPicPr>
          <p:nvPr/>
        </p:nvPicPr>
        <p:blipFill>
          <a:blip r:embed="rId2">
            <a:extLst>
              <a:ext uri="{28A0092B-C50C-407E-A947-70E740481C1C}">
                <a14:useLocalDpi val="0"/>
              </a:ext>
            </a:extLst>
          </a:blip>
          <a:stretch>
            <a:fillRect/>
          </a:stretch>
        </p:blipFill>
        <p:spPr bwMode="auto">
          <a:xfrm>
            <a:off x="2680875" y="1404210"/>
            <a:ext cx="1711123" cy="3097796"/>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pic>
        <p:nvPicPr>
          <p:cNvPr id="4" name="Picture 8"/>
          <p:cNvPicPr>
            <a:picLocks noChangeArrowheads="1" noChangeAspect="1"/>
          </p:cNvPicPr>
          <p:nvPr/>
        </p:nvPicPr>
        <p:blipFill>
          <a:blip r:embed="rId3">
            <a:extLst>
              <a:ext uri="{28A0092B-C50C-407E-A947-70E740481C1C}">
                <a14:useLocalDpi val="0"/>
              </a:ext>
            </a:extLst>
          </a:blip>
          <a:srcRect b="6182" r="3094"/>
          <a:stretch>
            <a:fillRect/>
          </a:stretch>
        </p:blipFill>
        <p:spPr bwMode="auto">
          <a:xfrm>
            <a:off x="527752" y="1419622"/>
            <a:ext cx="1710232" cy="3120908"/>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pic>
        <p:nvPicPr>
          <p:cNvPr id="6" name="Picture 5"/>
          <p:cNvPicPr>
            <a:picLocks noChangeAspect="1"/>
          </p:cNvPicPr>
          <p:nvPr/>
        </p:nvPicPr>
        <p:blipFill>
          <a:blip r:embed="rId4">
            <a:extLst>
              <a:ext uri="{28A0092B-C50C-407E-A947-70E740481C1C}">
                <a14:useLocalDpi val="0"/>
              </a:ext>
            </a:extLst>
          </a:blip>
          <a:srcRect l="25693" r="31145"/>
          <a:stretch>
            <a:fillRect/>
          </a:stretch>
        </p:blipFill>
        <p:spPr bwMode="auto">
          <a:xfrm>
            <a:off x="4816250" y="1399882"/>
            <a:ext cx="1718425" cy="31557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7" name="Picture 7"/>
          <p:cNvPicPr>
            <a:picLocks noChangeArrowheads="1" noChangeAspect="1"/>
          </p:cNvPicPr>
          <p:nvPr/>
        </p:nvPicPr>
        <p:blipFill>
          <a:blip r:embed="rId5">
            <a:extLst>
              <a:ext uri="{28A0092B-C50C-407E-A947-70E740481C1C}">
                <a14:useLocalDpi val="0"/>
              </a:ext>
            </a:extLst>
          </a:blip>
          <a:srcRect l="17909"/>
          <a:stretch>
            <a:fillRect/>
          </a:stretch>
        </p:blipFill>
        <p:spPr bwMode="auto">
          <a:xfrm>
            <a:off x="6948264" y="1399551"/>
            <a:ext cx="1712970" cy="31601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8" name="Group 13"/>
          <p:cNvGrpSpPr/>
          <p:nvPr/>
        </p:nvGrpSpPr>
        <p:grpSpPr>
          <a:xfrm>
            <a:off x="4809902" y="4177442"/>
            <a:ext cx="1724774" cy="2138207"/>
            <a:chOff x="6280150" y="4142013"/>
            <a:chExt cx="2784976" cy="2742550"/>
          </a:xfrm>
        </p:grpSpPr>
        <p:sp>
          <p:nvSpPr>
            <p:cNvPr id="9" name="Rectangle 22"/>
            <p:cNvSpPr/>
            <p:nvPr/>
          </p:nvSpPr>
          <p:spPr bwMode="auto">
            <a:xfrm>
              <a:off x="6280150" y="4142013"/>
              <a:ext cx="2768600" cy="850901"/>
            </a:xfrm>
            <a:prstGeom prst="rect">
              <a:avLst/>
            </a:prstGeom>
            <a:solidFill>
              <a:schemeClr val="tx1">
                <a:lumMod val="50000"/>
                <a:lumOff val="50000"/>
              </a:schemeClr>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ctr" bIns="46630" lIns="279781" rIns="46630" tIns="46630"/>
            <a:lstStyle/>
            <a:p>
              <a:pPr defTabSz="931939">
                <a:lnSpc>
                  <a:spcPct val="90000"/>
                </a:lnSpc>
                <a:defRPr/>
              </a:pPr>
              <a:r>
                <a:rPr altLang="zh-CN" b="1" lang="en-US">
                  <a:solidFill>
                    <a:schemeClr val="accent6">
                      <a:lumMod val="75000"/>
                    </a:schemeClr>
                  </a:solidFill>
                </a:rPr>
                <a:t>Add your title</a:t>
              </a:r>
            </a:p>
          </p:txBody>
        </p:sp>
        <p:grpSp>
          <p:nvGrpSpPr>
            <p:cNvPr id="10" name="Group 8"/>
            <p:cNvGrpSpPr/>
            <p:nvPr/>
          </p:nvGrpSpPr>
          <p:grpSpPr>
            <a:xfrm>
              <a:off x="6280150" y="4851332"/>
              <a:ext cx="2784976" cy="2033231"/>
              <a:chOff x="6280150" y="4851332"/>
              <a:chExt cx="2784976" cy="2033231"/>
            </a:xfrm>
          </p:grpSpPr>
          <p:sp>
            <p:nvSpPr>
              <p:cNvPr id="11" name="Rectangle 29"/>
              <p:cNvSpPr/>
              <p:nvPr/>
            </p:nvSpPr>
            <p:spPr bwMode="auto">
              <a:xfrm>
                <a:off x="6280150" y="4851332"/>
                <a:ext cx="2772524" cy="2033231"/>
              </a:xfrm>
              <a:prstGeom prst="rect">
                <a:avLst/>
              </a:prstGeom>
              <a:solidFill>
                <a:srgbClr val="000000">
                  <a:alpha val="67843"/>
                </a:srgbClr>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ctr" bIns="46630" lIns="46630" rIns="46630" tIns="46630"/>
              <a:lstStyle/>
              <a:p>
                <a:pPr algn="ctr" defTabSz="931863">
                  <a:defRPr/>
                </a:pPr>
                <a:endParaRPr altLang="zh-CN" lang="en-US" sz="1400">
                  <a:solidFill>
                    <a:schemeClr val="tx1"/>
                  </a:solidFill>
                  <a:cs charset="0" pitchFamily="34" typeface="Segoe UI"/>
                </a:endParaRPr>
              </a:p>
            </p:txBody>
          </p:sp>
          <p:sp>
            <p:nvSpPr>
              <p:cNvPr id="12" name="Rectangle 20"/>
              <p:cNvSpPr/>
              <p:nvPr/>
            </p:nvSpPr>
            <p:spPr bwMode="auto">
              <a:xfrm>
                <a:off x="6280150" y="5130379"/>
                <a:ext cx="2784976" cy="1619808"/>
              </a:xfrm>
              <a:prstGeom prst="rect">
                <a:avLst/>
              </a:prstGeom>
              <a:noFill/>
              <a:ln>
                <a:noFill/>
                <a:headEnd len="med" type="none" w="med"/>
                <a:tailEnd len="med" type="none" w="med"/>
              </a:ln>
            </p:spPr>
            <p:style>
              <a:lnRef idx="2">
                <a:schemeClr val="accent1">
                  <a:shade val="50000"/>
                </a:schemeClr>
              </a:lnRef>
              <a:fillRef idx="1">
                <a:schemeClr val="accent1"/>
              </a:fillRef>
              <a:effectRef idx="0">
                <a:schemeClr val="accent1"/>
              </a:effectRef>
              <a:fontRef idx="minor">
                <a:schemeClr val="lt1"/>
              </a:fontRef>
            </p:style>
            <p:txBody>
              <a:bodyPr bIns="93260" lIns="93260" rIns="93256" tIns="186521"/>
              <a:lstStyle/>
              <a:p>
                <a:pPr>
                  <a:lnSpc>
                    <a:spcPct val="150000"/>
                  </a:lnSpc>
                  <a:buClr>
                    <a:schemeClr val="accent6">
                      <a:lumMod val="75000"/>
                    </a:schemeClr>
                  </a:buClr>
                </a:pPr>
                <a:r>
                  <a:rPr altLang="zh-CN" lang="en-US" sz="1400"/>
                  <a:t>You can click here to enter your text. </a:t>
                </a:r>
              </a:p>
            </p:txBody>
          </p:sp>
        </p:grpSp>
      </p:grpSp>
      <p:grpSp>
        <p:nvGrpSpPr>
          <p:cNvPr id="13" name="Group 12"/>
          <p:cNvGrpSpPr/>
          <p:nvPr/>
        </p:nvGrpSpPr>
        <p:grpSpPr>
          <a:xfrm>
            <a:off x="2676301" y="4177442"/>
            <a:ext cx="1715698" cy="2138207"/>
            <a:chOff x="3136785" y="4142016"/>
            <a:chExt cx="2771891" cy="2742548"/>
          </a:xfrm>
        </p:grpSpPr>
        <p:sp>
          <p:nvSpPr>
            <p:cNvPr id="14" name="Rectangle 21"/>
            <p:cNvSpPr/>
            <p:nvPr/>
          </p:nvSpPr>
          <p:spPr bwMode="auto">
            <a:xfrm>
              <a:off x="3140075" y="4142016"/>
              <a:ext cx="2768600" cy="850901"/>
            </a:xfrm>
            <a:prstGeom prst="rect">
              <a:avLst/>
            </a:prstGeom>
            <a:solidFill>
              <a:schemeClr val="tx1">
                <a:lumMod val="50000"/>
                <a:lumOff val="50000"/>
              </a:schemeClr>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ctr" bIns="46630" lIns="279781" rIns="46630" tIns="46630"/>
            <a:lstStyle/>
            <a:p>
              <a:pPr defTabSz="931939">
                <a:lnSpc>
                  <a:spcPct val="90000"/>
                </a:lnSpc>
                <a:defRPr/>
              </a:pPr>
              <a:r>
                <a:rPr altLang="zh-CN" b="1" lang="en-US">
                  <a:solidFill>
                    <a:schemeClr val="accent6">
                      <a:lumMod val="75000"/>
                    </a:schemeClr>
                  </a:solidFill>
                </a:rPr>
                <a:t>Add your title</a:t>
              </a:r>
            </a:p>
          </p:txBody>
        </p:sp>
        <p:grpSp>
          <p:nvGrpSpPr>
            <p:cNvPr id="15" name="Group 7"/>
            <p:cNvGrpSpPr/>
            <p:nvPr/>
          </p:nvGrpSpPr>
          <p:grpSpPr>
            <a:xfrm>
              <a:off x="3136785" y="4860145"/>
              <a:ext cx="2771891" cy="2024419"/>
              <a:chOff x="3136785" y="4860145"/>
              <a:chExt cx="2771891" cy="2024419"/>
            </a:xfrm>
          </p:grpSpPr>
          <p:sp>
            <p:nvSpPr>
              <p:cNvPr id="16" name="Rectangle 28"/>
              <p:cNvSpPr/>
              <p:nvPr/>
            </p:nvSpPr>
            <p:spPr bwMode="auto">
              <a:xfrm>
                <a:off x="3136785" y="4860145"/>
                <a:ext cx="2771890" cy="2024419"/>
              </a:xfrm>
              <a:prstGeom prst="rect">
                <a:avLst/>
              </a:prstGeom>
              <a:solidFill>
                <a:srgbClr val="000000">
                  <a:alpha val="67843"/>
                </a:srgbClr>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ctr" bIns="46630" lIns="46630" rIns="46630" tIns="46630"/>
              <a:lstStyle/>
              <a:p>
                <a:pPr algn="ctr" defTabSz="931863">
                  <a:defRPr/>
                </a:pPr>
                <a:endParaRPr altLang="zh-CN" lang="en-US" sz="1400">
                  <a:solidFill>
                    <a:schemeClr val="tx1"/>
                  </a:solidFill>
                  <a:cs charset="0" pitchFamily="34" typeface="Segoe UI"/>
                </a:endParaRPr>
              </a:p>
            </p:txBody>
          </p:sp>
          <p:sp>
            <p:nvSpPr>
              <p:cNvPr id="17" name="Rectangle 26"/>
              <p:cNvSpPr/>
              <p:nvPr/>
            </p:nvSpPr>
            <p:spPr bwMode="auto">
              <a:xfrm>
                <a:off x="3138989" y="5130381"/>
                <a:ext cx="2769687" cy="1619809"/>
              </a:xfrm>
              <a:prstGeom prst="rect">
                <a:avLst/>
              </a:prstGeom>
              <a:noFill/>
              <a:ln>
                <a:noFill/>
                <a:headEnd len="med" type="none" w="med"/>
                <a:tailEnd len="med" type="none" w="med"/>
              </a:ln>
            </p:spPr>
            <p:style>
              <a:lnRef idx="2">
                <a:schemeClr val="accent1">
                  <a:shade val="50000"/>
                </a:schemeClr>
              </a:lnRef>
              <a:fillRef idx="1">
                <a:schemeClr val="accent1"/>
              </a:fillRef>
              <a:effectRef idx="0">
                <a:schemeClr val="accent1"/>
              </a:effectRef>
              <a:fontRef idx="minor">
                <a:schemeClr val="lt1"/>
              </a:fontRef>
            </p:style>
            <p:txBody>
              <a:bodyPr bIns="93260" lIns="93260" rIns="93256" tIns="186521"/>
              <a:lstStyle/>
              <a:p>
                <a:pPr>
                  <a:lnSpc>
                    <a:spcPct val="150000"/>
                  </a:lnSpc>
                  <a:buClr>
                    <a:schemeClr val="accent6">
                      <a:lumMod val="75000"/>
                    </a:schemeClr>
                  </a:buClr>
                </a:pPr>
                <a:r>
                  <a:rPr altLang="zh-CN" lang="en-US" sz="1400"/>
                  <a:t>You can click here to enter your text. </a:t>
                </a:r>
              </a:p>
            </p:txBody>
          </p:sp>
        </p:grpSp>
      </p:grpSp>
      <p:grpSp>
        <p:nvGrpSpPr>
          <p:cNvPr id="18" name="Group 14"/>
          <p:cNvGrpSpPr/>
          <p:nvPr/>
        </p:nvGrpSpPr>
        <p:grpSpPr>
          <a:xfrm>
            <a:off x="6953025" y="4177442"/>
            <a:ext cx="1714334" cy="2138207"/>
            <a:chOff x="9420225" y="4142016"/>
            <a:chExt cx="2768600" cy="2742548"/>
          </a:xfrm>
        </p:grpSpPr>
        <p:sp>
          <p:nvSpPr>
            <p:cNvPr id="19" name="Rectangle 23"/>
            <p:cNvSpPr/>
            <p:nvPr/>
          </p:nvSpPr>
          <p:spPr bwMode="auto">
            <a:xfrm>
              <a:off x="9420225" y="4142016"/>
              <a:ext cx="2768600" cy="850901"/>
            </a:xfrm>
            <a:prstGeom prst="rect">
              <a:avLst/>
            </a:prstGeom>
            <a:solidFill>
              <a:schemeClr val="accent6">
                <a:lumMod val="75000"/>
              </a:schemeClr>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ctr" bIns="46630" lIns="279781" rIns="46630" tIns="46630"/>
            <a:lstStyle/>
            <a:p>
              <a:pPr defTabSz="931939">
                <a:lnSpc>
                  <a:spcPct val="90000"/>
                </a:lnSpc>
                <a:defRPr/>
              </a:pPr>
              <a:r>
                <a:rPr altLang="zh-CN" b="1" lang="en-US">
                  <a:solidFill>
                    <a:schemeClr val="bg1"/>
                  </a:solidFill>
                </a:rPr>
                <a:t>Add your title</a:t>
              </a:r>
            </a:p>
          </p:txBody>
        </p:sp>
        <p:grpSp>
          <p:nvGrpSpPr>
            <p:cNvPr id="20" name="Group 9"/>
            <p:cNvGrpSpPr/>
            <p:nvPr/>
          </p:nvGrpSpPr>
          <p:grpSpPr>
            <a:xfrm>
              <a:off x="9420225" y="4857942"/>
              <a:ext cx="2768600" cy="2026622"/>
              <a:chOff x="9420225" y="4857942"/>
              <a:chExt cx="2768600" cy="2026622"/>
            </a:xfrm>
          </p:grpSpPr>
          <p:sp>
            <p:nvSpPr>
              <p:cNvPr id="21" name="Rectangle 30"/>
              <p:cNvSpPr/>
              <p:nvPr/>
            </p:nvSpPr>
            <p:spPr bwMode="auto">
              <a:xfrm>
                <a:off x="9420225" y="4857942"/>
                <a:ext cx="2768600" cy="2026622"/>
              </a:xfrm>
              <a:prstGeom prst="rect">
                <a:avLst/>
              </a:prstGeom>
              <a:solidFill>
                <a:srgbClr val="000000">
                  <a:alpha val="67843"/>
                </a:srgbClr>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ctr" bIns="46630" lIns="46630" rIns="46630" tIns="46630"/>
              <a:lstStyle/>
              <a:p>
                <a:pPr algn="ctr" defTabSz="931863">
                  <a:defRPr/>
                </a:pPr>
                <a:endParaRPr altLang="zh-CN" lang="en-US" sz="1400">
                  <a:solidFill>
                    <a:schemeClr val="tx1"/>
                  </a:solidFill>
                  <a:cs charset="0" pitchFamily="34" typeface="Segoe UI"/>
                </a:endParaRPr>
              </a:p>
            </p:txBody>
          </p:sp>
          <p:sp>
            <p:nvSpPr>
              <p:cNvPr id="22" name="Rectangle 27"/>
              <p:cNvSpPr/>
              <p:nvPr/>
            </p:nvSpPr>
            <p:spPr bwMode="auto">
              <a:xfrm>
                <a:off x="9420225" y="5130380"/>
                <a:ext cx="2758708" cy="1489841"/>
              </a:xfrm>
              <a:prstGeom prst="rect">
                <a:avLst/>
              </a:prstGeom>
              <a:noFill/>
              <a:ln>
                <a:noFill/>
                <a:headEnd len="med" type="none" w="med"/>
                <a:tailEnd len="med" type="none" w="med"/>
              </a:ln>
            </p:spPr>
            <p:style>
              <a:lnRef idx="2">
                <a:schemeClr val="accent1">
                  <a:shade val="50000"/>
                </a:schemeClr>
              </a:lnRef>
              <a:fillRef idx="1">
                <a:schemeClr val="accent1"/>
              </a:fillRef>
              <a:effectRef idx="0">
                <a:schemeClr val="accent1"/>
              </a:effectRef>
              <a:fontRef idx="minor">
                <a:schemeClr val="lt1"/>
              </a:fontRef>
            </p:style>
            <p:txBody>
              <a:bodyPr bIns="93260" lIns="65282" rIns="93256" tIns="186521"/>
              <a:lstStyle/>
              <a:p>
                <a:pPr>
                  <a:lnSpc>
                    <a:spcPct val="150000"/>
                  </a:lnSpc>
                  <a:buClr>
                    <a:schemeClr val="accent6">
                      <a:lumMod val="75000"/>
                    </a:schemeClr>
                  </a:buClr>
                </a:pPr>
                <a:r>
                  <a:rPr altLang="zh-CN" lang="en-US" sz="1400"/>
                  <a:t>You can click here to enter your text. </a:t>
                </a:r>
              </a:p>
            </p:txBody>
          </p:sp>
        </p:grpSp>
      </p:grpSp>
      <p:grpSp>
        <p:nvGrpSpPr>
          <p:cNvPr id="23" name="Group 11"/>
          <p:cNvGrpSpPr/>
          <p:nvPr/>
        </p:nvGrpSpPr>
        <p:grpSpPr>
          <a:xfrm>
            <a:off x="523650" y="4177442"/>
            <a:ext cx="1714334" cy="2138207"/>
            <a:chOff x="0" y="4142016"/>
            <a:chExt cx="2768600" cy="2742548"/>
          </a:xfrm>
        </p:grpSpPr>
        <p:sp>
          <p:nvSpPr>
            <p:cNvPr id="24" name="Rectangle 1"/>
            <p:cNvSpPr/>
            <p:nvPr/>
          </p:nvSpPr>
          <p:spPr bwMode="auto">
            <a:xfrm>
              <a:off x="0" y="4142016"/>
              <a:ext cx="2768600" cy="850901"/>
            </a:xfrm>
            <a:prstGeom prst="rect">
              <a:avLst/>
            </a:prstGeom>
            <a:solidFill>
              <a:schemeClr val="tx1">
                <a:lumMod val="50000"/>
                <a:lumOff val="50000"/>
              </a:schemeClr>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ctr" bIns="46630" lIns="279781" rIns="46630" tIns="46630"/>
            <a:lstStyle/>
            <a:p>
              <a:pPr defTabSz="931939">
                <a:lnSpc>
                  <a:spcPct val="90000"/>
                </a:lnSpc>
              </a:pPr>
              <a:r>
                <a:rPr altLang="zh-CN" b="1" lang="en-US">
                  <a:solidFill>
                    <a:schemeClr val="accent6">
                      <a:lumMod val="75000"/>
                    </a:schemeClr>
                  </a:solidFill>
                </a:rPr>
                <a:t>Add your title</a:t>
              </a:r>
            </a:p>
          </p:txBody>
        </p:sp>
        <p:sp>
          <p:nvSpPr>
            <p:cNvPr id="25" name="Rectangle 4"/>
            <p:cNvSpPr/>
            <p:nvPr/>
          </p:nvSpPr>
          <p:spPr bwMode="auto">
            <a:xfrm>
              <a:off x="0" y="4860145"/>
              <a:ext cx="2768600" cy="2024419"/>
            </a:xfrm>
            <a:prstGeom prst="rect">
              <a:avLst/>
            </a:prstGeom>
            <a:solidFill>
              <a:srgbClr val="000000">
                <a:alpha val="67843"/>
              </a:srgbClr>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ctr" bIns="46630" lIns="46630" rIns="46630" tIns="46630"/>
            <a:lstStyle/>
            <a:p>
              <a:pPr algn="ctr" defTabSz="931863">
                <a:lnSpc>
                  <a:spcPct val="150000"/>
                </a:lnSpc>
                <a:defRPr/>
              </a:pPr>
              <a:endParaRPr altLang="zh-CN" lang="en-US" sz="1400">
                <a:solidFill>
                  <a:schemeClr val="tx1"/>
                </a:solidFill>
                <a:latin charset="-122" pitchFamily="34" typeface="微软雅黑"/>
                <a:ea charset="-122" pitchFamily="34" typeface="微软雅黑"/>
                <a:cs charset="0" pitchFamily="34" typeface="Segoe UI"/>
              </a:endParaRPr>
            </a:p>
          </p:txBody>
        </p:sp>
        <p:sp>
          <p:nvSpPr>
            <p:cNvPr id="26" name="Rectangle 19"/>
            <p:cNvSpPr/>
            <p:nvPr/>
          </p:nvSpPr>
          <p:spPr bwMode="auto">
            <a:xfrm>
              <a:off x="30836" y="5130382"/>
              <a:ext cx="2737764" cy="1628621"/>
            </a:xfrm>
            <a:prstGeom prst="rect">
              <a:avLst/>
            </a:prstGeom>
            <a:noFill/>
            <a:ln>
              <a:noFill/>
              <a:headEnd len="med" type="none" w="med"/>
              <a:tailEnd len="med" type="none" w="med"/>
            </a:ln>
          </p:spPr>
          <p:style>
            <a:lnRef idx="2">
              <a:schemeClr val="accent1">
                <a:shade val="50000"/>
              </a:schemeClr>
            </a:lnRef>
            <a:fillRef idx="1">
              <a:schemeClr val="accent1"/>
            </a:fillRef>
            <a:effectRef idx="0">
              <a:schemeClr val="accent1"/>
            </a:effectRef>
            <a:fontRef idx="minor">
              <a:schemeClr val="lt1"/>
            </a:fontRef>
          </p:style>
          <p:txBody>
            <a:bodyPr bIns="93260" lIns="93260" rIns="93256" tIns="186521"/>
            <a:lstStyle/>
            <a:p>
              <a:pPr defTabSz="931863">
                <a:lnSpc>
                  <a:spcPct val="150000"/>
                </a:lnSpc>
                <a:spcAft>
                  <a:spcPts val="1225"/>
                </a:spcAft>
                <a:defRPr/>
              </a:pPr>
              <a:r>
                <a:rPr altLang="zh-CN" lang="en-US" sz="1400"/>
                <a:t>You can click here to enter your text. </a:t>
              </a:r>
            </a:p>
          </p:txBody>
        </p:sp>
      </p:grpSp>
    </p:spTree>
    <p:extLst>
      <p:ext uri="{BB962C8B-B14F-4D97-AF65-F5344CB8AC3E}">
        <p14:creationId val="2882161748"/>
      </p:ext>
    </p:extLst>
  </p:cSld>
  <p:clrMapOvr>
    <a:masterClrMapping/>
  </p:clrMapOvr>
  <mc:AlternateContent>
    <mc:Choice Requires="p14">
      <p:transition advClick="0" p14:dur="1500" spd="slow">
        <p:split orient="vert"/>
      </p:transition>
    </mc:Choice>
    <mc:Fallback>
      <p:transition advClick="0"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750" fill="hold" id="7"/>
                                        <p:tgtEl>
                                          <p:spTgt spid="2"/>
                                        </p:tgtEl>
                                        <p:attrNameLst>
                                          <p:attrName>ppt_x</p:attrName>
                                        </p:attrNameLst>
                                      </p:cBhvr>
                                      <p:tavLst>
                                        <p:tav tm="0">
                                          <p:val>
                                            <p:strVal val="0-#ppt_w/2"/>
                                          </p:val>
                                        </p:tav>
                                        <p:tav tm="100000">
                                          <p:val>
                                            <p:strVal val="#ppt_x"/>
                                          </p:val>
                                        </p:tav>
                                      </p:tavLst>
                                    </p:anim>
                                    <p:anim calcmode="lin" valueType="num">
                                      <p:cBhvr additive="base">
                                        <p:cTn dur="75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id="10" nodeType="afterEffect" presetClass="entr" presetID="10" presetSubtype="0">
                                  <p:stCondLst>
                                    <p:cond delay="0"/>
                                  </p:stCondLst>
                                  <p:childTnLst>
                                    <p:set>
                                      <p:cBhvr>
                                        <p:cTn dur="1" fill="hold" id="11">
                                          <p:stCondLst>
                                            <p:cond delay="0"/>
                                          </p:stCondLst>
                                        </p:cTn>
                                        <p:tgtEl>
                                          <p:spTgt spid="4"/>
                                        </p:tgtEl>
                                        <p:attrNameLst>
                                          <p:attrName>style.visibility</p:attrName>
                                        </p:attrNameLst>
                                      </p:cBhvr>
                                      <p:to>
                                        <p:strVal val="visible"/>
                                      </p:to>
                                    </p:set>
                                    <p:animEffect filter="fade" transition="in">
                                      <p:cBhvr>
                                        <p:cTn dur="500" id="12"/>
                                        <p:tgtEl>
                                          <p:spTgt spid="4"/>
                                        </p:tgtEl>
                                      </p:cBhvr>
                                    </p:animEffect>
                                  </p:childTnLst>
                                </p:cTn>
                              </p:par>
                            </p:childTnLst>
                          </p:cTn>
                        </p:par>
                        <p:par>
                          <p:cTn fill="hold" id="13" nodeType="afterGroup">
                            <p:stCondLst>
                              <p:cond delay="1250"/>
                            </p:stCondLst>
                            <p:childTnLst>
                              <p:par>
                                <p:cTn fill="hold" id="14" nodeType="afterEffect" presetClass="entr" presetID="10" presetSubtype="0">
                                  <p:stCondLst>
                                    <p:cond delay="0"/>
                                  </p:stCondLst>
                                  <p:childTnLst>
                                    <p:set>
                                      <p:cBhvr>
                                        <p:cTn dur="1" fill="hold" id="15">
                                          <p:stCondLst>
                                            <p:cond delay="0"/>
                                          </p:stCondLst>
                                        </p:cTn>
                                        <p:tgtEl>
                                          <p:spTgt spid="3"/>
                                        </p:tgtEl>
                                        <p:attrNameLst>
                                          <p:attrName>style.visibility</p:attrName>
                                        </p:attrNameLst>
                                      </p:cBhvr>
                                      <p:to>
                                        <p:strVal val="visible"/>
                                      </p:to>
                                    </p:set>
                                    <p:animEffect filter="fade" transition="in">
                                      <p:cBhvr>
                                        <p:cTn dur="500" id="16"/>
                                        <p:tgtEl>
                                          <p:spTgt spid="3"/>
                                        </p:tgtEl>
                                      </p:cBhvr>
                                    </p:animEffect>
                                  </p:childTnLst>
                                </p:cTn>
                              </p:par>
                            </p:childTnLst>
                          </p:cTn>
                        </p:par>
                        <p:par>
                          <p:cTn fill="hold" id="17" nodeType="afterGroup">
                            <p:stCondLst>
                              <p:cond delay="1750"/>
                            </p:stCondLst>
                            <p:childTnLst>
                              <p:par>
                                <p:cTn fill="hold" id="18" nodeType="afterEffect" presetClass="entr" presetID="10" presetSubtype="0">
                                  <p:stCondLst>
                                    <p:cond delay="0"/>
                                  </p:stCondLst>
                                  <p:childTnLst>
                                    <p:set>
                                      <p:cBhvr>
                                        <p:cTn dur="1" fill="hold" id="19">
                                          <p:stCondLst>
                                            <p:cond delay="0"/>
                                          </p:stCondLst>
                                        </p:cTn>
                                        <p:tgtEl>
                                          <p:spTgt spid="6"/>
                                        </p:tgtEl>
                                        <p:attrNameLst>
                                          <p:attrName>style.visibility</p:attrName>
                                        </p:attrNameLst>
                                      </p:cBhvr>
                                      <p:to>
                                        <p:strVal val="visible"/>
                                      </p:to>
                                    </p:set>
                                    <p:animEffect filter="fade" transition="in">
                                      <p:cBhvr>
                                        <p:cTn dur="500" id="20"/>
                                        <p:tgtEl>
                                          <p:spTgt spid="6"/>
                                        </p:tgtEl>
                                      </p:cBhvr>
                                    </p:animEffect>
                                  </p:childTnLst>
                                </p:cTn>
                              </p:par>
                            </p:childTnLst>
                          </p:cTn>
                        </p:par>
                        <p:par>
                          <p:cTn fill="hold" id="21" nodeType="afterGroup">
                            <p:stCondLst>
                              <p:cond delay="2250"/>
                            </p:stCondLst>
                            <p:childTnLst>
                              <p:par>
                                <p:cTn fill="hold" id="22" nodeType="afterEffect" presetClass="entr" presetID="10" presetSubtype="0">
                                  <p:stCondLst>
                                    <p:cond delay="0"/>
                                  </p:stCondLst>
                                  <p:childTnLst>
                                    <p:set>
                                      <p:cBhvr>
                                        <p:cTn dur="1" fill="hold" id="23">
                                          <p:stCondLst>
                                            <p:cond delay="0"/>
                                          </p:stCondLst>
                                        </p:cTn>
                                        <p:tgtEl>
                                          <p:spTgt spid="7"/>
                                        </p:tgtEl>
                                        <p:attrNameLst>
                                          <p:attrName>style.visibility</p:attrName>
                                        </p:attrNameLst>
                                      </p:cBhvr>
                                      <p:to>
                                        <p:strVal val="visible"/>
                                      </p:to>
                                    </p:set>
                                    <p:animEffect filter="fade" transition="in">
                                      <p:cBhvr>
                                        <p:cTn dur="500" id="24"/>
                                        <p:tgtEl>
                                          <p:spTgt spid="7"/>
                                        </p:tgtEl>
                                      </p:cBhvr>
                                    </p:animEffect>
                                  </p:childTnLst>
                                </p:cTn>
                              </p:par>
                            </p:childTnLst>
                          </p:cTn>
                        </p:par>
                        <p:par>
                          <p:cTn fill="hold" id="25" nodeType="afterGroup">
                            <p:stCondLst>
                              <p:cond delay="2750"/>
                            </p:stCondLst>
                            <p:childTnLst>
                              <p:par>
                                <p:cTn fill="hold" id="26" nodeType="afterEffect" presetClass="entr" presetID="10" presetSubtype="0">
                                  <p:stCondLst>
                                    <p:cond delay="0"/>
                                  </p:stCondLst>
                                  <p:childTnLst>
                                    <p:set>
                                      <p:cBhvr>
                                        <p:cTn dur="1" fill="hold" id="27">
                                          <p:stCondLst>
                                            <p:cond delay="0"/>
                                          </p:stCondLst>
                                        </p:cTn>
                                        <p:tgtEl>
                                          <p:spTgt spid="23"/>
                                        </p:tgtEl>
                                        <p:attrNameLst>
                                          <p:attrName>style.visibility</p:attrName>
                                        </p:attrNameLst>
                                      </p:cBhvr>
                                      <p:to>
                                        <p:strVal val="visible"/>
                                      </p:to>
                                    </p:set>
                                    <p:animEffect filter="fade" transition="in">
                                      <p:cBhvr>
                                        <p:cTn dur="500" id="28"/>
                                        <p:tgtEl>
                                          <p:spTgt spid="23"/>
                                        </p:tgtEl>
                                      </p:cBhvr>
                                    </p:animEffect>
                                  </p:childTnLst>
                                </p:cTn>
                              </p:par>
                              <p:par>
                                <p:cTn fill="hold" id="29" nodeType="withEffect" presetClass="entr" presetID="10" presetSubtype="0">
                                  <p:stCondLst>
                                    <p:cond delay="0"/>
                                  </p:stCondLst>
                                  <p:childTnLst>
                                    <p:set>
                                      <p:cBhvr>
                                        <p:cTn dur="1" fill="hold" id="30">
                                          <p:stCondLst>
                                            <p:cond delay="0"/>
                                          </p:stCondLst>
                                        </p:cTn>
                                        <p:tgtEl>
                                          <p:spTgt spid="13"/>
                                        </p:tgtEl>
                                        <p:attrNameLst>
                                          <p:attrName>style.visibility</p:attrName>
                                        </p:attrNameLst>
                                      </p:cBhvr>
                                      <p:to>
                                        <p:strVal val="visible"/>
                                      </p:to>
                                    </p:set>
                                    <p:animEffect filter="fade" transition="in">
                                      <p:cBhvr>
                                        <p:cTn dur="500" id="31"/>
                                        <p:tgtEl>
                                          <p:spTgt spid="13"/>
                                        </p:tgtEl>
                                      </p:cBhvr>
                                    </p:animEffect>
                                  </p:childTnLst>
                                </p:cTn>
                              </p:par>
                              <p:par>
                                <p:cTn fill="hold" id="32" nodeType="withEffect" presetClass="entr" presetID="10" presetSubtype="0">
                                  <p:stCondLst>
                                    <p:cond delay="0"/>
                                  </p:stCondLst>
                                  <p:childTnLst>
                                    <p:set>
                                      <p:cBhvr>
                                        <p:cTn dur="1" fill="hold" id="33">
                                          <p:stCondLst>
                                            <p:cond delay="0"/>
                                          </p:stCondLst>
                                        </p:cTn>
                                        <p:tgtEl>
                                          <p:spTgt spid="8"/>
                                        </p:tgtEl>
                                        <p:attrNameLst>
                                          <p:attrName>style.visibility</p:attrName>
                                        </p:attrNameLst>
                                      </p:cBhvr>
                                      <p:to>
                                        <p:strVal val="visible"/>
                                      </p:to>
                                    </p:set>
                                    <p:animEffect filter="fade" transition="in">
                                      <p:cBhvr>
                                        <p:cTn dur="500" id="34"/>
                                        <p:tgtEl>
                                          <p:spTgt spid="8"/>
                                        </p:tgtEl>
                                      </p:cBhvr>
                                    </p:animEffect>
                                  </p:childTnLst>
                                </p:cTn>
                              </p:par>
                              <p:par>
                                <p:cTn fill="hold" id="35" nodeType="withEffect" presetClass="entr" presetID="10" presetSubtype="0">
                                  <p:stCondLst>
                                    <p:cond delay="0"/>
                                  </p:stCondLst>
                                  <p:childTnLst>
                                    <p:set>
                                      <p:cBhvr>
                                        <p:cTn dur="1" fill="hold" id="36">
                                          <p:stCondLst>
                                            <p:cond delay="0"/>
                                          </p:stCondLst>
                                        </p:cTn>
                                        <p:tgtEl>
                                          <p:spTgt spid="18"/>
                                        </p:tgtEl>
                                        <p:attrNameLst>
                                          <p:attrName>style.visibility</p:attrName>
                                        </p:attrNameLst>
                                      </p:cBhvr>
                                      <p:to>
                                        <p:strVal val="visible"/>
                                      </p:to>
                                    </p:set>
                                    <p:animEffect filter="fade" transition="in">
                                      <p:cBhvr>
                                        <p:cTn dur="500" id="37"/>
                                        <p:tgtEl>
                                          <p:spTgt spid="18"/>
                                        </p:tgtEl>
                                      </p:cBhvr>
                                    </p:animEffect>
                                  </p:childTnLst>
                                </p:cTn>
                              </p:par>
                            </p:childTnLst>
                          </p:cTn>
                        </p:par>
                      </p:childTnLst>
                    </p:cTn>
                  </p:par>
                  <p:par>
                    <p:cTn fill="hold" id="38" nodeType="clickPar">
                      <p:stCondLst>
                        <p:cond delay="indefinite"/>
                        <p:cond delay="0" evt="onBegin">
                          <p:tn val="37"/>
                        </p:cond>
                      </p:stCondLst>
                      <p:childTnLst>
                        <p:par>
                          <p:cTn fill="hold" id="39" nodeType="afterGroup">
                            <p:stCondLst>
                              <p:cond delay="0"/>
                            </p:stCondLst>
                            <p:childTnLst>
                              <p:par>
                                <p:cTn decel="100000" fill="hold" id="40" nodeType="clickEffect" presetClass="path" presetID="64" presetSubtype="0">
                                  <p:stCondLst>
                                    <p:cond delay="0"/>
                                  </p:stCondLst>
                                  <p:childTnLst>
                                    <p:animMotion origin="layout" path="M -8.33768E-07 1.97411E-06 L -8.33768E-07 -0.28849" pathEditMode="relative" ptsTypes="AA" rAng="0">
                                      <p:cBhvr>
                                        <p:cTn dur="1000" fill="hold" id="41"/>
                                        <p:tgtEl>
                                          <p:spTgt spid="23"/>
                                        </p:tgtEl>
                                        <p:attrNameLst>
                                          <p:attrName>ppt_x</p:attrName>
                                          <p:attrName>ppt_y</p:attrName>
                                        </p:attrNameLst>
                                      </p:cBhvr>
                                      <p:rCtr x="0" y="-1442400"/>
                                    </p:animMotion>
                                  </p:childTnLst>
                                </p:cTn>
                              </p:par>
                            </p:childTnLst>
                          </p:cTn>
                        </p:par>
                      </p:childTnLst>
                    </p:cTn>
                  </p:par>
                  <p:par>
                    <p:cTn fill="hold" id="42" nodeType="clickPar">
                      <p:stCondLst>
                        <p:cond delay="indefinite"/>
                        <p:cond delay="0" evt="onBegin">
                          <p:tn val="41"/>
                        </p:cond>
                      </p:stCondLst>
                      <p:childTnLst>
                        <p:par>
                          <p:cTn fill="hold" id="43" nodeType="afterGroup">
                            <p:stCondLst>
                              <p:cond delay="0"/>
                            </p:stCondLst>
                            <p:childTnLst>
                              <p:par>
                                <p:cTn decel="100000" fill="hold" id="44" nodeType="clickEffect" presetClass="path" presetID="42" presetSubtype="0">
                                  <p:stCondLst>
                                    <p:cond delay="0"/>
                                  </p:stCondLst>
                                  <p:childTnLst>
                                    <p:animMotion origin="layout" path="M 1.92809E-06 -0.28849 L 1.92809E-06 2.85714E-06" pathEditMode="relative" ptsTypes="AA" rAng="0">
                                      <p:cBhvr>
                                        <p:cTn dur="1000" fill="hold" id="45"/>
                                        <p:tgtEl>
                                          <p:spTgt spid="23"/>
                                        </p:tgtEl>
                                        <p:attrNameLst>
                                          <p:attrName>ppt_x</p:attrName>
                                          <p:attrName>ppt_y</p:attrName>
                                        </p:attrNameLst>
                                      </p:cBhvr>
                                      <p:rCtr x="0" y="1442400"/>
                                    </p:animMotion>
                                  </p:childTnLst>
                                </p:cTn>
                              </p:par>
                              <p:par>
                                <p:cTn decel="100000" fill="hold" id="46" nodeType="withEffect" presetClass="path" presetID="64" presetSubtype="0">
                                  <p:stCondLst>
                                    <p:cond delay="0"/>
                                  </p:stCondLst>
                                  <p:childTnLst>
                                    <p:animMotion origin="layout" path="M -8.33768E-07 1.97411E-06 L -8.33768E-07 -0.28849" pathEditMode="relative" ptsTypes="AA" rAng="0">
                                      <p:cBhvr>
                                        <p:cTn dur="1000" fill="hold" id="47"/>
                                        <p:tgtEl>
                                          <p:spTgt spid="13"/>
                                        </p:tgtEl>
                                        <p:attrNameLst>
                                          <p:attrName>ppt_x</p:attrName>
                                          <p:attrName>ppt_y</p:attrName>
                                        </p:attrNameLst>
                                      </p:cBhvr>
                                      <p:rCtr x="0" y="-1442400"/>
                                    </p:animMotion>
                                  </p:childTnLst>
                                </p:cTn>
                              </p:par>
                            </p:childTnLst>
                          </p:cTn>
                        </p:par>
                      </p:childTnLst>
                    </p:cTn>
                  </p:par>
                  <p:par>
                    <p:cTn fill="hold" id="48" nodeType="clickPar">
                      <p:stCondLst>
                        <p:cond delay="indefinite"/>
                        <p:cond delay="0" evt="onBegin">
                          <p:tn val="47"/>
                        </p:cond>
                      </p:stCondLst>
                      <p:childTnLst>
                        <p:par>
                          <p:cTn fill="hold" id="49" nodeType="afterGroup">
                            <p:stCondLst>
                              <p:cond delay="0"/>
                            </p:stCondLst>
                            <p:childTnLst>
                              <p:par>
                                <p:cTn decel="100000" fill="hold" id="50" nodeType="clickEffect" presetClass="path" presetID="42" presetSubtype="0">
                                  <p:stCondLst>
                                    <p:cond delay="0"/>
                                  </p:stCondLst>
                                  <p:childTnLst>
                                    <p:animMotion origin="layout" path="M 1.92809E-06 -0.28849 L 1.92809E-06 2.85714E-06" pathEditMode="relative" ptsTypes="AA" rAng="0">
                                      <p:cBhvr>
                                        <p:cTn dur="1000" fill="hold" id="51"/>
                                        <p:tgtEl>
                                          <p:spTgt spid="13"/>
                                        </p:tgtEl>
                                        <p:attrNameLst>
                                          <p:attrName>ppt_x</p:attrName>
                                          <p:attrName>ppt_y</p:attrName>
                                        </p:attrNameLst>
                                      </p:cBhvr>
                                      <p:rCtr x="0" y="1442400"/>
                                    </p:animMotion>
                                  </p:childTnLst>
                                </p:cTn>
                              </p:par>
                              <p:par>
                                <p:cTn decel="100000" fill="hold" id="52" nodeType="withEffect" presetClass="path" presetID="64" presetSubtype="0">
                                  <p:stCondLst>
                                    <p:cond delay="0"/>
                                  </p:stCondLst>
                                  <p:childTnLst>
                                    <p:animMotion origin="layout" path="M -8.33768E-07 1.97411E-06 L -8.33768E-07 -0.28849" pathEditMode="relative" ptsTypes="AA" rAng="0">
                                      <p:cBhvr>
                                        <p:cTn dur="1000" fill="hold" id="53"/>
                                        <p:tgtEl>
                                          <p:spTgt spid="8"/>
                                        </p:tgtEl>
                                        <p:attrNameLst>
                                          <p:attrName>ppt_x</p:attrName>
                                          <p:attrName>ppt_y</p:attrName>
                                        </p:attrNameLst>
                                      </p:cBhvr>
                                      <p:rCtr x="0" y="-1442400"/>
                                    </p:animMotion>
                                  </p:childTnLst>
                                </p:cTn>
                              </p:par>
                            </p:childTnLst>
                          </p:cTn>
                        </p:par>
                      </p:childTnLst>
                    </p:cTn>
                  </p:par>
                  <p:par>
                    <p:cTn fill="hold" id="54" nodeType="clickPar">
                      <p:stCondLst>
                        <p:cond delay="indefinite"/>
                        <p:cond delay="0" evt="onBegin">
                          <p:tn val="53"/>
                        </p:cond>
                      </p:stCondLst>
                      <p:childTnLst>
                        <p:par>
                          <p:cTn fill="hold" id="55" nodeType="afterGroup">
                            <p:stCondLst>
                              <p:cond delay="0"/>
                            </p:stCondLst>
                            <p:childTnLst>
                              <p:par>
                                <p:cTn decel="100000" fill="hold" id="56" nodeType="clickEffect" presetClass="path" presetID="42" presetSubtype="0">
                                  <p:stCondLst>
                                    <p:cond delay="0"/>
                                  </p:stCondLst>
                                  <p:childTnLst>
                                    <p:animMotion origin="layout" path="M 4.44444E-06 -0.28836 L 4.44444E-06 1.26274E-06" pathEditMode="relative" ptsTypes="AA" rAng="0">
                                      <p:cBhvr>
                                        <p:cTn dur="1000" fill="hold" id="57"/>
                                        <p:tgtEl>
                                          <p:spTgt spid="8"/>
                                        </p:tgtEl>
                                        <p:attrNameLst>
                                          <p:attrName>ppt_x</p:attrName>
                                          <p:attrName>ppt_y</p:attrName>
                                        </p:attrNameLst>
                                      </p:cBhvr>
                                      <p:rCtr x="0" y="14418"/>
                                    </p:animMotion>
                                  </p:childTnLst>
                                </p:cTn>
                              </p:par>
                              <p:par>
                                <p:cTn decel="100000" fill="hold" id="58" nodeType="withEffect" presetClass="path" presetID="64" presetSubtype="0">
                                  <p:stCondLst>
                                    <p:cond delay="0"/>
                                  </p:stCondLst>
                                  <p:childTnLst>
                                    <p:animMotion origin="layout" path="M -8.33768E-07 1.97411E-06 L -8.33768E-07 -0.28849" pathEditMode="relative" ptsTypes="AA" rAng="0">
                                      <p:cBhvr>
                                        <p:cTn dur="1000" fill="hold" id="59"/>
                                        <p:tgtEl>
                                          <p:spTgt spid="18"/>
                                        </p:tgtEl>
                                        <p:attrNameLst>
                                          <p:attrName>ppt_x</p:attrName>
                                          <p:attrName>ppt_y</p:attrName>
                                        </p:attrNameLst>
                                      </p:cBhvr>
                                      <p:rCtr x="0" y="-1442400"/>
                                    </p:animMotion>
                                  </p:childTnLst>
                                </p:cTn>
                              </p:par>
                            </p:childTnLst>
                          </p:cTn>
                        </p:par>
                      </p:childTnLst>
                    </p:cTn>
                  </p:par>
                  <p:par>
                    <p:cTn fill="hold" id="60" nodeType="clickPar">
                      <p:stCondLst>
                        <p:cond delay="indefinite"/>
                        <p:cond delay="0" evt="onBegin">
                          <p:tn val="59"/>
                        </p:cond>
                      </p:stCondLst>
                      <p:childTnLst>
                        <p:par>
                          <p:cTn fill="hold" id="61" nodeType="afterGroup">
                            <p:stCondLst>
                              <p:cond delay="0"/>
                            </p:stCondLst>
                            <p:childTnLst>
                              <p:par>
                                <p:cTn decel="100000" fill="hold" id="62" nodeType="clickEffect" presetClass="path" presetID="42" presetSubtype="0">
                                  <p:stCondLst>
                                    <p:cond delay="0"/>
                                  </p:stCondLst>
                                  <p:childTnLst>
                                    <p:animMotion origin="layout" path="M 1.92809E-06 -0.28849 L 1.92809E-06 2.85714E-06" pathEditMode="relative" ptsTypes="AA" rAng="0">
                                      <p:cBhvr>
                                        <p:cTn dur="1000" fill="hold" id="63"/>
                                        <p:tgtEl>
                                          <p:spTgt spid="18"/>
                                        </p:tgtEl>
                                        <p:attrNameLst>
                                          <p:attrName>ppt_x</p:attrName>
                                          <p:attrName>ppt_y</p:attrName>
                                        </p:attrNameLst>
                                      </p:cBhvr>
                                      <p:rCtr x="0" y="144240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752847" y="1563638"/>
            <a:ext cx="7632848" cy="50405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C:\Users\v-jtobey.REDMOND\AppData\Local\MetroStyleAddIn\Icons\Passion.wmf" id="3" name="Picture 36"/>
          <p:cNvPicPr>
            <a:picLocks noChangeArrowheads="1" noChangeAspect="1"/>
          </p:cNvPicPr>
          <p:nvPr/>
        </p:nvPicPr>
        <p:blipFill>
          <a:blip r:embed="rId2">
            <a:extLst>
              <a:ext uri="{28A0092B-C50C-407E-A947-70E740481C1C}">
                <a14:useLocalDpi val="0"/>
              </a:ext>
            </a:extLst>
          </a:blip>
          <a:stretch>
            <a:fillRect/>
          </a:stretch>
        </p:blipFill>
        <p:spPr bwMode="auto">
          <a:xfrm>
            <a:off x="1244027" y="1563638"/>
            <a:ext cx="264098" cy="504056"/>
          </a:xfrm>
          <a:prstGeom prst="rect">
            <a:avLst/>
          </a:prstGeom>
          <a:noFill/>
          <a:extLst>
            <a:ext uri="{909E8E84-426E-40DD-AFC4-6F175D3DCCD1}">
              <a14:hiddenFill>
                <a:solidFill>
                  <a:srgbClr val="FFFFFF"/>
                </a:solidFill>
              </a14:hiddenFill>
            </a:ext>
          </a:extLst>
        </p:spPr>
      </p:pic>
      <p:pic>
        <p:nvPicPr>
          <p:cNvPr id="4" name="Picture 48"/>
          <p:cNvPicPr>
            <a:picLocks noChangeAspect="1"/>
          </p:cNvPicPr>
          <p:nvPr/>
        </p:nvPicPr>
        <p:blipFill>
          <a:blip r:embed="rId3">
            <a:extLst>
              <a:ext uri="{28A0092B-C50C-407E-A947-70E740481C1C}">
                <a14:useLocalDpi val="0"/>
              </a:ext>
            </a:extLst>
          </a:blip>
          <a:stretch>
            <a:fillRect/>
          </a:stretch>
        </p:blipFill>
        <p:spPr>
          <a:xfrm>
            <a:off x="3093575" y="1535112"/>
            <a:ext cx="524772" cy="543340"/>
          </a:xfrm>
          <a:prstGeom prst="rect">
            <a:avLst/>
          </a:prstGeom>
        </p:spPr>
      </p:pic>
      <p:pic>
        <p:nvPicPr>
          <p:cNvPr descr="C:\Users\Jonahs\Dropbox\Projects SCOTT\MEET Windows Azure\source\Background\tile-icon-messaging.png" id="5" name="Picture 9"/>
          <p:cNvPicPr>
            <a:picLocks noChangeArrowheads="1" noChangeAspect="1"/>
          </p:cNvPicPr>
          <p:nvPr/>
        </p:nvPicPr>
        <p:blipFill>
          <a:blip r:embed="rId4">
            <a:extLst>
              <a:ext uri="{28A0092B-C50C-407E-A947-70E740481C1C}">
                <a14:useLocalDpi val="0"/>
              </a:ext>
            </a:extLst>
          </a:blip>
          <a:stretch>
            <a:fillRect/>
          </a:stretch>
        </p:blipFill>
        <p:spPr bwMode="auto">
          <a:xfrm>
            <a:off x="5203797" y="1563638"/>
            <a:ext cx="504187" cy="504056"/>
          </a:xfrm>
          <a:prstGeom prst="rect">
            <a:avLst/>
          </a:prstGeom>
          <a:noFill/>
          <a:extLst>
            <a:ext uri="{909E8E84-426E-40DD-AFC4-6F175D3DCCD1}">
              <a14:hiddenFill>
                <a:solidFill>
                  <a:srgbClr val="FFFFFF"/>
                </a:solidFill>
              </a14:hiddenFill>
            </a:ext>
          </a:extLst>
        </p:spPr>
      </p:pic>
      <p:pic>
        <p:nvPicPr>
          <p:cNvPr descr="C:\Users\Jonahs\Dropbox\Projects SCOTT\MEET Windows Azure\source\Background\tile-icon-cache.png" id="6" name="Picture 4"/>
          <p:cNvPicPr>
            <a:picLocks noChangeArrowheads="1" noChangeAspect="1"/>
          </p:cNvPicPr>
          <p:nvPr/>
        </p:nvPicPr>
        <p:blipFill>
          <a:blip r:embed="rId5">
            <a:extLst>
              <a:ext uri="{28A0092B-C50C-407E-A947-70E740481C1C}">
                <a14:useLocalDpi val="0"/>
              </a:ext>
            </a:extLst>
          </a:blip>
          <a:stretch>
            <a:fillRect/>
          </a:stretch>
        </p:blipFill>
        <p:spPr bwMode="auto">
          <a:xfrm>
            <a:off x="7293434" y="1563638"/>
            <a:ext cx="504187" cy="504056"/>
          </a:xfrm>
          <a:prstGeom prst="rect">
            <a:avLst/>
          </a:prstGeom>
          <a:noFill/>
          <a:extLst>
            <a:ext uri="{909E8E84-426E-40DD-AFC4-6F175D3DCCD1}">
              <a14:hiddenFill>
                <a:solidFill>
                  <a:srgbClr val="FFFFFF"/>
                </a:solidFill>
              </a14:hiddenFill>
            </a:ext>
          </a:extLst>
        </p:spPr>
      </p:pic>
      <p:sp>
        <p:nvSpPr>
          <p:cNvPr id="7" name="等腰三角形 6"/>
          <p:cNvSpPr/>
          <p:nvPr/>
        </p:nvSpPr>
        <p:spPr>
          <a:xfrm flipV="1">
            <a:off x="1203949" y="2237520"/>
            <a:ext cx="304176" cy="26222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等腰三角形 7"/>
          <p:cNvSpPr/>
          <p:nvPr/>
        </p:nvSpPr>
        <p:spPr>
          <a:xfrm flipV="1">
            <a:off x="3203873" y="2237520"/>
            <a:ext cx="304176" cy="26222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等腰三角形 8"/>
          <p:cNvSpPr/>
          <p:nvPr/>
        </p:nvSpPr>
        <p:spPr>
          <a:xfrm flipV="1">
            <a:off x="5303802" y="2237520"/>
            <a:ext cx="304176" cy="26222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等腰三角形 9"/>
          <p:cNvSpPr/>
          <p:nvPr/>
        </p:nvSpPr>
        <p:spPr>
          <a:xfrm flipV="1">
            <a:off x="7393439" y="2237520"/>
            <a:ext cx="304176" cy="26222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TextBox 10"/>
          <p:cNvSpPr txBox="1"/>
          <p:nvPr/>
        </p:nvSpPr>
        <p:spPr>
          <a:xfrm>
            <a:off x="345475" y="2771644"/>
            <a:ext cx="2021124" cy="1188720"/>
          </a:xfrm>
          <a:prstGeom prst="rect">
            <a:avLst/>
          </a:prstGeom>
          <a:noFill/>
        </p:spPr>
        <p:txBody>
          <a:bodyPr rtlCol="0" wrap="square">
            <a:spAutoFit/>
          </a:bodyPr>
          <a:lstStyle/>
          <a:p>
            <a:pPr>
              <a:lnSpc>
                <a:spcPct val="150000"/>
              </a:lnSpc>
              <a:buClr>
                <a:schemeClr val="accent6">
                  <a:lumMod val="75000"/>
                </a:schemeClr>
              </a:buClr>
            </a:pPr>
            <a:r>
              <a:rPr altLang="zh-CN" lang="en-US" smtClean="0" sz="1200"/>
              <a:t>You can click here to enter your text. You can click here to enter your text. You can click here to enter your text. </a:t>
            </a:r>
          </a:p>
        </p:txBody>
      </p:sp>
      <p:sp>
        <p:nvSpPr>
          <p:cNvPr id="12" name="矩形 11"/>
          <p:cNvSpPr/>
          <p:nvPr/>
        </p:nvSpPr>
        <p:spPr>
          <a:xfrm>
            <a:off x="345475" y="2499741"/>
            <a:ext cx="2021124" cy="365760"/>
          </a:xfrm>
          <a:prstGeom prst="rect">
            <a:avLst/>
          </a:prstGeom>
        </p:spPr>
        <p:txBody>
          <a:bodyPr wrap="square">
            <a:spAutoFit/>
          </a:bodyPr>
          <a:lstStyle/>
          <a:p>
            <a:pPr algn="ctr"/>
            <a:r>
              <a:rPr altLang="zh-CN" b="1" lang="en-US" smtClean="0">
                <a:solidFill>
                  <a:schemeClr val="accent6">
                    <a:lumMod val="75000"/>
                  </a:schemeClr>
                </a:solidFill>
              </a:rPr>
              <a:t>Add your title </a:t>
            </a:r>
          </a:p>
        </p:txBody>
      </p:sp>
      <p:sp>
        <p:nvSpPr>
          <p:cNvPr id="13" name="TextBox 12"/>
          <p:cNvSpPr txBox="1"/>
          <p:nvPr/>
        </p:nvSpPr>
        <p:spPr>
          <a:xfrm>
            <a:off x="2345389" y="2771644"/>
            <a:ext cx="2021124" cy="1188720"/>
          </a:xfrm>
          <a:prstGeom prst="rect">
            <a:avLst/>
          </a:prstGeom>
          <a:noFill/>
        </p:spPr>
        <p:txBody>
          <a:bodyPr rtlCol="0" wrap="square">
            <a:spAutoFit/>
          </a:bodyPr>
          <a:lstStyle/>
          <a:p>
            <a:pPr>
              <a:lnSpc>
                <a:spcPct val="150000"/>
              </a:lnSpc>
              <a:buClr>
                <a:schemeClr val="accent6">
                  <a:lumMod val="75000"/>
                </a:schemeClr>
              </a:buClr>
            </a:pPr>
            <a:r>
              <a:rPr altLang="zh-CN" lang="en-US" smtClean="0" sz="1200"/>
              <a:t>You can click here to enter your text. You can click here to enter your text. You can click here to enter your text. </a:t>
            </a:r>
          </a:p>
        </p:txBody>
      </p:sp>
      <p:sp>
        <p:nvSpPr>
          <p:cNvPr id="14" name="矩形 13"/>
          <p:cNvSpPr/>
          <p:nvPr/>
        </p:nvSpPr>
        <p:spPr>
          <a:xfrm>
            <a:off x="2345389" y="2499741"/>
            <a:ext cx="2021124" cy="365760"/>
          </a:xfrm>
          <a:prstGeom prst="rect">
            <a:avLst/>
          </a:prstGeom>
        </p:spPr>
        <p:txBody>
          <a:bodyPr wrap="square">
            <a:spAutoFit/>
          </a:bodyPr>
          <a:lstStyle/>
          <a:p>
            <a:pPr algn="ctr"/>
            <a:r>
              <a:rPr altLang="zh-CN" b="1" lang="en-US" smtClean="0">
                <a:solidFill>
                  <a:schemeClr val="accent6">
                    <a:lumMod val="75000"/>
                  </a:schemeClr>
                </a:solidFill>
              </a:rPr>
              <a:t>Add your title </a:t>
            </a:r>
          </a:p>
        </p:txBody>
      </p:sp>
      <p:sp>
        <p:nvSpPr>
          <p:cNvPr id="15" name="TextBox 14"/>
          <p:cNvSpPr txBox="1"/>
          <p:nvPr/>
        </p:nvSpPr>
        <p:spPr>
          <a:xfrm>
            <a:off x="4445328" y="2771644"/>
            <a:ext cx="2021124" cy="1188720"/>
          </a:xfrm>
          <a:prstGeom prst="rect">
            <a:avLst/>
          </a:prstGeom>
          <a:noFill/>
        </p:spPr>
        <p:txBody>
          <a:bodyPr rtlCol="0" wrap="square">
            <a:spAutoFit/>
          </a:bodyPr>
          <a:lstStyle/>
          <a:p>
            <a:pPr>
              <a:lnSpc>
                <a:spcPct val="150000"/>
              </a:lnSpc>
              <a:buClr>
                <a:schemeClr val="accent6">
                  <a:lumMod val="75000"/>
                </a:schemeClr>
              </a:buClr>
            </a:pPr>
            <a:r>
              <a:rPr altLang="zh-CN" lang="en-US" smtClean="0" sz="1200"/>
              <a:t>You can click here to enter your text. You can click here to enter your text. You can click here to enter your text. </a:t>
            </a:r>
          </a:p>
        </p:txBody>
      </p:sp>
      <p:sp>
        <p:nvSpPr>
          <p:cNvPr id="16" name="矩形 15"/>
          <p:cNvSpPr/>
          <p:nvPr/>
        </p:nvSpPr>
        <p:spPr>
          <a:xfrm>
            <a:off x="4445328" y="2499741"/>
            <a:ext cx="2021124" cy="365760"/>
          </a:xfrm>
          <a:prstGeom prst="rect">
            <a:avLst/>
          </a:prstGeom>
        </p:spPr>
        <p:txBody>
          <a:bodyPr wrap="square">
            <a:spAutoFit/>
          </a:bodyPr>
          <a:lstStyle/>
          <a:p>
            <a:pPr algn="ctr"/>
            <a:r>
              <a:rPr altLang="zh-CN" b="1" lang="en-US" smtClean="0">
                <a:solidFill>
                  <a:schemeClr val="accent6">
                    <a:lumMod val="75000"/>
                  </a:schemeClr>
                </a:solidFill>
              </a:rPr>
              <a:t>Add your title </a:t>
            </a:r>
          </a:p>
        </p:txBody>
      </p:sp>
      <p:sp>
        <p:nvSpPr>
          <p:cNvPr id="17" name="TextBox 16"/>
          <p:cNvSpPr txBox="1"/>
          <p:nvPr/>
        </p:nvSpPr>
        <p:spPr>
          <a:xfrm>
            <a:off x="6534965" y="2771644"/>
            <a:ext cx="2021124" cy="1188720"/>
          </a:xfrm>
          <a:prstGeom prst="rect">
            <a:avLst/>
          </a:prstGeom>
          <a:noFill/>
        </p:spPr>
        <p:txBody>
          <a:bodyPr rtlCol="0" wrap="square">
            <a:spAutoFit/>
          </a:bodyPr>
          <a:lstStyle/>
          <a:p>
            <a:pPr>
              <a:lnSpc>
                <a:spcPct val="150000"/>
              </a:lnSpc>
              <a:buClr>
                <a:schemeClr val="accent6">
                  <a:lumMod val="75000"/>
                </a:schemeClr>
              </a:buClr>
            </a:pPr>
            <a:r>
              <a:rPr altLang="zh-CN" lang="en-US" smtClean="0" sz="1200"/>
              <a:t>You can click here to enter your text. You can click here to enter your text. You can click here to enter your text. </a:t>
            </a:r>
          </a:p>
        </p:txBody>
      </p:sp>
      <p:sp>
        <p:nvSpPr>
          <p:cNvPr id="18" name="矩形 17"/>
          <p:cNvSpPr/>
          <p:nvPr/>
        </p:nvSpPr>
        <p:spPr>
          <a:xfrm>
            <a:off x="6534965" y="2499741"/>
            <a:ext cx="2021124" cy="365760"/>
          </a:xfrm>
          <a:prstGeom prst="rect">
            <a:avLst/>
          </a:prstGeom>
        </p:spPr>
        <p:txBody>
          <a:bodyPr wrap="square">
            <a:spAutoFit/>
          </a:bodyPr>
          <a:lstStyle/>
          <a:p>
            <a:pPr algn="ctr"/>
            <a:r>
              <a:rPr altLang="zh-CN" b="1" lang="en-US" smtClean="0">
                <a:solidFill>
                  <a:schemeClr val="accent6">
                    <a:lumMod val="75000"/>
                  </a:schemeClr>
                </a:solidFill>
              </a:rPr>
              <a:t>Add your title </a:t>
            </a:r>
          </a:p>
        </p:txBody>
      </p:sp>
      <p:cxnSp>
        <p:nvCxnSpPr>
          <p:cNvPr id="20" name="直接连接符 19"/>
          <p:cNvCxnSpPr/>
          <p:nvPr/>
        </p:nvCxnSpPr>
        <p:spPr>
          <a:xfrm flipH="1" flipV="1">
            <a:off x="2267744" y="2771644"/>
            <a:ext cx="0" cy="10962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flipV="1">
            <a:off x="4364393" y="2771644"/>
            <a:ext cx="0" cy="10962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flipV="1">
            <a:off x="6466452" y="2771644"/>
            <a:ext cx="0" cy="10962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0" y="366036"/>
            <a:ext cx="3203848" cy="518160"/>
          </a:xfrm>
          <a:prstGeom prst="rect">
            <a:avLst/>
          </a:prstGeom>
        </p:spPr>
        <p:txBody>
          <a:bodyPr wrap="square">
            <a:spAutoFit/>
          </a:bodyPr>
          <a:lstStyle/>
          <a:p>
            <a:pPr algn="l" defTabSz="914400" eaLnBrk="1" fontAlgn="auto" hangingPunct="1" indent="0" latinLnBrk="0" marL="0" marR="0" rtl="0">
              <a:lnSpc>
                <a:spcPct val="100000"/>
              </a:lnSpc>
              <a:spcBef>
                <a:spcPct val="0"/>
              </a:spcBef>
              <a:spcAft>
                <a:spcPct val="0"/>
              </a:spcAft>
              <a:buClrTx/>
              <a:buSzTx/>
              <a:buFontTx/>
              <a:buNone/>
              <a:defRPr/>
            </a:pPr>
            <a:r>
              <a:rPr altLang="zh-CN" b="1" lang="en-US" smtClean="0" sz="2800">
                <a:solidFill>
                  <a:schemeClr val="bg1"/>
                </a:solidFill>
              </a:rPr>
              <a:t>3-2 Enter  Your  Title</a:t>
            </a:r>
          </a:p>
        </p:txBody>
      </p:sp>
    </p:spTree>
    <p:extLst>
      <p:ext uri="{BB962C8B-B14F-4D97-AF65-F5344CB8AC3E}">
        <p14:creationId val="3181822236"/>
      </p:ext>
    </p:extLst>
  </p:cSld>
  <p:clrMapOvr>
    <a:masterClrMapping/>
  </p:clrMapOvr>
  <p:transition advClick="0"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750" fill="hold" id="7"/>
                                        <p:tgtEl>
                                          <p:spTgt spid="24"/>
                                        </p:tgtEl>
                                        <p:attrNameLst>
                                          <p:attrName>ppt_x</p:attrName>
                                        </p:attrNameLst>
                                      </p:cBhvr>
                                      <p:tavLst>
                                        <p:tav tm="0">
                                          <p:val>
                                            <p:strVal val="0-#ppt_w/2"/>
                                          </p:val>
                                        </p:tav>
                                        <p:tav tm="100000">
                                          <p:val>
                                            <p:strVal val="#ppt_x"/>
                                          </p:val>
                                        </p:tav>
                                      </p:tavLst>
                                    </p:anim>
                                    <p:anim calcmode="lin" valueType="num">
                                      <p:cBhvr additive="base">
                                        <p:cTn dur="750" fill="hold" id="8"/>
                                        <p:tgtEl>
                                          <p:spTgt spid="2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16" presetSubtype="21">
                                  <p:stCondLst>
                                    <p:cond delay="0"/>
                                  </p:stCondLst>
                                  <p:childTnLst>
                                    <p:set>
                                      <p:cBhvr>
                                        <p:cTn dur="1" fill="hold" id="11">
                                          <p:stCondLst>
                                            <p:cond delay="0"/>
                                          </p:stCondLst>
                                        </p:cTn>
                                        <p:tgtEl>
                                          <p:spTgt spid="2"/>
                                        </p:tgtEl>
                                        <p:attrNameLst>
                                          <p:attrName>style.visibility</p:attrName>
                                        </p:attrNameLst>
                                      </p:cBhvr>
                                      <p:to>
                                        <p:strVal val="visible"/>
                                      </p:to>
                                    </p:set>
                                    <p:animEffect filter="barn(inVertical)" transition="in">
                                      <p:cBhvr>
                                        <p:cTn dur="500" id="12"/>
                                        <p:tgtEl>
                                          <p:spTgt spid="2"/>
                                        </p:tgtEl>
                                      </p:cBhvr>
                                    </p:animEffect>
                                  </p:childTnLst>
                                </p:cTn>
                              </p:par>
                            </p:childTnLst>
                          </p:cTn>
                        </p:par>
                        <p:par>
                          <p:cTn fill="hold" id="13" nodeType="afterGroup">
                            <p:stCondLst>
                              <p:cond delay="1250"/>
                            </p:stCondLst>
                            <p:childTnLst>
                              <p:par>
                                <p:cTn fill="hold" id="14" nodeType="afterEffect" presetClass="entr" presetID="42" presetSubtype="0">
                                  <p:stCondLst>
                                    <p:cond delay="0"/>
                                  </p:stCondLst>
                                  <p:childTnLst>
                                    <p:set>
                                      <p:cBhvr>
                                        <p:cTn dur="1" fill="hold" id="15">
                                          <p:stCondLst>
                                            <p:cond delay="0"/>
                                          </p:stCondLst>
                                        </p:cTn>
                                        <p:tgtEl>
                                          <p:spTgt spid="3"/>
                                        </p:tgtEl>
                                        <p:attrNameLst>
                                          <p:attrName>style.visibility</p:attrName>
                                        </p:attrNameLst>
                                      </p:cBhvr>
                                      <p:to>
                                        <p:strVal val="visible"/>
                                      </p:to>
                                    </p:set>
                                    <p:animEffect filter="fade" transition="in">
                                      <p:cBhvr>
                                        <p:cTn dur="1000" id="16"/>
                                        <p:tgtEl>
                                          <p:spTgt spid="3"/>
                                        </p:tgtEl>
                                      </p:cBhvr>
                                    </p:animEffect>
                                    <p:anim calcmode="lin" valueType="num">
                                      <p:cBhvr>
                                        <p:cTn dur="1000" fill="hold" id="17"/>
                                        <p:tgtEl>
                                          <p:spTgt spid="3"/>
                                        </p:tgtEl>
                                        <p:attrNameLst>
                                          <p:attrName>ppt_x</p:attrName>
                                        </p:attrNameLst>
                                      </p:cBhvr>
                                      <p:tavLst>
                                        <p:tav tm="0">
                                          <p:val>
                                            <p:strVal val="#ppt_x"/>
                                          </p:val>
                                        </p:tav>
                                        <p:tav tm="100000">
                                          <p:val>
                                            <p:strVal val="#ppt_x"/>
                                          </p:val>
                                        </p:tav>
                                      </p:tavLst>
                                    </p:anim>
                                    <p:anim calcmode="lin" valueType="num">
                                      <p:cBhvr>
                                        <p:cTn dur="1000" fill="hold" id="18"/>
                                        <p:tgtEl>
                                          <p:spTgt spid="3"/>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2250"/>
                            </p:stCondLst>
                            <p:childTnLst>
                              <p:par>
                                <p:cTn fill="hold" grpId="0" id="20" nodeType="afterEffect" presetClass="entr" presetID="10" presetSubtype="0">
                                  <p:stCondLst>
                                    <p:cond delay="0"/>
                                  </p:stCondLst>
                                  <p:childTnLst>
                                    <p:set>
                                      <p:cBhvr>
                                        <p:cTn dur="1" fill="hold" id="21">
                                          <p:stCondLst>
                                            <p:cond delay="0"/>
                                          </p:stCondLst>
                                        </p:cTn>
                                        <p:tgtEl>
                                          <p:spTgt spid="7"/>
                                        </p:tgtEl>
                                        <p:attrNameLst>
                                          <p:attrName>style.visibility</p:attrName>
                                        </p:attrNameLst>
                                      </p:cBhvr>
                                      <p:to>
                                        <p:strVal val="visible"/>
                                      </p:to>
                                    </p:set>
                                    <p:animEffect filter="fade" transition="in">
                                      <p:cBhvr>
                                        <p:cTn dur="500" id="22"/>
                                        <p:tgtEl>
                                          <p:spTgt spid="7"/>
                                        </p:tgtEl>
                                      </p:cBhvr>
                                    </p:animEffect>
                                  </p:childTnLst>
                                </p:cTn>
                              </p:par>
                            </p:childTnLst>
                          </p:cTn>
                        </p:par>
                        <p:par>
                          <p:cTn fill="hold" id="23" nodeType="afterGroup">
                            <p:stCondLst>
                              <p:cond delay="2750"/>
                            </p:stCondLst>
                            <p:childTnLst>
                              <p:par>
                                <p:cTn fill="hold" grpId="0" id="24" nodeType="afterEffect" presetClass="entr" presetID="9" presetSubtype="0">
                                  <p:stCondLst>
                                    <p:cond delay="0"/>
                                  </p:stCondLst>
                                  <p:childTnLst>
                                    <p:set>
                                      <p:cBhvr>
                                        <p:cTn dur="1" fill="hold" id="25">
                                          <p:stCondLst>
                                            <p:cond delay="0"/>
                                          </p:stCondLst>
                                        </p:cTn>
                                        <p:tgtEl>
                                          <p:spTgt spid="12"/>
                                        </p:tgtEl>
                                        <p:attrNameLst>
                                          <p:attrName>style.visibility</p:attrName>
                                        </p:attrNameLst>
                                      </p:cBhvr>
                                      <p:to>
                                        <p:strVal val="visible"/>
                                      </p:to>
                                    </p:set>
                                    <p:animEffect filter="dissolve" transition="in">
                                      <p:cBhvr>
                                        <p:cTn dur="500" id="26"/>
                                        <p:tgtEl>
                                          <p:spTgt spid="12"/>
                                        </p:tgtEl>
                                      </p:cBhvr>
                                    </p:animEffect>
                                  </p:childTnLst>
                                </p:cTn>
                              </p:par>
                            </p:childTnLst>
                          </p:cTn>
                        </p:par>
                        <p:par>
                          <p:cTn fill="hold" id="27" nodeType="afterGroup">
                            <p:stCondLst>
                              <p:cond delay="3250"/>
                            </p:stCondLst>
                            <p:childTnLst>
                              <p:par>
                                <p:cTn fill="hold" grpId="1" id="28" nodeType="afterEffect" presetClass="entr" presetID="9" presetSubtype="0">
                                  <p:stCondLst>
                                    <p:cond delay="0"/>
                                  </p:stCondLst>
                                  <p:childTnLst>
                                    <p:set>
                                      <p:cBhvr>
                                        <p:cTn dur="1" fill="hold" id="29">
                                          <p:stCondLst>
                                            <p:cond delay="0"/>
                                          </p:stCondLst>
                                        </p:cTn>
                                        <p:tgtEl>
                                          <p:spTgt spid="11"/>
                                        </p:tgtEl>
                                        <p:attrNameLst>
                                          <p:attrName>style.visibility</p:attrName>
                                        </p:attrNameLst>
                                      </p:cBhvr>
                                      <p:to>
                                        <p:strVal val="visible"/>
                                      </p:to>
                                    </p:set>
                                    <p:animEffect filter="dissolve" transition="in">
                                      <p:cBhvr>
                                        <p:cTn dur="500" id="30"/>
                                        <p:tgtEl>
                                          <p:spTgt spid="11"/>
                                        </p:tgtEl>
                                      </p:cBhvr>
                                    </p:animEffect>
                                  </p:childTnLst>
                                </p:cTn>
                              </p:par>
                              <p:par>
                                <p:cTn fill="hold" id="31" nodeType="withEffect" presetClass="entr" presetID="10" presetSubtype="0">
                                  <p:stCondLst>
                                    <p:cond delay="0"/>
                                  </p:stCondLst>
                                  <p:childTnLst>
                                    <p:set>
                                      <p:cBhvr>
                                        <p:cTn dur="1" fill="hold" id="32">
                                          <p:stCondLst>
                                            <p:cond delay="0"/>
                                          </p:stCondLst>
                                        </p:cTn>
                                        <p:tgtEl>
                                          <p:spTgt spid="20"/>
                                        </p:tgtEl>
                                        <p:attrNameLst>
                                          <p:attrName>style.visibility</p:attrName>
                                        </p:attrNameLst>
                                      </p:cBhvr>
                                      <p:to>
                                        <p:strVal val="visible"/>
                                      </p:to>
                                    </p:set>
                                    <p:animEffect filter="fade" transition="in">
                                      <p:cBhvr>
                                        <p:cTn dur="500" id="33"/>
                                        <p:tgtEl>
                                          <p:spTgt spid="20"/>
                                        </p:tgtEl>
                                      </p:cBhvr>
                                    </p:animEffect>
                                  </p:childTnLst>
                                </p:cTn>
                              </p:par>
                            </p:childTnLst>
                          </p:cTn>
                        </p:par>
                        <p:par>
                          <p:cTn fill="hold" id="34" nodeType="afterGroup">
                            <p:stCondLst>
                              <p:cond delay="3750"/>
                            </p:stCondLst>
                            <p:childTnLst>
                              <p:par>
                                <p:cTn fill="hold" id="35" nodeType="afterEffect" presetClass="entr" presetID="42" presetSubtype="0">
                                  <p:stCondLst>
                                    <p:cond delay="0"/>
                                  </p:stCondLst>
                                  <p:childTnLst>
                                    <p:set>
                                      <p:cBhvr>
                                        <p:cTn dur="1" fill="hold" id="36">
                                          <p:stCondLst>
                                            <p:cond delay="0"/>
                                          </p:stCondLst>
                                        </p:cTn>
                                        <p:tgtEl>
                                          <p:spTgt spid="4"/>
                                        </p:tgtEl>
                                        <p:attrNameLst>
                                          <p:attrName>style.visibility</p:attrName>
                                        </p:attrNameLst>
                                      </p:cBhvr>
                                      <p:to>
                                        <p:strVal val="visible"/>
                                      </p:to>
                                    </p:set>
                                    <p:animEffect filter="fade" transition="in">
                                      <p:cBhvr>
                                        <p:cTn dur="1000" id="37"/>
                                        <p:tgtEl>
                                          <p:spTgt spid="4"/>
                                        </p:tgtEl>
                                      </p:cBhvr>
                                    </p:animEffect>
                                    <p:anim calcmode="lin" valueType="num">
                                      <p:cBhvr>
                                        <p:cTn dur="1000" fill="hold" id="38"/>
                                        <p:tgtEl>
                                          <p:spTgt spid="4"/>
                                        </p:tgtEl>
                                        <p:attrNameLst>
                                          <p:attrName>ppt_x</p:attrName>
                                        </p:attrNameLst>
                                      </p:cBhvr>
                                      <p:tavLst>
                                        <p:tav tm="0">
                                          <p:val>
                                            <p:strVal val="#ppt_x"/>
                                          </p:val>
                                        </p:tav>
                                        <p:tav tm="100000">
                                          <p:val>
                                            <p:strVal val="#ppt_x"/>
                                          </p:val>
                                        </p:tav>
                                      </p:tavLst>
                                    </p:anim>
                                    <p:anim calcmode="lin" valueType="num">
                                      <p:cBhvr>
                                        <p:cTn dur="1000" fill="hold" id="39"/>
                                        <p:tgtEl>
                                          <p:spTgt spid="4"/>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4750"/>
                            </p:stCondLst>
                            <p:childTnLst>
                              <p:par>
                                <p:cTn fill="hold" grpId="0" id="41" nodeType="afterEffect" presetClass="entr" presetID="10" presetSubtype="0">
                                  <p:stCondLst>
                                    <p:cond delay="0"/>
                                  </p:stCondLst>
                                  <p:childTnLst>
                                    <p:set>
                                      <p:cBhvr>
                                        <p:cTn dur="1" fill="hold" id="42">
                                          <p:stCondLst>
                                            <p:cond delay="0"/>
                                          </p:stCondLst>
                                        </p:cTn>
                                        <p:tgtEl>
                                          <p:spTgt spid="8"/>
                                        </p:tgtEl>
                                        <p:attrNameLst>
                                          <p:attrName>style.visibility</p:attrName>
                                        </p:attrNameLst>
                                      </p:cBhvr>
                                      <p:to>
                                        <p:strVal val="visible"/>
                                      </p:to>
                                    </p:set>
                                    <p:animEffect filter="fade" transition="in">
                                      <p:cBhvr>
                                        <p:cTn dur="500" id="43"/>
                                        <p:tgtEl>
                                          <p:spTgt spid="8"/>
                                        </p:tgtEl>
                                      </p:cBhvr>
                                    </p:animEffect>
                                  </p:childTnLst>
                                </p:cTn>
                              </p:par>
                            </p:childTnLst>
                          </p:cTn>
                        </p:par>
                        <p:par>
                          <p:cTn fill="hold" id="44" nodeType="afterGroup">
                            <p:stCondLst>
                              <p:cond delay="5250"/>
                            </p:stCondLst>
                            <p:childTnLst>
                              <p:par>
                                <p:cTn fill="hold" grpId="0" id="45" nodeType="afterEffect" presetClass="entr" presetID="9" presetSubtype="0">
                                  <p:stCondLst>
                                    <p:cond delay="0"/>
                                  </p:stCondLst>
                                  <p:childTnLst>
                                    <p:set>
                                      <p:cBhvr>
                                        <p:cTn dur="1" fill="hold" id="46">
                                          <p:stCondLst>
                                            <p:cond delay="0"/>
                                          </p:stCondLst>
                                        </p:cTn>
                                        <p:tgtEl>
                                          <p:spTgt spid="14"/>
                                        </p:tgtEl>
                                        <p:attrNameLst>
                                          <p:attrName>style.visibility</p:attrName>
                                        </p:attrNameLst>
                                      </p:cBhvr>
                                      <p:to>
                                        <p:strVal val="visible"/>
                                      </p:to>
                                    </p:set>
                                    <p:animEffect filter="dissolve" transition="in">
                                      <p:cBhvr>
                                        <p:cTn dur="500" id="47"/>
                                        <p:tgtEl>
                                          <p:spTgt spid="14"/>
                                        </p:tgtEl>
                                      </p:cBhvr>
                                    </p:animEffect>
                                  </p:childTnLst>
                                </p:cTn>
                              </p:par>
                            </p:childTnLst>
                          </p:cTn>
                        </p:par>
                        <p:par>
                          <p:cTn fill="hold" id="48" nodeType="afterGroup">
                            <p:stCondLst>
                              <p:cond delay="5750"/>
                            </p:stCondLst>
                            <p:childTnLst>
                              <p:par>
                                <p:cTn fill="hold" grpId="0" id="49" nodeType="afterEffect" presetClass="entr" presetID="9" presetSubtype="0">
                                  <p:stCondLst>
                                    <p:cond delay="0"/>
                                  </p:stCondLst>
                                  <p:childTnLst>
                                    <p:set>
                                      <p:cBhvr>
                                        <p:cTn dur="1" fill="hold" id="50">
                                          <p:stCondLst>
                                            <p:cond delay="0"/>
                                          </p:stCondLst>
                                        </p:cTn>
                                        <p:tgtEl>
                                          <p:spTgt spid="13"/>
                                        </p:tgtEl>
                                        <p:attrNameLst>
                                          <p:attrName>style.visibility</p:attrName>
                                        </p:attrNameLst>
                                      </p:cBhvr>
                                      <p:to>
                                        <p:strVal val="visible"/>
                                      </p:to>
                                    </p:set>
                                    <p:animEffect filter="dissolve" transition="in">
                                      <p:cBhvr>
                                        <p:cTn dur="500" id="51"/>
                                        <p:tgtEl>
                                          <p:spTgt spid="13"/>
                                        </p:tgtEl>
                                      </p:cBhvr>
                                    </p:animEffect>
                                  </p:childTnLst>
                                </p:cTn>
                              </p:par>
                              <p:par>
                                <p:cTn fill="hold" id="52" nodeType="withEffect" presetClass="entr" presetID="10" presetSubtype="0">
                                  <p:stCondLst>
                                    <p:cond delay="0"/>
                                  </p:stCondLst>
                                  <p:childTnLst>
                                    <p:set>
                                      <p:cBhvr>
                                        <p:cTn dur="1" fill="hold" id="53">
                                          <p:stCondLst>
                                            <p:cond delay="0"/>
                                          </p:stCondLst>
                                        </p:cTn>
                                        <p:tgtEl>
                                          <p:spTgt spid="21"/>
                                        </p:tgtEl>
                                        <p:attrNameLst>
                                          <p:attrName>style.visibility</p:attrName>
                                        </p:attrNameLst>
                                      </p:cBhvr>
                                      <p:to>
                                        <p:strVal val="visible"/>
                                      </p:to>
                                    </p:set>
                                    <p:animEffect filter="fade" transition="in">
                                      <p:cBhvr>
                                        <p:cTn dur="500" id="54"/>
                                        <p:tgtEl>
                                          <p:spTgt spid="21"/>
                                        </p:tgtEl>
                                      </p:cBhvr>
                                    </p:animEffect>
                                  </p:childTnLst>
                                </p:cTn>
                              </p:par>
                            </p:childTnLst>
                          </p:cTn>
                        </p:par>
                        <p:par>
                          <p:cTn fill="hold" id="55" nodeType="afterGroup">
                            <p:stCondLst>
                              <p:cond delay="6250"/>
                            </p:stCondLst>
                            <p:childTnLst>
                              <p:par>
                                <p:cTn fill="hold" id="56" nodeType="afterEffect" presetClass="entr" presetID="42" presetSubtype="0">
                                  <p:stCondLst>
                                    <p:cond delay="0"/>
                                  </p:stCondLst>
                                  <p:childTnLst>
                                    <p:set>
                                      <p:cBhvr>
                                        <p:cTn dur="1" fill="hold" id="57">
                                          <p:stCondLst>
                                            <p:cond delay="0"/>
                                          </p:stCondLst>
                                        </p:cTn>
                                        <p:tgtEl>
                                          <p:spTgt spid="5"/>
                                        </p:tgtEl>
                                        <p:attrNameLst>
                                          <p:attrName>style.visibility</p:attrName>
                                        </p:attrNameLst>
                                      </p:cBhvr>
                                      <p:to>
                                        <p:strVal val="visible"/>
                                      </p:to>
                                    </p:set>
                                    <p:animEffect filter="fade" transition="in">
                                      <p:cBhvr>
                                        <p:cTn dur="1000" id="58"/>
                                        <p:tgtEl>
                                          <p:spTgt spid="5"/>
                                        </p:tgtEl>
                                      </p:cBhvr>
                                    </p:animEffect>
                                    <p:anim calcmode="lin" valueType="num">
                                      <p:cBhvr>
                                        <p:cTn dur="1000" fill="hold" id="59"/>
                                        <p:tgtEl>
                                          <p:spTgt spid="5"/>
                                        </p:tgtEl>
                                        <p:attrNameLst>
                                          <p:attrName>ppt_x</p:attrName>
                                        </p:attrNameLst>
                                      </p:cBhvr>
                                      <p:tavLst>
                                        <p:tav tm="0">
                                          <p:val>
                                            <p:strVal val="#ppt_x"/>
                                          </p:val>
                                        </p:tav>
                                        <p:tav tm="100000">
                                          <p:val>
                                            <p:strVal val="#ppt_x"/>
                                          </p:val>
                                        </p:tav>
                                      </p:tavLst>
                                    </p:anim>
                                    <p:anim calcmode="lin" valueType="num">
                                      <p:cBhvr>
                                        <p:cTn dur="1000" fill="hold" id="60"/>
                                        <p:tgtEl>
                                          <p:spTgt spid="5"/>
                                        </p:tgtEl>
                                        <p:attrNameLst>
                                          <p:attrName>ppt_y</p:attrName>
                                        </p:attrNameLst>
                                      </p:cBhvr>
                                      <p:tavLst>
                                        <p:tav tm="0">
                                          <p:val>
                                            <p:strVal val="#ppt_y+.1"/>
                                          </p:val>
                                        </p:tav>
                                        <p:tav tm="100000">
                                          <p:val>
                                            <p:strVal val="#ppt_y"/>
                                          </p:val>
                                        </p:tav>
                                      </p:tavLst>
                                    </p:anim>
                                  </p:childTnLst>
                                </p:cTn>
                              </p:par>
                            </p:childTnLst>
                          </p:cTn>
                        </p:par>
                        <p:par>
                          <p:cTn fill="hold" id="61" nodeType="afterGroup">
                            <p:stCondLst>
                              <p:cond delay="7250"/>
                            </p:stCondLst>
                            <p:childTnLst>
                              <p:par>
                                <p:cTn fill="hold" grpId="0" id="62" nodeType="afterEffect" presetClass="entr" presetID="10" presetSubtype="0">
                                  <p:stCondLst>
                                    <p:cond delay="0"/>
                                  </p:stCondLst>
                                  <p:childTnLst>
                                    <p:set>
                                      <p:cBhvr>
                                        <p:cTn dur="1" fill="hold" id="63">
                                          <p:stCondLst>
                                            <p:cond delay="0"/>
                                          </p:stCondLst>
                                        </p:cTn>
                                        <p:tgtEl>
                                          <p:spTgt spid="9"/>
                                        </p:tgtEl>
                                        <p:attrNameLst>
                                          <p:attrName>style.visibility</p:attrName>
                                        </p:attrNameLst>
                                      </p:cBhvr>
                                      <p:to>
                                        <p:strVal val="visible"/>
                                      </p:to>
                                    </p:set>
                                    <p:animEffect filter="fade" transition="in">
                                      <p:cBhvr>
                                        <p:cTn dur="500" id="64"/>
                                        <p:tgtEl>
                                          <p:spTgt spid="9"/>
                                        </p:tgtEl>
                                      </p:cBhvr>
                                    </p:animEffect>
                                  </p:childTnLst>
                                </p:cTn>
                              </p:par>
                            </p:childTnLst>
                          </p:cTn>
                        </p:par>
                        <p:par>
                          <p:cTn fill="hold" id="65" nodeType="afterGroup">
                            <p:stCondLst>
                              <p:cond delay="7750"/>
                            </p:stCondLst>
                            <p:childTnLst>
                              <p:par>
                                <p:cTn fill="hold" grpId="0" id="66" nodeType="afterEffect" presetClass="entr" presetID="9" presetSubtype="0">
                                  <p:stCondLst>
                                    <p:cond delay="0"/>
                                  </p:stCondLst>
                                  <p:childTnLst>
                                    <p:set>
                                      <p:cBhvr>
                                        <p:cTn dur="1" fill="hold" id="67">
                                          <p:stCondLst>
                                            <p:cond delay="0"/>
                                          </p:stCondLst>
                                        </p:cTn>
                                        <p:tgtEl>
                                          <p:spTgt spid="16"/>
                                        </p:tgtEl>
                                        <p:attrNameLst>
                                          <p:attrName>style.visibility</p:attrName>
                                        </p:attrNameLst>
                                      </p:cBhvr>
                                      <p:to>
                                        <p:strVal val="visible"/>
                                      </p:to>
                                    </p:set>
                                    <p:animEffect filter="dissolve" transition="in">
                                      <p:cBhvr>
                                        <p:cTn dur="500" id="68"/>
                                        <p:tgtEl>
                                          <p:spTgt spid="16"/>
                                        </p:tgtEl>
                                      </p:cBhvr>
                                    </p:animEffect>
                                  </p:childTnLst>
                                </p:cTn>
                              </p:par>
                            </p:childTnLst>
                          </p:cTn>
                        </p:par>
                        <p:par>
                          <p:cTn fill="hold" id="69" nodeType="afterGroup">
                            <p:stCondLst>
                              <p:cond delay="8250"/>
                            </p:stCondLst>
                            <p:childTnLst>
                              <p:par>
                                <p:cTn fill="hold" grpId="0" id="70" nodeType="afterEffect" presetClass="entr" presetID="9" presetSubtype="0">
                                  <p:stCondLst>
                                    <p:cond delay="0"/>
                                  </p:stCondLst>
                                  <p:childTnLst>
                                    <p:set>
                                      <p:cBhvr>
                                        <p:cTn dur="1" fill="hold" id="71">
                                          <p:stCondLst>
                                            <p:cond delay="0"/>
                                          </p:stCondLst>
                                        </p:cTn>
                                        <p:tgtEl>
                                          <p:spTgt spid="15"/>
                                        </p:tgtEl>
                                        <p:attrNameLst>
                                          <p:attrName>style.visibility</p:attrName>
                                        </p:attrNameLst>
                                      </p:cBhvr>
                                      <p:to>
                                        <p:strVal val="visible"/>
                                      </p:to>
                                    </p:set>
                                    <p:animEffect filter="dissolve" transition="in">
                                      <p:cBhvr>
                                        <p:cTn dur="500" id="72"/>
                                        <p:tgtEl>
                                          <p:spTgt spid="15"/>
                                        </p:tgtEl>
                                      </p:cBhvr>
                                    </p:animEffect>
                                  </p:childTnLst>
                                </p:cTn>
                              </p:par>
                              <p:par>
                                <p:cTn fill="hold" id="73" nodeType="withEffect" presetClass="entr" presetID="10" presetSubtype="0">
                                  <p:stCondLst>
                                    <p:cond delay="0"/>
                                  </p:stCondLst>
                                  <p:childTnLst>
                                    <p:set>
                                      <p:cBhvr>
                                        <p:cTn dur="1" fill="hold" id="74">
                                          <p:stCondLst>
                                            <p:cond delay="0"/>
                                          </p:stCondLst>
                                        </p:cTn>
                                        <p:tgtEl>
                                          <p:spTgt spid="22"/>
                                        </p:tgtEl>
                                        <p:attrNameLst>
                                          <p:attrName>style.visibility</p:attrName>
                                        </p:attrNameLst>
                                      </p:cBhvr>
                                      <p:to>
                                        <p:strVal val="visible"/>
                                      </p:to>
                                    </p:set>
                                    <p:animEffect filter="fade" transition="in">
                                      <p:cBhvr>
                                        <p:cTn dur="500" id="75"/>
                                        <p:tgtEl>
                                          <p:spTgt spid="22"/>
                                        </p:tgtEl>
                                      </p:cBhvr>
                                    </p:animEffect>
                                  </p:childTnLst>
                                </p:cTn>
                              </p:par>
                            </p:childTnLst>
                          </p:cTn>
                        </p:par>
                        <p:par>
                          <p:cTn fill="hold" id="76" nodeType="afterGroup">
                            <p:stCondLst>
                              <p:cond delay="8750"/>
                            </p:stCondLst>
                            <p:childTnLst>
                              <p:par>
                                <p:cTn fill="hold" id="77" nodeType="afterEffect" presetClass="entr" presetID="42" presetSubtype="0">
                                  <p:stCondLst>
                                    <p:cond delay="0"/>
                                  </p:stCondLst>
                                  <p:childTnLst>
                                    <p:set>
                                      <p:cBhvr>
                                        <p:cTn dur="1" fill="hold" id="78">
                                          <p:stCondLst>
                                            <p:cond delay="0"/>
                                          </p:stCondLst>
                                        </p:cTn>
                                        <p:tgtEl>
                                          <p:spTgt spid="6"/>
                                        </p:tgtEl>
                                        <p:attrNameLst>
                                          <p:attrName>style.visibility</p:attrName>
                                        </p:attrNameLst>
                                      </p:cBhvr>
                                      <p:to>
                                        <p:strVal val="visible"/>
                                      </p:to>
                                    </p:set>
                                    <p:animEffect filter="fade" transition="in">
                                      <p:cBhvr>
                                        <p:cTn dur="1000" id="79"/>
                                        <p:tgtEl>
                                          <p:spTgt spid="6"/>
                                        </p:tgtEl>
                                      </p:cBhvr>
                                    </p:animEffect>
                                    <p:anim calcmode="lin" valueType="num">
                                      <p:cBhvr>
                                        <p:cTn dur="1000" fill="hold" id="80"/>
                                        <p:tgtEl>
                                          <p:spTgt spid="6"/>
                                        </p:tgtEl>
                                        <p:attrNameLst>
                                          <p:attrName>ppt_x</p:attrName>
                                        </p:attrNameLst>
                                      </p:cBhvr>
                                      <p:tavLst>
                                        <p:tav tm="0">
                                          <p:val>
                                            <p:strVal val="#ppt_x"/>
                                          </p:val>
                                        </p:tav>
                                        <p:tav tm="100000">
                                          <p:val>
                                            <p:strVal val="#ppt_x"/>
                                          </p:val>
                                        </p:tav>
                                      </p:tavLst>
                                    </p:anim>
                                    <p:anim calcmode="lin" valueType="num">
                                      <p:cBhvr>
                                        <p:cTn dur="1000" fill="hold" id="81"/>
                                        <p:tgtEl>
                                          <p:spTgt spid="6"/>
                                        </p:tgtEl>
                                        <p:attrNameLst>
                                          <p:attrName>ppt_y</p:attrName>
                                        </p:attrNameLst>
                                      </p:cBhvr>
                                      <p:tavLst>
                                        <p:tav tm="0">
                                          <p:val>
                                            <p:strVal val="#ppt_y+.1"/>
                                          </p:val>
                                        </p:tav>
                                        <p:tav tm="100000">
                                          <p:val>
                                            <p:strVal val="#ppt_y"/>
                                          </p:val>
                                        </p:tav>
                                      </p:tavLst>
                                    </p:anim>
                                  </p:childTnLst>
                                </p:cTn>
                              </p:par>
                            </p:childTnLst>
                          </p:cTn>
                        </p:par>
                        <p:par>
                          <p:cTn fill="hold" id="82" nodeType="afterGroup">
                            <p:stCondLst>
                              <p:cond delay="9750"/>
                            </p:stCondLst>
                            <p:childTnLst>
                              <p:par>
                                <p:cTn fill="hold" grpId="0" id="83" nodeType="afterEffect" presetClass="entr" presetID="10" presetSubtype="0">
                                  <p:stCondLst>
                                    <p:cond delay="0"/>
                                  </p:stCondLst>
                                  <p:childTnLst>
                                    <p:set>
                                      <p:cBhvr>
                                        <p:cTn dur="1" fill="hold" id="84">
                                          <p:stCondLst>
                                            <p:cond delay="0"/>
                                          </p:stCondLst>
                                        </p:cTn>
                                        <p:tgtEl>
                                          <p:spTgt spid="10"/>
                                        </p:tgtEl>
                                        <p:attrNameLst>
                                          <p:attrName>style.visibility</p:attrName>
                                        </p:attrNameLst>
                                      </p:cBhvr>
                                      <p:to>
                                        <p:strVal val="visible"/>
                                      </p:to>
                                    </p:set>
                                    <p:animEffect filter="fade" transition="in">
                                      <p:cBhvr>
                                        <p:cTn dur="500" id="85"/>
                                        <p:tgtEl>
                                          <p:spTgt spid="10"/>
                                        </p:tgtEl>
                                      </p:cBhvr>
                                    </p:animEffect>
                                  </p:childTnLst>
                                </p:cTn>
                              </p:par>
                            </p:childTnLst>
                          </p:cTn>
                        </p:par>
                        <p:par>
                          <p:cTn fill="hold" id="86" nodeType="afterGroup">
                            <p:stCondLst>
                              <p:cond delay="10250"/>
                            </p:stCondLst>
                            <p:childTnLst>
                              <p:par>
                                <p:cTn fill="hold" grpId="0" id="87" nodeType="afterEffect" presetClass="entr" presetID="9" presetSubtype="0">
                                  <p:stCondLst>
                                    <p:cond delay="0"/>
                                  </p:stCondLst>
                                  <p:childTnLst>
                                    <p:set>
                                      <p:cBhvr>
                                        <p:cTn dur="1" fill="hold" id="88">
                                          <p:stCondLst>
                                            <p:cond delay="0"/>
                                          </p:stCondLst>
                                        </p:cTn>
                                        <p:tgtEl>
                                          <p:spTgt spid="18"/>
                                        </p:tgtEl>
                                        <p:attrNameLst>
                                          <p:attrName>style.visibility</p:attrName>
                                        </p:attrNameLst>
                                      </p:cBhvr>
                                      <p:to>
                                        <p:strVal val="visible"/>
                                      </p:to>
                                    </p:set>
                                    <p:animEffect filter="dissolve" transition="in">
                                      <p:cBhvr>
                                        <p:cTn dur="500" id="89"/>
                                        <p:tgtEl>
                                          <p:spTgt spid="18"/>
                                        </p:tgtEl>
                                      </p:cBhvr>
                                    </p:animEffect>
                                  </p:childTnLst>
                                </p:cTn>
                              </p:par>
                            </p:childTnLst>
                          </p:cTn>
                        </p:par>
                        <p:par>
                          <p:cTn fill="hold" id="90" nodeType="afterGroup">
                            <p:stCondLst>
                              <p:cond delay="10750"/>
                            </p:stCondLst>
                            <p:childTnLst>
                              <p:par>
                                <p:cTn fill="hold" grpId="0" id="91" nodeType="afterEffect" presetClass="entr" presetID="9" presetSubtype="0">
                                  <p:stCondLst>
                                    <p:cond delay="0"/>
                                  </p:stCondLst>
                                  <p:childTnLst>
                                    <p:set>
                                      <p:cBhvr>
                                        <p:cTn dur="1" fill="hold" id="92">
                                          <p:stCondLst>
                                            <p:cond delay="0"/>
                                          </p:stCondLst>
                                        </p:cTn>
                                        <p:tgtEl>
                                          <p:spTgt spid="17"/>
                                        </p:tgtEl>
                                        <p:attrNameLst>
                                          <p:attrName>style.visibility</p:attrName>
                                        </p:attrNameLst>
                                      </p:cBhvr>
                                      <p:to>
                                        <p:strVal val="visible"/>
                                      </p:to>
                                    </p:set>
                                    <p:animEffect filter="dissolve" transition="in">
                                      <p:cBhvr>
                                        <p:cTn dur="500" id="93"/>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7"/>
      <p:bldP grpId="0" spid="8"/>
      <p:bldP grpId="0" spid="9"/>
      <p:bldP grpId="0" spid="10"/>
      <p:bldP grpId="1" spid="11"/>
      <p:bldP grpId="0" spid="12"/>
      <p:bldP grpId="0" spid="13"/>
      <p:bldP grpId="0" spid="14"/>
      <p:bldP grpId="0" spid="15"/>
      <p:bldP grpId="0" spid="16"/>
      <p:bldP grpId="0" spid="17"/>
      <p:bldP grpId="0" spid="18"/>
      <p:bldP grpId="0" spid="24"/>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空心弧 2"/>
          <p:cNvSpPr/>
          <p:nvPr/>
        </p:nvSpPr>
        <p:spPr>
          <a:xfrm rot="16200000">
            <a:off x="1218167" y="1693160"/>
            <a:ext cx="2198976" cy="2198976"/>
          </a:xfrm>
          <a:prstGeom prst="blockArc">
            <a:avLst>
              <a:gd fmla="val 9034725" name="adj1"/>
              <a:gd fmla="val 2183001" name="adj2"/>
              <a:gd fmla="val 8278" name="adj3"/>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 name="空心弧 3"/>
          <p:cNvSpPr/>
          <p:nvPr/>
        </p:nvSpPr>
        <p:spPr>
          <a:xfrm rot="16426183">
            <a:off x="1393782" y="1871042"/>
            <a:ext cx="1825288" cy="1825288"/>
          </a:xfrm>
          <a:prstGeom prst="blockArc">
            <a:avLst>
              <a:gd fmla="val 12042876" name="adj1"/>
              <a:gd fmla="val 2021315" name="adj2"/>
              <a:gd fmla="val 9632" name="adj3"/>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空心弧 4"/>
          <p:cNvSpPr/>
          <p:nvPr/>
        </p:nvSpPr>
        <p:spPr>
          <a:xfrm rot="16200000">
            <a:off x="1017365" y="1512688"/>
            <a:ext cx="2560471" cy="2560471"/>
          </a:xfrm>
          <a:prstGeom prst="blockArc">
            <a:avLst>
              <a:gd fmla="val 7274497" name="adj1"/>
              <a:gd fmla="val 2258975" name="adj2"/>
              <a:gd fmla="val 8108" name="adj3"/>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6" name="矩形 5"/>
          <p:cNvSpPr/>
          <p:nvPr/>
        </p:nvSpPr>
        <p:spPr>
          <a:xfrm>
            <a:off x="1634893" y="2607980"/>
            <a:ext cx="2021124" cy="457200"/>
          </a:xfrm>
          <a:prstGeom prst="rect">
            <a:avLst/>
          </a:prstGeom>
        </p:spPr>
        <p:txBody>
          <a:bodyPr wrap="square">
            <a:spAutoFit/>
          </a:bodyPr>
          <a:lstStyle/>
          <a:p>
            <a:r>
              <a:rPr altLang="zh-CN" b="1" lang="en-US" smtClean="0" sz="2400">
                <a:solidFill>
                  <a:schemeClr val="accent5">
                    <a:lumMod val="75000"/>
                  </a:schemeClr>
                </a:solidFill>
              </a:rPr>
              <a:t>Add your title </a:t>
            </a:r>
          </a:p>
        </p:txBody>
      </p:sp>
      <p:grpSp>
        <p:nvGrpSpPr>
          <p:cNvPr id="35" name="组合 34"/>
          <p:cNvGrpSpPr/>
          <p:nvPr/>
        </p:nvGrpSpPr>
        <p:grpSpPr>
          <a:xfrm>
            <a:off x="4499992" y="1013338"/>
            <a:ext cx="3811400" cy="1033808"/>
            <a:chOff x="4879109" y="959275"/>
            <a:chExt cx="3811400" cy="1033808"/>
          </a:xfrm>
        </p:grpSpPr>
        <p:sp>
          <p:nvSpPr>
            <p:cNvPr id="23" name="矩形 22"/>
            <p:cNvSpPr/>
            <p:nvPr/>
          </p:nvSpPr>
          <p:spPr>
            <a:xfrm>
              <a:off x="4973633" y="1074849"/>
              <a:ext cx="360040" cy="2305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TextBox 23"/>
            <p:cNvSpPr txBox="1"/>
            <p:nvPr/>
          </p:nvSpPr>
          <p:spPr>
            <a:xfrm>
              <a:off x="4879109" y="1346752"/>
              <a:ext cx="3811400" cy="640080"/>
            </a:xfrm>
            <a:prstGeom prst="rect">
              <a:avLst/>
            </a:prstGeom>
            <a:noFill/>
          </p:spPr>
          <p:txBody>
            <a:bodyPr rtlCol="0" wrap="square">
              <a:spAutoFit/>
            </a:bodyPr>
            <a:lstStyle/>
            <a:p>
              <a:pPr>
                <a:lnSpc>
                  <a:spcPct val="150000"/>
                </a:lnSpc>
                <a:buClr>
                  <a:schemeClr val="accent6">
                    <a:lumMod val="75000"/>
                  </a:schemeClr>
                </a:buClr>
              </a:pPr>
              <a:r>
                <a:rPr altLang="zh-CN" lang="en-US" smtClean="0" sz="1200"/>
                <a:t>You can click here to enter your text. You can click here to enter your text. You can click here to enter your text. </a:t>
              </a:r>
            </a:p>
          </p:txBody>
        </p:sp>
        <p:sp>
          <p:nvSpPr>
            <p:cNvPr id="26" name="矩形 25"/>
            <p:cNvSpPr/>
            <p:nvPr/>
          </p:nvSpPr>
          <p:spPr>
            <a:xfrm>
              <a:off x="5437709" y="959275"/>
              <a:ext cx="2021124" cy="457200"/>
            </a:xfrm>
            <a:prstGeom prst="rect">
              <a:avLst/>
            </a:prstGeom>
          </p:spPr>
          <p:txBody>
            <a:bodyPr wrap="square">
              <a:spAutoFit/>
            </a:bodyPr>
            <a:lstStyle/>
            <a:p>
              <a:r>
                <a:rPr altLang="zh-CN" b="1" lang="en-US" smtClean="0" sz="2400">
                  <a:solidFill>
                    <a:schemeClr val="accent5">
                      <a:lumMod val="75000"/>
                    </a:schemeClr>
                  </a:solidFill>
                </a:rPr>
                <a:t>70%</a:t>
              </a:r>
            </a:p>
          </p:txBody>
        </p:sp>
      </p:grpSp>
      <p:grpSp>
        <p:nvGrpSpPr>
          <p:cNvPr id="36" name="组合 35"/>
          <p:cNvGrpSpPr/>
          <p:nvPr/>
        </p:nvGrpSpPr>
        <p:grpSpPr>
          <a:xfrm>
            <a:off x="4499992" y="2266782"/>
            <a:ext cx="3811399" cy="1033808"/>
            <a:chOff x="4879109" y="2212719"/>
            <a:chExt cx="3811399" cy="1033808"/>
          </a:xfrm>
        </p:grpSpPr>
        <p:sp>
          <p:nvSpPr>
            <p:cNvPr id="27" name="矩形 26"/>
            <p:cNvSpPr/>
            <p:nvPr/>
          </p:nvSpPr>
          <p:spPr>
            <a:xfrm>
              <a:off x="4973633" y="2328293"/>
              <a:ext cx="360040" cy="2305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TextBox 27"/>
            <p:cNvSpPr txBox="1"/>
            <p:nvPr/>
          </p:nvSpPr>
          <p:spPr>
            <a:xfrm>
              <a:off x="4879110" y="2600196"/>
              <a:ext cx="3811399" cy="640080"/>
            </a:xfrm>
            <a:prstGeom prst="rect">
              <a:avLst/>
            </a:prstGeom>
            <a:noFill/>
          </p:spPr>
          <p:txBody>
            <a:bodyPr rtlCol="0" wrap="square">
              <a:spAutoFit/>
            </a:bodyPr>
            <a:lstStyle/>
            <a:p>
              <a:pPr>
                <a:lnSpc>
                  <a:spcPct val="150000"/>
                </a:lnSpc>
                <a:buClr>
                  <a:schemeClr val="accent6">
                    <a:lumMod val="75000"/>
                  </a:schemeClr>
                </a:buClr>
              </a:pPr>
              <a:r>
                <a:rPr altLang="zh-CN" lang="en-US" smtClean="0" sz="1200"/>
                <a:t>You can click here to enter your text. You can click here to enter your text. You can click here to enter your text. </a:t>
              </a:r>
            </a:p>
          </p:txBody>
        </p:sp>
        <p:sp>
          <p:nvSpPr>
            <p:cNvPr id="29" name="矩形 28"/>
            <p:cNvSpPr/>
            <p:nvPr/>
          </p:nvSpPr>
          <p:spPr>
            <a:xfrm>
              <a:off x="5437710" y="2212719"/>
              <a:ext cx="2021124" cy="457200"/>
            </a:xfrm>
            <a:prstGeom prst="rect">
              <a:avLst/>
            </a:prstGeom>
          </p:spPr>
          <p:txBody>
            <a:bodyPr wrap="square">
              <a:spAutoFit/>
            </a:bodyPr>
            <a:lstStyle/>
            <a:p>
              <a:r>
                <a:rPr altLang="zh-CN" b="1" lang="en-US" smtClean="0" sz="2400">
                  <a:solidFill>
                    <a:schemeClr val="accent5">
                      <a:lumMod val="75000"/>
                    </a:schemeClr>
                  </a:solidFill>
                </a:rPr>
                <a:t>55%</a:t>
              </a:r>
            </a:p>
          </p:txBody>
        </p:sp>
      </p:grpSp>
      <p:grpSp>
        <p:nvGrpSpPr>
          <p:cNvPr id="37" name="组合 36"/>
          <p:cNvGrpSpPr/>
          <p:nvPr/>
        </p:nvGrpSpPr>
        <p:grpSpPr>
          <a:xfrm>
            <a:off x="4499993" y="3447663"/>
            <a:ext cx="3811398" cy="1033808"/>
            <a:chOff x="4879110" y="3393600"/>
            <a:chExt cx="3811398" cy="1033808"/>
          </a:xfrm>
        </p:grpSpPr>
        <p:sp>
          <p:nvSpPr>
            <p:cNvPr id="30" name="矩形 29"/>
            <p:cNvSpPr/>
            <p:nvPr/>
          </p:nvSpPr>
          <p:spPr>
            <a:xfrm>
              <a:off x="4973633" y="3509174"/>
              <a:ext cx="360040" cy="23051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TextBox 30"/>
            <p:cNvSpPr txBox="1"/>
            <p:nvPr/>
          </p:nvSpPr>
          <p:spPr>
            <a:xfrm>
              <a:off x="4879111" y="3781077"/>
              <a:ext cx="3811398" cy="640080"/>
            </a:xfrm>
            <a:prstGeom prst="rect">
              <a:avLst/>
            </a:prstGeom>
            <a:noFill/>
          </p:spPr>
          <p:txBody>
            <a:bodyPr rtlCol="0" wrap="square">
              <a:spAutoFit/>
            </a:bodyPr>
            <a:lstStyle/>
            <a:p>
              <a:pPr>
                <a:lnSpc>
                  <a:spcPct val="150000"/>
                </a:lnSpc>
                <a:buClr>
                  <a:schemeClr val="accent6">
                    <a:lumMod val="75000"/>
                  </a:schemeClr>
                </a:buClr>
              </a:pPr>
              <a:r>
                <a:rPr altLang="zh-CN" lang="en-US" smtClean="0" sz="1200"/>
                <a:t>You can click here to enter your text. You can click here to enter your text. You can click here to enter your text. </a:t>
              </a:r>
            </a:p>
          </p:txBody>
        </p:sp>
        <p:sp>
          <p:nvSpPr>
            <p:cNvPr id="32" name="矩形 31"/>
            <p:cNvSpPr/>
            <p:nvPr/>
          </p:nvSpPr>
          <p:spPr>
            <a:xfrm>
              <a:off x="5437709" y="3393600"/>
              <a:ext cx="2021124" cy="457200"/>
            </a:xfrm>
            <a:prstGeom prst="rect">
              <a:avLst/>
            </a:prstGeom>
          </p:spPr>
          <p:txBody>
            <a:bodyPr wrap="square">
              <a:spAutoFit/>
            </a:bodyPr>
            <a:lstStyle/>
            <a:p>
              <a:r>
                <a:rPr altLang="zh-CN" b="1" lang="en-US" smtClean="0" sz="2400">
                  <a:solidFill>
                    <a:schemeClr val="accent5">
                      <a:lumMod val="75000"/>
                    </a:schemeClr>
                  </a:solidFill>
                </a:rPr>
                <a:t>40%</a:t>
              </a:r>
            </a:p>
          </p:txBody>
        </p:sp>
      </p:grpSp>
      <p:sp>
        <p:nvSpPr>
          <p:cNvPr id="34" name="矩形 33"/>
          <p:cNvSpPr/>
          <p:nvPr/>
        </p:nvSpPr>
        <p:spPr>
          <a:xfrm>
            <a:off x="0" y="366036"/>
            <a:ext cx="3203848" cy="518160"/>
          </a:xfrm>
          <a:prstGeom prst="rect">
            <a:avLst/>
          </a:prstGeom>
        </p:spPr>
        <p:txBody>
          <a:bodyPr wrap="square">
            <a:spAutoFit/>
          </a:bodyPr>
          <a:lstStyle/>
          <a:p>
            <a:pPr algn="l" defTabSz="914400" eaLnBrk="1" fontAlgn="auto" hangingPunct="1" indent="0" latinLnBrk="0" marL="0" marR="0" rtl="0">
              <a:lnSpc>
                <a:spcPct val="100000"/>
              </a:lnSpc>
              <a:spcBef>
                <a:spcPct val="0"/>
              </a:spcBef>
              <a:spcAft>
                <a:spcPct val="0"/>
              </a:spcAft>
              <a:buClrTx/>
              <a:buSzTx/>
              <a:buFontTx/>
              <a:buNone/>
              <a:defRPr/>
            </a:pPr>
            <a:r>
              <a:rPr altLang="zh-CN" b="1" lang="en-US" smtClean="0" sz="2800">
                <a:solidFill>
                  <a:schemeClr val="bg1"/>
                </a:solidFill>
              </a:rPr>
              <a:t>3-3 Enter  Your  Title</a:t>
            </a:r>
          </a:p>
        </p:txBody>
      </p:sp>
    </p:spTree>
    <p:extLst>
      <p:ext uri="{BB962C8B-B14F-4D97-AF65-F5344CB8AC3E}">
        <p14:creationId val="1468280296"/>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34"/>
                                        </p:tgtEl>
                                        <p:attrNameLst>
                                          <p:attrName>style.visibility</p:attrName>
                                        </p:attrNameLst>
                                      </p:cBhvr>
                                      <p:to>
                                        <p:strVal val="visible"/>
                                      </p:to>
                                    </p:set>
                                    <p:anim calcmode="lin" valueType="num">
                                      <p:cBhvr additive="base">
                                        <p:cTn dur="750" fill="hold" id="7"/>
                                        <p:tgtEl>
                                          <p:spTgt spid="34"/>
                                        </p:tgtEl>
                                        <p:attrNameLst>
                                          <p:attrName>ppt_x</p:attrName>
                                        </p:attrNameLst>
                                      </p:cBhvr>
                                      <p:tavLst>
                                        <p:tav tm="0">
                                          <p:val>
                                            <p:strVal val="0-#ppt_w/2"/>
                                          </p:val>
                                        </p:tav>
                                        <p:tav tm="100000">
                                          <p:val>
                                            <p:strVal val="#ppt_x"/>
                                          </p:val>
                                        </p:tav>
                                      </p:tavLst>
                                    </p:anim>
                                    <p:anim calcmode="lin" valueType="num">
                                      <p:cBhvr additive="base">
                                        <p:cTn dur="750" fill="hold" id="8"/>
                                        <p:tgtEl>
                                          <p:spTgt spid="3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18" presetSubtype="12">
                                  <p:stCondLst>
                                    <p:cond delay="0"/>
                                  </p:stCondLst>
                                  <p:childTnLst>
                                    <p:set>
                                      <p:cBhvr>
                                        <p:cTn dur="1" fill="hold" id="11">
                                          <p:stCondLst>
                                            <p:cond delay="0"/>
                                          </p:stCondLst>
                                        </p:cTn>
                                        <p:tgtEl>
                                          <p:spTgt spid="4"/>
                                        </p:tgtEl>
                                        <p:attrNameLst>
                                          <p:attrName>style.visibility</p:attrName>
                                        </p:attrNameLst>
                                      </p:cBhvr>
                                      <p:to>
                                        <p:strVal val="visible"/>
                                      </p:to>
                                    </p:set>
                                    <p:animEffect filter="strips(downLeft)" transition="in">
                                      <p:cBhvr>
                                        <p:cTn dur="750" id="12"/>
                                        <p:tgtEl>
                                          <p:spTgt spid="4"/>
                                        </p:tgtEl>
                                      </p:cBhvr>
                                    </p:animEffect>
                                  </p:childTnLst>
                                </p:cTn>
                              </p:par>
                            </p:childTnLst>
                          </p:cTn>
                        </p:par>
                        <p:par>
                          <p:cTn fill="hold" id="13" nodeType="afterGroup">
                            <p:stCondLst>
                              <p:cond delay="1500"/>
                            </p:stCondLst>
                            <p:childTnLst>
                              <p:par>
                                <p:cTn fill="hold" grpId="0" id="14" nodeType="afterEffect" presetClass="entr" presetID="18" presetSubtype="12">
                                  <p:stCondLst>
                                    <p:cond delay="0"/>
                                  </p:stCondLst>
                                  <p:childTnLst>
                                    <p:set>
                                      <p:cBhvr>
                                        <p:cTn dur="1" fill="hold" id="15">
                                          <p:stCondLst>
                                            <p:cond delay="0"/>
                                          </p:stCondLst>
                                        </p:cTn>
                                        <p:tgtEl>
                                          <p:spTgt spid="3"/>
                                        </p:tgtEl>
                                        <p:attrNameLst>
                                          <p:attrName>style.visibility</p:attrName>
                                        </p:attrNameLst>
                                      </p:cBhvr>
                                      <p:to>
                                        <p:strVal val="visible"/>
                                      </p:to>
                                    </p:set>
                                    <p:animEffect filter="strips(downLeft)" transition="in">
                                      <p:cBhvr>
                                        <p:cTn dur="750" id="16"/>
                                        <p:tgtEl>
                                          <p:spTgt spid="3"/>
                                        </p:tgtEl>
                                      </p:cBhvr>
                                    </p:animEffect>
                                  </p:childTnLst>
                                </p:cTn>
                              </p:par>
                            </p:childTnLst>
                          </p:cTn>
                        </p:par>
                        <p:par>
                          <p:cTn fill="hold" id="17" nodeType="afterGroup">
                            <p:stCondLst>
                              <p:cond delay="2250"/>
                            </p:stCondLst>
                            <p:childTnLst>
                              <p:par>
                                <p:cTn fill="hold" grpId="0" id="18" nodeType="afterEffect" presetClass="entr" presetID="18" presetSubtype="12">
                                  <p:stCondLst>
                                    <p:cond delay="0"/>
                                  </p:stCondLst>
                                  <p:childTnLst>
                                    <p:set>
                                      <p:cBhvr>
                                        <p:cTn dur="1" fill="hold" id="19">
                                          <p:stCondLst>
                                            <p:cond delay="0"/>
                                          </p:stCondLst>
                                        </p:cTn>
                                        <p:tgtEl>
                                          <p:spTgt spid="5"/>
                                        </p:tgtEl>
                                        <p:attrNameLst>
                                          <p:attrName>style.visibility</p:attrName>
                                        </p:attrNameLst>
                                      </p:cBhvr>
                                      <p:to>
                                        <p:strVal val="visible"/>
                                      </p:to>
                                    </p:set>
                                    <p:animEffect filter="strips(downLeft)" transition="in">
                                      <p:cBhvr>
                                        <p:cTn dur="750" id="20"/>
                                        <p:tgtEl>
                                          <p:spTgt spid="5"/>
                                        </p:tgtEl>
                                      </p:cBhvr>
                                    </p:animEffect>
                                  </p:childTnLst>
                                </p:cTn>
                              </p:par>
                            </p:childTnLst>
                          </p:cTn>
                        </p:par>
                        <p:par>
                          <p:cTn fill="hold" id="21" nodeType="afterGroup">
                            <p:stCondLst>
                              <p:cond delay="3000"/>
                            </p:stCondLst>
                            <p:childTnLst>
                              <p:par>
                                <p:cTn fill="hold" grpId="0" id="22" nodeType="afterEffect" presetClass="entr" presetID="9" presetSubtype="0">
                                  <p:stCondLst>
                                    <p:cond delay="0"/>
                                  </p:stCondLst>
                                  <p:childTnLst>
                                    <p:set>
                                      <p:cBhvr>
                                        <p:cTn dur="1" fill="hold" id="23">
                                          <p:stCondLst>
                                            <p:cond delay="0"/>
                                          </p:stCondLst>
                                        </p:cTn>
                                        <p:tgtEl>
                                          <p:spTgt spid="6"/>
                                        </p:tgtEl>
                                        <p:attrNameLst>
                                          <p:attrName>style.visibility</p:attrName>
                                        </p:attrNameLst>
                                      </p:cBhvr>
                                      <p:to>
                                        <p:strVal val="visible"/>
                                      </p:to>
                                    </p:set>
                                    <p:animEffect filter="dissolve" transition="in">
                                      <p:cBhvr>
                                        <p:cTn dur="500" id="24"/>
                                        <p:tgtEl>
                                          <p:spTgt spid="6"/>
                                        </p:tgtEl>
                                      </p:cBhvr>
                                    </p:animEffect>
                                  </p:childTnLst>
                                </p:cTn>
                              </p:par>
                            </p:childTnLst>
                          </p:cTn>
                        </p:par>
                        <p:par>
                          <p:cTn fill="hold" id="25" nodeType="afterGroup">
                            <p:stCondLst>
                              <p:cond delay="3500"/>
                            </p:stCondLst>
                            <p:childTnLst>
                              <p:par>
                                <p:cTn fill="hold" id="26" nodeType="afterEffect" presetClass="entr" presetID="42" presetSubtype="0">
                                  <p:stCondLst>
                                    <p:cond delay="0"/>
                                  </p:stCondLst>
                                  <p:childTnLst>
                                    <p:set>
                                      <p:cBhvr>
                                        <p:cTn dur="1" fill="hold" id="27">
                                          <p:stCondLst>
                                            <p:cond delay="0"/>
                                          </p:stCondLst>
                                        </p:cTn>
                                        <p:tgtEl>
                                          <p:spTgt spid="35"/>
                                        </p:tgtEl>
                                        <p:attrNameLst>
                                          <p:attrName>style.visibility</p:attrName>
                                        </p:attrNameLst>
                                      </p:cBhvr>
                                      <p:to>
                                        <p:strVal val="visible"/>
                                      </p:to>
                                    </p:set>
                                    <p:animEffect filter="fade" transition="in">
                                      <p:cBhvr>
                                        <p:cTn dur="750" id="28"/>
                                        <p:tgtEl>
                                          <p:spTgt spid="35"/>
                                        </p:tgtEl>
                                      </p:cBhvr>
                                    </p:animEffect>
                                    <p:anim calcmode="lin" valueType="num">
                                      <p:cBhvr>
                                        <p:cTn dur="750" fill="hold" id="29"/>
                                        <p:tgtEl>
                                          <p:spTgt spid="35"/>
                                        </p:tgtEl>
                                        <p:attrNameLst>
                                          <p:attrName>ppt_x</p:attrName>
                                        </p:attrNameLst>
                                      </p:cBhvr>
                                      <p:tavLst>
                                        <p:tav tm="0">
                                          <p:val>
                                            <p:strVal val="#ppt_x"/>
                                          </p:val>
                                        </p:tav>
                                        <p:tav tm="100000">
                                          <p:val>
                                            <p:strVal val="#ppt_x"/>
                                          </p:val>
                                        </p:tav>
                                      </p:tavLst>
                                    </p:anim>
                                    <p:anim calcmode="lin" valueType="num">
                                      <p:cBhvr>
                                        <p:cTn dur="750" fill="hold" id="30"/>
                                        <p:tgtEl>
                                          <p:spTgt spid="35"/>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4250"/>
                            </p:stCondLst>
                            <p:childTnLst>
                              <p:par>
                                <p:cTn fill="hold" id="32" nodeType="afterEffect" presetClass="entr" presetID="42" presetSubtype="0">
                                  <p:stCondLst>
                                    <p:cond delay="0"/>
                                  </p:stCondLst>
                                  <p:childTnLst>
                                    <p:set>
                                      <p:cBhvr>
                                        <p:cTn dur="1" fill="hold" id="33">
                                          <p:stCondLst>
                                            <p:cond delay="0"/>
                                          </p:stCondLst>
                                        </p:cTn>
                                        <p:tgtEl>
                                          <p:spTgt spid="36"/>
                                        </p:tgtEl>
                                        <p:attrNameLst>
                                          <p:attrName>style.visibility</p:attrName>
                                        </p:attrNameLst>
                                      </p:cBhvr>
                                      <p:to>
                                        <p:strVal val="visible"/>
                                      </p:to>
                                    </p:set>
                                    <p:animEffect filter="fade" transition="in">
                                      <p:cBhvr>
                                        <p:cTn dur="750" id="34"/>
                                        <p:tgtEl>
                                          <p:spTgt spid="36"/>
                                        </p:tgtEl>
                                      </p:cBhvr>
                                    </p:animEffect>
                                    <p:anim calcmode="lin" valueType="num">
                                      <p:cBhvr>
                                        <p:cTn dur="750" fill="hold" id="35"/>
                                        <p:tgtEl>
                                          <p:spTgt spid="36"/>
                                        </p:tgtEl>
                                        <p:attrNameLst>
                                          <p:attrName>ppt_x</p:attrName>
                                        </p:attrNameLst>
                                      </p:cBhvr>
                                      <p:tavLst>
                                        <p:tav tm="0">
                                          <p:val>
                                            <p:strVal val="#ppt_x"/>
                                          </p:val>
                                        </p:tav>
                                        <p:tav tm="100000">
                                          <p:val>
                                            <p:strVal val="#ppt_x"/>
                                          </p:val>
                                        </p:tav>
                                      </p:tavLst>
                                    </p:anim>
                                    <p:anim calcmode="lin" valueType="num">
                                      <p:cBhvr>
                                        <p:cTn dur="750" fill="hold" id="36"/>
                                        <p:tgtEl>
                                          <p:spTgt spid="36"/>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5000"/>
                            </p:stCondLst>
                            <p:childTnLst>
                              <p:par>
                                <p:cTn fill="hold" id="38" nodeType="afterEffect" presetClass="entr" presetID="42" presetSubtype="0">
                                  <p:stCondLst>
                                    <p:cond delay="0"/>
                                  </p:stCondLst>
                                  <p:childTnLst>
                                    <p:set>
                                      <p:cBhvr>
                                        <p:cTn dur="1" fill="hold" id="39">
                                          <p:stCondLst>
                                            <p:cond delay="0"/>
                                          </p:stCondLst>
                                        </p:cTn>
                                        <p:tgtEl>
                                          <p:spTgt spid="37"/>
                                        </p:tgtEl>
                                        <p:attrNameLst>
                                          <p:attrName>style.visibility</p:attrName>
                                        </p:attrNameLst>
                                      </p:cBhvr>
                                      <p:to>
                                        <p:strVal val="visible"/>
                                      </p:to>
                                    </p:set>
                                    <p:animEffect filter="fade" transition="in">
                                      <p:cBhvr>
                                        <p:cTn dur="750" id="40"/>
                                        <p:tgtEl>
                                          <p:spTgt spid="37"/>
                                        </p:tgtEl>
                                      </p:cBhvr>
                                    </p:animEffect>
                                    <p:anim calcmode="lin" valueType="num">
                                      <p:cBhvr>
                                        <p:cTn dur="750" fill="hold" id="41"/>
                                        <p:tgtEl>
                                          <p:spTgt spid="37"/>
                                        </p:tgtEl>
                                        <p:attrNameLst>
                                          <p:attrName>ppt_x</p:attrName>
                                        </p:attrNameLst>
                                      </p:cBhvr>
                                      <p:tavLst>
                                        <p:tav tm="0">
                                          <p:val>
                                            <p:strVal val="#ppt_x"/>
                                          </p:val>
                                        </p:tav>
                                        <p:tav tm="100000">
                                          <p:val>
                                            <p:strVal val="#ppt_x"/>
                                          </p:val>
                                        </p:tav>
                                      </p:tavLst>
                                    </p:anim>
                                    <p:anim calcmode="lin" valueType="num">
                                      <p:cBhvr>
                                        <p:cTn dur="750" fill="hold" id="42"/>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3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3"/>
          <p:cNvSpPr txBox="1"/>
          <p:nvPr/>
        </p:nvSpPr>
        <p:spPr>
          <a:xfrm>
            <a:off x="3923928" y="2108726"/>
            <a:ext cx="1740217" cy="518160"/>
          </a:xfrm>
          <a:prstGeom prst="rect">
            <a:avLst/>
          </a:prstGeom>
          <a:solidFill>
            <a:schemeClr val="accent6">
              <a:lumMod val="75000"/>
            </a:schemeClr>
          </a:solidFill>
        </p:spPr>
        <p:txBody>
          <a:bodyPr rtlCol="0" wrap="none">
            <a:spAutoFit/>
          </a:bodyPr>
          <a:lstStyle/>
          <a:p>
            <a:r>
              <a:rPr altLang="zh-CN" lang="en-US" smtClean="0" sz="2800">
                <a:solidFill>
                  <a:schemeClr val="bg2">
                    <a:lumMod val="90000"/>
                  </a:schemeClr>
                </a:solidFill>
                <a:latin charset="-122" pitchFamily="34" typeface="微软雅黑"/>
                <a:ea charset="-122" pitchFamily="34" typeface="微软雅黑"/>
              </a:rPr>
              <a:t>Part Four</a:t>
            </a:r>
          </a:p>
        </p:txBody>
      </p:sp>
      <p:sp>
        <p:nvSpPr>
          <p:cNvPr id="5" name="TextBox 4"/>
          <p:cNvSpPr txBox="1"/>
          <p:nvPr/>
        </p:nvSpPr>
        <p:spPr>
          <a:xfrm>
            <a:off x="3902790" y="2631946"/>
            <a:ext cx="2829450" cy="518160"/>
          </a:xfrm>
          <a:prstGeom prst="rect">
            <a:avLst/>
          </a:prstGeom>
          <a:noFill/>
        </p:spPr>
        <p:txBody>
          <a:bodyPr rtlCol="0" wrap="square">
            <a:spAutoFit/>
          </a:bodyPr>
          <a:lstStyle/>
          <a:p>
            <a:r>
              <a:rPr altLang="zh-CN" b="1" lang="en-US" smtClean="0" sz="2800">
                <a:solidFill>
                  <a:schemeClr val="accent6">
                    <a:lumMod val="75000"/>
                  </a:schemeClr>
                </a:solidFill>
              </a:rPr>
              <a:t>Enter  Your  Title</a:t>
            </a:r>
          </a:p>
        </p:txBody>
      </p:sp>
      <p:sp>
        <p:nvSpPr>
          <p:cNvPr id="6" name="TextBox 5"/>
          <p:cNvSpPr txBox="1"/>
          <p:nvPr/>
        </p:nvSpPr>
        <p:spPr>
          <a:xfrm>
            <a:off x="2161907" y="1814842"/>
            <a:ext cx="1402080" cy="1554480"/>
          </a:xfrm>
          <a:prstGeom prst="rect">
            <a:avLst/>
          </a:prstGeom>
          <a:noFill/>
        </p:spPr>
        <p:txBody>
          <a:bodyPr rtlCol="0" wrap="none">
            <a:spAutoFit/>
          </a:bodyPr>
          <a:lstStyle/>
          <a:p>
            <a:r>
              <a:rPr altLang="zh-CN" b="1" lang="en-US" smtClean="0" sz="9600">
                <a:solidFill>
                  <a:srgbClr val="FFFFFF"/>
                </a:solidFill>
                <a:latin charset="-128" pitchFamily="18" typeface="Kozuka Mincho Pr6N H"/>
                <a:ea charset="-128" pitchFamily="18" typeface="Kozuka Mincho Pr6N H"/>
              </a:rPr>
              <a:t>04</a:t>
            </a:r>
          </a:p>
        </p:txBody>
      </p:sp>
      <p:cxnSp>
        <p:nvCxnSpPr>
          <p:cNvPr id="7" name="直接连接符 6"/>
          <p:cNvCxnSpPr/>
          <p:nvPr/>
        </p:nvCxnSpPr>
        <p:spPr>
          <a:xfrm>
            <a:off x="2312320" y="3167467"/>
            <a:ext cx="4248472"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312320" y="1819681"/>
            <a:ext cx="4248472"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136223125"/>
      </p:ext>
    </p:extLst>
  </p:cSld>
  <p:clrMapOvr>
    <a:masterClrMapping/>
  </p:clrMapOvr>
  <mc:AlternateContent>
    <mc:Choice Requires="p14">
      <p:transition advClick="0" p14:dur="250">
        <p:wipe/>
      </p:transition>
    </mc:Choice>
    <mc:Fallback>
      <p:transition advClick="0">
        <p:wip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750" id="7"/>
                                        <p:tgtEl>
                                          <p:spTgt spid="7"/>
                                        </p:tgtEl>
                                      </p:cBhvr>
                                    </p:animEffect>
                                    <p:anim calcmode="lin" valueType="num">
                                      <p:cBhvr>
                                        <p:cTn dur="750" fill="hold" id="8"/>
                                        <p:tgtEl>
                                          <p:spTgt spid="7"/>
                                        </p:tgtEl>
                                        <p:attrNameLst>
                                          <p:attrName>ppt_x</p:attrName>
                                        </p:attrNameLst>
                                      </p:cBhvr>
                                      <p:tavLst>
                                        <p:tav tm="0">
                                          <p:val>
                                            <p:strVal val="#ppt_x"/>
                                          </p:val>
                                        </p:tav>
                                        <p:tav tm="100000">
                                          <p:val>
                                            <p:strVal val="#ppt_x"/>
                                          </p:val>
                                        </p:tav>
                                      </p:tavLst>
                                    </p:anim>
                                    <p:anim calcmode="lin" valueType="num">
                                      <p:cBhvr>
                                        <p:cTn dur="750" fill="hold" id="9"/>
                                        <p:tgtEl>
                                          <p:spTgt spid="7"/>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8"/>
                                        </p:tgtEl>
                                        <p:attrNameLst>
                                          <p:attrName>style.visibility</p:attrName>
                                        </p:attrNameLst>
                                      </p:cBhvr>
                                      <p:to>
                                        <p:strVal val="visible"/>
                                      </p:to>
                                    </p:set>
                                    <p:animEffect filter="fade" transition="in">
                                      <p:cBhvr>
                                        <p:cTn dur="750" id="12"/>
                                        <p:tgtEl>
                                          <p:spTgt spid="8"/>
                                        </p:tgtEl>
                                      </p:cBhvr>
                                    </p:animEffect>
                                    <p:anim calcmode="lin" valueType="num">
                                      <p:cBhvr>
                                        <p:cTn dur="750" fill="hold" id="13"/>
                                        <p:tgtEl>
                                          <p:spTgt spid="8"/>
                                        </p:tgtEl>
                                        <p:attrNameLst>
                                          <p:attrName>ppt_x</p:attrName>
                                        </p:attrNameLst>
                                      </p:cBhvr>
                                      <p:tavLst>
                                        <p:tav tm="0">
                                          <p:val>
                                            <p:strVal val="#ppt_x"/>
                                          </p:val>
                                        </p:tav>
                                        <p:tav tm="100000">
                                          <p:val>
                                            <p:strVal val="#ppt_x"/>
                                          </p:val>
                                        </p:tav>
                                      </p:tavLst>
                                    </p:anim>
                                    <p:anim calcmode="lin" valueType="num">
                                      <p:cBhvr>
                                        <p:cTn dur="750" fill="hold" id="14"/>
                                        <p:tgtEl>
                                          <p:spTgt spid="8"/>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750"/>
                            </p:stCondLst>
                            <p:childTnLst>
                              <p:par>
                                <p:cTn fill="hold" grpId="0" id="16" nodeType="afterEffect" presetClass="entr" presetID="22" presetSubtype="4">
                                  <p:stCondLst>
                                    <p:cond delay="0"/>
                                  </p:stCondLst>
                                  <p:childTnLst>
                                    <p:set>
                                      <p:cBhvr>
                                        <p:cTn dur="1" fill="hold" id="17">
                                          <p:stCondLst>
                                            <p:cond delay="0"/>
                                          </p:stCondLst>
                                        </p:cTn>
                                        <p:tgtEl>
                                          <p:spTgt spid="6"/>
                                        </p:tgtEl>
                                        <p:attrNameLst>
                                          <p:attrName>style.visibility</p:attrName>
                                        </p:attrNameLst>
                                      </p:cBhvr>
                                      <p:to>
                                        <p:strVal val="visible"/>
                                      </p:to>
                                    </p:set>
                                    <p:animEffect filter="wipe(down)" transition="in">
                                      <p:cBhvr>
                                        <p:cTn dur="1000" id="18"/>
                                        <p:tgtEl>
                                          <p:spTgt spid="6"/>
                                        </p:tgtEl>
                                      </p:cBhvr>
                                    </p:animEffect>
                                  </p:childTnLst>
                                </p:cTn>
                              </p:par>
                            </p:childTnLst>
                          </p:cTn>
                        </p:par>
                        <p:par>
                          <p:cTn fill="hold" id="19" nodeType="afterGroup">
                            <p:stCondLst>
                              <p:cond delay="1750"/>
                            </p:stCondLst>
                            <p:childTnLst>
                              <p:par>
                                <p:cTn fill="hold" grpId="0" id="20" nodeType="afterEffect" presetClass="entr" presetID="22" presetSubtype="8">
                                  <p:stCondLst>
                                    <p:cond delay="0"/>
                                  </p:stCondLst>
                                  <p:childTnLst>
                                    <p:set>
                                      <p:cBhvr>
                                        <p:cTn dur="1" fill="hold" id="21">
                                          <p:stCondLst>
                                            <p:cond delay="0"/>
                                          </p:stCondLst>
                                        </p:cTn>
                                        <p:tgtEl>
                                          <p:spTgt spid="4"/>
                                        </p:tgtEl>
                                        <p:attrNameLst>
                                          <p:attrName>style.visibility</p:attrName>
                                        </p:attrNameLst>
                                      </p:cBhvr>
                                      <p:to>
                                        <p:strVal val="visible"/>
                                      </p:to>
                                    </p:set>
                                    <p:animEffect filter="wipe(left)" transition="in">
                                      <p:cBhvr>
                                        <p:cTn dur="1000" id="22"/>
                                        <p:tgtEl>
                                          <p:spTgt spid="4"/>
                                        </p:tgtEl>
                                      </p:cBhvr>
                                    </p:animEffect>
                                  </p:childTnLst>
                                </p:cTn>
                              </p:par>
                            </p:childTnLst>
                          </p:cTn>
                        </p:par>
                        <p:par>
                          <p:cTn fill="hold" id="23" nodeType="afterGroup">
                            <p:stCondLst>
                              <p:cond delay="2750"/>
                            </p:stCondLst>
                            <p:childTnLst>
                              <p:par>
                                <p:cTn fill="hold" grpId="0" id="24" nodeType="afterEffect" presetClass="entr" presetID="47" presetSubtype="0">
                                  <p:stCondLst>
                                    <p:cond delay="0"/>
                                  </p:stCondLst>
                                  <p:childTnLst>
                                    <p:set>
                                      <p:cBhvr>
                                        <p:cTn dur="1" fill="hold" id="25">
                                          <p:stCondLst>
                                            <p:cond delay="0"/>
                                          </p:stCondLst>
                                        </p:cTn>
                                        <p:tgtEl>
                                          <p:spTgt spid="5"/>
                                        </p:tgtEl>
                                        <p:attrNameLst>
                                          <p:attrName>style.visibility</p:attrName>
                                        </p:attrNameLst>
                                      </p:cBhvr>
                                      <p:to>
                                        <p:strVal val="visible"/>
                                      </p:to>
                                    </p:set>
                                    <p:animEffect filter="fade" transition="in">
                                      <p:cBhvr>
                                        <p:cTn dur="1000" id="26"/>
                                        <p:tgtEl>
                                          <p:spTgt spid="5"/>
                                        </p:tgtEl>
                                      </p:cBhvr>
                                    </p:animEffect>
                                    <p:anim calcmode="lin" valueType="num">
                                      <p:cBhvr>
                                        <p:cTn dur="1000" fill="hold" id="27"/>
                                        <p:tgtEl>
                                          <p:spTgt spid="5"/>
                                        </p:tgtEl>
                                        <p:attrNameLst>
                                          <p:attrName>ppt_x</p:attrName>
                                        </p:attrNameLst>
                                      </p:cBhvr>
                                      <p:tavLst>
                                        <p:tav tm="0">
                                          <p:val>
                                            <p:strVal val="#ppt_x"/>
                                          </p:val>
                                        </p:tav>
                                        <p:tav tm="100000">
                                          <p:val>
                                            <p:strVal val="#ppt_x"/>
                                          </p:val>
                                        </p:tav>
                                      </p:tavLst>
                                    </p:anim>
                                    <p:anim calcmode="lin" valueType="num">
                                      <p:cBhvr>
                                        <p:cTn dur="1000" fill="hold" id="28"/>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539552" y="987574"/>
            <a:ext cx="7704856" cy="640080"/>
          </a:xfrm>
          <a:prstGeom prst="rect">
            <a:avLst/>
          </a:prstGeom>
          <a:noFill/>
        </p:spPr>
        <p:txBody>
          <a:bodyPr rtlCol="0" wrap="square">
            <a:spAutoFit/>
          </a:bodyPr>
          <a:lstStyle/>
          <a:p>
            <a:pPr>
              <a:lnSpc>
                <a:spcPct val="150000"/>
              </a:lnSpc>
              <a:buClr>
                <a:schemeClr val="accent6">
                  <a:lumMod val="75000"/>
                </a:schemeClr>
              </a:buClr>
            </a:pPr>
            <a:r>
              <a:rPr altLang="zh-CN" lang="en-US" smtClean="0" sz="1200"/>
              <a:t>You can click here to enter your text. You can click here to enter your text. You can click here to enter your text. You can click here to enter your text. You can click here to enter your text. </a:t>
            </a:r>
          </a:p>
        </p:txBody>
      </p:sp>
      <p:pic>
        <p:nvPicPr>
          <p:cNvPr descr="C:\Documents and Settings\Administrator\桌面\睿泰集团员工培养计划-解决方案部-JYY\其他\PPT素材\插图\bld112478.jpg" id="1026" name="Picture 2"/>
          <p:cNvPicPr>
            <a:picLocks noChangeArrowheads="1" noChangeAspect="1"/>
          </p:cNvPicPr>
          <p:nvPr/>
        </p:nvPicPr>
        <p:blipFill>
          <a:blip r:embed="rId2">
            <a:extLst>
              <a:ext uri="{28A0092B-C50C-407E-A947-70E740481C1C}">
                <a14:useLocalDpi val="0"/>
              </a:ext>
            </a:extLst>
          </a:blip>
          <a:srcRect t="3698"/>
          <a:stretch>
            <a:fillRect/>
          </a:stretch>
        </p:blipFill>
        <p:spPr bwMode="auto">
          <a:xfrm>
            <a:off x="827584" y="1866887"/>
            <a:ext cx="2795926" cy="1792162"/>
          </a:xfrm>
          <a:prstGeom prst="rect">
            <a:avLst/>
          </a:prstGeom>
          <a:noFill/>
          <a:ln>
            <a:noFill/>
          </a:ln>
          <a:extLst>
            <a:ext uri="{909E8E84-426E-40DD-AFC4-6F175D3DCCD1}">
              <a14:hiddenFill>
                <a:solidFill>
                  <a:srgbClr val="FFFFFF"/>
                </a:solidFill>
              </a14:hiddenFill>
            </a:ext>
          </a:extLst>
        </p:spPr>
      </p:pic>
      <p:pic>
        <p:nvPicPr>
          <p:cNvPr descr="C:\Documents and Settings\Administrator\桌面\睿泰集团员工培养计划-解决方案部-JYY\其他\PPT素材\插图\bmh-rf-pop021319.jpg" id="1027" name="Picture 3"/>
          <p:cNvPicPr>
            <a:picLocks noChangeArrowheads="1" noChangeAspect="1"/>
          </p:cNvPicPr>
          <p:nvPr/>
        </p:nvPicPr>
        <p:blipFill>
          <a:blip r:embed="rId3">
            <a:extLst>
              <a:ext uri="{28A0092B-C50C-407E-A947-70E740481C1C}">
                <a14:useLocalDpi val="0"/>
              </a:ext>
            </a:extLst>
          </a:blip>
          <a:srcRect t="3730"/>
          <a:stretch>
            <a:fillRect/>
          </a:stretch>
        </p:blipFill>
        <p:spPr bwMode="auto">
          <a:xfrm>
            <a:off x="5104101" y="1866886"/>
            <a:ext cx="2792392" cy="1792161"/>
          </a:xfrm>
          <a:prstGeom prst="rect">
            <a:avLst/>
          </a:prstGeom>
          <a:noFill/>
          <a:ln>
            <a:noFill/>
          </a:ln>
          <a:extLst>
            <a:ext uri="{909E8E84-426E-40DD-AFC4-6F175D3DCCD1}">
              <a14:hiddenFill>
                <a:solidFill>
                  <a:srgbClr val="FFFFFF"/>
                </a:solidFill>
              </a14:hiddenFill>
            </a:ext>
          </a:extLst>
        </p:spPr>
      </p:pic>
      <p:sp>
        <p:nvSpPr>
          <p:cNvPr id="5" name="TextBox 4"/>
          <p:cNvSpPr txBox="1"/>
          <p:nvPr/>
        </p:nvSpPr>
        <p:spPr>
          <a:xfrm>
            <a:off x="742014" y="3651870"/>
            <a:ext cx="3564396" cy="914400"/>
          </a:xfrm>
          <a:prstGeom prst="rect">
            <a:avLst/>
          </a:prstGeom>
          <a:noFill/>
        </p:spPr>
        <p:txBody>
          <a:bodyPr rtlCol="0" wrap="square">
            <a:spAutoFit/>
          </a:bodyPr>
          <a:lstStyle/>
          <a:p>
            <a:pPr>
              <a:lnSpc>
                <a:spcPct val="150000"/>
              </a:lnSpc>
              <a:buClr>
                <a:schemeClr val="accent6">
                  <a:lumMod val="75000"/>
                </a:schemeClr>
              </a:buClr>
            </a:pPr>
            <a:r>
              <a:rPr altLang="zh-CN" lang="en-US" smtClean="0" sz="1200"/>
              <a:t>You can click here to enter your text. You can click here to enter your text. You can click here to enter your text. </a:t>
            </a:r>
          </a:p>
        </p:txBody>
      </p:sp>
      <p:sp>
        <p:nvSpPr>
          <p:cNvPr id="6" name="TextBox 5"/>
          <p:cNvSpPr txBox="1"/>
          <p:nvPr/>
        </p:nvSpPr>
        <p:spPr>
          <a:xfrm>
            <a:off x="5028795" y="3651870"/>
            <a:ext cx="3564396" cy="914400"/>
          </a:xfrm>
          <a:prstGeom prst="rect">
            <a:avLst/>
          </a:prstGeom>
          <a:noFill/>
        </p:spPr>
        <p:txBody>
          <a:bodyPr rtlCol="0" wrap="square">
            <a:spAutoFit/>
          </a:bodyPr>
          <a:lstStyle/>
          <a:p>
            <a:pPr>
              <a:lnSpc>
                <a:spcPct val="150000"/>
              </a:lnSpc>
              <a:buClr>
                <a:schemeClr val="accent6">
                  <a:lumMod val="75000"/>
                </a:schemeClr>
              </a:buClr>
            </a:pPr>
            <a:r>
              <a:rPr altLang="zh-CN" lang="en-US" smtClean="0" sz="1200"/>
              <a:t>You can click here to enter your text. You can click here to enter your text. You can click here to enter your text. </a:t>
            </a:r>
          </a:p>
        </p:txBody>
      </p:sp>
      <p:sp>
        <p:nvSpPr>
          <p:cNvPr id="7" name="矩形 6"/>
          <p:cNvSpPr/>
          <p:nvPr/>
        </p:nvSpPr>
        <p:spPr>
          <a:xfrm>
            <a:off x="827584" y="3293295"/>
            <a:ext cx="2795925" cy="365760"/>
          </a:xfrm>
          <a:prstGeom prst="rect">
            <a:avLst/>
          </a:prstGeom>
          <a:solidFill>
            <a:schemeClr val="tx1">
              <a:alpha val="60000"/>
            </a:schemeClr>
          </a:solidFill>
        </p:spPr>
        <p:txBody>
          <a:bodyPr wrap="square">
            <a:spAutoFit/>
          </a:bodyPr>
          <a:lstStyle/>
          <a:p>
            <a:pPr algn="ctr"/>
            <a:r>
              <a:rPr altLang="zh-CN" b="1" lang="en-US" smtClean="0">
                <a:solidFill>
                  <a:schemeClr val="accent6">
                    <a:lumMod val="75000"/>
                  </a:schemeClr>
                </a:solidFill>
              </a:rPr>
              <a:t>Add your title </a:t>
            </a:r>
          </a:p>
        </p:txBody>
      </p:sp>
      <p:sp>
        <p:nvSpPr>
          <p:cNvPr id="8" name="矩形 7"/>
          <p:cNvSpPr/>
          <p:nvPr/>
        </p:nvSpPr>
        <p:spPr>
          <a:xfrm>
            <a:off x="5104101" y="3293295"/>
            <a:ext cx="2795925" cy="365760"/>
          </a:xfrm>
          <a:prstGeom prst="rect">
            <a:avLst/>
          </a:prstGeom>
          <a:solidFill>
            <a:schemeClr val="tx1">
              <a:alpha val="60000"/>
            </a:schemeClr>
          </a:solidFill>
        </p:spPr>
        <p:txBody>
          <a:bodyPr wrap="square">
            <a:spAutoFit/>
          </a:bodyPr>
          <a:lstStyle/>
          <a:p>
            <a:pPr algn="ctr"/>
            <a:r>
              <a:rPr altLang="zh-CN" b="1" lang="en-US" smtClean="0">
                <a:solidFill>
                  <a:schemeClr val="accent6">
                    <a:lumMod val="75000"/>
                  </a:schemeClr>
                </a:solidFill>
              </a:rPr>
              <a:t>Add your title </a:t>
            </a:r>
          </a:p>
        </p:txBody>
      </p:sp>
      <p:sp>
        <p:nvSpPr>
          <p:cNvPr id="9" name="矩形 8"/>
          <p:cNvSpPr/>
          <p:nvPr/>
        </p:nvSpPr>
        <p:spPr>
          <a:xfrm>
            <a:off x="0" y="366036"/>
            <a:ext cx="3203848" cy="518160"/>
          </a:xfrm>
          <a:prstGeom prst="rect">
            <a:avLst/>
          </a:prstGeom>
        </p:spPr>
        <p:txBody>
          <a:bodyPr wrap="square">
            <a:spAutoFit/>
          </a:bodyPr>
          <a:lstStyle/>
          <a:p>
            <a:pPr algn="l" defTabSz="914400" eaLnBrk="1" fontAlgn="auto" hangingPunct="1" indent="0" latinLnBrk="0" marL="0" marR="0" rtl="0">
              <a:lnSpc>
                <a:spcPct val="100000"/>
              </a:lnSpc>
              <a:spcBef>
                <a:spcPct val="0"/>
              </a:spcBef>
              <a:spcAft>
                <a:spcPct val="0"/>
              </a:spcAft>
              <a:buClrTx/>
              <a:buSzTx/>
              <a:buFontTx/>
              <a:buNone/>
              <a:defRPr/>
            </a:pPr>
            <a:r>
              <a:rPr altLang="zh-CN" b="1" lang="en-US" smtClean="0" sz="2800">
                <a:solidFill>
                  <a:schemeClr val="bg1"/>
                </a:solidFill>
              </a:rPr>
              <a:t>4-1 Enter  Your  Title</a:t>
            </a:r>
          </a:p>
        </p:txBody>
      </p:sp>
    </p:spTree>
    <p:extLst>
      <p:ext uri="{BB962C8B-B14F-4D97-AF65-F5344CB8AC3E}">
        <p14:creationId val="1104772278"/>
      </p:ext>
    </p:extLst>
  </p:cSld>
  <p:clrMapOvr>
    <a:masterClrMapping/>
  </p:clrMapOvr>
  <mc:AlternateContent>
    <mc:Choice Requires="p14">
      <p:transition advClick="0" p14:dur="100">
        <p:cut/>
      </p:transition>
    </mc:Choice>
    <mc:Fallback>
      <p:transition advClick="0">
        <p:cu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750" fill="hold" id="7"/>
                                        <p:tgtEl>
                                          <p:spTgt spid="9"/>
                                        </p:tgtEl>
                                        <p:attrNameLst>
                                          <p:attrName>ppt_x</p:attrName>
                                        </p:attrNameLst>
                                      </p:cBhvr>
                                      <p:tavLst>
                                        <p:tav tm="0">
                                          <p:val>
                                            <p:strVal val="0-#ppt_w/2"/>
                                          </p:val>
                                        </p:tav>
                                        <p:tav tm="100000">
                                          <p:val>
                                            <p:strVal val="#ppt_x"/>
                                          </p:val>
                                        </p:tav>
                                      </p:tavLst>
                                    </p:anim>
                                    <p:anim calcmode="lin" valueType="num">
                                      <p:cBhvr additive="base">
                                        <p:cTn dur="750" fill="hold" id="8"/>
                                        <p:tgtEl>
                                          <p:spTgt spid="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10" presetSubtype="0">
                                  <p:stCondLst>
                                    <p:cond delay="0"/>
                                  </p:stCondLst>
                                  <p:childTnLst>
                                    <p:set>
                                      <p:cBhvr>
                                        <p:cTn dur="1" fill="hold" id="11">
                                          <p:stCondLst>
                                            <p:cond delay="0"/>
                                          </p:stCondLst>
                                        </p:cTn>
                                        <p:tgtEl>
                                          <p:spTgt spid="2"/>
                                        </p:tgtEl>
                                        <p:attrNameLst>
                                          <p:attrName>style.visibility</p:attrName>
                                        </p:attrNameLst>
                                      </p:cBhvr>
                                      <p:to>
                                        <p:strVal val="visible"/>
                                      </p:to>
                                    </p:set>
                                    <p:animEffect filter="fade" transition="in">
                                      <p:cBhvr>
                                        <p:cTn dur="750" id="12"/>
                                        <p:tgtEl>
                                          <p:spTgt spid="2"/>
                                        </p:tgtEl>
                                      </p:cBhvr>
                                    </p:animEffect>
                                  </p:childTnLst>
                                </p:cTn>
                              </p:par>
                            </p:childTnLst>
                          </p:cTn>
                        </p:par>
                        <p:par>
                          <p:cTn fill="hold" id="13" nodeType="afterGroup">
                            <p:stCondLst>
                              <p:cond delay="1500"/>
                            </p:stCondLst>
                            <p:childTnLst>
                              <p:par>
                                <p:cTn fill="hold" id="14" nodeType="afterEffect" presetClass="entr" presetID="10" presetSubtype="0">
                                  <p:stCondLst>
                                    <p:cond delay="0"/>
                                  </p:stCondLst>
                                  <p:childTnLst>
                                    <p:set>
                                      <p:cBhvr>
                                        <p:cTn dur="1" fill="hold" id="15">
                                          <p:stCondLst>
                                            <p:cond delay="0"/>
                                          </p:stCondLst>
                                        </p:cTn>
                                        <p:tgtEl>
                                          <p:spTgt spid="1026"/>
                                        </p:tgtEl>
                                        <p:attrNameLst>
                                          <p:attrName>style.visibility</p:attrName>
                                        </p:attrNameLst>
                                      </p:cBhvr>
                                      <p:to>
                                        <p:strVal val="visible"/>
                                      </p:to>
                                    </p:set>
                                    <p:animEffect filter="fade" transition="in">
                                      <p:cBhvr>
                                        <p:cTn dur="750" id="16"/>
                                        <p:tgtEl>
                                          <p:spTgt spid="1026"/>
                                        </p:tgtEl>
                                      </p:cBhvr>
                                    </p:animEffect>
                                  </p:childTnLst>
                                </p:cTn>
                              </p:par>
                            </p:childTnLst>
                          </p:cTn>
                        </p:par>
                        <p:par>
                          <p:cTn fill="hold" id="17" nodeType="afterGroup">
                            <p:stCondLst>
                              <p:cond delay="2250"/>
                            </p:stCondLst>
                            <p:childTnLst>
                              <p:par>
                                <p:cTn fill="hold" grpId="0" id="18" nodeType="afterEffect" presetClass="entr" presetID="22" presetSubtype="4">
                                  <p:stCondLst>
                                    <p:cond delay="0"/>
                                  </p:stCondLst>
                                  <p:childTnLst>
                                    <p:set>
                                      <p:cBhvr>
                                        <p:cTn dur="1" fill="hold" id="19">
                                          <p:stCondLst>
                                            <p:cond delay="0"/>
                                          </p:stCondLst>
                                        </p:cTn>
                                        <p:tgtEl>
                                          <p:spTgt spid="7"/>
                                        </p:tgtEl>
                                        <p:attrNameLst>
                                          <p:attrName>style.visibility</p:attrName>
                                        </p:attrNameLst>
                                      </p:cBhvr>
                                      <p:to>
                                        <p:strVal val="visible"/>
                                      </p:to>
                                    </p:set>
                                    <p:animEffect filter="wipe(down)" transition="in">
                                      <p:cBhvr>
                                        <p:cTn dur="750" id="20"/>
                                        <p:tgtEl>
                                          <p:spTgt spid="7"/>
                                        </p:tgtEl>
                                      </p:cBhvr>
                                    </p:animEffect>
                                  </p:childTnLst>
                                </p:cTn>
                              </p:par>
                            </p:childTnLst>
                          </p:cTn>
                        </p:par>
                        <p:par>
                          <p:cTn fill="hold" id="21" nodeType="afterGroup">
                            <p:stCondLst>
                              <p:cond delay="3000"/>
                            </p:stCondLst>
                            <p:childTnLst>
                              <p:par>
                                <p:cTn fill="hold" grpId="0" id="22" nodeType="afterEffect" presetClass="entr" presetID="10" presetSubtype="0">
                                  <p:stCondLst>
                                    <p:cond delay="0"/>
                                  </p:stCondLst>
                                  <p:childTnLst>
                                    <p:set>
                                      <p:cBhvr>
                                        <p:cTn dur="1" fill="hold" id="23">
                                          <p:stCondLst>
                                            <p:cond delay="0"/>
                                          </p:stCondLst>
                                        </p:cTn>
                                        <p:tgtEl>
                                          <p:spTgt spid="5"/>
                                        </p:tgtEl>
                                        <p:attrNameLst>
                                          <p:attrName>style.visibility</p:attrName>
                                        </p:attrNameLst>
                                      </p:cBhvr>
                                      <p:to>
                                        <p:strVal val="visible"/>
                                      </p:to>
                                    </p:set>
                                    <p:animEffect filter="fade" transition="in">
                                      <p:cBhvr>
                                        <p:cTn dur="750" id="24"/>
                                        <p:tgtEl>
                                          <p:spTgt spid="5"/>
                                        </p:tgtEl>
                                      </p:cBhvr>
                                    </p:animEffect>
                                  </p:childTnLst>
                                </p:cTn>
                              </p:par>
                            </p:childTnLst>
                          </p:cTn>
                        </p:par>
                        <p:par>
                          <p:cTn fill="hold" id="25" nodeType="afterGroup">
                            <p:stCondLst>
                              <p:cond delay="3750"/>
                            </p:stCondLst>
                            <p:childTnLst>
                              <p:par>
                                <p:cTn fill="hold" id="26" nodeType="afterEffect" presetClass="entr" presetID="10" presetSubtype="0">
                                  <p:stCondLst>
                                    <p:cond delay="0"/>
                                  </p:stCondLst>
                                  <p:childTnLst>
                                    <p:set>
                                      <p:cBhvr>
                                        <p:cTn dur="1" fill="hold" id="27">
                                          <p:stCondLst>
                                            <p:cond delay="0"/>
                                          </p:stCondLst>
                                        </p:cTn>
                                        <p:tgtEl>
                                          <p:spTgt spid="1027"/>
                                        </p:tgtEl>
                                        <p:attrNameLst>
                                          <p:attrName>style.visibility</p:attrName>
                                        </p:attrNameLst>
                                      </p:cBhvr>
                                      <p:to>
                                        <p:strVal val="visible"/>
                                      </p:to>
                                    </p:set>
                                    <p:animEffect filter="fade" transition="in">
                                      <p:cBhvr>
                                        <p:cTn dur="750" id="28"/>
                                        <p:tgtEl>
                                          <p:spTgt spid="1027"/>
                                        </p:tgtEl>
                                      </p:cBhvr>
                                    </p:animEffect>
                                  </p:childTnLst>
                                </p:cTn>
                              </p:par>
                            </p:childTnLst>
                          </p:cTn>
                        </p:par>
                        <p:par>
                          <p:cTn fill="hold" id="29" nodeType="afterGroup">
                            <p:stCondLst>
                              <p:cond delay="4500"/>
                            </p:stCondLst>
                            <p:childTnLst>
                              <p:par>
                                <p:cTn fill="hold" grpId="0" id="30" nodeType="afterEffect" presetClass="entr" presetID="22" presetSubtype="4">
                                  <p:stCondLst>
                                    <p:cond delay="0"/>
                                  </p:stCondLst>
                                  <p:childTnLst>
                                    <p:set>
                                      <p:cBhvr>
                                        <p:cTn dur="1" fill="hold" id="31">
                                          <p:stCondLst>
                                            <p:cond delay="0"/>
                                          </p:stCondLst>
                                        </p:cTn>
                                        <p:tgtEl>
                                          <p:spTgt spid="8"/>
                                        </p:tgtEl>
                                        <p:attrNameLst>
                                          <p:attrName>style.visibility</p:attrName>
                                        </p:attrNameLst>
                                      </p:cBhvr>
                                      <p:to>
                                        <p:strVal val="visible"/>
                                      </p:to>
                                    </p:set>
                                    <p:animEffect filter="wipe(down)" transition="in">
                                      <p:cBhvr>
                                        <p:cTn dur="750" id="32"/>
                                        <p:tgtEl>
                                          <p:spTgt spid="8"/>
                                        </p:tgtEl>
                                      </p:cBhvr>
                                    </p:animEffect>
                                  </p:childTnLst>
                                </p:cTn>
                              </p:par>
                            </p:childTnLst>
                          </p:cTn>
                        </p:par>
                        <p:par>
                          <p:cTn fill="hold" id="33" nodeType="afterGroup">
                            <p:stCondLst>
                              <p:cond delay="5250"/>
                            </p:stCondLst>
                            <p:childTnLst>
                              <p:par>
                                <p:cTn fill="hold" grpId="0" id="34" nodeType="afterEffect" presetClass="entr" presetID="10" presetSubtype="0">
                                  <p:stCondLst>
                                    <p:cond delay="0"/>
                                  </p:stCondLst>
                                  <p:childTnLst>
                                    <p:set>
                                      <p:cBhvr>
                                        <p:cTn dur="1" fill="hold" id="35">
                                          <p:stCondLst>
                                            <p:cond delay="0"/>
                                          </p:stCondLst>
                                        </p:cTn>
                                        <p:tgtEl>
                                          <p:spTgt spid="6"/>
                                        </p:tgtEl>
                                        <p:attrNameLst>
                                          <p:attrName>style.visibility</p:attrName>
                                        </p:attrNameLst>
                                      </p:cBhvr>
                                      <p:to>
                                        <p:strVal val="visible"/>
                                      </p:to>
                                    </p:set>
                                    <p:animEffect filter="fade" transition="in">
                                      <p:cBhvr>
                                        <p:cTn dur="750" id="36"/>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5"/>
      <p:bldP grpId="0" spid="6"/>
      <p:bldP grpId="0" spid="7"/>
      <p:bldP grpId="0" spid="8"/>
      <p:bldP grpId="0" spid="9"/>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5508104" y="1910129"/>
            <a:ext cx="2564109" cy="2322615"/>
          </a:xfrm>
          <a:prstGeom prst="rect">
            <a:avLst/>
          </a:prstGeom>
          <a:solidFill>
            <a:schemeClr val="accent5">
              <a:lumMod val="75000"/>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latin charset="-122" pitchFamily="34" typeface="微软雅黑"/>
              <a:ea charset="-122" pitchFamily="34" typeface="微软雅黑"/>
              <a:cs charset="-122" panose="020b0604020202020204" pitchFamily="34" typeface="Arial Unicode MS"/>
            </a:endParaRPr>
          </a:p>
        </p:txBody>
      </p:sp>
      <p:sp>
        <p:nvSpPr>
          <p:cNvPr id="4" name="圆角矩形 3"/>
          <p:cNvSpPr/>
          <p:nvPr/>
        </p:nvSpPr>
        <p:spPr>
          <a:xfrm>
            <a:off x="5508103" y="1436056"/>
            <a:ext cx="2564105" cy="310421"/>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b="1" lang="en-US">
                <a:solidFill>
                  <a:schemeClr val="bg1"/>
                </a:solidFill>
              </a:rPr>
              <a:t>Add your title </a:t>
            </a:r>
          </a:p>
        </p:txBody>
      </p:sp>
      <p:sp>
        <p:nvSpPr>
          <p:cNvPr id="20" name="TextBox 19"/>
          <p:cNvSpPr txBox="1"/>
          <p:nvPr/>
        </p:nvSpPr>
        <p:spPr>
          <a:xfrm>
            <a:off x="5508103" y="2047146"/>
            <a:ext cx="2564110" cy="1737360"/>
          </a:xfrm>
          <a:prstGeom prst="rect">
            <a:avLst/>
          </a:prstGeom>
          <a:noFill/>
        </p:spPr>
        <p:txBody>
          <a:bodyPr rtlCol="0" wrap="square">
            <a:spAutoFit/>
          </a:bodyPr>
          <a:lstStyle/>
          <a:p>
            <a:pPr>
              <a:lnSpc>
                <a:spcPct val="150000"/>
              </a:lnSpc>
              <a:buClr>
                <a:schemeClr val="accent6">
                  <a:lumMod val="75000"/>
                </a:schemeClr>
              </a:buClr>
            </a:pPr>
            <a:r>
              <a:rPr altLang="zh-CN" lang="en-US" smtClean="0" sz="1200"/>
              <a:t>You can click here to enter your text. You can click here to enter your text. You can click here to enter your text. </a:t>
            </a:r>
          </a:p>
          <a:p>
            <a:pPr>
              <a:lnSpc>
                <a:spcPct val="150000"/>
              </a:lnSpc>
              <a:buClr>
                <a:schemeClr val="accent6">
                  <a:lumMod val="75000"/>
                </a:schemeClr>
              </a:buClr>
            </a:pPr>
            <a:r>
              <a:rPr altLang="zh-CN" lang="en-US" smtClean="0" sz="1200"/>
              <a:t>You can click here to enter your text. You can click here to enter your text. You can click here to enter your text. </a:t>
            </a:r>
          </a:p>
        </p:txBody>
      </p:sp>
      <p:sp>
        <p:nvSpPr>
          <p:cNvPr id="21" name="矩形 20"/>
          <p:cNvSpPr/>
          <p:nvPr/>
        </p:nvSpPr>
        <p:spPr>
          <a:xfrm>
            <a:off x="0" y="366036"/>
            <a:ext cx="3203848" cy="518160"/>
          </a:xfrm>
          <a:prstGeom prst="rect">
            <a:avLst/>
          </a:prstGeom>
        </p:spPr>
        <p:txBody>
          <a:bodyPr wrap="square">
            <a:spAutoFit/>
          </a:bodyPr>
          <a:lstStyle/>
          <a:p>
            <a:pPr algn="l" defTabSz="914400" eaLnBrk="1" fontAlgn="auto" hangingPunct="1" indent="0" latinLnBrk="0" marL="0" marR="0" rtl="0">
              <a:lnSpc>
                <a:spcPct val="100000"/>
              </a:lnSpc>
              <a:spcBef>
                <a:spcPct val="0"/>
              </a:spcBef>
              <a:spcAft>
                <a:spcPct val="0"/>
              </a:spcAft>
              <a:buClrTx/>
              <a:buSzTx/>
              <a:buFontTx/>
              <a:buNone/>
              <a:defRPr/>
            </a:pPr>
            <a:r>
              <a:rPr altLang="zh-CN" b="1" lang="en-US" smtClean="0" sz="2800">
                <a:solidFill>
                  <a:schemeClr val="bg1"/>
                </a:solidFill>
              </a:rPr>
              <a:t>4-2 Enter  Your  Title</a:t>
            </a:r>
          </a:p>
        </p:txBody>
      </p:sp>
      <p:grpSp>
        <p:nvGrpSpPr>
          <p:cNvPr id="22" name="组合 21"/>
          <p:cNvGrpSpPr/>
          <p:nvPr/>
        </p:nvGrpSpPr>
        <p:grpSpPr>
          <a:xfrm>
            <a:off x="440065" y="1402283"/>
            <a:ext cx="4061976" cy="3015127"/>
            <a:chOff x="440065" y="1402283"/>
            <a:chExt cx="4061976" cy="3015127"/>
          </a:xfrm>
        </p:grpSpPr>
        <p:sp>
          <p:nvSpPr>
            <p:cNvPr id="6" name="同心圆 5"/>
            <p:cNvSpPr/>
            <p:nvPr/>
          </p:nvSpPr>
          <p:spPr>
            <a:xfrm>
              <a:off x="1473286" y="1784857"/>
              <a:ext cx="2107706" cy="2107706"/>
            </a:xfrm>
            <a:prstGeom prst="donut">
              <a:avLst>
                <a:gd fmla="val 5453" name="adj"/>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solidFill>
              </a:endParaRPr>
            </a:p>
          </p:txBody>
        </p:sp>
        <p:graphicFrame>
          <p:nvGraphicFramePr>
            <p:cNvPr id="7" name="图表 6"/>
            <p:cNvGraphicFramePr/>
            <p:nvPr>
              <p:extLst>
                <p:ext uri="{D42A27DB-BD31-4B8C-83A1-F6EECF244321}">
                  <p14:modId val="1972729946"/>
                </p:ext>
              </p:extLst>
            </p:nvPr>
          </p:nvGraphicFramePr>
          <p:xfrm>
            <a:off x="1157046" y="1615480"/>
            <a:ext cx="2740184" cy="2446460"/>
          </p:xfrm>
          <a:graphic>
            <a:graphicData uri="http://schemas.openxmlformats.org/drawingml/2006/chart">
              <c:chart xmlns:c="http://schemas.openxmlformats.org/drawingml/2006/chart" r:id="rId2"/>
            </a:graphicData>
          </a:graphic>
        </p:graphicFrame>
        <p:sp>
          <p:nvSpPr>
            <p:cNvPr id="8" name="椭圆 7"/>
            <p:cNvSpPr/>
            <p:nvPr/>
          </p:nvSpPr>
          <p:spPr>
            <a:xfrm>
              <a:off x="1222396" y="1533967"/>
              <a:ext cx="2609485" cy="2609485"/>
            </a:xfrm>
            <a:prstGeom prst="ellips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cxnSp>
          <p:nvCxnSpPr>
            <p:cNvPr id="9" name="直接连接符 8"/>
            <p:cNvCxnSpPr/>
            <p:nvPr/>
          </p:nvCxnSpPr>
          <p:spPr>
            <a:xfrm flipH="1" flipV="1">
              <a:off x="1310969" y="1577104"/>
              <a:ext cx="508036" cy="512598"/>
            </a:xfrm>
            <a:prstGeom prst="line">
              <a:avLst/>
            </a:prstGeom>
            <a:ln>
              <a:solidFill>
                <a:srgbClr val="FF93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1099220" y="1576348"/>
              <a:ext cx="213642" cy="0"/>
            </a:xfrm>
            <a:prstGeom prst="line">
              <a:avLst/>
            </a:prstGeom>
            <a:ln>
              <a:solidFill>
                <a:srgbClr val="FF9300"/>
              </a:solidFill>
            </a:ln>
          </p:spPr>
          <p:style>
            <a:lnRef idx="1">
              <a:schemeClr val="accent1"/>
            </a:lnRef>
            <a:fillRef idx="0">
              <a:schemeClr val="accent1"/>
            </a:fillRef>
            <a:effectRef idx="0">
              <a:schemeClr val="accent1"/>
            </a:effectRef>
            <a:fontRef idx="minor">
              <a:schemeClr val="tx1"/>
            </a:fontRef>
          </p:style>
        </p:cxnSp>
        <p:sp>
          <p:nvSpPr>
            <p:cNvPr id="11" name="文本框 19"/>
            <p:cNvSpPr txBox="1"/>
            <p:nvPr/>
          </p:nvSpPr>
          <p:spPr>
            <a:xfrm>
              <a:off x="443253" y="1402283"/>
              <a:ext cx="652780" cy="365760"/>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zh-CN" b="1" lang="en-US" smtClean="0">
                  <a:solidFill>
                    <a:schemeClr val="accent6">
                      <a:lumMod val="75000"/>
                    </a:schemeClr>
                  </a:solidFill>
                </a:rPr>
                <a:t>Title </a:t>
              </a:r>
            </a:p>
          </p:txBody>
        </p:sp>
        <p:sp>
          <p:nvSpPr>
            <p:cNvPr id="12" name="文本框 20"/>
            <p:cNvSpPr txBox="1"/>
            <p:nvPr/>
          </p:nvSpPr>
          <p:spPr>
            <a:xfrm>
              <a:off x="872487" y="1607289"/>
              <a:ext cx="578167" cy="365760"/>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i="1" lang="en-US">
                  <a:solidFill>
                    <a:schemeClr val="bg1">
                      <a:lumMod val="50000"/>
                    </a:schemeClr>
                  </a:solidFill>
                </a:rPr>
                <a:t>57%</a:t>
              </a:r>
            </a:p>
          </p:txBody>
        </p:sp>
        <p:cxnSp>
          <p:nvCxnSpPr>
            <p:cNvPr id="13" name="直接连接符 12"/>
            <p:cNvCxnSpPr/>
            <p:nvPr/>
          </p:nvCxnSpPr>
          <p:spPr>
            <a:xfrm flipH="1" flipV="1">
              <a:off x="3195922" y="3620847"/>
              <a:ext cx="427587" cy="4136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3621614" y="4034541"/>
              <a:ext cx="214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文本框 23"/>
            <p:cNvSpPr txBox="1"/>
            <p:nvPr/>
          </p:nvSpPr>
          <p:spPr>
            <a:xfrm>
              <a:off x="3844489" y="3914246"/>
              <a:ext cx="651192" cy="365760"/>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mtClean="0">
                  <a:solidFill>
                    <a:schemeClr val="bg1"/>
                  </a:solidFill>
                  <a:latin charset="-122" pitchFamily="34" typeface="微软雅黑"/>
                  <a:ea charset="-122" pitchFamily="34" typeface="微软雅黑"/>
                </a:rPr>
                <a:t>Title</a:t>
              </a:r>
            </a:p>
          </p:txBody>
        </p:sp>
        <p:sp>
          <p:nvSpPr>
            <p:cNvPr id="16" name="文本框 24"/>
            <p:cNvSpPr txBox="1"/>
            <p:nvPr/>
          </p:nvSpPr>
          <p:spPr>
            <a:xfrm>
              <a:off x="3437157" y="4048078"/>
              <a:ext cx="578167" cy="365760"/>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i="1" lang="en-US">
                  <a:solidFill>
                    <a:schemeClr val="bg1"/>
                  </a:solidFill>
                </a:rPr>
                <a:t>43%</a:t>
              </a:r>
            </a:p>
          </p:txBody>
        </p:sp>
        <p:pic>
          <p:nvPicPr>
            <p:cNvPr descr="C:\Documents and Settings\Administrator\桌面\睿泰集团员工培养计划-解决方案部-JYY\其他\PPT素材\图标\平面小图标\easyicon_net_20140606022451205\1142018.png" id="2050" name="Picture 2"/>
            <p:cNvPicPr>
              <a:picLocks noChangeArrowheads="1" noChangeAspect="1"/>
            </p:cNvPicPr>
            <p:nvPr/>
          </p:nvPicPr>
          <p:blipFill>
            <a:blip r:embed="rId3">
              <a:extLst>
                <a:ext uri="{28A0092B-C50C-407E-A947-70E740481C1C}">
                  <a14:useLocalDpi val="0"/>
                </a:ext>
              </a:extLst>
            </a:blip>
            <a:stretch>
              <a:fillRect/>
            </a:stretch>
          </p:blipFill>
          <p:spPr bwMode="auto">
            <a:xfrm>
              <a:off x="2025551" y="2211710"/>
              <a:ext cx="1003176" cy="1003176"/>
            </a:xfrm>
            <a:prstGeom prst="rect">
              <a:avLst/>
            </a:prstGeom>
            <a:noFill/>
            <a:extLst>
              <a:ext uri="{909E8E84-426E-40DD-AFC4-6F175D3DCCD1}">
                <a14:hiddenFill>
                  <a:solidFill>
                    <a:srgbClr val="FFFFFF"/>
                  </a:solidFill>
                </a14:hiddenFill>
              </a:ext>
            </a:extLst>
          </p:spPr>
        </p:pic>
      </p:grpSp>
    </p:spTree>
    <p:extLst>
      <p:ext uri="{BB962C8B-B14F-4D97-AF65-F5344CB8AC3E}">
        <p14:creationId val="3040571496"/>
      </p:ext>
    </p:extLst>
  </p:cSld>
  <p:clrMapOvr>
    <a:masterClrMapping/>
  </p:clrMapOvr>
  <p:transition advClick="0"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21"/>
                                        </p:tgtEl>
                                        <p:attrNameLst>
                                          <p:attrName>style.visibility</p:attrName>
                                        </p:attrNameLst>
                                      </p:cBhvr>
                                      <p:to>
                                        <p:strVal val="visible"/>
                                      </p:to>
                                    </p:set>
                                    <p:anim calcmode="lin" valueType="num">
                                      <p:cBhvr additive="base">
                                        <p:cTn dur="750" fill="hold" id="7"/>
                                        <p:tgtEl>
                                          <p:spTgt spid="21"/>
                                        </p:tgtEl>
                                        <p:attrNameLst>
                                          <p:attrName>ppt_x</p:attrName>
                                        </p:attrNameLst>
                                      </p:cBhvr>
                                      <p:tavLst>
                                        <p:tav tm="0">
                                          <p:val>
                                            <p:strVal val="0-#ppt_w/2"/>
                                          </p:val>
                                        </p:tav>
                                        <p:tav tm="100000">
                                          <p:val>
                                            <p:strVal val="#ppt_x"/>
                                          </p:val>
                                        </p:tav>
                                      </p:tavLst>
                                    </p:anim>
                                    <p:anim calcmode="lin" valueType="num">
                                      <p:cBhvr additive="base">
                                        <p:cTn dur="750" fill="hold" id="8"/>
                                        <p:tgtEl>
                                          <p:spTgt spid="21"/>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cond delay="0" evt="onBegin">
                          <p:tn val="8"/>
                        </p:cond>
                      </p:stCondLst>
                      <p:childTnLst>
                        <p:par>
                          <p:cTn fill="hold" id="10" nodeType="afterGroup">
                            <p:stCondLst>
                              <p:cond delay="0"/>
                            </p:stCondLst>
                            <p:childTnLst>
                              <p:par>
                                <p:cTn fill="hold" id="11" nodeType="clickEffect" presetClass="entr" presetID="21" presetSubtype="1">
                                  <p:stCondLst>
                                    <p:cond delay="0"/>
                                  </p:stCondLst>
                                  <p:childTnLst>
                                    <p:set>
                                      <p:cBhvr>
                                        <p:cTn dur="1" fill="hold" id="12">
                                          <p:stCondLst>
                                            <p:cond delay="0"/>
                                          </p:stCondLst>
                                        </p:cTn>
                                        <p:tgtEl>
                                          <p:spTgt spid="22"/>
                                        </p:tgtEl>
                                        <p:attrNameLst>
                                          <p:attrName>style.visibility</p:attrName>
                                        </p:attrNameLst>
                                      </p:cBhvr>
                                      <p:to>
                                        <p:strVal val="visible"/>
                                      </p:to>
                                    </p:set>
                                    <p:animEffect filter="wheel(1)" transition="in">
                                      <p:cBhvr>
                                        <p:cTn dur="2000" id="13"/>
                                        <p:tgtEl>
                                          <p:spTgt spid="22"/>
                                        </p:tgtEl>
                                      </p:cBhvr>
                                    </p:animEffect>
                                  </p:childTnLst>
                                </p:cTn>
                              </p:par>
                            </p:childTnLst>
                          </p:cTn>
                        </p:par>
                        <p:par>
                          <p:cTn fill="hold" id="14" nodeType="afterGroup">
                            <p:stCondLst>
                              <p:cond delay="2000"/>
                            </p:stCondLst>
                            <p:childTnLst>
                              <p:par>
                                <p:cTn fill="hold" grpId="0" id="15" nodeType="afterEffect" presetClass="entr" presetID="42" presetSubtype="0">
                                  <p:stCondLst>
                                    <p:cond delay="0"/>
                                  </p:stCondLst>
                                  <p:childTnLst>
                                    <p:set>
                                      <p:cBhvr>
                                        <p:cTn dur="1" fill="hold" id="16">
                                          <p:stCondLst>
                                            <p:cond delay="0"/>
                                          </p:stCondLst>
                                        </p:cTn>
                                        <p:tgtEl>
                                          <p:spTgt spid="4"/>
                                        </p:tgtEl>
                                        <p:attrNameLst>
                                          <p:attrName>style.visibility</p:attrName>
                                        </p:attrNameLst>
                                      </p:cBhvr>
                                      <p:to>
                                        <p:strVal val="visible"/>
                                      </p:to>
                                    </p:set>
                                    <p:animEffect filter="fade" transition="in">
                                      <p:cBhvr>
                                        <p:cTn dur="1000" id="17"/>
                                        <p:tgtEl>
                                          <p:spTgt spid="4"/>
                                        </p:tgtEl>
                                      </p:cBhvr>
                                    </p:animEffect>
                                    <p:anim calcmode="lin" valueType="num">
                                      <p:cBhvr>
                                        <p:cTn dur="1000" fill="hold" id="18"/>
                                        <p:tgtEl>
                                          <p:spTgt spid="4"/>
                                        </p:tgtEl>
                                        <p:attrNameLst>
                                          <p:attrName>ppt_x</p:attrName>
                                        </p:attrNameLst>
                                      </p:cBhvr>
                                      <p:tavLst>
                                        <p:tav tm="0">
                                          <p:val>
                                            <p:strVal val="#ppt_x"/>
                                          </p:val>
                                        </p:tav>
                                        <p:tav tm="100000">
                                          <p:val>
                                            <p:strVal val="#ppt_x"/>
                                          </p:val>
                                        </p:tav>
                                      </p:tavLst>
                                    </p:anim>
                                    <p:anim calcmode="lin" valueType="num">
                                      <p:cBhvr>
                                        <p:cTn dur="1000" fill="hold" id="19"/>
                                        <p:tgtEl>
                                          <p:spTgt spid="4"/>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3000"/>
                            </p:stCondLst>
                            <p:childTnLst>
                              <p:par>
                                <p:cTn fill="hold" grpId="0" id="21" nodeType="afterEffect" presetClass="entr" presetID="42" presetSubtype="0">
                                  <p:stCondLst>
                                    <p:cond delay="0"/>
                                  </p:stCondLst>
                                  <p:childTnLst>
                                    <p:set>
                                      <p:cBhvr>
                                        <p:cTn dur="1" fill="hold" id="22">
                                          <p:stCondLst>
                                            <p:cond delay="0"/>
                                          </p:stCondLst>
                                        </p:cTn>
                                        <p:tgtEl>
                                          <p:spTgt spid="20"/>
                                        </p:tgtEl>
                                        <p:attrNameLst>
                                          <p:attrName>style.visibility</p:attrName>
                                        </p:attrNameLst>
                                      </p:cBhvr>
                                      <p:to>
                                        <p:strVal val="visible"/>
                                      </p:to>
                                    </p:set>
                                    <p:animEffect filter="fade" transition="in">
                                      <p:cBhvr>
                                        <p:cTn dur="1000" id="23"/>
                                        <p:tgtEl>
                                          <p:spTgt spid="20"/>
                                        </p:tgtEl>
                                      </p:cBhvr>
                                    </p:animEffect>
                                    <p:anim calcmode="lin" valueType="num">
                                      <p:cBhvr>
                                        <p:cTn dur="1000" fill="hold" id="24"/>
                                        <p:tgtEl>
                                          <p:spTgt spid="20"/>
                                        </p:tgtEl>
                                        <p:attrNameLst>
                                          <p:attrName>ppt_x</p:attrName>
                                        </p:attrNameLst>
                                      </p:cBhvr>
                                      <p:tavLst>
                                        <p:tav tm="0">
                                          <p:val>
                                            <p:strVal val="#ppt_x"/>
                                          </p:val>
                                        </p:tav>
                                        <p:tav tm="100000">
                                          <p:val>
                                            <p:strVal val="#ppt_x"/>
                                          </p:val>
                                        </p:tav>
                                      </p:tavLst>
                                    </p:anim>
                                    <p:anim calcmode="lin" valueType="num">
                                      <p:cBhvr>
                                        <p:cTn dur="1000" fill="hold" id="25"/>
                                        <p:tgtEl>
                                          <p:spTgt spid="20"/>
                                        </p:tgtEl>
                                        <p:attrNameLst>
                                          <p:attrName>ppt_y</p:attrName>
                                        </p:attrNameLst>
                                      </p:cBhvr>
                                      <p:tavLst>
                                        <p:tav tm="0">
                                          <p:val>
                                            <p:strVal val="#ppt_y+.1"/>
                                          </p:val>
                                        </p:tav>
                                        <p:tav tm="100000">
                                          <p:val>
                                            <p:strVal val="#ppt_y"/>
                                          </p:val>
                                        </p:tav>
                                      </p:tavLst>
                                    </p:anim>
                                  </p:childTnLst>
                                </p:cTn>
                              </p:par>
                              <p:par>
                                <p:cTn fill="hold" grpId="0" id="26" nodeType="withEffect" presetClass="entr" presetID="42" presetSubtype="0">
                                  <p:stCondLst>
                                    <p:cond delay="0"/>
                                  </p:stCondLst>
                                  <p:childTnLst>
                                    <p:set>
                                      <p:cBhvr>
                                        <p:cTn dur="1" fill="hold" id="27">
                                          <p:stCondLst>
                                            <p:cond delay="0"/>
                                          </p:stCondLst>
                                        </p:cTn>
                                        <p:tgtEl>
                                          <p:spTgt spid="2"/>
                                        </p:tgtEl>
                                        <p:attrNameLst>
                                          <p:attrName>style.visibility</p:attrName>
                                        </p:attrNameLst>
                                      </p:cBhvr>
                                      <p:to>
                                        <p:strVal val="visible"/>
                                      </p:to>
                                    </p:set>
                                    <p:animEffect filter="fade" transition="in">
                                      <p:cBhvr>
                                        <p:cTn dur="1000" id="28"/>
                                        <p:tgtEl>
                                          <p:spTgt spid="2"/>
                                        </p:tgtEl>
                                      </p:cBhvr>
                                    </p:animEffect>
                                    <p:anim calcmode="lin" valueType="num">
                                      <p:cBhvr>
                                        <p:cTn dur="1000" fill="hold" id="29"/>
                                        <p:tgtEl>
                                          <p:spTgt spid="2"/>
                                        </p:tgtEl>
                                        <p:attrNameLst>
                                          <p:attrName>ppt_x</p:attrName>
                                        </p:attrNameLst>
                                      </p:cBhvr>
                                      <p:tavLst>
                                        <p:tav tm="0">
                                          <p:val>
                                            <p:strVal val="#ppt_x"/>
                                          </p:val>
                                        </p:tav>
                                        <p:tav tm="100000">
                                          <p:val>
                                            <p:strVal val="#ppt_x"/>
                                          </p:val>
                                        </p:tav>
                                      </p:tavLst>
                                    </p:anim>
                                    <p:anim calcmode="lin" valueType="num">
                                      <p:cBhvr>
                                        <p:cTn dur="1000" fill="hold" id="30"/>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20"/>
      <p:bldP grpId="0" spid="21"/>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716399" y="1005029"/>
            <a:ext cx="2108156" cy="3469395"/>
            <a:chOff x="3203575" y="4113213"/>
            <a:chExt cx="1331913" cy="2205038"/>
          </a:xfrm>
        </p:grpSpPr>
        <p:sp>
          <p:nvSpPr>
            <p:cNvPr id="8" name="Freeform 190"/>
            <p:cNvSpPr/>
            <p:nvPr/>
          </p:nvSpPr>
          <p:spPr bwMode="auto">
            <a:xfrm>
              <a:off x="3508375" y="4387851"/>
              <a:ext cx="153988" cy="130175"/>
            </a:xfrm>
            <a:custGeom>
              <a:gdLst>
                <a:gd fmla="*/ 14 w 41" name="T0"/>
                <a:gd fmla="*/ 33 h 35" name="T1"/>
                <a:gd fmla="*/ 21 w 41" name="T2"/>
                <a:gd fmla="*/ 34 h 35" name="T3"/>
                <a:gd fmla="*/ 34 w 41" name="T4"/>
                <a:gd fmla="*/ 31 h 35" name="T5"/>
                <a:gd fmla="*/ 41 w 41" name="T6"/>
                <a:gd fmla="*/ 25 h 35" name="T7"/>
                <a:gd fmla="*/ 41 w 41" name="T8"/>
                <a:gd fmla="*/ 4 h 35" name="T9"/>
                <a:gd fmla="*/ 2 w 41" name="T10"/>
                <a:gd fmla="*/ 0 h 35" name="T11"/>
                <a:gd fmla="*/ 0 w 41" name="T12"/>
                <a:gd fmla="*/ 12 h 35" name="T13"/>
                <a:gd fmla="*/ 14 w 41" name="T14"/>
                <a:gd fmla="*/ 33 h 3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5" w="41">
                  <a:moveTo>
                    <a:pt x="14" y="33"/>
                  </a:moveTo>
                  <a:cubicBezTo>
                    <a:pt x="14" y="33"/>
                    <a:pt x="19" y="32"/>
                    <a:pt x="21" y="34"/>
                  </a:cubicBezTo>
                  <a:cubicBezTo>
                    <a:pt x="21" y="34"/>
                    <a:pt x="31" y="35"/>
                    <a:pt x="34" y="31"/>
                  </a:cubicBezTo>
                  <a:cubicBezTo>
                    <a:pt x="37" y="27"/>
                    <a:pt x="41" y="25"/>
                    <a:pt x="41" y="25"/>
                  </a:cubicBezTo>
                  <a:cubicBezTo>
                    <a:pt x="41" y="4"/>
                    <a:pt x="41" y="4"/>
                    <a:pt x="41" y="4"/>
                  </a:cubicBezTo>
                  <a:cubicBezTo>
                    <a:pt x="41" y="4"/>
                    <a:pt x="21" y="20"/>
                    <a:pt x="2" y="0"/>
                  </a:cubicBezTo>
                  <a:cubicBezTo>
                    <a:pt x="2" y="0"/>
                    <a:pt x="1" y="9"/>
                    <a:pt x="0" y="12"/>
                  </a:cubicBezTo>
                  <a:cubicBezTo>
                    <a:pt x="0" y="12"/>
                    <a:pt x="5" y="32"/>
                    <a:pt x="14" y="33"/>
                  </a:cubicBezTo>
                  <a:close/>
                </a:path>
              </a:pathLst>
            </a:custGeom>
            <a:solidFill>
              <a:srgbClr val="D69B6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id="9" name="Freeform 191"/>
            <p:cNvSpPr/>
            <p:nvPr/>
          </p:nvSpPr>
          <p:spPr bwMode="auto">
            <a:xfrm>
              <a:off x="3489325" y="4151313"/>
              <a:ext cx="220663" cy="311150"/>
            </a:xfrm>
            <a:custGeom>
              <a:gdLst>
                <a:gd fmla="*/ 3 w 59" name="T0"/>
                <a:gd fmla="*/ 33 h 83" name="T1"/>
                <a:gd fmla="*/ 0 w 59" name="T2"/>
                <a:gd fmla="*/ 43 h 83" name="T3"/>
                <a:gd fmla="*/ 1 w 59" name="T4"/>
                <a:gd fmla="*/ 52 h 83" name="T5"/>
                <a:gd fmla="*/ 4 w 59" name="T6"/>
                <a:gd fmla="*/ 52 h 83" name="T7"/>
                <a:gd fmla="*/ 5 w 59" name="T8"/>
                <a:gd fmla="*/ 63 h 83" name="T9"/>
                <a:gd fmla="*/ 19 w 59" name="T10"/>
                <a:gd fmla="*/ 81 h 83" name="T11"/>
                <a:gd fmla="*/ 33 w 59" name="T12"/>
                <a:gd fmla="*/ 81 h 83" name="T13"/>
                <a:gd fmla="*/ 50 w 59" name="T14"/>
                <a:gd fmla="*/ 64 h 83" name="T15"/>
                <a:gd fmla="*/ 51 w 59" name="T16"/>
                <a:gd fmla="*/ 58 h 83" name="T17"/>
                <a:gd fmla="*/ 54 w 59" name="T18"/>
                <a:gd fmla="*/ 58 h 83" name="T19"/>
                <a:gd fmla="*/ 57 w 59" name="T20"/>
                <a:gd fmla="*/ 49 h 83" name="T21"/>
                <a:gd fmla="*/ 57 w 59" name="T22"/>
                <a:gd fmla="*/ 39 h 83" name="T23"/>
                <a:gd fmla="*/ 57 w 59" name="T24"/>
                <a:gd fmla="*/ 27 h 83" name="T25"/>
                <a:gd fmla="*/ 35 w 59" name="T26"/>
                <a:gd fmla="*/ 2 h 83" name="T27"/>
                <a:gd fmla="*/ 6 w 59" name="T28"/>
                <a:gd fmla="*/ 22 h 83" name="T29"/>
                <a:gd fmla="*/ 3 w 59" name="T30"/>
                <a:gd fmla="*/ 33 h 8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3" w="59">
                  <a:moveTo>
                    <a:pt x="3" y="33"/>
                  </a:moveTo>
                  <a:cubicBezTo>
                    <a:pt x="3" y="33"/>
                    <a:pt x="0" y="41"/>
                    <a:pt x="0" y="43"/>
                  </a:cubicBezTo>
                  <a:cubicBezTo>
                    <a:pt x="1" y="45"/>
                    <a:pt x="1" y="52"/>
                    <a:pt x="1" y="52"/>
                  </a:cubicBezTo>
                  <a:cubicBezTo>
                    <a:pt x="2" y="52"/>
                    <a:pt x="4" y="52"/>
                    <a:pt x="4" y="52"/>
                  </a:cubicBezTo>
                  <a:cubicBezTo>
                    <a:pt x="4" y="52"/>
                    <a:pt x="4" y="62"/>
                    <a:pt x="5" y="63"/>
                  </a:cubicBezTo>
                  <a:cubicBezTo>
                    <a:pt x="6" y="65"/>
                    <a:pt x="13" y="79"/>
                    <a:pt x="19" y="81"/>
                  </a:cubicBezTo>
                  <a:cubicBezTo>
                    <a:pt x="24" y="83"/>
                    <a:pt x="29" y="83"/>
                    <a:pt x="33" y="81"/>
                  </a:cubicBezTo>
                  <a:cubicBezTo>
                    <a:pt x="37" y="80"/>
                    <a:pt x="48" y="67"/>
                    <a:pt x="50" y="64"/>
                  </a:cubicBezTo>
                  <a:cubicBezTo>
                    <a:pt x="51" y="62"/>
                    <a:pt x="51" y="58"/>
                    <a:pt x="51" y="58"/>
                  </a:cubicBezTo>
                  <a:cubicBezTo>
                    <a:pt x="51" y="58"/>
                    <a:pt x="54" y="59"/>
                    <a:pt x="54" y="58"/>
                  </a:cubicBezTo>
                  <a:cubicBezTo>
                    <a:pt x="55" y="57"/>
                    <a:pt x="56" y="52"/>
                    <a:pt x="57" y="49"/>
                  </a:cubicBezTo>
                  <a:cubicBezTo>
                    <a:pt x="59" y="46"/>
                    <a:pt x="57" y="39"/>
                    <a:pt x="57" y="39"/>
                  </a:cubicBezTo>
                  <a:cubicBezTo>
                    <a:pt x="57" y="39"/>
                    <a:pt x="57" y="29"/>
                    <a:pt x="57" y="27"/>
                  </a:cubicBezTo>
                  <a:cubicBezTo>
                    <a:pt x="58" y="25"/>
                    <a:pt x="55" y="3"/>
                    <a:pt x="35" y="2"/>
                  </a:cubicBezTo>
                  <a:cubicBezTo>
                    <a:pt x="15" y="0"/>
                    <a:pt x="10" y="12"/>
                    <a:pt x="6" y="22"/>
                  </a:cubicBezTo>
                  <a:cubicBezTo>
                    <a:pt x="6" y="22"/>
                    <a:pt x="4" y="30"/>
                    <a:pt x="3" y="33"/>
                  </a:cubicBezTo>
                  <a:close/>
                </a:path>
              </a:pathLst>
            </a:custGeom>
            <a:solidFill>
              <a:srgbClr val="F2C27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id="10" name="Freeform 192"/>
            <p:cNvSpPr/>
            <p:nvPr/>
          </p:nvSpPr>
          <p:spPr bwMode="auto">
            <a:xfrm>
              <a:off x="3489325" y="4176713"/>
              <a:ext cx="220663" cy="285750"/>
            </a:xfrm>
            <a:custGeom>
              <a:gdLst>
                <a:gd fmla="*/ 57 w 59" name="T0"/>
                <a:gd fmla="*/ 32 h 76" name="T1"/>
                <a:gd fmla="*/ 57 w 59" name="T2"/>
                <a:gd fmla="*/ 20 h 76" name="T3"/>
                <a:gd fmla="*/ 50 w 59" name="T4"/>
                <a:gd fmla="*/ 2 h 76" name="T5"/>
                <a:gd fmla="*/ 42 w 59" name="T6"/>
                <a:gd fmla="*/ 4 h 76" name="T7"/>
                <a:gd fmla="*/ 42 w 59" name="T8"/>
                <a:gd fmla="*/ 30 h 76" name="T9"/>
                <a:gd fmla="*/ 43 w 59" name="T10"/>
                <a:gd fmla="*/ 39 h 76" name="T11"/>
                <a:gd fmla="*/ 44 w 59" name="T12"/>
                <a:gd fmla="*/ 51 h 76" name="T13"/>
                <a:gd fmla="*/ 34 w 59" name="T14"/>
                <a:gd fmla="*/ 64 h 76" name="T15"/>
                <a:gd fmla="*/ 31 w 59" name="T16"/>
                <a:gd fmla="*/ 72 h 76" name="T17"/>
                <a:gd fmla="*/ 19 w 59" name="T18"/>
                <a:gd fmla="*/ 71 h 76" name="T19"/>
                <a:gd fmla="*/ 8 w 59" name="T20"/>
                <a:gd fmla="*/ 52 h 76" name="T21"/>
                <a:gd fmla="*/ 12 w 59" name="T22"/>
                <a:gd fmla="*/ 50 h 76" name="T23"/>
                <a:gd fmla="*/ 9 w 59" name="T24"/>
                <a:gd fmla="*/ 45 h 76" name="T25"/>
                <a:gd fmla="*/ 11 w 59" name="T26"/>
                <a:gd fmla="*/ 34 h 76" name="T27"/>
                <a:gd fmla="*/ 14 w 59" name="T28"/>
                <a:gd fmla="*/ 27 h 76" name="T29"/>
                <a:gd fmla="*/ 17 w 59" name="T30"/>
                <a:gd fmla="*/ 19 h 76" name="T31"/>
                <a:gd fmla="*/ 18 w 59" name="T32"/>
                <a:gd fmla="*/ 5 h 76" name="T33"/>
                <a:gd fmla="*/ 16 w 59" name="T34"/>
                <a:gd fmla="*/ 0 h 76" name="T35"/>
                <a:gd fmla="*/ 6 w 59" name="T36"/>
                <a:gd fmla="*/ 15 h 76" name="T37"/>
                <a:gd fmla="*/ 3 w 59" name="T38"/>
                <a:gd fmla="*/ 26 h 76" name="T39"/>
                <a:gd fmla="*/ 0 w 59" name="T40"/>
                <a:gd fmla="*/ 36 h 76" name="T41"/>
                <a:gd fmla="*/ 1 w 59" name="T42"/>
                <a:gd fmla="*/ 45 h 76" name="T43"/>
                <a:gd fmla="*/ 4 w 59" name="T44"/>
                <a:gd fmla="*/ 45 h 76" name="T45"/>
                <a:gd fmla="*/ 5 w 59" name="T46"/>
                <a:gd fmla="*/ 56 h 76" name="T47"/>
                <a:gd fmla="*/ 19 w 59" name="T48"/>
                <a:gd fmla="*/ 74 h 76" name="T49"/>
                <a:gd fmla="*/ 33 w 59" name="T50"/>
                <a:gd fmla="*/ 74 h 76" name="T51"/>
                <a:gd fmla="*/ 50 w 59" name="T52"/>
                <a:gd fmla="*/ 57 h 76" name="T53"/>
                <a:gd fmla="*/ 51 w 59" name="T54"/>
                <a:gd fmla="*/ 51 h 76" name="T55"/>
                <a:gd fmla="*/ 54 w 59" name="T56"/>
                <a:gd fmla="*/ 51 h 76" name="T57"/>
                <a:gd fmla="*/ 57 w 59" name="T58"/>
                <a:gd fmla="*/ 42 h 76" name="T59"/>
                <a:gd fmla="*/ 57 w 59" name="T60"/>
                <a:gd fmla="*/ 32 h 76"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76" w="59">
                  <a:moveTo>
                    <a:pt x="57" y="32"/>
                  </a:moveTo>
                  <a:cubicBezTo>
                    <a:pt x="57" y="32"/>
                    <a:pt x="57" y="22"/>
                    <a:pt x="57" y="20"/>
                  </a:cubicBezTo>
                  <a:cubicBezTo>
                    <a:pt x="58" y="19"/>
                    <a:pt x="56" y="9"/>
                    <a:pt x="50" y="2"/>
                  </a:cubicBezTo>
                  <a:cubicBezTo>
                    <a:pt x="45" y="3"/>
                    <a:pt x="42" y="4"/>
                    <a:pt x="42" y="4"/>
                  </a:cubicBezTo>
                  <a:cubicBezTo>
                    <a:pt x="42" y="4"/>
                    <a:pt x="44" y="24"/>
                    <a:pt x="42" y="30"/>
                  </a:cubicBezTo>
                  <a:cubicBezTo>
                    <a:pt x="42" y="30"/>
                    <a:pt x="44" y="36"/>
                    <a:pt x="43" y="39"/>
                  </a:cubicBezTo>
                  <a:cubicBezTo>
                    <a:pt x="43" y="39"/>
                    <a:pt x="46" y="44"/>
                    <a:pt x="44" y="51"/>
                  </a:cubicBezTo>
                  <a:cubicBezTo>
                    <a:pt x="42" y="57"/>
                    <a:pt x="42" y="60"/>
                    <a:pt x="34" y="64"/>
                  </a:cubicBezTo>
                  <a:cubicBezTo>
                    <a:pt x="34" y="64"/>
                    <a:pt x="33" y="71"/>
                    <a:pt x="31" y="72"/>
                  </a:cubicBezTo>
                  <a:cubicBezTo>
                    <a:pt x="29" y="72"/>
                    <a:pt x="22" y="74"/>
                    <a:pt x="19" y="71"/>
                  </a:cubicBezTo>
                  <a:cubicBezTo>
                    <a:pt x="17" y="68"/>
                    <a:pt x="7" y="57"/>
                    <a:pt x="8" y="52"/>
                  </a:cubicBezTo>
                  <a:cubicBezTo>
                    <a:pt x="8" y="52"/>
                    <a:pt x="12" y="50"/>
                    <a:pt x="12" y="50"/>
                  </a:cubicBezTo>
                  <a:cubicBezTo>
                    <a:pt x="13" y="49"/>
                    <a:pt x="10" y="49"/>
                    <a:pt x="9" y="45"/>
                  </a:cubicBezTo>
                  <a:cubicBezTo>
                    <a:pt x="9" y="41"/>
                    <a:pt x="8" y="37"/>
                    <a:pt x="11" y="34"/>
                  </a:cubicBezTo>
                  <a:cubicBezTo>
                    <a:pt x="11" y="34"/>
                    <a:pt x="11" y="28"/>
                    <a:pt x="14" y="27"/>
                  </a:cubicBezTo>
                  <a:cubicBezTo>
                    <a:pt x="14" y="27"/>
                    <a:pt x="17" y="23"/>
                    <a:pt x="17" y="19"/>
                  </a:cubicBezTo>
                  <a:cubicBezTo>
                    <a:pt x="16" y="14"/>
                    <a:pt x="16" y="7"/>
                    <a:pt x="18" y="5"/>
                  </a:cubicBezTo>
                  <a:cubicBezTo>
                    <a:pt x="19" y="5"/>
                    <a:pt x="18" y="2"/>
                    <a:pt x="16" y="0"/>
                  </a:cubicBezTo>
                  <a:cubicBezTo>
                    <a:pt x="11" y="4"/>
                    <a:pt x="8" y="9"/>
                    <a:pt x="6" y="15"/>
                  </a:cubicBezTo>
                  <a:cubicBezTo>
                    <a:pt x="6" y="15"/>
                    <a:pt x="4" y="23"/>
                    <a:pt x="3" y="26"/>
                  </a:cubicBezTo>
                  <a:cubicBezTo>
                    <a:pt x="3" y="26"/>
                    <a:pt x="0" y="34"/>
                    <a:pt x="0" y="36"/>
                  </a:cubicBezTo>
                  <a:cubicBezTo>
                    <a:pt x="1" y="38"/>
                    <a:pt x="1" y="45"/>
                    <a:pt x="1" y="45"/>
                  </a:cubicBezTo>
                  <a:cubicBezTo>
                    <a:pt x="2" y="45"/>
                    <a:pt x="4" y="45"/>
                    <a:pt x="4" y="45"/>
                  </a:cubicBezTo>
                  <a:cubicBezTo>
                    <a:pt x="4" y="45"/>
                    <a:pt x="4" y="55"/>
                    <a:pt x="5" y="56"/>
                  </a:cubicBezTo>
                  <a:cubicBezTo>
                    <a:pt x="6" y="58"/>
                    <a:pt x="13" y="72"/>
                    <a:pt x="19" y="74"/>
                  </a:cubicBezTo>
                  <a:cubicBezTo>
                    <a:pt x="24" y="76"/>
                    <a:pt x="29" y="76"/>
                    <a:pt x="33" y="74"/>
                  </a:cubicBezTo>
                  <a:cubicBezTo>
                    <a:pt x="37" y="73"/>
                    <a:pt x="48" y="60"/>
                    <a:pt x="50" y="57"/>
                  </a:cubicBezTo>
                  <a:cubicBezTo>
                    <a:pt x="51" y="55"/>
                    <a:pt x="51" y="51"/>
                    <a:pt x="51" y="51"/>
                  </a:cubicBezTo>
                  <a:cubicBezTo>
                    <a:pt x="51" y="51"/>
                    <a:pt x="54" y="52"/>
                    <a:pt x="54" y="51"/>
                  </a:cubicBezTo>
                  <a:cubicBezTo>
                    <a:pt x="55" y="50"/>
                    <a:pt x="56" y="45"/>
                    <a:pt x="57" y="42"/>
                  </a:cubicBezTo>
                  <a:cubicBezTo>
                    <a:pt x="59" y="39"/>
                    <a:pt x="57" y="32"/>
                    <a:pt x="57" y="32"/>
                  </a:cubicBezTo>
                  <a:close/>
                </a:path>
              </a:pathLst>
            </a:custGeom>
            <a:solidFill>
              <a:srgbClr val="EBB27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id="11" name="Freeform 193"/>
            <p:cNvSpPr/>
            <p:nvPr/>
          </p:nvSpPr>
          <p:spPr bwMode="auto">
            <a:xfrm>
              <a:off x="3492500" y="4113213"/>
              <a:ext cx="228600" cy="236538"/>
            </a:xfrm>
            <a:custGeom>
              <a:gdLst>
                <a:gd fmla="*/ 2 w 61" name="T0"/>
                <a:gd fmla="*/ 54 h 63" name="T1"/>
                <a:gd fmla="*/ 5 w 61" name="T2"/>
                <a:gd fmla="*/ 55 h 63" name="T3"/>
                <a:gd fmla="*/ 7 w 61" name="T4"/>
                <a:gd fmla="*/ 42 h 63" name="T5"/>
                <a:gd fmla="*/ 12 w 61" name="T6"/>
                <a:gd fmla="*/ 27 h 63" name="T7"/>
                <a:gd fmla="*/ 34 w 61" name="T8"/>
                <a:gd fmla="*/ 26 h 63" name="T9"/>
                <a:gd fmla="*/ 44 w 61" name="T10"/>
                <a:gd fmla="*/ 30 h 63" name="T11"/>
                <a:gd fmla="*/ 51 w 61" name="T12"/>
                <a:gd fmla="*/ 46 h 63" name="T13"/>
                <a:gd fmla="*/ 51 w 61" name="T14"/>
                <a:gd fmla="*/ 55 h 63" name="T15"/>
                <a:gd fmla="*/ 50 w 61" name="T16"/>
                <a:gd fmla="*/ 63 h 63" name="T17"/>
                <a:gd fmla="*/ 52 w 61" name="T18"/>
                <a:gd fmla="*/ 63 h 63" name="T19"/>
                <a:gd fmla="*/ 55 w 61" name="T20"/>
                <a:gd fmla="*/ 52 h 63" name="T21"/>
                <a:gd fmla="*/ 57 w 61" name="T22"/>
                <a:gd fmla="*/ 54 h 63" name="T23"/>
                <a:gd fmla="*/ 58 w 61" name="T24"/>
                <a:gd fmla="*/ 47 h 63" name="T25"/>
                <a:gd fmla="*/ 61 w 61" name="T26"/>
                <a:gd fmla="*/ 34 h 63" name="T27"/>
                <a:gd fmla="*/ 47 w 61" name="T28"/>
                <a:gd fmla="*/ 10 h 63" name="T29"/>
                <a:gd fmla="*/ 27 w 61" name="T30"/>
                <a:gd fmla="*/ 7 h 63" name="T31"/>
                <a:gd fmla="*/ 6 w 61" name="T32"/>
                <a:gd fmla="*/ 18 h 63" name="T33"/>
                <a:gd fmla="*/ 0 w 61" name="T34"/>
                <a:gd fmla="*/ 27 h 63" name="T35"/>
                <a:gd fmla="*/ 0 w 61" name="T36"/>
                <a:gd fmla="*/ 47 h 63" name="T37"/>
                <a:gd fmla="*/ 3 w 61" name="T38"/>
                <a:gd fmla="*/ 45 h 63" name="T39"/>
                <a:gd fmla="*/ 2 w 61" name="T40"/>
                <a:gd fmla="*/ 53 h 6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2" w="61">
                  <a:moveTo>
                    <a:pt x="2" y="54"/>
                  </a:moveTo>
                  <a:cubicBezTo>
                    <a:pt x="5" y="55"/>
                    <a:pt x="5" y="55"/>
                    <a:pt x="5" y="55"/>
                  </a:cubicBezTo>
                  <a:cubicBezTo>
                    <a:pt x="5" y="55"/>
                    <a:pt x="6" y="44"/>
                    <a:pt x="7" y="42"/>
                  </a:cubicBezTo>
                  <a:cubicBezTo>
                    <a:pt x="8" y="39"/>
                    <a:pt x="13" y="28"/>
                    <a:pt x="12" y="27"/>
                  </a:cubicBezTo>
                  <a:cubicBezTo>
                    <a:pt x="12" y="27"/>
                    <a:pt x="28" y="24"/>
                    <a:pt x="34" y="26"/>
                  </a:cubicBezTo>
                  <a:cubicBezTo>
                    <a:pt x="34" y="26"/>
                    <a:pt x="43" y="29"/>
                    <a:pt x="44" y="30"/>
                  </a:cubicBezTo>
                  <a:cubicBezTo>
                    <a:pt x="46" y="31"/>
                    <a:pt x="49" y="38"/>
                    <a:pt x="51" y="46"/>
                  </a:cubicBezTo>
                  <a:cubicBezTo>
                    <a:pt x="51" y="46"/>
                    <a:pt x="51" y="53"/>
                    <a:pt x="51" y="55"/>
                  </a:cubicBezTo>
                  <a:cubicBezTo>
                    <a:pt x="50" y="57"/>
                    <a:pt x="50" y="63"/>
                    <a:pt x="50" y="63"/>
                  </a:cubicBezTo>
                  <a:cubicBezTo>
                    <a:pt x="52" y="63"/>
                    <a:pt x="52" y="63"/>
                    <a:pt x="52" y="63"/>
                  </a:cubicBezTo>
                  <a:cubicBezTo>
                    <a:pt x="52" y="63"/>
                    <a:pt x="53" y="54"/>
                    <a:pt x="55" y="52"/>
                  </a:cubicBezTo>
                  <a:cubicBezTo>
                    <a:pt x="57" y="51"/>
                    <a:pt x="57" y="54"/>
                    <a:pt x="57" y="54"/>
                  </a:cubicBezTo>
                  <a:cubicBezTo>
                    <a:pt x="57" y="54"/>
                    <a:pt x="58" y="49"/>
                    <a:pt x="58" y="47"/>
                  </a:cubicBezTo>
                  <a:cubicBezTo>
                    <a:pt x="59" y="44"/>
                    <a:pt x="61" y="34"/>
                    <a:pt x="61" y="34"/>
                  </a:cubicBezTo>
                  <a:cubicBezTo>
                    <a:pt x="61" y="34"/>
                    <a:pt x="57" y="20"/>
                    <a:pt x="47" y="10"/>
                  </a:cubicBezTo>
                  <a:cubicBezTo>
                    <a:pt x="37" y="0"/>
                    <a:pt x="27" y="7"/>
                    <a:pt x="27" y="7"/>
                  </a:cubicBezTo>
                  <a:cubicBezTo>
                    <a:pt x="27" y="7"/>
                    <a:pt x="16" y="6"/>
                    <a:pt x="6" y="18"/>
                  </a:cubicBezTo>
                  <a:cubicBezTo>
                    <a:pt x="6" y="18"/>
                    <a:pt x="1" y="25"/>
                    <a:pt x="0" y="27"/>
                  </a:cubicBezTo>
                  <a:cubicBezTo>
                    <a:pt x="0" y="27"/>
                    <a:pt x="0" y="44"/>
                    <a:pt x="0" y="47"/>
                  </a:cubicBezTo>
                  <a:cubicBezTo>
                    <a:pt x="0" y="47"/>
                    <a:pt x="2" y="45"/>
                    <a:pt x="3" y="45"/>
                  </a:cubicBezTo>
                  <a:cubicBezTo>
                    <a:pt x="3" y="46"/>
                    <a:pt x="2" y="53"/>
                    <a:pt x="2" y="53"/>
                  </a:cubicBezTo>
                </a:path>
              </a:pathLst>
            </a:custGeom>
            <a:solidFill>
              <a:srgbClr val="26242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id="12" name="Freeform 194"/>
            <p:cNvSpPr/>
            <p:nvPr/>
          </p:nvSpPr>
          <p:spPr bwMode="auto">
            <a:xfrm>
              <a:off x="3294063" y="5148263"/>
              <a:ext cx="104775" cy="165100"/>
            </a:xfrm>
            <a:custGeom>
              <a:gdLst>
                <a:gd fmla="*/ 1 w 28" name="T0"/>
                <a:gd fmla="*/ 0 h 44" name="T1"/>
                <a:gd fmla="*/ 1 w 28" name="T2"/>
                <a:gd fmla="*/ 36 h 44" name="T3"/>
                <a:gd fmla="*/ 28 w 28" name="T4"/>
                <a:gd fmla="*/ 44 h 44" name="T5"/>
                <a:gd fmla="*/ 14 w 28" name="T6"/>
                <a:gd fmla="*/ 0 h 44" name="T7"/>
                <a:gd fmla="*/ 1 w 28" name="T8"/>
                <a:gd fmla="*/ 0 h 44" name="T9"/>
              </a:gdLst>
              <a:cxnLst>
                <a:cxn ang="0">
                  <a:pos x="T0" y="T1"/>
                </a:cxn>
                <a:cxn ang="0">
                  <a:pos x="T2" y="T3"/>
                </a:cxn>
                <a:cxn ang="0">
                  <a:pos x="T4" y="T5"/>
                </a:cxn>
                <a:cxn ang="0">
                  <a:pos x="T6" y="T7"/>
                </a:cxn>
                <a:cxn ang="0">
                  <a:pos x="T8" y="T9"/>
                </a:cxn>
              </a:cxnLst>
              <a:rect b="b" l="0" r="r" t="0"/>
              <a:pathLst>
                <a:path h="44" w="28">
                  <a:moveTo>
                    <a:pt x="1" y="0"/>
                  </a:moveTo>
                  <a:cubicBezTo>
                    <a:pt x="1" y="0"/>
                    <a:pt x="0" y="32"/>
                    <a:pt x="1" y="36"/>
                  </a:cubicBezTo>
                  <a:cubicBezTo>
                    <a:pt x="3" y="41"/>
                    <a:pt x="28" y="44"/>
                    <a:pt x="28" y="44"/>
                  </a:cubicBezTo>
                  <a:cubicBezTo>
                    <a:pt x="14" y="0"/>
                    <a:pt x="14" y="0"/>
                    <a:pt x="14" y="0"/>
                  </a:cubicBezTo>
                  <a:lnTo>
                    <a:pt x="1" y="0"/>
                  </a:ln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id="13" name="Freeform 195"/>
            <p:cNvSpPr/>
            <p:nvPr/>
          </p:nvSpPr>
          <p:spPr bwMode="auto">
            <a:xfrm>
              <a:off x="3327400" y="5148263"/>
              <a:ext cx="79375" cy="120650"/>
            </a:xfrm>
            <a:custGeom>
              <a:gdLst>
                <a:gd fmla="*/ 0 w 21" name="T0"/>
                <a:gd fmla="*/ 14 h 32" name="T1"/>
                <a:gd fmla="*/ 11 w 21" name="T2"/>
                <a:gd fmla="*/ 32 h 32" name="T3"/>
                <a:gd fmla="*/ 11 w 21" name="T4"/>
                <a:gd fmla="*/ 16 h 32" name="T5"/>
                <a:gd fmla="*/ 18 w 21" name="T6"/>
                <a:gd fmla="*/ 0 h 32" name="T7"/>
                <a:gd fmla="*/ 0 w 21" name="T8"/>
                <a:gd fmla="*/ 14 h 32" name="T9"/>
              </a:gdLst>
              <a:cxnLst>
                <a:cxn ang="0">
                  <a:pos x="T0" y="T1"/>
                </a:cxn>
                <a:cxn ang="0">
                  <a:pos x="T2" y="T3"/>
                </a:cxn>
                <a:cxn ang="0">
                  <a:pos x="T4" y="T5"/>
                </a:cxn>
                <a:cxn ang="0">
                  <a:pos x="T6" y="T7"/>
                </a:cxn>
                <a:cxn ang="0">
                  <a:pos x="T8" y="T9"/>
                </a:cxn>
              </a:cxnLst>
              <a:rect b="b" l="0" r="r" t="0"/>
              <a:pathLst>
                <a:path h="32" w="21">
                  <a:moveTo>
                    <a:pt x="0" y="14"/>
                  </a:moveTo>
                  <a:cubicBezTo>
                    <a:pt x="0" y="14"/>
                    <a:pt x="4" y="29"/>
                    <a:pt x="11" y="32"/>
                  </a:cubicBezTo>
                  <a:cubicBezTo>
                    <a:pt x="11" y="32"/>
                    <a:pt x="8" y="20"/>
                    <a:pt x="11" y="16"/>
                  </a:cubicBezTo>
                  <a:cubicBezTo>
                    <a:pt x="11" y="16"/>
                    <a:pt x="21" y="9"/>
                    <a:pt x="18" y="0"/>
                  </a:cubicBezTo>
                  <a:lnTo>
                    <a:pt x="0" y="14"/>
                  </a:lnTo>
                  <a:close/>
                </a:path>
              </a:pathLst>
            </a:custGeom>
            <a:solidFill>
              <a:srgbClr val="EBB27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id="14" name="Freeform 196"/>
            <p:cNvSpPr/>
            <p:nvPr/>
          </p:nvSpPr>
          <p:spPr bwMode="auto">
            <a:xfrm>
              <a:off x="3362325" y="4418013"/>
              <a:ext cx="457200" cy="749300"/>
            </a:xfrm>
            <a:custGeom>
              <a:gdLst>
                <a:gd fmla="*/ 38 w 122" name="T0"/>
                <a:gd fmla="*/ 0 h 200" name="T1"/>
                <a:gd fmla="*/ 51 w 122" name="T2"/>
                <a:gd fmla="*/ 18 h 200" name="T3"/>
                <a:gd fmla="*/ 79 w 122" name="T4"/>
                <a:gd fmla="*/ 13 h 200" name="T5"/>
                <a:gd fmla="*/ 103 w 122" name="T6"/>
                <a:gd fmla="*/ 120 h 200" name="T7"/>
                <a:gd fmla="*/ 122 w 122" name="T8"/>
                <a:gd fmla="*/ 170 h 200" name="T9"/>
                <a:gd fmla="*/ 64 w 122" name="T10"/>
                <a:gd fmla="*/ 200 h 200" name="T11"/>
                <a:gd fmla="*/ 5 w 122" name="T12"/>
                <a:gd fmla="*/ 175 h 200" name="T13"/>
                <a:gd fmla="*/ 0 w 122" name="T14"/>
                <a:gd fmla="*/ 52 h 200" name="T15"/>
                <a:gd fmla="*/ 38 w 122" name="T16"/>
                <a:gd fmla="*/ 0 h 20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0" w="122">
                  <a:moveTo>
                    <a:pt x="38" y="0"/>
                  </a:moveTo>
                  <a:cubicBezTo>
                    <a:pt x="38" y="0"/>
                    <a:pt x="45" y="17"/>
                    <a:pt x="51" y="18"/>
                  </a:cubicBezTo>
                  <a:cubicBezTo>
                    <a:pt x="51" y="18"/>
                    <a:pt x="66" y="23"/>
                    <a:pt x="79" y="13"/>
                  </a:cubicBezTo>
                  <a:cubicBezTo>
                    <a:pt x="103" y="120"/>
                    <a:pt x="103" y="120"/>
                    <a:pt x="103" y="120"/>
                  </a:cubicBezTo>
                  <a:cubicBezTo>
                    <a:pt x="122" y="170"/>
                    <a:pt x="122" y="170"/>
                    <a:pt x="122" y="170"/>
                  </a:cubicBezTo>
                  <a:cubicBezTo>
                    <a:pt x="64" y="200"/>
                    <a:pt x="64" y="200"/>
                    <a:pt x="64" y="200"/>
                  </a:cubicBezTo>
                  <a:cubicBezTo>
                    <a:pt x="5" y="175"/>
                    <a:pt x="5" y="175"/>
                    <a:pt x="5" y="175"/>
                  </a:cubicBezTo>
                  <a:cubicBezTo>
                    <a:pt x="0" y="52"/>
                    <a:pt x="0" y="52"/>
                    <a:pt x="0" y="52"/>
                  </a:cubicBezTo>
                  <a:lnTo>
                    <a:pt x="38" y="0"/>
                  </a:lnTo>
                  <a:close/>
                </a:path>
              </a:pathLst>
            </a:custGeom>
            <a:solidFill>
              <a:srgbClr val="F5F7F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id="15" name="Freeform 197"/>
            <p:cNvSpPr/>
            <p:nvPr/>
          </p:nvSpPr>
          <p:spPr bwMode="auto">
            <a:xfrm>
              <a:off x="3349625" y="5021263"/>
              <a:ext cx="469900" cy="1131888"/>
            </a:xfrm>
            <a:custGeom>
              <a:gdLst>
                <a:gd fmla="*/ 125 w 125" name="T0"/>
                <a:gd fmla="*/ 25 h 302" name="T1"/>
                <a:gd fmla="*/ 122 w 125" name="T2"/>
                <a:gd fmla="*/ 121 h 302" name="T3"/>
                <a:gd fmla="*/ 100 w 125" name="T4"/>
                <a:gd fmla="*/ 208 h 302" name="T5"/>
                <a:gd fmla="*/ 122 w 125" name="T6"/>
                <a:gd fmla="*/ 281 h 302" name="T7"/>
                <a:gd fmla="*/ 119 w 125" name="T8"/>
                <a:gd fmla="*/ 295 h 302" name="T9"/>
                <a:gd fmla="*/ 91 w 125" name="T10"/>
                <a:gd fmla="*/ 295 h 302" name="T11"/>
                <a:gd fmla="*/ 91 w 125" name="T12"/>
                <a:gd fmla="*/ 284 h 302" name="T13"/>
                <a:gd fmla="*/ 76 w 125" name="T14"/>
                <a:gd fmla="*/ 276 h 302" name="T15"/>
                <a:gd fmla="*/ 79 w 125" name="T16"/>
                <a:gd fmla="*/ 284 h 302" name="T17"/>
                <a:gd fmla="*/ 50 w 125" name="T18"/>
                <a:gd fmla="*/ 285 h 302" name="T19"/>
                <a:gd fmla="*/ 44 w 125" name="T20"/>
                <a:gd fmla="*/ 268 h 302" name="T21"/>
                <a:gd fmla="*/ 53 w 125" name="T22"/>
                <a:gd fmla="*/ 247 h 302" name="T23"/>
                <a:gd fmla="*/ 60 w 125" name="T24"/>
                <a:gd fmla="*/ 237 h 302" name="T25"/>
                <a:gd fmla="*/ 29 w 125" name="T26"/>
                <a:gd fmla="*/ 140 h 302" name="T27"/>
                <a:gd fmla="*/ 5 w 125" name="T28"/>
                <a:gd fmla="*/ 66 h 302" name="T29"/>
                <a:gd fmla="*/ 4 w 125" name="T30"/>
                <a:gd fmla="*/ 51 h 302" name="T31"/>
                <a:gd fmla="*/ 13 w 125" name="T32"/>
                <a:gd fmla="*/ 36 h 302" name="T33"/>
                <a:gd fmla="*/ 23 w 125" name="T34"/>
                <a:gd fmla="*/ 12 h 302" name="T35"/>
                <a:gd fmla="*/ 116 w 125" name="T36"/>
                <a:gd fmla="*/ 0 h 302" name="T37"/>
                <a:gd fmla="*/ 125 w 125" name="T38"/>
                <a:gd fmla="*/ 25 h 30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02" w="125">
                  <a:moveTo>
                    <a:pt x="125" y="25"/>
                  </a:moveTo>
                  <a:cubicBezTo>
                    <a:pt x="125" y="25"/>
                    <a:pt x="124" y="109"/>
                    <a:pt x="122" y="121"/>
                  </a:cubicBezTo>
                  <a:cubicBezTo>
                    <a:pt x="121" y="133"/>
                    <a:pt x="100" y="208"/>
                    <a:pt x="100" y="208"/>
                  </a:cubicBezTo>
                  <a:cubicBezTo>
                    <a:pt x="100" y="208"/>
                    <a:pt x="125" y="271"/>
                    <a:pt x="122" y="281"/>
                  </a:cubicBezTo>
                  <a:cubicBezTo>
                    <a:pt x="122" y="281"/>
                    <a:pt x="122" y="292"/>
                    <a:pt x="119" y="295"/>
                  </a:cubicBezTo>
                  <a:cubicBezTo>
                    <a:pt x="115" y="298"/>
                    <a:pt x="98" y="302"/>
                    <a:pt x="91" y="295"/>
                  </a:cubicBezTo>
                  <a:cubicBezTo>
                    <a:pt x="91" y="295"/>
                    <a:pt x="92" y="285"/>
                    <a:pt x="91" y="284"/>
                  </a:cubicBezTo>
                  <a:cubicBezTo>
                    <a:pt x="90" y="283"/>
                    <a:pt x="82" y="290"/>
                    <a:pt x="76" y="276"/>
                  </a:cubicBezTo>
                  <a:cubicBezTo>
                    <a:pt x="79" y="284"/>
                    <a:pt x="79" y="284"/>
                    <a:pt x="79" y="284"/>
                  </a:cubicBezTo>
                  <a:cubicBezTo>
                    <a:pt x="79" y="284"/>
                    <a:pt x="55" y="291"/>
                    <a:pt x="50" y="285"/>
                  </a:cubicBezTo>
                  <a:cubicBezTo>
                    <a:pt x="45" y="278"/>
                    <a:pt x="44" y="271"/>
                    <a:pt x="44" y="268"/>
                  </a:cubicBezTo>
                  <a:cubicBezTo>
                    <a:pt x="45" y="264"/>
                    <a:pt x="52" y="249"/>
                    <a:pt x="53" y="247"/>
                  </a:cubicBezTo>
                  <a:cubicBezTo>
                    <a:pt x="55" y="246"/>
                    <a:pt x="60" y="239"/>
                    <a:pt x="60" y="237"/>
                  </a:cubicBezTo>
                  <a:cubicBezTo>
                    <a:pt x="60" y="236"/>
                    <a:pt x="35" y="159"/>
                    <a:pt x="29" y="140"/>
                  </a:cubicBezTo>
                  <a:cubicBezTo>
                    <a:pt x="23" y="121"/>
                    <a:pt x="10" y="70"/>
                    <a:pt x="5" y="66"/>
                  </a:cubicBezTo>
                  <a:cubicBezTo>
                    <a:pt x="0" y="62"/>
                    <a:pt x="1" y="54"/>
                    <a:pt x="4" y="51"/>
                  </a:cubicBezTo>
                  <a:cubicBezTo>
                    <a:pt x="8" y="47"/>
                    <a:pt x="9" y="39"/>
                    <a:pt x="13" y="36"/>
                  </a:cubicBezTo>
                  <a:cubicBezTo>
                    <a:pt x="16" y="33"/>
                    <a:pt x="23" y="12"/>
                    <a:pt x="23" y="12"/>
                  </a:cubicBezTo>
                  <a:cubicBezTo>
                    <a:pt x="23" y="12"/>
                    <a:pt x="76" y="18"/>
                    <a:pt x="116" y="0"/>
                  </a:cubicBezTo>
                  <a:lnTo>
                    <a:pt x="125" y="25"/>
                  </a:lnTo>
                  <a:close/>
                </a:path>
              </a:pathLst>
            </a:custGeom>
            <a:solidFill>
              <a:srgbClr val="26242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id="16" name="Freeform 198"/>
            <p:cNvSpPr/>
            <p:nvPr/>
          </p:nvSpPr>
          <p:spPr bwMode="auto">
            <a:xfrm>
              <a:off x="3538538" y="5924551"/>
              <a:ext cx="123825" cy="187325"/>
            </a:xfrm>
            <a:custGeom>
              <a:gdLst>
                <a:gd fmla="*/ 33 w 33" name="T0"/>
                <a:gd fmla="*/ 43 h 50" name="T1"/>
                <a:gd fmla="*/ 26 w 33" name="T2"/>
                <a:gd fmla="*/ 35 h 50" name="T3"/>
                <a:gd fmla="*/ 17 w 33" name="T4"/>
                <a:gd fmla="*/ 15 h 50" name="T5"/>
                <a:gd fmla="*/ 11 w 33" name="T6"/>
                <a:gd fmla="*/ 0 h 50" name="T7"/>
                <a:gd fmla="*/ 13 w 33" name="T8"/>
                <a:gd fmla="*/ 19 h 50" name="T9"/>
                <a:gd fmla="*/ 0 w 33" name="T10"/>
                <a:gd fmla="*/ 43 h 50" name="T11"/>
                <a:gd fmla="*/ 0 w 33" name="T12"/>
                <a:gd fmla="*/ 44 h 50" name="T13"/>
                <a:gd fmla="*/ 33 w 33" name="T14"/>
                <a:gd fmla="*/ 43 h 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 w="33">
                  <a:moveTo>
                    <a:pt x="33" y="43"/>
                  </a:moveTo>
                  <a:cubicBezTo>
                    <a:pt x="26" y="35"/>
                    <a:pt x="26" y="35"/>
                    <a:pt x="26" y="35"/>
                  </a:cubicBezTo>
                  <a:cubicBezTo>
                    <a:pt x="22" y="26"/>
                    <a:pt x="17" y="15"/>
                    <a:pt x="17" y="15"/>
                  </a:cubicBezTo>
                  <a:cubicBezTo>
                    <a:pt x="14" y="9"/>
                    <a:pt x="11" y="0"/>
                    <a:pt x="11" y="0"/>
                  </a:cubicBezTo>
                  <a:cubicBezTo>
                    <a:pt x="12" y="5"/>
                    <a:pt x="13" y="19"/>
                    <a:pt x="13" y="19"/>
                  </a:cubicBezTo>
                  <a:cubicBezTo>
                    <a:pt x="11" y="22"/>
                    <a:pt x="3" y="34"/>
                    <a:pt x="0" y="43"/>
                  </a:cubicBezTo>
                  <a:cubicBezTo>
                    <a:pt x="0" y="43"/>
                    <a:pt x="0" y="43"/>
                    <a:pt x="0" y="44"/>
                  </a:cubicBezTo>
                  <a:cubicBezTo>
                    <a:pt x="5" y="50"/>
                    <a:pt x="33" y="43"/>
                    <a:pt x="33" y="4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id="17" name="Freeform 199"/>
            <p:cNvSpPr/>
            <p:nvPr/>
          </p:nvSpPr>
          <p:spPr bwMode="auto">
            <a:xfrm>
              <a:off x="3417888" y="5065713"/>
              <a:ext cx="401638" cy="1087438"/>
            </a:xfrm>
            <a:custGeom>
              <a:gdLst>
                <a:gd fmla="*/ 101 w 107" name="T0"/>
                <a:gd fmla="*/ 283 h 290" name="T1"/>
                <a:gd fmla="*/ 104 w 107" name="T2"/>
                <a:gd fmla="*/ 269 h 290" name="T3"/>
                <a:gd fmla="*/ 82 w 107" name="T4"/>
                <a:gd fmla="*/ 196 h 290" name="T5"/>
                <a:gd fmla="*/ 104 w 107" name="T6"/>
                <a:gd fmla="*/ 109 h 290" name="T7"/>
                <a:gd fmla="*/ 107 w 107" name="T8"/>
                <a:gd fmla="*/ 27 h 290" name="T9"/>
                <a:gd fmla="*/ 107 w 107" name="T10"/>
                <a:gd fmla="*/ 27 h 290" name="T11"/>
                <a:gd fmla="*/ 97 w 107" name="T12"/>
                <a:gd fmla="*/ 43 h 290" name="T13"/>
                <a:gd fmla="*/ 100 w 107" name="T14"/>
                <a:gd fmla="*/ 81 h 290" name="T15"/>
                <a:gd fmla="*/ 82 w 107" name="T16"/>
                <a:gd fmla="*/ 161 h 290" name="T17"/>
                <a:gd fmla="*/ 72 w 107" name="T18"/>
                <a:gd fmla="*/ 151 h 290" name="T19"/>
                <a:gd fmla="*/ 78 w 107" name="T20"/>
                <a:gd fmla="*/ 105 h 290" name="T21"/>
                <a:gd fmla="*/ 69 w 107" name="T22"/>
                <a:gd fmla="*/ 109 h 290" name="T23"/>
                <a:gd fmla="*/ 79 w 107" name="T24"/>
                <a:gd fmla="*/ 76 h 290" name="T25"/>
                <a:gd fmla="*/ 65 w 107" name="T26"/>
                <a:gd fmla="*/ 95 h 290" name="T27"/>
                <a:gd fmla="*/ 69 w 107" name="T28"/>
                <a:gd fmla="*/ 68 h 290" name="T29"/>
                <a:gd fmla="*/ 71 w 107" name="T30"/>
                <a:gd fmla="*/ 27 h 290" name="T31"/>
                <a:gd fmla="*/ 65 w 107" name="T32"/>
                <a:gd fmla="*/ 55 h 290" name="T33"/>
                <a:gd fmla="*/ 49 w 107" name="T34"/>
                <a:gd fmla="*/ 63 h 290" name="T35"/>
                <a:gd fmla="*/ 46 w 107" name="T36"/>
                <a:gd fmla="*/ 13 h 290" name="T37"/>
                <a:gd fmla="*/ 21 w 107" name="T38"/>
                <a:gd fmla="*/ 1 h 290" name="T39"/>
                <a:gd fmla="*/ 5 w 107" name="T40"/>
                <a:gd fmla="*/ 0 h 290" name="T41"/>
                <a:gd fmla="*/ 0 w 107" name="T42"/>
                <a:gd fmla="*/ 13 h 290" name="T43"/>
                <a:gd fmla="*/ 32 w 107" name="T44"/>
                <a:gd fmla="*/ 44 h 290" name="T45"/>
                <a:gd fmla="*/ 40 w 107" name="T46"/>
                <a:gd fmla="*/ 59 h 290" name="T47"/>
                <a:gd fmla="*/ 6 w 107" name="T48"/>
                <a:gd fmla="*/ 55 h 290" name="T49"/>
                <a:gd fmla="*/ 49 w 107" name="T50"/>
                <a:gd fmla="*/ 72 h 290" name="T51"/>
                <a:gd fmla="*/ 25 w 107" name="T52"/>
                <a:gd fmla="*/ 70 h 290" name="T53"/>
                <a:gd fmla="*/ 56 w 107" name="T54"/>
                <a:gd fmla="*/ 87 h 290" name="T55"/>
                <a:gd fmla="*/ 61 w 107" name="T56"/>
                <a:gd fmla="*/ 104 h 290" name="T57"/>
                <a:gd fmla="*/ 79 w 107" name="T58"/>
                <a:gd fmla="*/ 200 h 290" name="T59"/>
                <a:gd fmla="*/ 100 w 107" name="T60"/>
                <a:gd fmla="*/ 265 h 290" name="T61"/>
                <a:gd fmla="*/ 78 w 107" name="T62"/>
                <a:gd fmla="*/ 263 h 290" name="T63"/>
                <a:gd fmla="*/ 65 w 107" name="T64"/>
                <a:gd fmla="*/ 263 h 290" name="T65"/>
                <a:gd fmla="*/ 65 w 107" name="T66"/>
                <a:gd fmla="*/ 272 h 290" name="T67"/>
                <a:gd fmla="*/ 73 w 107" name="T68"/>
                <a:gd fmla="*/ 272 h 290" name="T69"/>
                <a:gd fmla="*/ 73 w 107" name="T70"/>
                <a:gd fmla="*/ 283 h 290" name="T71"/>
                <a:gd fmla="*/ 101 w 107" name="T72"/>
                <a:gd fmla="*/ 283 h 29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90" w="107">
                  <a:moveTo>
                    <a:pt x="101" y="283"/>
                  </a:moveTo>
                  <a:cubicBezTo>
                    <a:pt x="104" y="280"/>
                    <a:pt x="104" y="269"/>
                    <a:pt x="104" y="269"/>
                  </a:cubicBezTo>
                  <a:cubicBezTo>
                    <a:pt x="107" y="259"/>
                    <a:pt x="82" y="196"/>
                    <a:pt x="82" y="196"/>
                  </a:cubicBezTo>
                  <a:cubicBezTo>
                    <a:pt x="82" y="196"/>
                    <a:pt x="103" y="121"/>
                    <a:pt x="104" y="109"/>
                  </a:cubicBezTo>
                  <a:cubicBezTo>
                    <a:pt x="106" y="100"/>
                    <a:pt x="107" y="51"/>
                    <a:pt x="107" y="27"/>
                  </a:cubicBezTo>
                  <a:cubicBezTo>
                    <a:pt x="107" y="27"/>
                    <a:pt x="107" y="27"/>
                    <a:pt x="107" y="27"/>
                  </a:cubicBezTo>
                  <a:cubicBezTo>
                    <a:pt x="107" y="27"/>
                    <a:pt x="93" y="40"/>
                    <a:pt x="97" y="43"/>
                  </a:cubicBezTo>
                  <a:cubicBezTo>
                    <a:pt x="101" y="46"/>
                    <a:pt x="100" y="81"/>
                    <a:pt x="100" y="81"/>
                  </a:cubicBezTo>
                  <a:cubicBezTo>
                    <a:pt x="88" y="96"/>
                    <a:pt x="89" y="151"/>
                    <a:pt x="82" y="161"/>
                  </a:cubicBezTo>
                  <a:cubicBezTo>
                    <a:pt x="75" y="171"/>
                    <a:pt x="74" y="160"/>
                    <a:pt x="72" y="151"/>
                  </a:cubicBezTo>
                  <a:cubicBezTo>
                    <a:pt x="69" y="143"/>
                    <a:pt x="78" y="105"/>
                    <a:pt x="78" y="105"/>
                  </a:cubicBezTo>
                  <a:cubicBezTo>
                    <a:pt x="75" y="109"/>
                    <a:pt x="69" y="109"/>
                    <a:pt x="69" y="109"/>
                  </a:cubicBezTo>
                  <a:cubicBezTo>
                    <a:pt x="80" y="101"/>
                    <a:pt x="79" y="76"/>
                    <a:pt x="79" y="76"/>
                  </a:cubicBezTo>
                  <a:cubicBezTo>
                    <a:pt x="79" y="76"/>
                    <a:pt x="70" y="97"/>
                    <a:pt x="65" y="95"/>
                  </a:cubicBezTo>
                  <a:cubicBezTo>
                    <a:pt x="60" y="92"/>
                    <a:pt x="66" y="74"/>
                    <a:pt x="69" y="68"/>
                  </a:cubicBezTo>
                  <a:cubicBezTo>
                    <a:pt x="73" y="61"/>
                    <a:pt x="71" y="27"/>
                    <a:pt x="71" y="27"/>
                  </a:cubicBezTo>
                  <a:cubicBezTo>
                    <a:pt x="71" y="27"/>
                    <a:pt x="70" y="37"/>
                    <a:pt x="65" y="55"/>
                  </a:cubicBezTo>
                  <a:cubicBezTo>
                    <a:pt x="59" y="74"/>
                    <a:pt x="52" y="67"/>
                    <a:pt x="49" y="63"/>
                  </a:cubicBezTo>
                  <a:cubicBezTo>
                    <a:pt x="47" y="58"/>
                    <a:pt x="46" y="13"/>
                    <a:pt x="46" y="13"/>
                  </a:cubicBezTo>
                  <a:cubicBezTo>
                    <a:pt x="42" y="12"/>
                    <a:pt x="31" y="6"/>
                    <a:pt x="21" y="1"/>
                  </a:cubicBezTo>
                  <a:cubicBezTo>
                    <a:pt x="11" y="1"/>
                    <a:pt x="5" y="0"/>
                    <a:pt x="5" y="0"/>
                  </a:cubicBezTo>
                  <a:cubicBezTo>
                    <a:pt x="5" y="0"/>
                    <a:pt x="3" y="6"/>
                    <a:pt x="0" y="13"/>
                  </a:cubicBezTo>
                  <a:cubicBezTo>
                    <a:pt x="7" y="19"/>
                    <a:pt x="25" y="40"/>
                    <a:pt x="32" y="44"/>
                  </a:cubicBezTo>
                  <a:cubicBezTo>
                    <a:pt x="40" y="49"/>
                    <a:pt x="49" y="63"/>
                    <a:pt x="40" y="59"/>
                  </a:cubicBezTo>
                  <a:cubicBezTo>
                    <a:pt x="30" y="56"/>
                    <a:pt x="6" y="55"/>
                    <a:pt x="6" y="55"/>
                  </a:cubicBezTo>
                  <a:cubicBezTo>
                    <a:pt x="35" y="61"/>
                    <a:pt x="49" y="72"/>
                    <a:pt x="49" y="72"/>
                  </a:cubicBezTo>
                  <a:cubicBezTo>
                    <a:pt x="37" y="69"/>
                    <a:pt x="25" y="70"/>
                    <a:pt x="25" y="70"/>
                  </a:cubicBezTo>
                  <a:cubicBezTo>
                    <a:pt x="47" y="74"/>
                    <a:pt x="56" y="87"/>
                    <a:pt x="56" y="87"/>
                  </a:cubicBezTo>
                  <a:cubicBezTo>
                    <a:pt x="53" y="98"/>
                    <a:pt x="61" y="104"/>
                    <a:pt x="61" y="104"/>
                  </a:cubicBezTo>
                  <a:cubicBezTo>
                    <a:pt x="58" y="113"/>
                    <a:pt x="72" y="191"/>
                    <a:pt x="79" y="200"/>
                  </a:cubicBezTo>
                  <a:cubicBezTo>
                    <a:pt x="86" y="208"/>
                    <a:pt x="100" y="265"/>
                    <a:pt x="100" y="265"/>
                  </a:cubicBezTo>
                  <a:cubicBezTo>
                    <a:pt x="96" y="257"/>
                    <a:pt x="81" y="260"/>
                    <a:pt x="78" y="263"/>
                  </a:cubicBezTo>
                  <a:cubicBezTo>
                    <a:pt x="74" y="266"/>
                    <a:pt x="69" y="262"/>
                    <a:pt x="65" y="263"/>
                  </a:cubicBezTo>
                  <a:cubicBezTo>
                    <a:pt x="62" y="264"/>
                    <a:pt x="64" y="269"/>
                    <a:pt x="65" y="272"/>
                  </a:cubicBezTo>
                  <a:cubicBezTo>
                    <a:pt x="69" y="274"/>
                    <a:pt x="73" y="271"/>
                    <a:pt x="73" y="272"/>
                  </a:cubicBezTo>
                  <a:cubicBezTo>
                    <a:pt x="74" y="273"/>
                    <a:pt x="73" y="283"/>
                    <a:pt x="73" y="283"/>
                  </a:cubicBezTo>
                  <a:cubicBezTo>
                    <a:pt x="80" y="290"/>
                    <a:pt x="97" y="286"/>
                    <a:pt x="101" y="28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id="18" name="Freeform 200"/>
            <p:cNvSpPr/>
            <p:nvPr/>
          </p:nvSpPr>
          <p:spPr bwMode="auto">
            <a:xfrm>
              <a:off x="4359275" y="4387851"/>
              <a:ext cx="176213" cy="234950"/>
            </a:xfrm>
            <a:custGeom>
              <a:gdLst>
                <a:gd fmla="*/ 5 w 47" name="T0"/>
                <a:gd fmla="*/ 61 h 63" name="T1"/>
                <a:gd fmla="*/ 16 w 47" name="T2"/>
                <a:gd fmla="*/ 61 h 63" name="T3"/>
                <a:gd fmla="*/ 34 w 47" name="T4"/>
                <a:gd fmla="*/ 44 h 63" name="T5"/>
                <a:gd fmla="*/ 37 w 47" name="T6"/>
                <a:gd fmla="*/ 35 h 63" name="T7"/>
                <a:gd fmla="*/ 42 w 47" name="T8"/>
                <a:gd fmla="*/ 20 h 63" name="T9"/>
                <a:gd fmla="*/ 38 w 47" name="T10"/>
                <a:gd fmla="*/ 23 h 63" name="T11"/>
                <a:gd fmla="*/ 39 w 47" name="T12"/>
                <a:gd fmla="*/ 15 h 63" name="T13"/>
                <a:gd fmla="*/ 45 w 47" name="T14"/>
                <a:gd fmla="*/ 1 h 63" name="T15"/>
                <a:gd fmla="*/ 40 w 47" name="T16"/>
                <a:gd fmla="*/ 2 h 63" name="T17"/>
                <a:gd fmla="*/ 38 w 47" name="T18"/>
                <a:gd fmla="*/ 4 h 63" name="T19"/>
                <a:gd fmla="*/ 30 w 47" name="T20"/>
                <a:gd fmla="*/ 12 h 63" name="T21"/>
                <a:gd fmla="*/ 23 w 47" name="T22"/>
                <a:gd fmla="*/ 28 h 63" name="T23"/>
                <a:gd fmla="*/ 10 w 47" name="T24"/>
                <a:gd fmla="*/ 42 h 63" name="T25"/>
                <a:gd fmla="*/ 0 w 47" name="T26"/>
                <a:gd fmla="*/ 46 h 63" name="T27"/>
                <a:gd fmla="*/ 5 w 47" name="T28"/>
                <a:gd fmla="*/ 61 h 6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2" w="47">
                  <a:moveTo>
                    <a:pt x="5" y="61"/>
                  </a:moveTo>
                  <a:cubicBezTo>
                    <a:pt x="5" y="61"/>
                    <a:pt x="14" y="63"/>
                    <a:pt x="16" y="61"/>
                  </a:cubicBezTo>
                  <a:cubicBezTo>
                    <a:pt x="18" y="59"/>
                    <a:pt x="34" y="44"/>
                    <a:pt x="34" y="44"/>
                  </a:cubicBezTo>
                  <a:cubicBezTo>
                    <a:pt x="34" y="44"/>
                    <a:pt x="35" y="39"/>
                    <a:pt x="37" y="35"/>
                  </a:cubicBezTo>
                  <a:cubicBezTo>
                    <a:pt x="40" y="31"/>
                    <a:pt x="45" y="22"/>
                    <a:pt x="42" y="20"/>
                  </a:cubicBezTo>
                  <a:cubicBezTo>
                    <a:pt x="38" y="23"/>
                    <a:pt x="38" y="23"/>
                    <a:pt x="38" y="23"/>
                  </a:cubicBezTo>
                  <a:cubicBezTo>
                    <a:pt x="38" y="23"/>
                    <a:pt x="39" y="19"/>
                    <a:pt x="39" y="15"/>
                  </a:cubicBezTo>
                  <a:cubicBezTo>
                    <a:pt x="39" y="15"/>
                    <a:pt x="47" y="3"/>
                    <a:pt x="45" y="1"/>
                  </a:cubicBezTo>
                  <a:cubicBezTo>
                    <a:pt x="44" y="0"/>
                    <a:pt x="43" y="0"/>
                    <a:pt x="40" y="2"/>
                  </a:cubicBezTo>
                  <a:cubicBezTo>
                    <a:pt x="40" y="3"/>
                    <a:pt x="39" y="3"/>
                    <a:pt x="38" y="4"/>
                  </a:cubicBezTo>
                  <a:cubicBezTo>
                    <a:pt x="35" y="7"/>
                    <a:pt x="30" y="11"/>
                    <a:pt x="30" y="12"/>
                  </a:cubicBezTo>
                  <a:cubicBezTo>
                    <a:pt x="27" y="17"/>
                    <a:pt x="24" y="27"/>
                    <a:pt x="23" y="28"/>
                  </a:cubicBezTo>
                  <a:cubicBezTo>
                    <a:pt x="22" y="30"/>
                    <a:pt x="15" y="36"/>
                    <a:pt x="10" y="42"/>
                  </a:cubicBezTo>
                  <a:cubicBezTo>
                    <a:pt x="4" y="48"/>
                    <a:pt x="0" y="46"/>
                    <a:pt x="0" y="46"/>
                  </a:cubicBezTo>
                  <a:cubicBezTo>
                    <a:pt x="0" y="46"/>
                    <a:pt x="2" y="57"/>
                    <a:pt x="5" y="61"/>
                  </a:cubicBezTo>
                  <a:close/>
                </a:path>
              </a:pathLst>
            </a:custGeom>
            <a:solidFill>
              <a:srgbClr val="F2C27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id="19" name="Freeform 201"/>
            <p:cNvSpPr/>
            <p:nvPr/>
          </p:nvSpPr>
          <p:spPr bwMode="auto">
            <a:xfrm>
              <a:off x="3451225" y="4492626"/>
              <a:ext cx="90488" cy="88900"/>
            </a:xfrm>
            <a:custGeom>
              <a:gdLst>
                <a:gd fmla="*/ 0 w 57" name="T0"/>
                <a:gd fmla="*/ 42 h 56" name="T1"/>
                <a:gd fmla="*/ 57 w 57" name="T2"/>
                <a:gd fmla="*/ 0 h 56" name="T3"/>
                <a:gd fmla="*/ 0 w 57" name="T4"/>
                <a:gd fmla="*/ 56 h 56" name="T5"/>
                <a:gd fmla="*/ 0 w 57" name="T6"/>
                <a:gd fmla="*/ 42 h 56" name="T7"/>
              </a:gdLst>
              <a:cxnLst>
                <a:cxn ang="0">
                  <a:pos x="T0" y="T1"/>
                </a:cxn>
                <a:cxn ang="0">
                  <a:pos x="T2" y="T3"/>
                </a:cxn>
                <a:cxn ang="0">
                  <a:pos x="T4" y="T5"/>
                </a:cxn>
                <a:cxn ang="0">
                  <a:pos x="T6" y="T7"/>
                </a:cxn>
              </a:cxnLst>
              <a:rect b="b" l="0" r="r" t="0"/>
              <a:pathLst>
                <a:path h="56" w="57">
                  <a:moveTo>
                    <a:pt x="0" y="42"/>
                  </a:moveTo>
                  <a:lnTo>
                    <a:pt x="57" y="0"/>
                  </a:lnTo>
                  <a:lnTo>
                    <a:pt x="0" y="56"/>
                  </a:lnTo>
                  <a:lnTo>
                    <a:pt x="0" y="42"/>
                  </a:lnTo>
                  <a:close/>
                </a:path>
              </a:pathLst>
            </a:custGeom>
            <a:solidFill>
              <a:srgbClr val="CFD0D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id="20" name="Freeform 202"/>
            <p:cNvSpPr/>
            <p:nvPr/>
          </p:nvSpPr>
          <p:spPr bwMode="auto">
            <a:xfrm>
              <a:off x="3586163" y="4511676"/>
              <a:ext cx="214313" cy="523875"/>
            </a:xfrm>
            <a:custGeom>
              <a:gdLst>
                <a:gd fmla="*/ 0 w 57" name="T0"/>
                <a:gd fmla="*/ 0 h 140" name="T1"/>
                <a:gd fmla="*/ 20 w 57" name="T2"/>
                <a:gd fmla="*/ 16 h 140" name="T3"/>
                <a:gd fmla="*/ 39 w 57" name="T4"/>
                <a:gd fmla="*/ 75 h 140" name="T5"/>
                <a:gd fmla="*/ 57 w 57" name="T6"/>
                <a:gd fmla="*/ 131 h 140" name="T7"/>
                <a:gd fmla="*/ 16 w 57" name="T8"/>
                <a:gd fmla="*/ 129 h 140" name="T9"/>
                <a:gd fmla="*/ 33 w 57" name="T10"/>
                <a:gd fmla="*/ 115 h 140" name="T11"/>
                <a:gd fmla="*/ 16 w 57" name="T12"/>
                <a:gd fmla="*/ 88 h 140" name="T13"/>
                <a:gd fmla="*/ 20 w 57" name="T14"/>
                <a:gd fmla="*/ 72 h 140" name="T15"/>
                <a:gd fmla="*/ 17 w 57" name="T16"/>
                <a:gd fmla="*/ 22 h 140" name="T17"/>
                <a:gd fmla="*/ 0 w 57" name="T18"/>
                <a:gd fmla="*/ 0 h 1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0" w="57">
                  <a:moveTo>
                    <a:pt x="0" y="0"/>
                  </a:moveTo>
                  <a:cubicBezTo>
                    <a:pt x="20" y="16"/>
                    <a:pt x="20" y="16"/>
                    <a:pt x="20" y="16"/>
                  </a:cubicBezTo>
                  <a:cubicBezTo>
                    <a:pt x="39" y="75"/>
                    <a:pt x="39" y="75"/>
                    <a:pt x="39" y="75"/>
                  </a:cubicBezTo>
                  <a:cubicBezTo>
                    <a:pt x="57" y="131"/>
                    <a:pt x="57" y="131"/>
                    <a:pt x="57" y="131"/>
                  </a:cubicBezTo>
                  <a:cubicBezTo>
                    <a:pt x="57" y="131"/>
                    <a:pt x="23" y="140"/>
                    <a:pt x="16" y="129"/>
                  </a:cubicBezTo>
                  <a:cubicBezTo>
                    <a:pt x="16" y="129"/>
                    <a:pt x="36" y="136"/>
                    <a:pt x="33" y="115"/>
                  </a:cubicBezTo>
                  <a:cubicBezTo>
                    <a:pt x="31" y="94"/>
                    <a:pt x="19" y="96"/>
                    <a:pt x="16" y="88"/>
                  </a:cubicBezTo>
                  <a:cubicBezTo>
                    <a:pt x="16" y="88"/>
                    <a:pt x="20" y="88"/>
                    <a:pt x="20" y="72"/>
                  </a:cubicBezTo>
                  <a:cubicBezTo>
                    <a:pt x="21" y="56"/>
                    <a:pt x="17" y="22"/>
                    <a:pt x="17" y="22"/>
                  </a:cubicBezTo>
                  <a:cubicBezTo>
                    <a:pt x="17" y="22"/>
                    <a:pt x="9" y="12"/>
                    <a:pt x="0" y="0"/>
                  </a:cubicBezTo>
                  <a:close/>
                </a:path>
              </a:pathLst>
            </a:custGeom>
            <a:solidFill>
              <a:srgbClr val="CFD0D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id="21" name="Freeform 203"/>
            <p:cNvSpPr/>
            <p:nvPr/>
          </p:nvSpPr>
          <p:spPr bwMode="auto">
            <a:xfrm>
              <a:off x="3203575" y="4435476"/>
              <a:ext cx="285750" cy="814388"/>
            </a:xfrm>
            <a:custGeom>
              <a:gdLst>
                <a:gd fmla="*/ 33 w 76" name="T0"/>
                <a:gd fmla="*/ 217 h 217" name="T1"/>
                <a:gd fmla="*/ 52 w 76" name="T2"/>
                <a:gd fmla="*/ 195 h 217" name="T3"/>
                <a:gd fmla="*/ 72 w 76" name="T4"/>
                <a:gd fmla="*/ 113 h 217" name="T5"/>
                <a:gd fmla="*/ 76 w 76" name="T6"/>
                <a:gd fmla="*/ 0 h 217" name="T7"/>
                <a:gd fmla="*/ 65 w 76" name="T8"/>
                <a:gd fmla="*/ 11 h 217" name="T9"/>
                <a:gd fmla="*/ 18 w 76" name="T10"/>
                <a:gd fmla="*/ 24 h 217" name="T11"/>
                <a:gd fmla="*/ 0 w 76" name="T12"/>
                <a:gd fmla="*/ 120 h 217" name="T13"/>
                <a:gd fmla="*/ 8 w 76" name="T14"/>
                <a:gd fmla="*/ 162 h 217" name="T15"/>
                <a:gd fmla="*/ 33 w 76" name="T16"/>
                <a:gd fmla="*/ 217 h 2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16" w="76">
                  <a:moveTo>
                    <a:pt x="33" y="217"/>
                  </a:moveTo>
                  <a:cubicBezTo>
                    <a:pt x="33" y="217"/>
                    <a:pt x="34" y="203"/>
                    <a:pt x="52" y="195"/>
                  </a:cubicBezTo>
                  <a:cubicBezTo>
                    <a:pt x="52" y="195"/>
                    <a:pt x="70" y="154"/>
                    <a:pt x="72" y="113"/>
                  </a:cubicBezTo>
                  <a:cubicBezTo>
                    <a:pt x="74" y="73"/>
                    <a:pt x="71" y="11"/>
                    <a:pt x="76" y="0"/>
                  </a:cubicBezTo>
                  <a:cubicBezTo>
                    <a:pt x="76" y="0"/>
                    <a:pt x="72" y="2"/>
                    <a:pt x="65" y="11"/>
                  </a:cubicBezTo>
                  <a:cubicBezTo>
                    <a:pt x="65" y="11"/>
                    <a:pt x="27" y="17"/>
                    <a:pt x="18" y="24"/>
                  </a:cubicBezTo>
                  <a:cubicBezTo>
                    <a:pt x="18" y="24"/>
                    <a:pt x="5" y="57"/>
                    <a:pt x="0" y="120"/>
                  </a:cubicBezTo>
                  <a:cubicBezTo>
                    <a:pt x="0" y="120"/>
                    <a:pt x="6" y="157"/>
                    <a:pt x="8" y="162"/>
                  </a:cubicBezTo>
                  <a:cubicBezTo>
                    <a:pt x="11" y="167"/>
                    <a:pt x="21" y="196"/>
                    <a:pt x="33" y="217"/>
                  </a:cubicBezTo>
                  <a:close/>
                </a:path>
              </a:pathLst>
            </a:custGeom>
            <a:solidFill>
              <a:srgbClr val="26242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id="22" name="Freeform 204"/>
            <p:cNvSpPr/>
            <p:nvPr/>
          </p:nvSpPr>
          <p:spPr bwMode="auto">
            <a:xfrm>
              <a:off x="4373563" y="4387851"/>
              <a:ext cx="161925" cy="234950"/>
            </a:xfrm>
            <a:custGeom>
              <a:gdLst>
                <a:gd fmla="*/ 41 w 43" name="T0"/>
                <a:gd fmla="*/ 1 h 63" name="T1"/>
                <a:gd fmla="*/ 39 w 43" name="T2"/>
                <a:gd fmla="*/ 1 h 63" name="T3"/>
                <a:gd fmla="*/ 33 w 43" name="T4"/>
                <a:gd fmla="*/ 18 h 63" name="T5"/>
                <a:gd fmla="*/ 30 w 43" name="T6"/>
                <a:gd fmla="*/ 28 h 63" name="T7"/>
                <a:gd fmla="*/ 36 w 43" name="T8"/>
                <a:gd fmla="*/ 27 h 63" name="T9"/>
                <a:gd fmla="*/ 28 w 43" name="T10"/>
                <a:gd fmla="*/ 43 h 63" name="T11"/>
                <a:gd fmla="*/ 13 w 43" name="T12"/>
                <a:gd fmla="*/ 56 h 63" name="T13"/>
                <a:gd fmla="*/ 1 w 43" name="T14"/>
                <a:gd fmla="*/ 54 h 63" name="T15"/>
                <a:gd fmla="*/ 0 w 43" name="T16"/>
                <a:gd fmla="*/ 60 h 63" name="T17"/>
                <a:gd fmla="*/ 1 w 43" name="T18"/>
                <a:gd fmla="*/ 61 h 63" name="T19"/>
                <a:gd fmla="*/ 12 w 43" name="T20"/>
                <a:gd fmla="*/ 61 h 63" name="T21"/>
                <a:gd fmla="*/ 30 w 43" name="T22"/>
                <a:gd fmla="*/ 44 h 63" name="T23"/>
                <a:gd fmla="*/ 33 w 43" name="T24"/>
                <a:gd fmla="*/ 35 h 63" name="T25"/>
                <a:gd fmla="*/ 38 w 43" name="T26"/>
                <a:gd fmla="*/ 20 h 63" name="T27"/>
                <a:gd fmla="*/ 34 w 43" name="T28"/>
                <a:gd fmla="*/ 23 h 63" name="T29"/>
                <a:gd fmla="*/ 35 w 43" name="T30"/>
                <a:gd fmla="*/ 15 h 63" name="T31"/>
                <a:gd fmla="*/ 41 w 43" name="T32"/>
                <a:gd fmla="*/ 1 h 6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2" w="43">
                  <a:moveTo>
                    <a:pt x="41" y="1"/>
                  </a:moveTo>
                  <a:cubicBezTo>
                    <a:pt x="41" y="0"/>
                    <a:pt x="40" y="0"/>
                    <a:pt x="39" y="1"/>
                  </a:cubicBezTo>
                  <a:cubicBezTo>
                    <a:pt x="42" y="4"/>
                    <a:pt x="33" y="18"/>
                    <a:pt x="33" y="18"/>
                  </a:cubicBezTo>
                  <a:cubicBezTo>
                    <a:pt x="30" y="28"/>
                    <a:pt x="30" y="28"/>
                    <a:pt x="30" y="28"/>
                  </a:cubicBezTo>
                  <a:cubicBezTo>
                    <a:pt x="30" y="28"/>
                    <a:pt x="34" y="25"/>
                    <a:pt x="36" y="27"/>
                  </a:cubicBezTo>
                  <a:cubicBezTo>
                    <a:pt x="33" y="31"/>
                    <a:pt x="28" y="43"/>
                    <a:pt x="28" y="43"/>
                  </a:cubicBezTo>
                  <a:cubicBezTo>
                    <a:pt x="28" y="43"/>
                    <a:pt x="21" y="50"/>
                    <a:pt x="13" y="56"/>
                  </a:cubicBezTo>
                  <a:cubicBezTo>
                    <a:pt x="4" y="63"/>
                    <a:pt x="1" y="54"/>
                    <a:pt x="1" y="54"/>
                  </a:cubicBezTo>
                  <a:cubicBezTo>
                    <a:pt x="0" y="60"/>
                    <a:pt x="0" y="60"/>
                    <a:pt x="0" y="60"/>
                  </a:cubicBezTo>
                  <a:cubicBezTo>
                    <a:pt x="0" y="60"/>
                    <a:pt x="0" y="61"/>
                    <a:pt x="1" y="61"/>
                  </a:cubicBezTo>
                  <a:cubicBezTo>
                    <a:pt x="1" y="61"/>
                    <a:pt x="10" y="63"/>
                    <a:pt x="12" y="61"/>
                  </a:cubicBezTo>
                  <a:cubicBezTo>
                    <a:pt x="14" y="59"/>
                    <a:pt x="30" y="44"/>
                    <a:pt x="30" y="44"/>
                  </a:cubicBezTo>
                  <a:cubicBezTo>
                    <a:pt x="30" y="44"/>
                    <a:pt x="31" y="39"/>
                    <a:pt x="33" y="35"/>
                  </a:cubicBezTo>
                  <a:cubicBezTo>
                    <a:pt x="36" y="31"/>
                    <a:pt x="41" y="22"/>
                    <a:pt x="38" y="20"/>
                  </a:cubicBezTo>
                  <a:cubicBezTo>
                    <a:pt x="34" y="23"/>
                    <a:pt x="34" y="23"/>
                    <a:pt x="34" y="23"/>
                  </a:cubicBezTo>
                  <a:cubicBezTo>
                    <a:pt x="34" y="23"/>
                    <a:pt x="35" y="19"/>
                    <a:pt x="35" y="15"/>
                  </a:cubicBezTo>
                  <a:cubicBezTo>
                    <a:pt x="35" y="15"/>
                    <a:pt x="43" y="3"/>
                    <a:pt x="41" y="1"/>
                  </a:cubicBezTo>
                  <a:close/>
                </a:path>
              </a:pathLst>
            </a:custGeom>
            <a:solidFill>
              <a:srgbClr val="EBB27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id="23" name="Freeform 205"/>
            <p:cNvSpPr/>
            <p:nvPr/>
          </p:nvSpPr>
          <p:spPr bwMode="auto">
            <a:xfrm>
              <a:off x="3451225" y="5029201"/>
              <a:ext cx="333375" cy="85725"/>
            </a:xfrm>
            <a:custGeom>
              <a:gdLst>
                <a:gd fmla="*/ 83 w 89" name="T0"/>
                <a:gd fmla="*/ 0 h 23" name="T1"/>
                <a:gd fmla="*/ 3 w 89" name="T2"/>
                <a:gd fmla="*/ 10 h 23" name="T3"/>
                <a:gd fmla="*/ 0 w 89" name="T4"/>
                <a:gd fmla="*/ 12 h 23" name="T5"/>
                <a:gd fmla="*/ 89 w 89" name="T6"/>
                <a:gd fmla="*/ 10 h 23" name="T7"/>
                <a:gd fmla="*/ 83 w 89" name="T8"/>
                <a:gd fmla="*/ 0 h 23" name="T9"/>
              </a:gdLst>
              <a:cxnLst>
                <a:cxn ang="0">
                  <a:pos x="T0" y="T1"/>
                </a:cxn>
                <a:cxn ang="0">
                  <a:pos x="T2" y="T3"/>
                </a:cxn>
                <a:cxn ang="0">
                  <a:pos x="T4" y="T5"/>
                </a:cxn>
                <a:cxn ang="0">
                  <a:pos x="T6" y="T7"/>
                </a:cxn>
                <a:cxn ang="0">
                  <a:pos x="T8" y="T9"/>
                </a:cxn>
              </a:cxnLst>
              <a:rect b="b" l="0" r="r" t="0"/>
              <a:pathLst>
                <a:path h="23" w="89">
                  <a:moveTo>
                    <a:pt x="83" y="0"/>
                  </a:moveTo>
                  <a:cubicBezTo>
                    <a:pt x="53" y="12"/>
                    <a:pt x="18" y="11"/>
                    <a:pt x="3" y="10"/>
                  </a:cubicBezTo>
                  <a:cubicBezTo>
                    <a:pt x="1" y="11"/>
                    <a:pt x="0" y="12"/>
                    <a:pt x="0" y="12"/>
                  </a:cubicBezTo>
                  <a:cubicBezTo>
                    <a:pt x="0" y="12"/>
                    <a:pt x="52" y="23"/>
                    <a:pt x="89" y="10"/>
                  </a:cubicBezTo>
                  <a:lnTo>
                    <a:pt x="83" y="0"/>
                  </a:ln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id="24" name="Freeform 206"/>
            <p:cNvSpPr/>
            <p:nvPr/>
          </p:nvSpPr>
          <p:spPr bwMode="auto">
            <a:xfrm>
              <a:off x="3379788" y="4511676"/>
              <a:ext cx="93663" cy="449263"/>
            </a:xfrm>
            <a:custGeom>
              <a:gdLst>
                <a:gd fmla="*/ 22 w 25" name="T0"/>
                <a:gd fmla="*/ 120 h 120" name="T1"/>
                <a:gd fmla="*/ 25 w 25" name="T2"/>
                <a:gd fmla="*/ 93 h 120" name="T3"/>
                <a:gd fmla="*/ 25 w 25" name="T4"/>
                <a:gd fmla="*/ 88 h 120" name="T5"/>
                <a:gd fmla="*/ 3 w 25" name="T6"/>
                <a:gd fmla="*/ 14 h 120" name="T7"/>
                <a:gd fmla="*/ 12 w 25" name="T8"/>
                <a:gd fmla="*/ 11 h 120" name="T9"/>
                <a:gd fmla="*/ 3 w 25" name="T10"/>
                <a:gd fmla="*/ 0 h 120" name="T11"/>
                <a:gd fmla="*/ 8 w 25" name="T12"/>
                <a:gd fmla="*/ 10 h 120" name="T13"/>
                <a:gd fmla="*/ 0 w 25" name="T14"/>
                <a:gd fmla="*/ 14 h 120" name="T15"/>
                <a:gd fmla="*/ 22 w 25" name="T16"/>
                <a:gd fmla="*/ 120 h 1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0" w="25">
                  <a:moveTo>
                    <a:pt x="22" y="120"/>
                  </a:moveTo>
                  <a:cubicBezTo>
                    <a:pt x="23" y="112"/>
                    <a:pt x="24" y="102"/>
                    <a:pt x="25" y="93"/>
                  </a:cubicBezTo>
                  <a:cubicBezTo>
                    <a:pt x="25" y="91"/>
                    <a:pt x="25" y="90"/>
                    <a:pt x="25" y="88"/>
                  </a:cubicBezTo>
                  <a:cubicBezTo>
                    <a:pt x="15" y="59"/>
                    <a:pt x="3" y="14"/>
                    <a:pt x="3" y="14"/>
                  </a:cubicBezTo>
                  <a:cubicBezTo>
                    <a:pt x="12" y="11"/>
                    <a:pt x="12" y="11"/>
                    <a:pt x="12" y="11"/>
                  </a:cubicBezTo>
                  <a:cubicBezTo>
                    <a:pt x="7" y="6"/>
                    <a:pt x="3" y="0"/>
                    <a:pt x="3" y="0"/>
                  </a:cubicBezTo>
                  <a:cubicBezTo>
                    <a:pt x="8" y="10"/>
                    <a:pt x="8" y="10"/>
                    <a:pt x="8" y="10"/>
                  </a:cubicBezTo>
                  <a:cubicBezTo>
                    <a:pt x="4" y="12"/>
                    <a:pt x="0" y="14"/>
                    <a:pt x="0" y="14"/>
                  </a:cubicBezTo>
                  <a:cubicBezTo>
                    <a:pt x="12" y="57"/>
                    <a:pt x="19" y="99"/>
                    <a:pt x="22" y="12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id="25" name="Freeform 207"/>
            <p:cNvSpPr/>
            <p:nvPr/>
          </p:nvSpPr>
          <p:spPr bwMode="auto">
            <a:xfrm>
              <a:off x="4359275" y="4541838"/>
              <a:ext cx="52388" cy="115888"/>
            </a:xfrm>
            <a:custGeom>
              <a:gdLst>
                <a:gd fmla="*/ 10 w 14" name="T0"/>
                <a:gd fmla="*/ 0 h 31" name="T1"/>
                <a:gd fmla="*/ 0 w 14" name="T2"/>
                <a:gd fmla="*/ 5 h 31" name="T3"/>
                <a:gd fmla="*/ 9 w 14" name="T4"/>
                <a:gd fmla="*/ 31 h 31" name="T5"/>
                <a:gd fmla="*/ 10 w 14" name="T6"/>
                <a:gd fmla="*/ 0 h 31" name="T7"/>
              </a:gdLst>
              <a:cxnLst>
                <a:cxn ang="0">
                  <a:pos x="T0" y="T1"/>
                </a:cxn>
                <a:cxn ang="0">
                  <a:pos x="T2" y="T3"/>
                </a:cxn>
                <a:cxn ang="0">
                  <a:pos x="T4" y="T5"/>
                </a:cxn>
                <a:cxn ang="0">
                  <a:pos x="T6" y="T7"/>
                </a:cxn>
              </a:cxnLst>
              <a:rect b="b" l="0" r="r" t="0"/>
              <a:pathLst>
                <a:path h="31" w="14">
                  <a:moveTo>
                    <a:pt x="10" y="0"/>
                  </a:moveTo>
                  <a:cubicBezTo>
                    <a:pt x="0" y="5"/>
                    <a:pt x="0" y="5"/>
                    <a:pt x="0" y="5"/>
                  </a:cubicBezTo>
                  <a:cubicBezTo>
                    <a:pt x="9" y="31"/>
                    <a:pt x="9" y="31"/>
                    <a:pt x="9" y="31"/>
                  </a:cubicBezTo>
                  <a:cubicBezTo>
                    <a:pt x="9" y="31"/>
                    <a:pt x="14" y="14"/>
                    <a:pt x="10" y="0"/>
                  </a:cubicBezTo>
                  <a:close/>
                </a:path>
              </a:pathLst>
            </a:custGeom>
            <a:solidFill>
              <a:srgbClr val="CFD0D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id="26" name="Freeform 208"/>
            <p:cNvSpPr/>
            <p:nvPr/>
          </p:nvSpPr>
          <p:spPr bwMode="auto">
            <a:xfrm flipH="1">
              <a:off x="3395663" y="4721226"/>
              <a:ext cx="0" cy="55563"/>
            </a:xfrm>
            <a:custGeom>
              <a:gdLst>
                <a:gd fmla="*/ 4 h 15" name="T0"/>
                <a:gd fmla="*/ 15 h 15" name="T1"/>
                <a:gd fmla="*/ 6 h 15" name="T2"/>
                <a:gd fmla="*/ 4 h 15" name="T3"/>
              </a:gdLst>
              <a:cxnLst>
                <a:cxn ang="0">
                  <a:pos x="0" y="T0"/>
                </a:cxn>
                <a:cxn ang="0">
                  <a:pos x="0" y="T1"/>
                </a:cxn>
                <a:cxn ang="0">
                  <a:pos x="0" y="T2"/>
                </a:cxn>
                <a:cxn ang="0">
                  <a:pos x="0" y="T3"/>
                </a:cxn>
              </a:cxnLst>
              <a:rect b="b" l="0" r="r" t="0"/>
              <a:pathLst>
                <a:path h="15">
                  <a:moveTo>
                    <a:pt x="0" y="4"/>
                  </a:moveTo>
                  <a:cubicBezTo>
                    <a:pt x="0" y="0"/>
                    <a:pt x="0" y="6"/>
                    <a:pt x="0" y="15"/>
                  </a:cubicBezTo>
                  <a:cubicBezTo>
                    <a:pt x="0" y="11"/>
                    <a:pt x="0" y="8"/>
                    <a:pt x="0" y="6"/>
                  </a:cubicBezTo>
                  <a:cubicBezTo>
                    <a:pt x="0" y="5"/>
                    <a:pt x="0" y="5"/>
                    <a:pt x="0" y="4"/>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id="27" name="Freeform 209"/>
            <p:cNvSpPr/>
            <p:nvPr/>
          </p:nvSpPr>
          <p:spPr bwMode="auto">
            <a:xfrm>
              <a:off x="3238500" y="4570413"/>
              <a:ext cx="179388" cy="596900"/>
            </a:xfrm>
            <a:custGeom>
              <a:gdLst>
                <a:gd fmla="*/ 48 w 48" name="T0"/>
                <a:gd fmla="*/ 148 h 159" name="T1"/>
                <a:gd fmla="*/ 42 w 48" name="T2"/>
                <a:gd fmla="*/ 115 h 159" name="T3"/>
                <a:gd fmla="*/ 42 w 48" name="T4"/>
                <a:gd fmla="*/ 55 h 159" name="T5"/>
                <a:gd fmla="*/ 37 w 48" name="T6"/>
                <a:gd fmla="*/ 100 h 159" name="T7"/>
                <a:gd fmla="*/ 33 w 48" name="T8"/>
                <a:gd fmla="*/ 44 h 159" name="T9"/>
                <a:gd fmla="*/ 33 w 48" name="T10"/>
                <a:gd fmla="*/ 115 h 159" name="T11"/>
                <a:gd fmla="*/ 20 w 48" name="T12"/>
                <a:gd fmla="*/ 71 h 159" name="T13"/>
                <a:gd fmla="*/ 16 w 48" name="T14"/>
                <a:gd fmla="*/ 0 h 159" name="T15"/>
                <a:gd fmla="*/ 14 w 48" name="T16"/>
                <a:gd fmla="*/ 66 h 159" name="T17"/>
                <a:gd fmla="*/ 0 w 48" name="T18"/>
                <a:gd fmla="*/ 49 h 159" name="T19"/>
                <a:gd fmla="*/ 14 w 48" name="T20"/>
                <a:gd fmla="*/ 72 h 159" name="T21"/>
                <a:gd fmla="*/ 9 w 48" name="T22"/>
                <a:gd fmla="*/ 79 h 159" name="T23"/>
                <a:gd fmla="*/ 15 w 48" name="T24"/>
                <a:gd fmla="*/ 84 h 159" name="T25"/>
                <a:gd fmla="*/ 3 w 48" name="T26"/>
                <a:gd fmla="*/ 90 h 159" name="T27"/>
                <a:gd fmla="*/ 17 w 48" name="T28"/>
                <a:gd fmla="*/ 90 h 159" name="T29"/>
                <a:gd fmla="*/ 5 w 48" name="T30"/>
                <a:gd fmla="*/ 96 h 159" name="T31"/>
                <a:gd fmla="*/ 23 w 48" name="T32"/>
                <a:gd fmla="*/ 106 h 159" name="T33"/>
                <a:gd fmla="*/ 44 w 48" name="T34"/>
                <a:gd fmla="*/ 159 h 159" name="T35"/>
                <a:gd fmla="*/ 48 w 48" name="T36"/>
                <a:gd fmla="*/ 148 h 15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59" w="48">
                  <a:moveTo>
                    <a:pt x="48" y="148"/>
                  </a:moveTo>
                  <a:cubicBezTo>
                    <a:pt x="44" y="135"/>
                    <a:pt x="42" y="115"/>
                    <a:pt x="42" y="115"/>
                  </a:cubicBezTo>
                  <a:cubicBezTo>
                    <a:pt x="43" y="96"/>
                    <a:pt x="42" y="70"/>
                    <a:pt x="42" y="55"/>
                  </a:cubicBezTo>
                  <a:cubicBezTo>
                    <a:pt x="41" y="72"/>
                    <a:pt x="37" y="100"/>
                    <a:pt x="37" y="100"/>
                  </a:cubicBezTo>
                  <a:cubicBezTo>
                    <a:pt x="37" y="83"/>
                    <a:pt x="33" y="44"/>
                    <a:pt x="33" y="44"/>
                  </a:cubicBezTo>
                  <a:cubicBezTo>
                    <a:pt x="34" y="44"/>
                    <a:pt x="33" y="115"/>
                    <a:pt x="33" y="115"/>
                  </a:cubicBezTo>
                  <a:cubicBezTo>
                    <a:pt x="24" y="104"/>
                    <a:pt x="20" y="71"/>
                    <a:pt x="20" y="71"/>
                  </a:cubicBezTo>
                  <a:cubicBezTo>
                    <a:pt x="24" y="49"/>
                    <a:pt x="16" y="0"/>
                    <a:pt x="16" y="0"/>
                  </a:cubicBezTo>
                  <a:cubicBezTo>
                    <a:pt x="16" y="0"/>
                    <a:pt x="22" y="61"/>
                    <a:pt x="14" y="66"/>
                  </a:cubicBezTo>
                  <a:cubicBezTo>
                    <a:pt x="7" y="71"/>
                    <a:pt x="0" y="49"/>
                    <a:pt x="0" y="49"/>
                  </a:cubicBezTo>
                  <a:cubicBezTo>
                    <a:pt x="2" y="66"/>
                    <a:pt x="13" y="72"/>
                    <a:pt x="14" y="72"/>
                  </a:cubicBezTo>
                  <a:cubicBezTo>
                    <a:pt x="13" y="72"/>
                    <a:pt x="9" y="79"/>
                    <a:pt x="9" y="79"/>
                  </a:cubicBezTo>
                  <a:cubicBezTo>
                    <a:pt x="16" y="79"/>
                    <a:pt x="15" y="84"/>
                    <a:pt x="15" y="84"/>
                  </a:cubicBezTo>
                  <a:cubicBezTo>
                    <a:pt x="12" y="84"/>
                    <a:pt x="3" y="90"/>
                    <a:pt x="3" y="90"/>
                  </a:cubicBezTo>
                  <a:cubicBezTo>
                    <a:pt x="10" y="88"/>
                    <a:pt x="17" y="90"/>
                    <a:pt x="17" y="90"/>
                  </a:cubicBezTo>
                  <a:cubicBezTo>
                    <a:pt x="13" y="90"/>
                    <a:pt x="5" y="96"/>
                    <a:pt x="5" y="96"/>
                  </a:cubicBezTo>
                  <a:cubicBezTo>
                    <a:pt x="16" y="93"/>
                    <a:pt x="20" y="103"/>
                    <a:pt x="23" y="106"/>
                  </a:cubicBezTo>
                  <a:cubicBezTo>
                    <a:pt x="24" y="108"/>
                    <a:pt x="37" y="140"/>
                    <a:pt x="44" y="159"/>
                  </a:cubicBezTo>
                  <a:cubicBezTo>
                    <a:pt x="44" y="157"/>
                    <a:pt x="46" y="153"/>
                    <a:pt x="48" y="148"/>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id="28" name="Freeform 210"/>
            <p:cNvSpPr/>
            <p:nvPr/>
          </p:nvSpPr>
          <p:spPr bwMode="auto">
            <a:xfrm>
              <a:off x="3646488" y="4451351"/>
              <a:ext cx="762000" cy="881063"/>
            </a:xfrm>
            <a:custGeom>
              <a:gdLst>
                <a:gd fmla="*/ 0 w 203" name="T0"/>
                <a:gd fmla="*/ 7 h 235" name="T1"/>
                <a:gd fmla="*/ 4 w 203" name="T2"/>
                <a:gd fmla="*/ 98 h 235" name="T3"/>
                <a:gd fmla="*/ 72 w 203" name="T4"/>
                <a:gd fmla="*/ 235 h 235" name="T5"/>
                <a:gd fmla="*/ 86 w 203" name="T6"/>
                <a:gd fmla="*/ 224 h 235" name="T7"/>
                <a:gd fmla="*/ 66 w 203" name="T8"/>
                <a:gd fmla="*/ 111 h 235" name="T9"/>
                <a:gd fmla="*/ 62 w 203" name="T10"/>
                <a:gd fmla="*/ 65 h 235" name="T11"/>
                <a:gd fmla="*/ 99 w 203" name="T12"/>
                <a:gd fmla="*/ 70 h 235" name="T13"/>
                <a:gd fmla="*/ 106 w 203" name="T14"/>
                <a:gd fmla="*/ 75 h 235" name="T15"/>
                <a:gd fmla="*/ 146 w 203" name="T16"/>
                <a:gd fmla="*/ 67 h 235" name="T17"/>
                <a:gd fmla="*/ 201 w 203" name="T18"/>
                <a:gd fmla="*/ 57 h 235" name="T19"/>
                <a:gd fmla="*/ 195 w 203" name="T20"/>
                <a:gd fmla="*/ 27 h 235" name="T21"/>
                <a:gd fmla="*/ 112 w 203" name="T22"/>
                <a:gd fmla="*/ 32 h 235" name="T23"/>
                <a:gd fmla="*/ 82 w 203" name="T24"/>
                <a:gd fmla="*/ 29 h 235" name="T25"/>
                <a:gd fmla="*/ 69 w 203" name="T26"/>
                <a:gd fmla="*/ 29 h 235" name="T27"/>
                <a:gd fmla="*/ 65 w 203" name="T28"/>
                <a:gd fmla="*/ 22 h 235" name="T29"/>
                <a:gd fmla="*/ 57 w 203" name="T30"/>
                <a:gd fmla="*/ 22 h 235" name="T31"/>
                <a:gd fmla="*/ 50 w 203" name="T32"/>
                <a:gd fmla="*/ 7 h 235" name="T33"/>
                <a:gd fmla="*/ 22 w 203" name="T34"/>
                <a:gd fmla="*/ 3 h 235" name="T35"/>
                <a:gd fmla="*/ 6 w 203" name="T36"/>
                <a:gd fmla="*/ 0 h 235" name="T37"/>
                <a:gd fmla="*/ 0 w 203" name="T38"/>
                <a:gd fmla="*/ 7 h 23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35" w="203">
                  <a:moveTo>
                    <a:pt x="0" y="7"/>
                  </a:moveTo>
                  <a:cubicBezTo>
                    <a:pt x="0" y="7"/>
                    <a:pt x="0" y="67"/>
                    <a:pt x="4" y="98"/>
                  </a:cubicBezTo>
                  <a:cubicBezTo>
                    <a:pt x="4" y="98"/>
                    <a:pt x="35" y="215"/>
                    <a:pt x="72" y="235"/>
                  </a:cubicBezTo>
                  <a:cubicBezTo>
                    <a:pt x="72" y="235"/>
                    <a:pt x="84" y="228"/>
                    <a:pt x="86" y="224"/>
                  </a:cubicBezTo>
                  <a:cubicBezTo>
                    <a:pt x="87" y="220"/>
                    <a:pt x="68" y="119"/>
                    <a:pt x="66" y="111"/>
                  </a:cubicBezTo>
                  <a:cubicBezTo>
                    <a:pt x="64" y="103"/>
                    <a:pt x="62" y="65"/>
                    <a:pt x="62" y="65"/>
                  </a:cubicBezTo>
                  <a:cubicBezTo>
                    <a:pt x="62" y="65"/>
                    <a:pt x="93" y="68"/>
                    <a:pt x="99" y="70"/>
                  </a:cubicBezTo>
                  <a:cubicBezTo>
                    <a:pt x="99" y="70"/>
                    <a:pt x="99" y="76"/>
                    <a:pt x="106" y="75"/>
                  </a:cubicBezTo>
                  <a:cubicBezTo>
                    <a:pt x="114" y="74"/>
                    <a:pt x="141" y="67"/>
                    <a:pt x="146" y="67"/>
                  </a:cubicBezTo>
                  <a:cubicBezTo>
                    <a:pt x="150" y="66"/>
                    <a:pt x="199" y="58"/>
                    <a:pt x="201" y="57"/>
                  </a:cubicBezTo>
                  <a:cubicBezTo>
                    <a:pt x="203" y="56"/>
                    <a:pt x="196" y="30"/>
                    <a:pt x="195" y="27"/>
                  </a:cubicBezTo>
                  <a:cubicBezTo>
                    <a:pt x="193" y="24"/>
                    <a:pt x="126" y="31"/>
                    <a:pt x="112" y="32"/>
                  </a:cubicBezTo>
                  <a:cubicBezTo>
                    <a:pt x="112" y="32"/>
                    <a:pt x="84" y="30"/>
                    <a:pt x="82" y="29"/>
                  </a:cubicBezTo>
                  <a:cubicBezTo>
                    <a:pt x="80" y="28"/>
                    <a:pt x="69" y="29"/>
                    <a:pt x="69" y="29"/>
                  </a:cubicBezTo>
                  <a:cubicBezTo>
                    <a:pt x="69" y="29"/>
                    <a:pt x="67" y="23"/>
                    <a:pt x="65" y="22"/>
                  </a:cubicBezTo>
                  <a:cubicBezTo>
                    <a:pt x="63" y="22"/>
                    <a:pt x="57" y="22"/>
                    <a:pt x="57" y="22"/>
                  </a:cubicBezTo>
                  <a:cubicBezTo>
                    <a:pt x="57" y="22"/>
                    <a:pt x="58" y="10"/>
                    <a:pt x="50" y="7"/>
                  </a:cubicBezTo>
                  <a:cubicBezTo>
                    <a:pt x="42" y="4"/>
                    <a:pt x="27" y="6"/>
                    <a:pt x="22" y="3"/>
                  </a:cubicBezTo>
                  <a:cubicBezTo>
                    <a:pt x="17" y="1"/>
                    <a:pt x="6" y="0"/>
                    <a:pt x="6" y="0"/>
                  </a:cubicBezTo>
                  <a:lnTo>
                    <a:pt x="0" y="7"/>
                  </a:ln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id="29" name="Freeform 211"/>
            <p:cNvSpPr/>
            <p:nvPr/>
          </p:nvSpPr>
          <p:spPr bwMode="auto">
            <a:xfrm>
              <a:off x="3646488" y="4465638"/>
              <a:ext cx="738188" cy="803275"/>
            </a:xfrm>
            <a:custGeom>
              <a:gdLst>
                <a:gd fmla="*/ 190 w 197" name="T0"/>
                <a:gd fmla="*/ 25 h 214" name="T1"/>
                <a:gd fmla="*/ 115 w 197" name="T2"/>
                <a:gd fmla="*/ 34 h 214" name="T3"/>
                <a:gd fmla="*/ 80 w 197" name="T4"/>
                <a:gd fmla="*/ 53 h 214" name="T5"/>
                <a:gd fmla="*/ 101 w 197" name="T6"/>
                <a:gd fmla="*/ 34 h 214" name="T7"/>
                <a:gd fmla="*/ 73 w 197" name="T8"/>
                <a:gd fmla="*/ 53 h 214" name="T9"/>
                <a:gd fmla="*/ 89 w 197" name="T10"/>
                <a:gd fmla="*/ 34 h 214" name="T11"/>
                <a:gd fmla="*/ 68 w 197" name="T12"/>
                <a:gd fmla="*/ 52 h 214" name="T13"/>
                <a:gd fmla="*/ 73 w 197" name="T14"/>
                <a:gd fmla="*/ 34 h 214" name="T15"/>
                <a:gd fmla="*/ 75 w 197" name="T16"/>
                <a:gd fmla="*/ 31 h 214" name="T17"/>
                <a:gd fmla="*/ 68 w 197" name="T18"/>
                <a:gd fmla="*/ 31 h 214" name="T19"/>
                <a:gd fmla="*/ 61 w 197" name="T20"/>
                <a:gd fmla="*/ 46 h 214" name="T21"/>
                <a:gd fmla="*/ 63 w 197" name="T22"/>
                <a:gd fmla="*/ 28 h 214" name="T23"/>
                <a:gd fmla="*/ 55 w 197" name="T24"/>
                <a:gd fmla="*/ 37 h 214" name="T25"/>
                <a:gd fmla="*/ 55 w 197" name="T26"/>
                <a:gd fmla="*/ 39 h 214" name="T27"/>
                <a:gd fmla="*/ 53 w 197" name="T28"/>
                <a:gd fmla="*/ 5 h 214" name="T29"/>
                <a:gd fmla="*/ 50 w 197" name="T30"/>
                <a:gd fmla="*/ 3 h 214" name="T31"/>
                <a:gd fmla="*/ 39 w 197" name="T32"/>
                <a:gd fmla="*/ 1 h 214" name="T33"/>
                <a:gd fmla="*/ 37 w 197" name="T34"/>
                <a:gd fmla="*/ 3 h 214" name="T35"/>
                <a:gd fmla="*/ 24 w 197" name="T36"/>
                <a:gd fmla="*/ 3 h 214" name="T37"/>
                <a:gd fmla="*/ 33 w 197" name="T38"/>
                <a:gd fmla="*/ 11 h 214" name="T39"/>
                <a:gd fmla="*/ 3 w 197" name="T40"/>
                <a:gd fmla="*/ 0 h 214" name="T41"/>
                <a:gd fmla="*/ 0 w 197" name="T42"/>
                <a:gd fmla="*/ 3 h 214" name="T43"/>
                <a:gd fmla="*/ 0 w 197" name="T44"/>
                <a:gd fmla="*/ 4 h 214" name="T45"/>
                <a:gd fmla="*/ 13 w 197" name="T46"/>
                <a:gd fmla="*/ 16 h 214" name="T47"/>
                <a:gd fmla="*/ 5 w 197" name="T48"/>
                <a:gd fmla="*/ 56 h 214" name="T49"/>
                <a:gd fmla="*/ 3 w 197" name="T50"/>
                <a:gd fmla="*/ 85 h 214" name="T51"/>
                <a:gd fmla="*/ 4 w 197" name="T52"/>
                <a:gd fmla="*/ 94 h 214" name="T53"/>
                <a:gd fmla="*/ 7 w 197" name="T54"/>
                <a:gd fmla="*/ 106 h 214" name="T55"/>
                <a:gd fmla="*/ 16 w 197" name="T56"/>
                <a:gd fmla="*/ 61 h 214" name="T57"/>
                <a:gd fmla="*/ 20 w 197" name="T58"/>
                <a:gd fmla="*/ 18 h 214" name="T59"/>
                <a:gd fmla="*/ 17 w 197" name="T60"/>
                <a:gd fmla="*/ 62 h 214" name="T61"/>
                <a:gd fmla="*/ 20 w 197" name="T62"/>
                <a:gd fmla="*/ 109 h 214" name="T63"/>
                <a:gd fmla="*/ 54 w 197" name="T64"/>
                <a:gd fmla="*/ 192 h 214" name="T65"/>
                <a:gd fmla="*/ 72 w 197" name="T66"/>
                <a:gd fmla="*/ 214 h 214" name="T67"/>
                <a:gd fmla="*/ 63 w 197" name="T68"/>
                <a:gd fmla="*/ 132 h 214" name="T69"/>
                <a:gd fmla="*/ 60 w 197" name="T70"/>
                <a:gd fmla="*/ 61 h 214" name="T71"/>
                <a:gd fmla="*/ 86 w 197" name="T72"/>
                <a:gd fmla="*/ 58 h 214" name="T73"/>
                <a:gd fmla="*/ 110 w 197" name="T74"/>
                <a:gd fmla="*/ 54 h 214" name="T75"/>
                <a:gd fmla="*/ 106 w 197" name="T76"/>
                <a:gd fmla="*/ 61 h 214" name="T77"/>
                <a:gd fmla="*/ 133 w 197" name="T78"/>
                <a:gd fmla="*/ 58 h 214" name="T79"/>
                <a:gd fmla="*/ 197 w 197" name="T80"/>
                <a:gd fmla="*/ 48 h 214" name="T81"/>
                <a:gd fmla="*/ 190 w 197" name="T82"/>
                <a:gd fmla="*/ 25 h 214"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14" w="197">
                  <a:moveTo>
                    <a:pt x="190" y="25"/>
                  </a:moveTo>
                  <a:cubicBezTo>
                    <a:pt x="185" y="22"/>
                    <a:pt x="115" y="34"/>
                    <a:pt x="115" y="34"/>
                  </a:cubicBezTo>
                  <a:cubicBezTo>
                    <a:pt x="115" y="34"/>
                    <a:pt x="89" y="54"/>
                    <a:pt x="80" y="53"/>
                  </a:cubicBezTo>
                  <a:cubicBezTo>
                    <a:pt x="80" y="53"/>
                    <a:pt x="106" y="41"/>
                    <a:pt x="101" y="34"/>
                  </a:cubicBezTo>
                  <a:cubicBezTo>
                    <a:pt x="95" y="26"/>
                    <a:pt x="73" y="53"/>
                    <a:pt x="73" y="53"/>
                  </a:cubicBezTo>
                  <a:cubicBezTo>
                    <a:pt x="73" y="53"/>
                    <a:pt x="79" y="38"/>
                    <a:pt x="89" y="34"/>
                  </a:cubicBezTo>
                  <a:cubicBezTo>
                    <a:pt x="89" y="34"/>
                    <a:pt x="78" y="27"/>
                    <a:pt x="68" y="52"/>
                  </a:cubicBezTo>
                  <a:cubicBezTo>
                    <a:pt x="68" y="52"/>
                    <a:pt x="70" y="40"/>
                    <a:pt x="73" y="34"/>
                  </a:cubicBezTo>
                  <a:cubicBezTo>
                    <a:pt x="74" y="32"/>
                    <a:pt x="74" y="32"/>
                    <a:pt x="75" y="31"/>
                  </a:cubicBezTo>
                  <a:cubicBezTo>
                    <a:pt x="80" y="28"/>
                    <a:pt x="72" y="27"/>
                    <a:pt x="68" y="31"/>
                  </a:cubicBezTo>
                  <a:cubicBezTo>
                    <a:pt x="64" y="34"/>
                    <a:pt x="61" y="46"/>
                    <a:pt x="61" y="46"/>
                  </a:cubicBezTo>
                  <a:cubicBezTo>
                    <a:pt x="61" y="46"/>
                    <a:pt x="57" y="30"/>
                    <a:pt x="63" y="28"/>
                  </a:cubicBezTo>
                  <a:cubicBezTo>
                    <a:pt x="63" y="28"/>
                    <a:pt x="55" y="23"/>
                    <a:pt x="55" y="37"/>
                  </a:cubicBezTo>
                  <a:cubicBezTo>
                    <a:pt x="55" y="38"/>
                    <a:pt x="55" y="39"/>
                    <a:pt x="55" y="39"/>
                  </a:cubicBezTo>
                  <a:cubicBezTo>
                    <a:pt x="56" y="55"/>
                    <a:pt x="41" y="16"/>
                    <a:pt x="53" y="5"/>
                  </a:cubicBezTo>
                  <a:cubicBezTo>
                    <a:pt x="52" y="4"/>
                    <a:pt x="51" y="4"/>
                    <a:pt x="50" y="3"/>
                  </a:cubicBezTo>
                  <a:cubicBezTo>
                    <a:pt x="47" y="2"/>
                    <a:pt x="43" y="1"/>
                    <a:pt x="39" y="1"/>
                  </a:cubicBezTo>
                  <a:cubicBezTo>
                    <a:pt x="37" y="3"/>
                    <a:pt x="37" y="3"/>
                    <a:pt x="37" y="3"/>
                  </a:cubicBezTo>
                  <a:cubicBezTo>
                    <a:pt x="37" y="3"/>
                    <a:pt x="22" y="3"/>
                    <a:pt x="24" y="3"/>
                  </a:cubicBezTo>
                  <a:cubicBezTo>
                    <a:pt x="25" y="3"/>
                    <a:pt x="29" y="11"/>
                    <a:pt x="33" y="11"/>
                  </a:cubicBezTo>
                  <a:cubicBezTo>
                    <a:pt x="33" y="11"/>
                    <a:pt x="12" y="9"/>
                    <a:pt x="3" y="0"/>
                  </a:cubicBezTo>
                  <a:cubicBezTo>
                    <a:pt x="0" y="3"/>
                    <a:pt x="0" y="3"/>
                    <a:pt x="0" y="3"/>
                  </a:cubicBezTo>
                  <a:cubicBezTo>
                    <a:pt x="0" y="3"/>
                    <a:pt x="0" y="4"/>
                    <a:pt x="0" y="4"/>
                  </a:cubicBezTo>
                  <a:cubicBezTo>
                    <a:pt x="4" y="9"/>
                    <a:pt x="10" y="16"/>
                    <a:pt x="13" y="16"/>
                  </a:cubicBezTo>
                  <a:cubicBezTo>
                    <a:pt x="17" y="17"/>
                    <a:pt x="4" y="28"/>
                    <a:pt x="5" y="56"/>
                  </a:cubicBezTo>
                  <a:cubicBezTo>
                    <a:pt x="5" y="67"/>
                    <a:pt x="4" y="77"/>
                    <a:pt x="3" y="85"/>
                  </a:cubicBezTo>
                  <a:cubicBezTo>
                    <a:pt x="3" y="88"/>
                    <a:pt x="3" y="91"/>
                    <a:pt x="4" y="94"/>
                  </a:cubicBezTo>
                  <a:cubicBezTo>
                    <a:pt x="4" y="94"/>
                    <a:pt x="5" y="99"/>
                    <a:pt x="7" y="106"/>
                  </a:cubicBezTo>
                  <a:cubicBezTo>
                    <a:pt x="16" y="61"/>
                    <a:pt x="16" y="61"/>
                    <a:pt x="16" y="61"/>
                  </a:cubicBezTo>
                  <a:cubicBezTo>
                    <a:pt x="20" y="18"/>
                    <a:pt x="20" y="18"/>
                    <a:pt x="20" y="18"/>
                  </a:cubicBezTo>
                  <a:cubicBezTo>
                    <a:pt x="17" y="62"/>
                    <a:pt x="17" y="62"/>
                    <a:pt x="17" y="62"/>
                  </a:cubicBezTo>
                  <a:cubicBezTo>
                    <a:pt x="17" y="62"/>
                    <a:pt x="15" y="107"/>
                    <a:pt x="20" y="109"/>
                  </a:cubicBezTo>
                  <a:cubicBezTo>
                    <a:pt x="25" y="111"/>
                    <a:pt x="52" y="191"/>
                    <a:pt x="54" y="192"/>
                  </a:cubicBezTo>
                  <a:cubicBezTo>
                    <a:pt x="56" y="193"/>
                    <a:pt x="72" y="214"/>
                    <a:pt x="72" y="214"/>
                  </a:cubicBezTo>
                  <a:cubicBezTo>
                    <a:pt x="72" y="214"/>
                    <a:pt x="63" y="139"/>
                    <a:pt x="63" y="132"/>
                  </a:cubicBezTo>
                  <a:cubicBezTo>
                    <a:pt x="63" y="126"/>
                    <a:pt x="60" y="61"/>
                    <a:pt x="60" y="61"/>
                  </a:cubicBezTo>
                  <a:cubicBezTo>
                    <a:pt x="60" y="61"/>
                    <a:pt x="83" y="59"/>
                    <a:pt x="86" y="58"/>
                  </a:cubicBezTo>
                  <a:cubicBezTo>
                    <a:pt x="89" y="57"/>
                    <a:pt x="105" y="54"/>
                    <a:pt x="110" y="54"/>
                  </a:cubicBezTo>
                  <a:cubicBezTo>
                    <a:pt x="110" y="54"/>
                    <a:pt x="103" y="57"/>
                    <a:pt x="106" y="61"/>
                  </a:cubicBezTo>
                  <a:cubicBezTo>
                    <a:pt x="109" y="64"/>
                    <a:pt x="127" y="60"/>
                    <a:pt x="133" y="58"/>
                  </a:cubicBezTo>
                  <a:cubicBezTo>
                    <a:pt x="139" y="56"/>
                    <a:pt x="197" y="48"/>
                    <a:pt x="197" y="48"/>
                  </a:cubicBezTo>
                  <a:cubicBezTo>
                    <a:pt x="197" y="48"/>
                    <a:pt x="196" y="28"/>
                    <a:pt x="190" y="25"/>
                  </a:cubicBezTo>
                  <a:close/>
                </a:path>
              </a:pathLst>
            </a:custGeom>
            <a:solidFill>
              <a:srgbClr val="26242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id="30" name="Freeform 212"/>
            <p:cNvSpPr/>
            <p:nvPr/>
          </p:nvSpPr>
          <p:spPr bwMode="auto">
            <a:xfrm>
              <a:off x="3582988" y="6059488"/>
              <a:ext cx="242888" cy="258763"/>
            </a:xfrm>
            <a:custGeom>
              <a:gdLst>
                <a:gd fmla="*/ 34 w 65" name="T0"/>
                <a:gd fmla="*/ 10 h 69" name="T1"/>
                <a:gd fmla="*/ 22 w 65" name="T2"/>
                <a:gd fmla="*/ 30 h 69" name="T3"/>
                <a:gd fmla="*/ 6 w 65" name="T4"/>
                <a:gd fmla="*/ 61 h 69" name="T5"/>
                <a:gd fmla="*/ 34 w 65" name="T6"/>
                <a:gd fmla="*/ 61 h 69" name="T7"/>
                <a:gd fmla="*/ 52 w 65" name="T8"/>
                <a:gd fmla="*/ 43 h 69" name="T9"/>
                <a:gd fmla="*/ 63 w 65" name="T10"/>
                <a:gd fmla="*/ 33 h 69" name="T11"/>
                <a:gd fmla="*/ 60 w 65" name="T12"/>
                <a:gd fmla="*/ 8 h 69" name="T13"/>
                <a:gd fmla="*/ 34 w 65" name="T14"/>
                <a:gd fmla="*/ 10 h 6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9" w="65">
                  <a:moveTo>
                    <a:pt x="34" y="10"/>
                  </a:moveTo>
                  <a:cubicBezTo>
                    <a:pt x="34" y="10"/>
                    <a:pt x="25" y="24"/>
                    <a:pt x="22" y="30"/>
                  </a:cubicBezTo>
                  <a:cubicBezTo>
                    <a:pt x="18" y="35"/>
                    <a:pt x="0" y="51"/>
                    <a:pt x="6" y="61"/>
                  </a:cubicBezTo>
                  <a:cubicBezTo>
                    <a:pt x="6" y="61"/>
                    <a:pt x="22" y="69"/>
                    <a:pt x="34" y="61"/>
                  </a:cubicBezTo>
                  <a:cubicBezTo>
                    <a:pt x="46" y="53"/>
                    <a:pt x="44" y="43"/>
                    <a:pt x="52" y="43"/>
                  </a:cubicBezTo>
                  <a:cubicBezTo>
                    <a:pt x="52" y="43"/>
                    <a:pt x="61" y="43"/>
                    <a:pt x="63" y="33"/>
                  </a:cubicBezTo>
                  <a:cubicBezTo>
                    <a:pt x="65" y="24"/>
                    <a:pt x="64" y="16"/>
                    <a:pt x="60" y="8"/>
                  </a:cubicBezTo>
                  <a:cubicBezTo>
                    <a:pt x="56" y="0"/>
                    <a:pt x="34" y="10"/>
                    <a:pt x="34" y="1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id="31" name="Freeform 213"/>
            <p:cNvSpPr/>
            <p:nvPr/>
          </p:nvSpPr>
          <p:spPr bwMode="auto">
            <a:xfrm>
              <a:off x="3508375" y="6037263"/>
              <a:ext cx="157163" cy="220663"/>
            </a:xfrm>
            <a:custGeom>
              <a:gdLst>
                <a:gd fmla="*/ 10 w 42" name="T0"/>
                <a:gd fmla="*/ 7 h 59" name="T1"/>
                <a:gd fmla="*/ 8 w 42" name="T2"/>
                <a:gd fmla="*/ 28 h 59" name="T3"/>
                <a:gd fmla="*/ 8 w 42" name="T4"/>
                <a:gd fmla="*/ 55 h 59" name="T5"/>
                <a:gd fmla="*/ 36 w 42" name="T6"/>
                <a:gd fmla="*/ 54 h 59" name="T7"/>
                <a:gd fmla="*/ 33 w 42" name="T8"/>
                <a:gd fmla="*/ 32 h 59" name="T9"/>
                <a:gd fmla="*/ 34 w 42" name="T10"/>
                <a:gd fmla="*/ 5 h 59" name="T11"/>
                <a:gd fmla="*/ 10 w 42" name="T12"/>
                <a:gd fmla="*/ 7 h 59" name="T13"/>
              </a:gdLst>
              <a:cxnLst>
                <a:cxn ang="0">
                  <a:pos x="T0" y="T1"/>
                </a:cxn>
                <a:cxn ang="0">
                  <a:pos x="T2" y="T3"/>
                </a:cxn>
                <a:cxn ang="0">
                  <a:pos x="T4" y="T5"/>
                </a:cxn>
                <a:cxn ang="0">
                  <a:pos x="T6" y="T7"/>
                </a:cxn>
                <a:cxn ang="0">
                  <a:pos x="T8" y="T9"/>
                </a:cxn>
                <a:cxn ang="0">
                  <a:pos x="T10" y="T11"/>
                </a:cxn>
                <a:cxn ang="0">
                  <a:pos x="T12" y="T13"/>
                </a:cxn>
              </a:cxnLst>
              <a:rect b="b" l="0" r="r" t="0"/>
              <a:pathLst>
                <a:path h="59" w="42">
                  <a:moveTo>
                    <a:pt x="10" y="7"/>
                  </a:moveTo>
                  <a:cubicBezTo>
                    <a:pt x="10" y="7"/>
                    <a:pt x="9" y="21"/>
                    <a:pt x="8" y="28"/>
                  </a:cubicBezTo>
                  <a:cubicBezTo>
                    <a:pt x="6" y="35"/>
                    <a:pt x="0" y="51"/>
                    <a:pt x="8" y="55"/>
                  </a:cubicBezTo>
                  <a:cubicBezTo>
                    <a:pt x="8" y="55"/>
                    <a:pt x="30" y="59"/>
                    <a:pt x="36" y="54"/>
                  </a:cubicBezTo>
                  <a:cubicBezTo>
                    <a:pt x="42" y="48"/>
                    <a:pt x="33" y="32"/>
                    <a:pt x="33" y="32"/>
                  </a:cubicBezTo>
                  <a:cubicBezTo>
                    <a:pt x="33" y="32"/>
                    <a:pt x="37" y="11"/>
                    <a:pt x="34" y="5"/>
                  </a:cubicBezTo>
                  <a:cubicBezTo>
                    <a:pt x="31" y="0"/>
                    <a:pt x="18" y="2"/>
                    <a:pt x="10" y="7"/>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id="32" name="Freeform 214"/>
            <p:cNvSpPr/>
            <p:nvPr/>
          </p:nvSpPr>
          <p:spPr bwMode="auto">
            <a:xfrm>
              <a:off x="3349625" y="5153026"/>
              <a:ext cx="315913" cy="828675"/>
            </a:xfrm>
            <a:custGeom>
              <a:gdLst>
                <a:gd fmla="*/ 59 w 84" name="T0"/>
                <a:gd fmla="*/ 138 h 221" name="T1"/>
                <a:gd fmla="*/ 59 w 84" name="T2"/>
                <a:gd fmla="*/ 97 h 221" name="T3"/>
                <a:gd fmla="*/ 50 w 84" name="T4"/>
                <a:gd fmla="*/ 130 h 221" name="T5"/>
                <a:gd fmla="*/ 46 w 84" name="T6"/>
                <a:gd fmla="*/ 90 h 221" name="T7"/>
                <a:gd fmla="*/ 28 w 84" name="T8"/>
                <a:gd fmla="*/ 58 h 221" name="T9"/>
                <a:gd fmla="*/ 12 w 84" name="T10"/>
                <a:gd fmla="*/ 20 h 221" name="T11"/>
                <a:gd fmla="*/ 13 w 84" name="T12"/>
                <a:gd fmla="*/ 0 h 221" name="T13"/>
                <a:gd fmla="*/ 13 w 84" name="T14"/>
                <a:gd fmla="*/ 1 h 221" name="T15"/>
                <a:gd fmla="*/ 4 w 84" name="T16"/>
                <a:gd fmla="*/ 16 h 221" name="T17"/>
                <a:gd fmla="*/ 5 w 84" name="T18"/>
                <a:gd fmla="*/ 31 h 221" name="T19"/>
                <a:gd fmla="*/ 29 w 84" name="T20"/>
                <a:gd fmla="*/ 105 h 221" name="T21"/>
                <a:gd fmla="*/ 60 w 84" name="T22"/>
                <a:gd fmla="*/ 202 h 221" name="T23"/>
                <a:gd fmla="*/ 75 w 84" name="T24"/>
                <a:gd fmla="*/ 221 h 221" name="T25"/>
                <a:gd fmla="*/ 63 w 84" name="T26"/>
                <a:gd fmla="*/ 196 h 221" name="T27"/>
                <a:gd fmla="*/ 79 w 84" name="T28"/>
                <a:gd fmla="*/ 206 h 221" name="T29"/>
                <a:gd fmla="*/ 72 w 84" name="T30"/>
                <a:gd fmla="*/ 180 h 221" name="T31"/>
                <a:gd fmla="*/ 59 w 84" name="T32"/>
                <a:gd fmla="*/ 138 h 22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21" w="84">
                  <a:moveTo>
                    <a:pt x="59" y="138"/>
                  </a:moveTo>
                  <a:cubicBezTo>
                    <a:pt x="63" y="129"/>
                    <a:pt x="59" y="97"/>
                    <a:pt x="59" y="97"/>
                  </a:cubicBezTo>
                  <a:cubicBezTo>
                    <a:pt x="59" y="97"/>
                    <a:pt x="58" y="132"/>
                    <a:pt x="50" y="130"/>
                  </a:cubicBezTo>
                  <a:cubicBezTo>
                    <a:pt x="42" y="129"/>
                    <a:pt x="48" y="96"/>
                    <a:pt x="46" y="90"/>
                  </a:cubicBezTo>
                  <a:cubicBezTo>
                    <a:pt x="45" y="83"/>
                    <a:pt x="28" y="58"/>
                    <a:pt x="28" y="58"/>
                  </a:cubicBezTo>
                  <a:cubicBezTo>
                    <a:pt x="17" y="51"/>
                    <a:pt x="8" y="27"/>
                    <a:pt x="12" y="20"/>
                  </a:cubicBezTo>
                  <a:cubicBezTo>
                    <a:pt x="15" y="16"/>
                    <a:pt x="14" y="7"/>
                    <a:pt x="13" y="0"/>
                  </a:cubicBezTo>
                  <a:cubicBezTo>
                    <a:pt x="13" y="0"/>
                    <a:pt x="13" y="1"/>
                    <a:pt x="13" y="1"/>
                  </a:cubicBezTo>
                  <a:cubicBezTo>
                    <a:pt x="9" y="4"/>
                    <a:pt x="8" y="12"/>
                    <a:pt x="4" y="16"/>
                  </a:cubicBezTo>
                  <a:cubicBezTo>
                    <a:pt x="1" y="19"/>
                    <a:pt x="0" y="27"/>
                    <a:pt x="5" y="31"/>
                  </a:cubicBezTo>
                  <a:cubicBezTo>
                    <a:pt x="10" y="35"/>
                    <a:pt x="23" y="86"/>
                    <a:pt x="29" y="105"/>
                  </a:cubicBezTo>
                  <a:cubicBezTo>
                    <a:pt x="35" y="124"/>
                    <a:pt x="60" y="201"/>
                    <a:pt x="60" y="202"/>
                  </a:cubicBezTo>
                  <a:cubicBezTo>
                    <a:pt x="65" y="220"/>
                    <a:pt x="75" y="221"/>
                    <a:pt x="75" y="221"/>
                  </a:cubicBezTo>
                  <a:cubicBezTo>
                    <a:pt x="70" y="217"/>
                    <a:pt x="63" y="196"/>
                    <a:pt x="63" y="196"/>
                  </a:cubicBezTo>
                  <a:cubicBezTo>
                    <a:pt x="68" y="194"/>
                    <a:pt x="73" y="212"/>
                    <a:pt x="79" y="206"/>
                  </a:cubicBezTo>
                  <a:cubicBezTo>
                    <a:pt x="84" y="201"/>
                    <a:pt x="72" y="185"/>
                    <a:pt x="72" y="180"/>
                  </a:cubicBezTo>
                  <a:cubicBezTo>
                    <a:pt x="71" y="175"/>
                    <a:pt x="55" y="147"/>
                    <a:pt x="59" y="138"/>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id="33" name="Freeform 215"/>
            <p:cNvSpPr/>
            <p:nvPr/>
          </p:nvSpPr>
          <p:spPr bwMode="auto">
            <a:xfrm>
              <a:off x="3492500" y="4473576"/>
              <a:ext cx="123825" cy="528638"/>
            </a:xfrm>
            <a:custGeom>
              <a:gdLst>
                <a:gd fmla="*/ 0 w 33" name="T0"/>
                <a:gd fmla="*/ 128 h 141" name="T1"/>
                <a:gd fmla="*/ 17 w 33" name="T2"/>
                <a:gd fmla="*/ 141 h 141" name="T3"/>
                <a:gd fmla="*/ 33 w 33" name="T4"/>
                <a:gd fmla="*/ 126 h 141" name="T5"/>
                <a:gd fmla="*/ 28 w 33" name="T6"/>
                <a:gd fmla="*/ 31 h 141" name="T7"/>
                <a:gd fmla="*/ 21 w 33" name="T8"/>
                <a:gd fmla="*/ 18 h 141" name="T9"/>
                <a:gd fmla="*/ 27 w 33" name="T10"/>
                <a:gd fmla="*/ 9 h 141" name="T11"/>
                <a:gd fmla="*/ 17 w 33" name="T12"/>
                <a:gd fmla="*/ 3 h 141" name="T13"/>
                <a:gd fmla="*/ 10 w 33" name="T14"/>
                <a:gd fmla="*/ 17 h 141" name="T15"/>
                <a:gd fmla="*/ 5 w 33" name="T16"/>
                <a:gd fmla="*/ 29 h 141" name="T17"/>
                <a:gd fmla="*/ 0 w 33" name="T18"/>
                <a:gd fmla="*/ 128 h 14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1" w="33">
                  <a:moveTo>
                    <a:pt x="0" y="128"/>
                  </a:moveTo>
                  <a:cubicBezTo>
                    <a:pt x="17" y="141"/>
                    <a:pt x="17" y="141"/>
                    <a:pt x="17" y="141"/>
                  </a:cubicBezTo>
                  <a:cubicBezTo>
                    <a:pt x="33" y="126"/>
                    <a:pt x="33" y="126"/>
                    <a:pt x="33" y="126"/>
                  </a:cubicBezTo>
                  <a:cubicBezTo>
                    <a:pt x="33" y="126"/>
                    <a:pt x="28" y="34"/>
                    <a:pt x="28" y="31"/>
                  </a:cubicBezTo>
                  <a:cubicBezTo>
                    <a:pt x="28" y="28"/>
                    <a:pt x="21" y="18"/>
                    <a:pt x="21" y="18"/>
                  </a:cubicBezTo>
                  <a:cubicBezTo>
                    <a:pt x="27" y="9"/>
                    <a:pt x="27" y="9"/>
                    <a:pt x="27" y="9"/>
                  </a:cubicBezTo>
                  <a:cubicBezTo>
                    <a:pt x="27" y="9"/>
                    <a:pt x="23" y="0"/>
                    <a:pt x="17" y="3"/>
                  </a:cubicBezTo>
                  <a:cubicBezTo>
                    <a:pt x="11" y="6"/>
                    <a:pt x="10" y="17"/>
                    <a:pt x="10" y="17"/>
                  </a:cubicBezTo>
                  <a:cubicBezTo>
                    <a:pt x="5" y="29"/>
                    <a:pt x="5" y="29"/>
                    <a:pt x="5" y="29"/>
                  </a:cubicBezTo>
                  <a:lnTo>
                    <a:pt x="0" y="128"/>
                  </a:lnTo>
                  <a:close/>
                </a:path>
              </a:pathLst>
            </a:custGeom>
            <a:solidFill>
              <a:srgbClr val="26242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id="34" name="Freeform 216"/>
            <p:cNvSpPr/>
            <p:nvPr/>
          </p:nvSpPr>
          <p:spPr bwMode="auto">
            <a:xfrm>
              <a:off x="4464050" y="4470401"/>
              <a:ext cx="41275" cy="52388"/>
            </a:xfrm>
            <a:custGeom>
              <a:gdLst>
                <a:gd fmla="*/ 0 w 11" name="T0"/>
                <a:gd fmla="*/ 14 h 14" name="T1"/>
                <a:gd fmla="*/ 11 w 11" name="T2"/>
                <a:gd fmla="*/ 3 h 14" name="T3"/>
                <a:gd fmla="*/ 8 w 11" name="T4"/>
                <a:gd fmla="*/ 0 h 14" name="T5"/>
                <a:gd fmla="*/ 0 w 11" name="T6"/>
                <a:gd fmla="*/ 14 h 14" name="T7"/>
              </a:gdLst>
              <a:cxnLst>
                <a:cxn ang="0">
                  <a:pos x="T0" y="T1"/>
                </a:cxn>
                <a:cxn ang="0">
                  <a:pos x="T2" y="T3"/>
                </a:cxn>
                <a:cxn ang="0">
                  <a:pos x="T4" y="T5"/>
                </a:cxn>
                <a:cxn ang="0">
                  <a:pos x="T6" y="T7"/>
                </a:cxn>
              </a:cxnLst>
              <a:rect b="b" l="0" r="r" t="0"/>
              <a:pathLst>
                <a:path h="14" w="11">
                  <a:moveTo>
                    <a:pt x="0" y="14"/>
                  </a:moveTo>
                  <a:cubicBezTo>
                    <a:pt x="0" y="14"/>
                    <a:pt x="6" y="4"/>
                    <a:pt x="11" y="3"/>
                  </a:cubicBezTo>
                  <a:cubicBezTo>
                    <a:pt x="8" y="0"/>
                    <a:pt x="8" y="0"/>
                    <a:pt x="8" y="0"/>
                  </a:cubicBezTo>
                  <a:cubicBezTo>
                    <a:pt x="8" y="0"/>
                    <a:pt x="1" y="12"/>
                    <a:pt x="0" y="14"/>
                  </a:cubicBezTo>
                  <a:close/>
                </a:path>
              </a:pathLst>
            </a:custGeom>
            <a:solidFill>
              <a:srgbClr val="EBB27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id="35" name="Freeform 217"/>
            <p:cNvSpPr/>
            <p:nvPr/>
          </p:nvSpPr>
          <p:spPr bwMode="auto">
            <a:xfrm>
              <a:off x="4464050" y="4405313"/>
              <a:ext cx="44450" cy="65088"/>
            </a:xfrm>
            <a:custGeom>
              <a:gdLst>
                <a:gd fmla="*/ 0 w 12" name="T0"/>
                <a:gd fmla="*/ 17 h 17" name="T1"/>
                <a:gd fmla="*/ 5 w 12" name="T2"/>
                <a:gd fmla="*/ 10 h 17" name="T3"/>
                <a:gd fmla="*/ 12 w 12" name="T4"/>
                <a:gd fmla="*/ 0 h 17" name="T5"/>
                <a:gd fmla="*/ 4 w 12" name="T6"/>
                <a:gd fmla="*/ 9 h 17" name="T7"/>
                <a:gd fmla="*/ 0 w 12" name="T8"/>
                <a:gd fmla="*/ 17 h 17" name="T9"/>
              </a:gdLst>
              <a:cxnLst>
                <a:cxn ang="0">
                  <a:pos x="T0" y="T1"/>
                </a:cxn>
                <a:cxn ang="0">
                  <a:pos x="T2" y="T3"/>
                </a:cxn>
                <a:cxn ang="0">
                  <a:pos x="T4" y="T5"/>
                </a:cxn>
                <a:cxn ang="0">
                  <a:pos x="T6" y="T7"/>
                </a:cxn>
                <a:cxn ang="0">
                  <a:pos x="T8" y="T9"/>
                </a:cxn>
              </a:cxnLst>
              <a:rect b="b" l="0" r="r" t="0"/>
              <a:pathLst>
                <a:path h="17" w="12">
                  <a:moveTo>
                    <a:pt x="0" y="17"/>
                  </a:moveTo>
                  <a:cubicBezTo>
                    <a:pt x="0" y="17"/>
                    <a:pt x="3" y="11"/>
                    <a:pt x="5" y="10"/>
                  </a:cubicBezTo>
                  <a:cubicBezTo>
                    <a:pt x="6" y="8"/>
                    <a:pt x="12" y="0"/>
                    <a:pt x="12" y="0"/>
                  </a:cubicBezTo>
                  <a:cubicBezTo>
                    <a:pt x="4" y="9"/>
                    <a:pt x="4" y="9"/>
                    <a:pt x="4" y="9"/>
                  </a:cubicBezTo>
                  <a:lnTo>
                    <a:pt x="0" y="17"/>
                  </a:lnTo>
                  <a:close/>
                </a:path>
              </a:pathLst>
            </a:custGeom>
            <a:solidFill>
              <a:srgbClr val="EBB27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grpSp>
      <p:grpSp>
        <p:nvGrpSpPr>
          <p:cNvPr id="36" name="组合 35"/>
          <p:cNvGrpSpPr/>
          <p:nvPr/>
        </p:nvGrpSpPr>
        <p:grpSpPr>
          <a:xfrm>
            <a:off x="2841173" y="1208960"/>
            <a:ext cx="1382920" cy="1374698"/>
            <a:chOff x="2839809" y="983410"/>
            <a:chExt cx="1751069" cy="1740658"/>
          </a:xfrm>
        </p:grpSpPr>
        <p:sp>
          <p:nvSpPr>
            <p:cNvPr id="2" name="椭圆 1"/>
            <p:cNvSpPr/>
            <p:nvPr/>
          </p:nvSpPr>
          <p:spPr>
            <a:xfrm>
              <a:off x="2839809" y="983410"/>
              <a:ext cx="1751069" cy="1740658"/>
            </a:xfrm>
            <a:prstGeom prst="ellipse">
              <a:avLst/>
            </a:prstGeom>
            <a:solidFill>
              <a:schemeClr val="accent5">
                <a:lumMod val="75000"/>
              </a:schemeClr>
            </a:solidFill>
            <a:ln>
              <a:noFill/>
            </a:ln>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grpSp>
          <p:nvGrpSpPr>
            <p:cNvPr id="4" name="组合 3"/>
            <p:cNvGrpSpPr/>
            <p:nvPr/>
          </p:nvGrpSpPr>
          <p:grpSpPr>
            <a:xfrm>
              <a:off x="3211409" y="1376214"/>
              <a:ext cx="1011320" cy="1084132"/>
              <a:chOff x="7397485" y="3586794"/>
              <a:chExt cx="1720118" cy="1854990"/>
            </a:xfrm>
          </p:grpSpPr>
          <p:sp>
            <p:nvSpPr>
              <p:cNvPr id="5" name="Freeform 38"/>
              <p:cNvSpPr>
                <a:spLocks noEditPoints="1"/>
              </p:cNvSpPr>
              <p:nvPr/>
            </p:nvSpPr>
            <p:spPr bwMode="auto">
              <a:xfrm>
                <a:off x="7397485" y="3586794"/>
                <a:ext cx="1720118" cy="1278360"/>
              </a:xfrm>
              <a:custGeom>
                <a:gdLst>
                  <a:gd fmla="*/ 83 w 489" name="T0"/>
                  <a:gd fmla="*/ 363 h 363" name="T1"/>
                  <a:gd fmla="*/ 0 w 489" name="T2"/>
                  <a:gd fmla="*/ 280 h 363" name="T3"/>
                  <a:gd fmla="*/ 0 w 489" name="T4"/>
                  <a:gd fmla="*/ 280 h 363" name="T5"/>
                  <a:gd fmla="*/ 0 w 489" name="T6"/>
                  <a:gd fmla="*/ 83 h 363" name="T7"/>
                  <a:gd fmla="*/ 83 w 489" name="T8"/>
                  <a:gd fmla="*/ 0 h 363" name="T9"/>
                  <a:gd fmla="*/ 83 w 489" name="T10"/>
                  <a:gd fmla="*/ 0 h 363" name="T11"/>
                  <a:gd fmla="*/ 406 w 489" name="T12"/>
                  <a:gd fmla="*/ 0 h 363" name="T13"/>
                  <a:gd fmla="*/ 489 w 489" name="T14"/>
                  <a:gd fmla="*/ 83 h 363" name="T15"/>
                  <a:gd fmla="*/ 489 w 489" name="T16"/>
                  <a:gd fmla="*/ 83 h 363" name="T17"/>
                  <a:gd fmla="*/ 489 w 489" name="T18"/>
                  <a:gd fmla="*/ 280 h 363" name="T19"/>
                  <a:gd fmla="*/ 406 w 489" name="T20"/>
                  <a:gd fmla="*/ 363 h 363" name="T21"/>
                  <a:gd fmla="*/ 406 w 489" name="T22"/>
                  <a:gd fmla="*/ 363 h 363" name="T23"/>
                  <a:gd fmla="*/ 83 w 489" name="T24"/>
                  <a:gd fmla="*/ 363 h 363" name="T25"/>
                  <a:gd fmla="*/ 43 w 489" name="T26"/>
                  <a:gd fmla="*/ 83 h 363" name="T27"/>
                  <a:gd fmla="*/ 43 w 489" name="T28"/>
                  <a:gd fmla="*/ 280 h 363" name="T29"/>
                  <a:gd fmla="*/ 83 w 489" name="T30"/>
                  <a:gd fmla="*/ 320 h 363" name="T31"/>
                  <a:gd fmla="*/ 83 w 489" name="T32"/>
                  <a:gd fmla="*/ 320 h 363" name="T33"/>
                  <a:gd fmla="*/ 406 w 489" name="T34"/>
                  <a:gd fmla="*/ 320 h 363" name="T35"/>
                  <a:gd fmla="*/ 446 w 489" name="T36"/>
                  <a:gd fmla="*/ 280 h 363" name="T37"/>
                  <a:gd fmla="*/ 446 w 489" name="T38"/>
                  <a:gd fmla="*/ 280 h 363" name="T39"/>
                  <a:gd fmla="*/ 446 w 489" name="T40"/>
                  <a:gd fmla="*/ 83 h 363" name="T41"/>
                  <a:gd fmla="*/ 406 w 489" name="T42"/>
                  <a:gd fmla="*/ 43 h 363" name="T43"/>
                  <a:gd fmla="*/ 406 w 489" name="T44"/>
                  <a:gd fmla="*/ 43 h 363" name="T45"/>
                  <a:gd fmla="*/ 83 w 489" name="T46"/>
                  <a:gd fmla="*/ 43 h 363" name="T47"/>
                  <a:gd fmla="*/ 43 w 489" name="T48"/>
                  <a:gd fmla="*/ 83 h 36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63" w="489">
                    <a:moveTo>
                      <a:pt x="83" y="363"/>
                    </a:moveTo>
                    <a:cubicBezTo>
                      <a:pt x="37" y="363"/>
                      <a:pt x="0" y="326"/>
                      <a:pt x="0" y="280"/>
                    </a:cubicBezTo>
                    <a:cubicBezTo>
                      <a:pt x="0" y="280"/>
                      <a:pt x="0" y="280"/>
                      <a:pt x="0" y="280"/>
                    </a:cubicBezTo>
                    <a:cubicBezTo>
                      <a:pt x="0" y="83"/>
                      <a:pt x="0" y="83"/>
                      <a:pt x="0" y="83"/>
                    </a:cubicBezTo>
                    <a:cubicBezTo>
                      <a:pt x="0" y="38"/>
                      <a:pt x="37" y="0"/>
                      <a:pt x="83" y="0"/>
                    </a:cubicBezTo>
                    <a:cubicBezTo>
                      <a:pt x="83" y="0"/>
                      <a:pt x="83" y="0"/>
                      <a:pt x="83" y="0"/>
                    </a:cubicBezTo>
                    <a:cubicBezTo>
                      <a:pt x="406" y="0"/>
                      <a:pt x="406" y="0"/>
                      <a:pt x="406" y="0"/>
                    </a:cubicBezTo>
                    <a:cubicBezTo>
                      <a:pt x="451" y="0"/>
                      <a:pt x="489" y="38"/>
                      <a:pt x="489" y="83"/>
                    </a:cubicBezTo>
                    <a:cubicBezTo>
                      <a:pt x="489" y="83"/>
                      <a:pt x="489" y="83"/>
                      <a:pt x="489" y="83"/>
                    </a:cubicBezTo>
                    <a:cubicBezTo>
                      <a:pt x="489" y="280"/>
                      <a:pt x="489" y="280"/>
                      <a:pt x="489" y="280"/>
                    </a:cubicBezTo>
                    <a:cubicBezTo>
                      <a:pt x="489" y="326"/>
                      <a:pt x="451" y="363"/>
                      <a:pt x="406" y="363"/>
                    </a:cubicBezTo>
                    <a:cubicBezTo>
                      <a:pt x="406" y="363"/>
                      <a:pt x="406" y="363"/>
                      <a:pt x="406" y="363"/>
                    </a:cubicBezTo>
                    <a:cubicBezTo>
                      <a:pt x="83" y="363"/>
                      <a:pt x="83" y="363"/>
                      <a:pt x="83" y="363"/>
                    </a:cubicBezTo>
                    <a:close/>
                    <a:moveTo>
                      <a:pt x="43" y="83"/>
                    </a:moveTo>
                    <a:cubicBezTo>
                      <a:pt x="43" y="280"/>
                      <a:pt x="43" y="280"/>
                      <a:pt x="43" y="280"/>
                    </a:cubicBezTo>
                    <a:cubicBezTo>
                      <a:pt x="43" y="302"/>
                      <a:pt x="61" y="320"/>
                      <a:pt x="83" y="320"/>
                    </a:cubicBezTo>
                    <a:cubicBezTo>
                      <a:pt x="83" y="320"/>
                      <a:pt x="83" y="320"/>
                      <a:pt x="83" y="320"/>
                    </a:cubicBezTo>
                    <a:cubicBezTo>
                      <a:pt x="406" y="320"/>
                      <a:pt x="406" y="320"/>
                      <a:pt x="406" y="320"/>
                    </a:cubicBezTo>
                    <a:cubicBezTo>
                      <a:pt x="428" y="320"/>
                      <a:pt x="446" y="302"/>
                      <a:pt x="446" y="280"/>
                    </a:cubicBezTo>
                    <a:cubicBezTo>
                      <a:pt x="446" y="280"/>
                      <a:pt x="446" y="280"/>
                      <a:pt x="446" y="280"/>
                    </a:cubicBezTo>
                    <a:cubicBezTo>
                      <a:pt x="446" y="83"/>
                      <a:pt x="446" y="83"/>
                      <a:pt x="446" y="83"/>
                    </a:cubicBezTo>
                    <a:cubicBezTo>
                      <a:pt x="446" y="61"/>
                      <a:pt x="428" y="43"/>
                      <a:pt x="406" y="43"/>
                    </a:cubicBezTo>
                    <a:cubicBezTo>
                      <a:pt x="406" y="43"/>
                      <a:pt x="406" y="43"/>
                      <a:pt x="406" y="43"/>
                    </a:cubicBezTo>
                    <a:cubicBezTo>
                      <a:pt x="83" y="43"/>
                      <a:pt x="83" y="43"/>
                      <a:pt x="83" y="43"/>
                    </a:cubicBezTo>
                    <a:cubicBezTo>
                      <a:pt x="61" y="43"/>
                      <a:pt x="43" y="61"/>
                      <a:pt x="43" y="83"/>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6" name="Freeform 39"/>
              <p:cNvSpPr/>
              <p:nvPr/>
            </p:nvSpPr>
            <p:spPr bwMode="auto">
              <a:xfrm>
                <a:off x="7860743" y="4892518"/>
                <a:ext cx="787736" cy="549266"/>
              </a:xfrm>
              <a:custGeom>
                <a:gdLst>
                  <a:gd fmla="*/ 219 w 224" name="T0"/>
                  <a:gd fmla="*/ 119 h 156" name="T1"/>
                  <a:gd fmla="*/ 130 w 224" name="T2"/>
                  <a:gd fmla="*/ 15 h 156" name="T3"/>
                  <a:gd fmla="*/ 112 w 224" name="T4"/>
                  <a:gd fmla="*/ 0 h 156" name="T5"/>
                  <a:gd fmla="*/ 95 w 224" name="T6"/>
                  <a:gd fmla="*/ 15 h 156" name="T7"/>
                  <a:gd fmla="*/ 6 w 224" name="T8"/>
                  <a:gd fmla="*/ 119 h 156" name="T9"/>
                  <a:gd fmla="*/ 8 w 224" name="T10"/>
                  <a:gd fmla="*/ 140 h 156" name="T11"/>
                  <a:gd fmla="*/ 30 w 224" name="T12"/>
                  <a:gd fmla="*/ 138 h 156" name="T13"/>
                  <a:gd fmla="*/ 96 w 224" name="T14"/>
                  <a:gd fmla="*/ 64 h 156" name="T15"/>
                  <a:gd fmla="*/ 96 w 224" name="T16"/>
                  <a:gd fmla="*/ 140 h 156" name="T17"/>
                  <a:gd fmla="*/ 112 w 224" name="T18"/>
                  <a:gd fmla="*/ 156 h 156" name="T19"/>
                  <a:gd fmla="*/ 129 w 224" name="T20"/>
                  <a:gd fmla="*/ 140 h 156" name="T21"/>
                  <a:gd fmla="*/ 129 w 224" name="T22"/>
                  <a:gd fmla="*/ 64 h 156" name="T23"/>
                  <a:gd fmla="*/ 195 w 224" name="T24"/>
                  <a:gd fmla="*/ 138 h 156" name="T25"/>
                  <a:gd fmla="*/ 216 w 224" name="T26"/>
                  <a:gd fmla="*/ 140 h 156" name="T27"/>
                  <a:gd fmla="*/ 219 w 224" name="T28"/>
                  <a:gd fmla="*/ 119 h 15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6" w="224">
                    <a:moveTo>
                      <a:pt x="219" y="119"/>
                    </a:moveTo>
                    <a:cubicBezTo>
                      <a:pt x="130" y="15"/>
                      <a:pt x="130" y="15"/>
                      <a:pt x="130" y="15"/>
                    </a:cubicBezTo>
                    <a:cubicBezTo>
                      <a:pt x="130" y="15"/>
                      <a:pt x="118" y="0"/>
                      <a:pt x="112" y="0"/>
                    </a:cubicBezTo>
                    <a:cubicBezTo>
                      <a:pt x="107" y="0"/>
                      <a:pt x="95" y="15"/>
                      <a:pt x="95" y="15"/>
                    </a:cubicBezTo>
                    <a:cubicBezTo>
                      <a:pt x="6" y="119"/>
                      <a:pt x="6" y="119"/>
                      <a:pt x="6" y="119"/>
                    </a:cubicBezTo>
                    <a:cubicBezTo>
                      <a:pt x="0" y="126"/>
                      <a:pt x="2" y="135"/>
                      <a:pt x="8" y="140"/>
                    </a:cubicBezTo>
                    <a:cubicBezTo>
                      <a:pt x="15" y="146"/>
                      <a:pt x="25" y="144"/>
                      <a:pt x="30" y="138"/>
                    </a:cubicBezTo>
                    <a:cubicBezTo>
                      <a:pt x="96" y="64"/>
                      <a:pt x="96" y="64"/>
                      <a:pt x="96" y="64"/>
                    </a:cubicBezTo>
                    <a:cubicBezTo>
                      <a:pt x="96" y="140"/>
                      <a:pt x="96" y="140"/>
                      <a:pt x="96" y="140"/>
                    </a:cubicBezTo>
                    <a:cubicBezTo>
                      <a:pt x="96" y="149"/>
                      <a:pt x="103" y="156"/>
                      <a:pt x="112" y="156"/>
                    </a:cubicBezTo>
                    <a:cubicBezTo>
                      <a:pt x="121" y="156"/>
                      <a:pt x="129" y="149"/>
                      <a:pt x="129" y="140"/>
                    </a:cubicBezTo>
                    <a:cubicBezTo>
                      <a:pt x="129" y="64"/>
                      <a:pt x="129" y="64"/>
                      <a:pt x="129" y="64"/>
                    </a:cubicBezTo>
                    <a:cubicBezTo>
                      <a:pt x="195" y="138"/>
                      <a:pt x="195" y="138"/>
                      <a:pt x="195" y="138"/>
                    </a:cubicBezTo>
                    <a:cubicBezTo>
                      <a:pt x="200" y="144"/>
                      <a:pt x="210" y="146"/>
                      <a:pt x="216" y="140"/>
                    </a:cubicBezTo>
                    <a:cubicBezTo>
                      <a:pt x="223" y="135"/>
                      <a:pt x="224" y="126"/>
                      <a:pt x="219" y="119"/>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7" name="Freeform 40"/>
              <p:cNvSpPr/>
              <p:nvPr/>
            </p:nvSpPr>
            <p:spPr bwMode="auto">
              <a:xfrm>
                <a:off x="7661367" y="3921044"/>
                <a:ext cx="1192355" cy="619633"/>
              </a:xfrm>
              <a:custGeom>
                <a:gdLst>
                  <a:gd fmla="*/ 3 w 339" name="T0"/>
                  <a:gd fmla="*/ 169 h 176" name="T1"/>
                  <a:gd fmla="*/ 4 w 339" name="T2"/>
                  <a:gd fmla="*/ 155 h 176" name="T3"/>
                  <a:gd fmla="*/ 4 w 339" name="T4"/>
                  <a:gd fmla="*/ 155 h 176" name="T5"/>
                  <a:gd fmla="*/ 57 w 339" name="T6"/>
                  <a:gd fmla="*/ 102 h 176" name="T7"/>
                  <a:gd fmla="*/ 66 w 339" name="T8"/>
                  <a:gd fmla="*/ 99 h 176" name="T9"/>
                  <a:gd fmla="*/ 66 w 339" name="T10"/>
                  <a:gd fmla="*/ 99 h 176" name="T11"/>
                  <a:gd fmla="*/ 72 w 339" name="T12"/>
                  <a:gd fmla="*/ 105 h 176" name="T13"/>
                  <a:gd fmla="*/ 72 w 339" name="T14"/>
                  <a:gd fmla="*/ 105 h 176" name="T15"/>
                  <a:gd fmla="*/ 83 w 339" name="T16"/>
                  <a:gd fmla="*/ 144 h 176" name="T17"/>
                  <a:gd fmla="*/ 166 w 339" name="T18"/>
                  <a:gd fmla="*/ 12 h 176" name="T19"/>
                  <a:gd fmla="*/ 176 w 339" name="T20"/>
                  <a:gd fmla="*/ 7 h 176" name="T21"/>
                  <a:gd fmla="*/ 176 w 339" name="T22"/>
                  <a:gd fmla="*/ 7 h 176" name="T23"/>
                  <a:gd fmla="*/ 182 w 339" name="T24"/>
                  <a:gd fmla="*/ 16 h 176" name="T25"/>
                  <a:gd fmla="*/ 182 w 339" name="T26"/>
                  <a:gd fmla="*/ 16 h 176" name="T27"/>
                  <a:gd fmla="*/ 181 w 339" name="T28"/>
                  <a:gd fmla="*/ 99 h 176" name="T29"/>
                  <a:gd fmla="*/ 221 w 339" name="T30"/>
                  <a:gd fmla="*/ 59 h 176" name="T31"/>
                  <a:gd fmla="*/ 228 w 339" name="T32"/>
                  <a:gd fmla="*/ 57 h 176" name="T33"/>
                  <a:gd fmla="*/ 228 w 339" name="T34"/>
                  <a:gd fmla="*/ 57 h 176" name="T35"/>
                  <a:gd fmla="*/ 234 w 339" name="T36"/>
                  <a:gd fmla="*/ 61 h 176" name="T37"/>
                  <a:gd fmla="*/ 234 w 339" name="T38"/>
                  <a:gd fmla="*/ 61 h 176" name="T39"/>
                  <a:gd fmla="*/ 246 w 339" name="T40"/>
                  <a:gd fmla="*/ 84 h 176" name="T41"/>
                  <a:gd fmla="*/ 322 w 339" name="T42"/>
                  <a:gd fmla="*/ 5 h 176" name="T43"/>
                  <a:gd fmla="*/ 335 w 339" name="T44"/>
                  <a:gd fmla="*/ 4 h 176" name="T45"/>
                  <a:gd fmla="*/ 335 w 339" name="T46"/>
                  <a:gd fmla="*/ 4 h 176" name="T47"/>
                  <a:gd fmla="*/ 335 w 339" name="T48"/>
                  <a:gd fmla="*/ 18 h 176" name="T49"/>
                  <a:gd fmla="*/ 335 w 339" name="T50"/>
                  <a:gd fmla="*/ 18 h 176" name="T51"/>
                  <a:gd fmla="*/ 251 w 339" name="T52"/>
                  <a:gd fmla="*/ 106 h 176" name="T53"/>
                  <a:gd fmla="*/ 243 w 339" name="T54"/>
                  <a:gd fmla="*/ 110 h 176" name="T55"/>
                  <a:gd fmla="*/ 243 w 339" name="T56"/>
                  <a:gd fmla="*/ 110 h 176" name="T57"/>
                  <a:gd fmla="*/ 236 w 339" name="T58"/>
                  <a:gd fmla="*/ 106 h 176" name="T59"/>
                  <a:gd fmla="*/ 236 w 339" name="T60"/>
                  <a:gd fmla="*/ 106 h 176" name="T61"/>
                  <a:gd fmla="*/ 224 w 339" name="T62"/>
                  <a:gd fmla="*/ 81 h 176" name="T63"/>
                  <a:gd fmla="*/ 177 w 339" name="T64"/>
                  <a:gd fmla="*/ 126 h 176" name="T65"/>
                  <a:gd fmla="*/ 168 w 339" name="T66"/>
                  <a:gd fmla="*/ 127 h 176" name="T67"/>
                  <a:gd fmla="*/ 168 w 339" name="T68"/>
                  <a:gd fmla="*/ 127 h 176" name="T69"/>
                  <a:gd fmla="*/ 163 w 339" name="T70"/>
                  <a:gd fmla="*/ 119 h 176" name="T71"/>
                  <a:gd fmla="*/ 163 w 339" name="T72"/>
                  <a:gd fmla="*/ 119 h 176" name="T73"/>
                  <a:gd fmla="*/ 164 w 339" name="T74"/>
                  <a:gd fmla="*/ 49 h 176" name="T75"/>
                  <a:gd fmla="*/ 88 w 339" name="T76"/>
                  <a:gd fmla="*/ 171 h 176" name="T77"/>
                  <a:gd fmla="*/ 79 w 339" name="T78"/>
                  <a:gd fmla="*/ 176 h 176" name="T79"/>
                  <a:gd fmla="*/ 79 w 339" name="T80"/>
                  <a:gd fmla="*/ 176 h 176" name="T81"/>
                  <a:gd fmla="*/ 71 w 339" name="T82"/>
                  <a:gd fmla="*/ 170 h 176" name="T83"/>
                  <a:gd fmla="*/ 71 w 339" name="T84"/>
                  <a:gd fmla="*/ 170 h 176" name="T85"/>
                  <a:gd fmla="*/ 59 w 339" name="T86"/>
                  <a:gd fmla="*/ 126 h 176" name="T87"/>
                  <a:gd fmla="*/ 16 w 339" name="T88"/>
                  <a:gd fmla="*/ 170 h 176" name="T89"/>
                  <a:gd fmla="*/ 16 w 339" name="T90"/>
                  <a:gd fmla="*/ 170 h 176" name="T91"/>
                  <a:gd fmla="*/ 7 w 339" name="T92"/>
                  <a:gd fmla="*/ 172 h 176" name="T93"/>
                  <a:gd fmla="*/ 7 w 339" name="T94"/>
                  <a:gd fmla="*/ 172 h 176" name="T95"/>
                  <a:gd fmla="*/ 3 w 339" name="T96"/>
                  <a:gd fmla="*/ 169 h 17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76" w="339">
                    <a:moveTo>
                      <a:pt x="3" y="169"/>
                    </a:moveTo>
                    <a:cubicBezTo>
                      <a:pt x="0" y="166"/>
                      <a:pt x="0" y="159"/>
                      <a:pt x="4" y="155"/>
                    </a:cubicBezTo>
                    <a:cubicBezTo>
                      <a:pt x="4" y="155"/>
                      <a:pt x="4" y="155"/>
                      <a:pt x="4" y="155"/>
                    </a:cubicBezTo>
                    <a:cubicBezTo>
                      <a:pt x="57" y="102"/>
                      <a:pt x="57" y="102"/>
                      <a:pt x="57" y="102"/>
                    </a:cubicBezTo>
                    <a:cubicBezTo>
                      <a:pt x="60" y="99"/>
                      <a:pt x="63" y="98"/>
                      <a:pt x="66" y="99"/>
                    </a:cubicBezTo>
                    <a:cubicBezTo>
                      <a:pt x="66" y="99"/>
                      <a:pt x="66" y="99"/>
                      <a:pt x="66" y="99"/>
                    </a:cubicBezTo>
                    <a:cubicBezTo>
                      <a:pt x="69" y="100"/>
                      <a:pt x="71" y="102"/>
                      <a:pt x="72" y="105"/>
                    </a:cubicBezTo>
                    <a:cubicBezTo>
                      <a:pt x="72" y="105"/>
                      <a:pt x="72" y="105"/>
                      <a:pt x="72" y="105"/>
                    </a:cubicBezTo>
                    <a:cubicBezTo>
                      <a:pt x="83" y="144"/>
                      <a:pt x="83" y="144"/>
                      <a:pt x="83" y="144"/>
                    </a:cubicBezTo>
                    <a:cubicBezTo>
                      <a:pt x="166" y="12"/>
                      <a:pt x="166" y="12"/>
                      <a:pt x="166" y="12"/>
                    </a:cubicBezTo>
                    <a:cubicBezTo>
                      <a:pt x="168" y="8"/>
                      <a:pt x="172" y="6"/>
                      <a:pt x="176" y="7"/>
                    </a:cubicBezTo>
                    <a:cubicBezTo>
                      <a:pt x="176" y="7"/>
                      <a:pt x="176" y="7"/>
                      <a:pt x="176" y="7"/>
                    </a:cubicBezTo>
                    <a:cubicBezTo>
                      <a:pt x="180" y="8"/>
                      <a:pt x="182" y="12"/>
                      <a:pt x="182" y="16"/>
                    </a:cubicBezTo>
                    <a:cubicBezTo>
                      <a:pt x="182" y="16"/>
                      <a:pt x="182" y="16"/>
                      <a:pt x="182" y="16"/>
                    </a:cubicBezTo>
                    <a:cubicBezTo>
                      <a:pt x="181" y="99"/>
                      <a:pt x="181" y="99"/>
                      <a:pt x="181" y="99"/>
                    </a:cubicBezTo>
                    <a:cubicBezTo>
                      <a:pt x="221" y="59"/>
                      <a:pt x="221" y="59"/>
                      <a:pt x="221" y="59"/>
                    </a:cubicBezTo>
                    <a:cubicBezTo>
                      <a:pt x="223" y="57"/>
                      <a:pt x="226" y="57"/>
                      <a:pt x="228" y="57"/>
                    </a:cubicBezTo>
                    <a:cubicBezTo>
                      <a:pt x="228" y="57"/>
                      <a:pt x="228" y="57"/>
                      <a:pt x="228" y="57"/>
                    </a:cubicBezTo>
                    <a:cubicBezTo>
                      <a:pt x="231" y="58"/>
                      <a:pt x="233" y="59"/>
                      <a:pt x="234" y="61"/>
                    </a:cubicBezTo>
                    <a:cubicBezTo>
                      <a:pt x="234" y="61"/>
                      <a:pt x="234" y="61"/>
                      <a:pt x="234" y="61"/>
                    </a:cubicBezTo>
                    <a:cubicBezTo>
                      <a:pt x="246" y="84"/>
                      <a:pt x="246" y="84"/>
                      <a:pt x="246" y="84"/>
                    </a:cubicBezTo>
                    <a:cubicBezTo>
                      <a:pt x="322" y="5"/>
                      <a:pt x="322" y="5"/>
                      <a:pt x="322" y="5"/>
                    </a:cubicBezTo>
                    <a:cubicBezTo>
                      <a:pt x="326" y="1"/>
                      <a:pt x="331" y="0"/>
                      <a:pt x="335" y="4"/>
                    </a:cubicBezTo>
                    <a:cubicBezTo>
                      <a:pt x="335" y="4"/>
                      <a:pt x="335" y="4"/>
                      <a:pt x="335" y="4"/>
                    </a:cubicBezTo>
                    <a:cubicBezTo>
                      <a:pt x="339" y="8"/>
                      <a:pt x="339" y="14"/>
                      <a:pt x="335" y="18"/>
                    </a:cubicBezTo>
                    <a:cubicBezTo>
                      <a:pt x="335" y="18"/>
                      <a:pt x="335" y="18"/>
                      <a:pt x="335" y="18"/>
                    </a:cubicBezTo>
                    <a:cubicBezTo>
                      <a:pt x="251" y="106"/>
                      <a:pt x="251" y="106"/>
                      <a:pt x="251" y="106"/>
                    </a:cubicBezTo>
                    <a:cubicBezTo>
                      <a:pt x="249" y="109"/>
                      <a:pt x="246" y="110"/>
                      <a:pt x="243" y="110"/>
                    </a:cubicBezTo>
                    <a:cubicBezTo>
                      <a:pt x="243" y="110"/>
                      <a:pt x="243" y="110"/>
                      <a:pt x="243" y="110"/>
                    </a:cubicBezTo>
                    <a:cubicBezTo>
                      <a:pt x="240" y="110"/>
                      <a:pt x="238" y="108"/>
                      <a:pt x="236" y="106"/>
                    </a:cubicBezTo>
                    <a:cubicBezTo>
                      <a:pt x="236" y="106"/>
                      <a:pt x="236" y="106"/>
                      <a:pt x="236" y="106"/>
                    </a:cubicBezTo>
                    <a:cubicBezTo>
                      <a:pt x="224" y="81"/>
                      <a:pt x="224" y="81"/>
                      <a:pt x="224" y="81"/>
                    </a:cubicBezTo>
                    <a:cubicBezTo>
                      <a:pt x="177" y="126"/>
                      <a:pt x="177" y="126"/>
                      <a:pt x="177" y="126"/>
                    </a:cubicBezTo>
                    <a:cubicBezTo>
                      <a:pt x="174" y="128"/>
                      <a:pt x="171" y="129"/>
                      <a:pt x="168" y="127"/>
                    </a:cubicBezTo>
                    <a:cubicBezTo>
                      <a:pt x="168" y="127"/>
                      <a:pt x="168" y="127"/>
                      <a:pt x="168" y="127"/>
                    </a:cubicBezTo>
                    <a:cubicBezTo>
                      <a:pt x="165" y="126"/>
                      <a:pt x="163" y="123"/>
                      <a:pt x="163" y="119"/>
                    </a:cubicBezTo>
                    <a:cubicBezTo>
                      <a:pt x="163" y="119"/>
                      <a:pt x="163" y="119"/>
                      <a:pt x="163" y="119"/>
                    </a:cubicBezTo>
                    <a:cubicBezTo>
                      <a:pt x="164" y="49"/>
                      <a:pt x="164" y="49"/>
                      <a:pt x="164" y="49"/>
                    </a:cubicBezTo>
                    <a:cubicBezTo>
                      <a:pt x="88" y="171"/>
                      <a:pt x="88" y="171"/>
                      <a:pt x="88" y="171"/>
                    </a:cubicBezTo>
                    <a:cubicBezTo>
                      <a:pt x="86" y="174"/>
                      <a:pt x="82" y="176"/>
                      <a:pt x="79" y="176"/>
                    </a:cubicBezTo>
                    <a:cubicBezTo>
                      <a:pt x="79" y="176"/>
                      <a:pt x="79" y="176"/>
                      <a:pt x="79" y="176"/>
                    </a:cubicBezTo>
                    <a:cubicBezTo>
                      <a:pt x="75" y="176"/>
                      <a:pt x="72" y="173"/>
                      <a:pt x="71" y="170"/>
                    </a:cubicBezTo>
                    <a:cubicBezTo>
                      <a:pt x="71" y="170"/>
                      <a:pt x="71" y="170"/>
                      <a:pt x="71" y="170"/>
                    </a:cubicBezTo>
                    <a:cubicBezTo>
                      <a:pt x="59" y="126"/>
                      <a:pt x="59" y="126"/>
                      <a:pt x="59" y="126"/>
                    </a:cubicBezTo>
                    <a:cubicBezTo>
                      <a:pt x="16" y="170"/>
                      <a:pt x="16" y="170"/>
                      <a:pt x="16" y="170"/>
                    </a:cubicBezTo>
                    <a:cubicBezTo>
                      <a:pt x="16" y="170"/>
                      <a:pt x="16" y="170"/>
                      <a:pt x="16" y="170"/>
                    </a:cubicBezTo>
                    <a:cubicBezTo>
                      <a:pt x="14" y="172"/>
                      <a:pt x="10" y="173"/>
                      <a:pt x="7" y="172"/>
                    </a:cubicBezTo>
                    <a:cubicBezTo>
                      <a:pt x="7" y="172"/>
                      <a:pt x="7" y="172"/>
                      <a:pt x="7" y="172"/>
                    </a:cubicBezTo>
                    <a:cubicBezTo>
                      <a:pt x="6" y="172"/>
                      <a:pt x="4" y="171"/>
                      <a:pt x="3" y="169"/>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grpSp>
      </p:grpSp>
      <p:sp>
        <p:nvSpPr>
          <p:cNvPr id="37" name="TextBox 36"/>
          <p:cNvSpPr txBox="1"/>
          <p:nvPr/>
        </p:nvSpPr>
        <p:spPr>
          <a:xfrm>
            <a:off x="4796735" y="1799840"/>
            <a:ext cx="3564396" cy="2011680"/>
          </a:xfrm>
          <a:prstGeom prst="rect">
            <a:avLst/>
          </a:prstGeom>
          <a:noFill/>
        </p:spPr>
        <p:txBody>
          <a:bodyPr rtlCol="0" wrap="square">
            <a:spAutoFit/>
          </a:bodyPr>
          <a:lstStyle/>
          <a:p>
            <a:pPr>
              <a:lnSpc>
                <a:spcPct val="150000"/>
              </a:lnSpc>
              <a:buClr>
                <a:schemeClr val="accent6">
                  <a:lumMod val="75000"/>
                </a:schemeClr>
              </a:buClr>
            </a:pPr>
            <a:r>
              <a:rPr altLang="zh-CN" lang="en-US" smtClean="0" sz="1200"/>
              <a:t>You can click here to enter your text. You can click here to enter your text. You can click here to enter your text. You can click here to enter your text. You can click here to enter your text. You can click here to enter your text. You can click here to enter your text. You can click here to enter your text. You can click here to enter your text.</a:t>
            </a:r>
          </a:p>
        </p:txBody>
      </p:sp>
      <p:sp>
        <p:nvSpPr>
          <p:cNvPr id="38" name="矩形 37"/>
          <p:cNvSpPr/>
          <p:nvPr/>
        </p:nvSpPr>
        <p:spPr>
          <a:xfrm>
            <a:off x="4788024" y="1352388"/>
            <a:ext cx="2795925" cy="365760"/>
          </a:xfrm>
          <a:prstGeom prst="rect">
            <a:avLst/>
          </a:prstGeom>
          <a:noFill/>
        </p:spPr>
        <p:txBody>
          <a:bodyPr wrap="square">
            <a:spAutoFit/>
          </a:bodyPr>
          <a:lstStyle/>
          <a:p>
            <a:r>
              <a:rPr altLang="zh-CN" b="1" lang="en-US" smtClean="0">
                <a:solidFill>
                  <a:schemeClr val="accent6">
                    <a:lumMod val="75000"/>
                  </a:schemeClr>
                </a:solidFill>
              </a:rPr>
              <a:t>Add your title </a:t>
            </a:r>
          </a:p>
        </p:txBody>
      </p:sp>
      <p:sp>
        <p:nvSpPr>
          <p:cNvPr id="39" name="矩形 38"/>
          <p:cNvSpPr/>
          <p:nvPr/>
        </p:nvSpPr>
        <p:spPr>
          <a:xfrm>
            <a:off x="0" y="366036"/>
            <a:ext cx="3203848" cy="518160"/>
          </a:xfrm>
          <a:prstGeom prst="rect">
            <a:avLst/>
          </a:prstGeom>
        </p:spPr>
        <p:txBody>
          <a:bodyPr wrap="square">
            <a:spAutoFit/>
          </a:bodyPr>
          <a:lstStyle/>
          <a:p>
            <a:pPr algn="l" defTabSz="914400" eaLnBrk="1" fontAlgn="auto" hangingPunct="1" indent="0" latinLnBrk="0" marL="0" marR="0" rtl="0">
              <a:lnSpc>
                <a:spcPct val="100000"/>
              </a:lnSpc>
              <a:spcBef>
                <a:spcPct val="0"/>
              </a:spcBef>
              <a:spcAft>
                <a:spcPct val="0"/>
              </a:spcAft>
              <a:buClrTx/>
              <a:buSzTx/>
              <a:buFontTx/>
              <a:buNone/>
              <a:defRPr/>
            </a:pPr>
            <a:r>
              <a:rPr altLang="zh-CN" b="1" lang="en-US" smtClean="0" sz="2800">
                <a:solidFill>
                  <a:schemeClr val="bg1"/>
                </a:solidFill>
              </a:rPr>
              <a:t>4-3 Enter  Your  Title</a:t>
            </a:r>
          </a:p>
        </p:txBody>
      </p:sp>
    </p:spTree>
    <p:extLst>
      <p:ext uri="{BB962C8B-B14F-4D97-AF65-F5344CB8AC3E}">
        <p14:creationId val="3944462939"/>
      </p:ext>
    </p:extLst>
  </p:cSld>
  <p:clrMapOvr>
    <a:masterClrMapping/>
  </p:clrMapOvr>
  <mc:AlternateContent>
    <mc:Choice Requires="p14">
      <p:transition advClick="0" p14:dur="100">
        <p:cut/>
      </p:transition>
    </mc:Choice>
    <mc:Fallback>
      <p:transition advClick="0">
        <p:cu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39"/>
                                        </p:tgtEl>
                                        <p:attrNameLst>
                                          <p:attrName>style.visibility</p:attrName>
                                        </p:attrNameLst>
                                      </p:cBhvr>
                                      <p:to>
                                        <p:strVal val="visible"/>
                                      </p:to>
                                    </p:set>
                                    <p:anim calcmode="lin" valueType="num">
                                      <p:cBhvr additive="base">
                                        <p:cTn dur="750" fill="hold" id="7"/>
                                        <p:tgtEl>
                                          <p:spTgt spid="39"/>
                                        </p:tgtEl>
                                        <p:attrNameLst>
                                          <p:attrName>ppt_x</p:attrName>
                                        </p:attrNameLst>
                                      </p:cBhvr>
                                      <p:tavLst>
                                        <p:tav tm="0">
                                          <p:val>
                                            <p:strVal val="0-#ppt_w/2"/>
                                          </p:val>
                                        </p:tav>
                                        <p:tav tm="100000">
                                          <p:val>
                                            <p:strVal val="#ppt_x"/>
                                          </p:val>
                                        </p:tav>
                                      </p:tavLst>
                                    </p:anim>
                                    <p:anim calcmode="lin" valueType="num">
                                      <p:cBhvr additive="base">
                                        <p:cTn dur="750" fill="hold" id="8"/>
                                        <p:tgtEl>
                                          <p:spTgt spid="3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id="10" nodeType="afterEffect" presetClass="entr" presetID="2" presetSubtype="8">
                                  <p:stCondLst>
                                    <p:cond delay="0"/>
                                  </p:stCondLst>
                                  <p:childTnLst>
                                    <p:set>
                                      <p:cBhvr>
                                        <p:cTn dur="1" fill="hold" id="11">
                                          <p:stCondLst>
                                            <p:cond delay="0"/>
                                          </p:stCondLst>
                                        </p:cTn>
                                        <p:tgtEl>
                                          <p:spTgt spid="36"/>
                                        </p:tgtEl>
                                        <p:attrNameLst>
                                          <p:attrName>style.visibility</p:attrName>
                                        </p:attrNameLst>
                                      </p:cBhvr>
                                      <p:to>
                                        <p:strVal val="visible"/>
                                      </p:to>
                                    </p:set>
                                    <p:anim calcmode="lin" valueType="num">
                                      <p:cBhvr additive="base">
                                        <p:cTn dur="750" fill="hold" id="12"/>
                                        <p:tgtEl>
                                          <p:spTgt spid="36"/>
                                        </p:tgtEl>
                                        <p:attrNameLst>
                                          <p:attrName>ppt_x</p:attrName>
                                        </p:attrNameLst>
                                      </p:cBhvr>
                                      <p:tavLst>
                                        <p:tav tm="0">
                                          <p:val>
                                            <p:strVal val="0-#ppt_w/2"/>
                                          </p:val>
                                        </p:tav>
                                        <p:tav tm="100000">
                                          <p:val>
                                            <p:strVal val="#ppt_x"/>
                                          </p:val>
                                        </p:tav>
                                      </p:tavLst>
                                    </p:anim>
                                    <p:anim calcmode="lin" valueType="num">
                                      <p:cBhvr additive="base">
                                        <p:cTn dur="750" fill="hold" id="13"/>
                                        <p:tgtEl>
                                          <p:spTgt spid="36"/>
                                        </p:tgtEl>
                                        <p:attrNameLst>
                                          <p:attrName>ppt_y</p:attrName>
                                        </p:attrNameLst>
                                      </p:cBhvr>
                                      <p:tavLst>
                                        <p:tav tm="0">
                                          <p:val>
                                            <p:strVal val="#ppt_y"/>
                                          </p:val>
                                        </p:tav>
                                        <p:tav tm="100000">
                                          <p:val>
                                            <p:strVal val="#ppt_y"/>
                                          </p:val>
                                        </p:tav>
                                      </p:tavLst>
                                    </p:anim>
                                  </p:childTnLst>
                                </p:cTn>
                              </p:par>
                              <p:par>
                                <p:cTn fill="hold" id="14" nodeType="withEffect" presetClass="entr" presetID="2" presetSubtype="8">
                                  <p:stCondLst>
                                    <p:cond delay="0"/>
                                  </p:stCondLst>
                                  <p:childTnLst>
                                    <p:set>
                                      <p:cBhvr>
                                        <p:cTn dur="1" fill="hold" id="15">
                                          <p:stCondLst>
                                            <p:cond delay="0"/>
                                          </p:stCondLst>
                                        </p:cTn>
                                        <p:tgtEl>
                                          <p:spTgt spid="3"/>
                                        </p:tgtEl>
                                        <p:attrNameLst>
                                          <p:attrName>style.visibility</p:attrName>
                                        </p:attrNameLst>
                                      </p:cBhvr>
                                      <p:to>
                                        <p:strVal val="visible"/>
                                      </p:to>
                                    </p:set>
                                    <p:anim calcmode="lin" valueType="num">
                                      <p:cBhvr additive="base">
                                        <p:cTn dur="750" fill="hold" id="16"/>
                                        <p:tgtEl>
                                          <p:spTgt spid="3"/>
                                        </p:tgtEl>
                                        <p:attrNameLst>
                                          <p:attrName>ppt_x</p:attrName>
                                        </p:attrNameLst>
                                      </p:cBhvr>
                                      <p:tavLst>
                                        <p:tav tm="0">
                                          <p:val>
                                            <p:strVal val="0-#ppt_w/2"/>
                                          </p:val>
                                        </p:tav>
                                        <p:tav tm="100000">
                                          <p:val>
                                            <p:strVal val="#ppt_x"/>
                                          </p:val>
                                        </p:tav>
                                      </p:tavLst>
                                    </p:anim>
                                    <p:anim calcmode="lin" valueType="num">
                                      <p:cBhvr additive="base">
                                        <p:cTn dur="750" fill="hold" id="17"/>
                                        <p:tgtEl>
                                          <p:spTgt spid="3"/>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500"/>
                            </p:stCondLst>
                            <p:childTnLst>
                              <p:par>
                                <p:cTn fill="hold" grpId="1" id="19" nodeType="afterEffect" presetClass="entr" presetID="42" presetSubtype="0">
                                  <p:stCondLst>
                                    <p:cond delay="0"/>
                                  </p:stCondLst>
                                  <p:childTnLst>
                                    <p:set>
                                      <p:cBhvr>
                                        <p:cTn dur="1" fill="hold" id="20">
                                          <p:stCondLst>
                                            <p:cond delay="0"/>
                                          </p:stCondLst>
                                        </p:cTn>
                                        <p:tgtEl>
                                          <p:spTgt spid="38"/>
                                        </p:tgtEl>
                                        <p:attrNameLst>
                                          <p:attrName>style.visibility</p:attrName>
                                        </p:attrNameLst>
                                      </p:cBhvr>
                                      <p:to>
                                        <p:strVal val="visible"/>
                                      </p:to>
                                    </p:set>
                                    <p:animEffect filter="fade" transition="in">
                                      <p:cBhvr>
                                        <p:cTn dur="1000" id="21"/>
                                        <p:tgtEl>
                                          <p:spTgt spid="38"/>
                                        </p:tgtEl>
                                      </p:cBhvr>
                                    </p:animEffect>
                                    <p:anim calcmode="lin" valueType="num">
                                      <p:cBhvr>
                                        <p:cTn dur="1000" fill="hold" id="22"/>
                                        <p:tgtEl>
                                          <p:spTgt spid="38"/>
                                        </p:tgtEl>
                                        <p:attrNameLst>
                                          <p:attrName>ppt_x</p:attrName>
                                        </p:attrNameLst>
                                      </p:cBhvr>
                                      <p:tavLst>
                                        <p:tav tm="0">
                                          <p:val>
                                            <p:strVal val="#ppt_x"/>
                                          </p:val>
                                        </p:tav>
                                        <p:tav tm="100000">
                                          <p:val>
                                            <p:strVal val="#ppt_x"/>
                                          </p:val>
                                        </p:tav>
                                      </p:tavLst>
                                    </p:anim>
                                    <p:anim calcmode="lin" valueType="num">
                                      <p:cBhvr>
                                        <p:cTn dur="1000" fill="hold" id="23"/>
                                        <p:tgtEl>
                                          <p:spTgt spid="38"/>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2500"/>
                            </p:stCondLst>
                            <p:childTnLst>
                              <p:par>
                                <p:cTn fill="hold" grpId="1" id="25" nodeType="afterEffect" presetClass="entr" presetID="42" presetSubtype="0">
                                  <p:stCondLst>
                                    <p:cond delay="0"/>
                                  </p:stCondLst>
                                  <p:childTnLst>
                                    <p:set>
                                      <p:cBhvr>
                                        <p:cTn dur="1" fill="hold" id="26">
                                          <p:stCondLst>
                                            <p:cond delay="0"/>
                                          </p:stCondLst>
                                        </p:cTn>
                                        <p:tgtEl>
                                          <p:spTgt spid="37"/>
                                        </p:tgtEl>
                                        <p:attrNameLst>
                                          <p:attrName>style.visibility</p:attrName>
                                        </p:attrNameLst>
                                      </p:cBhvr>
                                      <p:to>
                                        <p:strVal val="visible"/>
                                      </p:to>
                                    </p:set>
                                    <p:animEffect filter="fade" transition="in">
                                      <p:cBhvr>
                                        <p:cTn dur="1000" id="27"/>
                                        <p:tgtEl>
                                          <p:spTgt spid="37"/>
                                        </p:tgtEl>
                                      </p:cBhvr>
                                    </p:animEffect>
                                    <p:anim calcmode="lin" valueType="num">
                                      <p:cBhvr>
                                        <p:cTn dur="1000" fill="hold" id="28"/>
                                        <p:tgtEl>
                                          <p:spTgt spid="37"/>
                                        </p:tgtEl>
                                        <p:attrNameLst>
                                          <p:attrName>ppt_x</p:attrName>
                                        </p:attrNameLst>
                                      </p:cBhvr>
                                      <p:tavLst>
                                        <p:tav tm="0">
                                          <p:val>
                                            <p:strVal val="#ppt_x"/>
                                          </p:val>
                                        </p:tav>
                                        <p:tav tm="100000">
                                          <p:val>
                                            <p:strVal val="#ppt_x"/>
                                          </p:val>
                                        </p:tav>
                                      </p:tavLst>
                                    </p:anim>
                                    <p:anim calcmode="lin" valueType="num">
                                      <p:cBhvr>
                                        <p:cTn dur="1000" fill="hold" id="29"/>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37"/>
      <p:bldP grpId="1" spid="38"/>
      <p:bldP grpId="0" spid="39"/>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366036"/>
            <a:ext cx="3203848" cy="518160"/>
          </a:xfrm>
          <a:prstGeom prst="rect">
            <a:avLst/>
          </a:prstGeom>
        </p:spPr>
        <p:txBody>
          <a:bodyPr wrap="square">
            <a:spAutoFit/>
          </a:bodyPr>
          <a:lstStyle/>
          <a:p>
            <a:pPr algn="l" defTabSz="914400" eaLnBrk="1" fontAlgn="auto" hangingPunct="1" indent="0" latinLnBrk="0" marL="0" marR="0" rtl="0">
              <a:lnSpc>
                <a:spcPct val="100000"/>
              </a:lnSpc>
              <a:spcBef>
                <a:spcPct val="0"/>
              </a:spcBef>
              <a:spcAft>
                <a:spcPct val="0"/>
              </a:spcAft>
              <a:buClrTx/>
              <a:buSzTx/>
              <a:buFontTx/>
              <a:buNone/>
              <a:defRPr/>
            </a:pPr>
            <a:r>
              <a:rPr altLang="zh-CN" b="1" lang="en-US" smtClean="0" sz="2800">
                <a:solidFill>
                  <a:schemeClr val="bg1"/>
                </a:solidFill>
              </a:rPr>
              <a:t>4-4 Enter  Your  Title</a:t>
            </a:r>
          </a:p>
        </p:txBody>
      </p:sp>
      <p:grpSp>
        <p:nvGrpSpPr>
          <p:cNvPr id="26" name="组合 25"/>
          <p:cNvGrpSpPr/>
          <p:nvPr/>
        </p:nvGrpSpPr>
        <p:grpSpPr>
          <a:xfrm>
            <a:off x="5949568" y="1995686"/>
            <a:ext cx="2169656" cy="1512168"/>
            <a:chOff x="5949568" y="1995686"/>
            <a:chExt cx="2169656" cy="1512168"/>
          </a:xfrm>
        </p:grpSpPr>
        <p:sp>
          <p:nvSpPr>
            <p:cNvPr id="15" name="矩形标注 14"/>
            <p:cNvSpPr/>
            <p:nvPr/>
          </p:nvSpPr>
          <p:spPr>
            <a:xfrm>
              <a:off x="5949568" y="1995686"/>
              <a:ext cx="2169656" cy="1512168"/>
            </a:xfrm>
            <a:prstGeom prst="wedgeRectCallout">
              <a:avLst>
                <a:gd fmla="val -49591" name="adj1"/>
                <a:gd fmla="val 74594" name="adj2"/>
              </a:avLst>
            </a:prstGeom>
            <a:solidFill>
              <a:srgbClr val="F2F2F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TextBox 17"/>
            <p:cNvSpPr txBox="1"/>
            <p:nvPr/>
          </p:nvSpPr>
          <p:spPr>
            <a:xfrm>
              <a:off x="5949567" y="2013106"/>
              <a:ext cx="2169656" cy="1463040"/>
            </a:xfrm>
            <a:prstGeom prst="rect">
              <a:avLst/>
            </a:prstGeom>
            <a:noFill/>
          </p:spPr>
          <p:txBody>
            <a:bodyPr rtlCol="0" wrap="square">
              <a:spAutoFit/>
            </a:bodyPr>
            <a:lstStyle/>
            <a:p>
              <a:pPr>
                <a:lnSpc>
                  <a:spcPct val="150000"/>
                </a:lnSpc>
                <a:buClr>
                  <a:schemeClr val="accent6">
                    <a:lumMod val="75000"/>
                  </a:schemeClr>
                </a:buClr>
              </a:pPr>
              <a:r>
                <a:rPr altLang="zh-CN" lang="en-US" smtClean="0" sz="1200"/>
                <a:t>You can click here to enter your text. You can click here to enter your text. You can click here to enter your text. You can click here to enter your text. </a:t>
              </a:r>
            </a:p>
          </p:txBody>
        </p:sp>
        <p:pic>
          <p:nvPicPr>
            <p:cNvPr descr="C:\Documents and Settings\Administrator\桌面\睿泰集团员工培养计划-解决方案部-JYY\其他\PPT素材\图标\平面小图标\2\504786.png" id="3074" name="Picture 2"/>
            <p:cNvPicPr>
              <a:picLocks noChangeArrowheads="1" noChangeAspect="1"/>
            </p:cNvPicPr>
            <p:nvPr/>
          </p:nvPicPr>
          <p:blipFill>
            <a:blip r:embed="rId2">
              <a:extLst>
                <a:ext uri="{28A0092B-C50C-407E-A947-70E740481C1C}">
                  <a14:useLocalDpi val="0"/>
                </a:ext>
              </a:extLst>
            </a:blip>
            <a:stretch>
              <a:fillRect/>
            </a:stretch>
          </p:blipFill>
          <p:spPr bwMode="auto">
            <a:xfrm>
              <a:off x="7740352" y="3139070"/>
              <a:ext cx="304800" cy="304800"/>
            </a:xfrm>
            <a:prstGeom prst="rect">
              <a:avLst/>
            </a:prstGeom>
            <a:noFill/>
            <a:extLst>
              <a:ext uri="{909E8E84-426E-40DD-AFC4-6F175D3DCCD1}">
                <a14:hiddenFill>
                  <a:solidFill>
                    <a:srgbClr val="FFFFFF"/>
                  </a:solidFill>
                </a14:hiddenFill>
              </a:ext>
            </a:extLst>
          </p:spPr>
        </p:pic>
      </p:grpSp>
      <p:grpSp>
        <p:nvGrpSpPr>
          <p:cNvPr id="25" name="组合 24"/>
          <p:cNvGrpSpPr/>
          <p:nvPr/>
        </p:nvGrpSpPr>
        <p:grpSpPr>
          <a:xfrm>
            <a:off x="3166239" y="1216479"/>
            <a:ext cx="2207265" cy="1516293"/>
            <a:chOff x="3166239" y="1216479"/>
            <a:chExt cx="2207265" cy="1516293"/>
          </a:xfrm>
        </p:grpSpPr>
        <p:sp>
          <p:nvSpPr>
            <p:cNvPr id="14" name="矩形标注 13"/>
            <p:cNvSpPr/>
            <p:nvPr/>
          </p:nvSpPr>
          <p:spPr>
            <a:xfrm>
              <a:off x="3166239" y="1220604"/>
              <a:ext cx="2169656" cy="1512168"/>
            </a:xfrm>
            <a:prstGeom prst="wedgeRectCallout">
              <a:avLst>
                <a:gd fmla="val 983" name="adj1"/>
                <a:gd fmla="val 75305" name="adj2"/>
              </a:avLst>
            </a:prstGeom>
            <a:solidFill>
              <a:srgbClr val="F2F2F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TextBox 16"/>
            <p:cNvSpPr txBox="1"/>
            <p:nvPr/>
          </p:nvSpPr>
          <p:spPr>
            <a:xfrm>
              <a:off x="3203848" y="1216479"/>
              <a:ext cx="2169656" cy="1463040"/>
            </a:xfrm>
            <a:prstGeom prst="rect">
              <a:avLst/>
            </a:prstGeom>
            <a:noFill/>
          </p:spPr>
          <p:txBody>
            <a:bodyPr rtlCol="0" wrap="square">
              <a:spAutoFit/>
            </a:bodyPr>
            <a:lstStyle/>
            <a:p>
              <a:pPr>
                <a:lnSpc>
                  <a:spcPct val="150000"/>
                </a:lnSpc>
                <a:buClr>
                  <a:schemeClr val="accent6">
                    <a:lumMod val="75000"/>
                  </a:schemeClr>
                </a:buClr>
              </a:pPr>
              <a:r>
                <a:rPr altLang="zh-CN" lang="en-US" smtClean="0" sz="1200"/>
                <a:t>You can click here to enter your text. You can click here to enter your text. You can click here to enter your text. You can click here to enter your text. </a:t>
              </a:r>
            </a:p>
          </p:txBody>
        </p:sp>
        <p:pic>
          <p:nvPicPr>
            <p:cNvPr descr="C:\Documents and Settings\Administrator\桌面\睿泰集团员工培养计划-解决方案部-JYY\其他\PPT素材\图标\平面小图标\2\504795.png" id="3075" name="Picture 3"/>
            <p:cNvPicPr>
              <a:picLocks noChangeArrowheads="1" noChangeAspect="1"/>
            </p:cNvPicPr>
            <p:nvPr/>
          </p:nvPicPr>
          <p:blipFill>
            <a:blip r:embed="rId3">
              <a:extLst>
                <a:ext uri="{28A0092B-C50C-407E-A947-70E740481C1C}">
                  <a14:useLocalDpi val="0"/>
                </a:ext>
              </a:extLst>
            </a:blip>
            <a:stretch>
              <a:fillRect/>
            </a:stretch>
          </p:blipFill>
          <p:spPr bwMode="auto">
            <a:xfrm>
              <a:off x="4937190" y="2389007"/>
              <a:ext cx="304800" cy="304800"/>
            </a:xfrm>
            <a:prstGeom prst="rect">
              <a:avLst/>
            </a:prstGeom>
            <a:noFill/>
            <a:extLst>
              <a:ext uri="{909E8E84-426E-40DD-AFC4-6F175D3DCCD1}">
                <a14:hiddenFill>
                  <a:solidFill>
                    <a:srgbClr val="FFFFFF"/>
                  </a:solidFill>
                </a14:hiddenFill>
              </a:ext>
            </a:extLst>
          </p:spPr>
        </p:pic>
      </p:grpSp>
      <p:grpSp>
        <p:nvGrpSpPr>
          <p:cNvPr id="21" name="组合 20"/>
          <p:cNvGrpSpPr/>
          <p:nvPr/>
        </p:nvGrpSpPr>
        <p:grpSpPr>
          <a:xfrm>
            <a:off x="611560" y="1995686"/>
            <a:ext cx="2169656" cy="1512168"/>
            <a:chOff x="611560" y="1995686"/>
            <a:chExt cx="2169656" cy="1512168"/>
          </a:xfrm>
        </p:grpSpPr>
        <p:sp>
          <p:nvSpPr>
            <p:cNvPr id="13" name="矩形标注 12"/>
            <p:cNvSpPr/>
            <p:nvPr/>
          </p:nvSpPr>
          <p:spPr>
            <a:xfrm>
              <a:off x="611560" y="1995686"/>
              <a:ext cx="2169656" cy="1512168"/>
            </a:xfrm>
            <a:prstGeom prst="wedgeRectCallout">
              <a:avLst>
                <a:gd fmla="val 49078" name="adj1"/>
                <a:gd fmla="val 69614" name="adj2"/>
              </a:avLst>
            </a:prstGeom>
            <a:solidFill>
              <a:srgbClr val="F2F2F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TextBox 15"/>
            <p:cNvSpPr txBox="1"/>
            <p:nvPr/>
          </p:nvSpPr>
          <p:spPr>
            <a:xfrm>
              <a:off x="611560" y="1995685"/>
              <a:ext cx="2169656" cy="1463040"/>
            </a:xfrm>
            <a:prstGeom prst="rect">
              <a:avLst/>
            </a:prstGeom>
            <a:noFill/>
          </p:spPr>
          <p:txBody>
            <a:bodyPr rtlCol="0" wrap="square">
              <a:spAutoFit/>
            </a:bodyPr>
            <a:lstStyle/>
            <a:p>
              <a:pPr>
                <a:lnSpc>
                  <a:spcPct val="150000"/>
                </a:lnSpc>
                <a:buClr>
                  <a:schemeClr val="accent6">
                    <a:lumMod val="75000"/>
                  </a:schemeClr>
                </a:buClr>
              </a:pPr>
              <a:r>
                <a:rPr altLang="zh-CN" lang="en-US" smtClean="0" sz="1200"/>
                <a:t>You can click here to enter your text. You can click here to enter your text. You can click here to enter your text. You can click here to enter your text. </a:t>
              </a:r>
            </a:p>
          </p:txBody>
        </p:sp>
        <p:pic>
          <p:nvPicPr>
            <p:cNvPr descr="C:\Documents and Settings\Administrator\桌面\睿泰集团员工培养计划-解决方案部-JYY\其他\PPT素材\图标\平面小图标\2\504784.png" id="3076" name="Picture 4"/>
            <p:cNvPicPr>
              <a:picLocks noChangeArrowheads="1" noChangeAspect="1"/>
            </p:cNvPicPr>
            <p:nvPr/>
          </p:nvPicPr>
          <p:blipFill>
            <a:blip r:embed="rId4">
              <a:extLst>
                <a:ext uri="{28A0092B-C50C-407E-A947-70E740481C1C}">
                  <a14:useLocalDpi val="0"/>
                </a:ext>
              </a:extLst>
            </a:blip>
            <a:stretch>
              <a:fillRect/>
            </a:stretch>
          </p:blipFill>
          <p:spPr bwMode="auto">
            <a:xfrm>
              <a:off x="2351634" y="3168214"/>
              <a:ext cx="304800" cy="304800"/>
            </a:xfrm>
            <a:prstGeom prst="rect">
              <a:avLst/>
            </a:prstGeom>
            <a:noFill/>
            <a:extLst>
              <a:ext uri="{909E8E84-426E-40DD-AFC4-6F175D3DCCD1}">
                <a14:hiddenFill>
                  <a:solidFill>
                    <a:srgbClr val="FFFFFF"/>
                  </a:solidFill>
                </a14:hiddenFill>
              </a:ext>
            </a:extLst>
          </p:spPr>
        </p:pic>
      </p:grpSp>
      <p:grpSp>
        <p:nvGrpSpPr>
          <p:cNvPr id="20" name="组合 19"/>
          <p:cNvGrpSpPr/>
          <p:nvPr/>
        </p:nvGrpSpPr>
        <p:grpSpPr>
          <a:xfrm>
            <a:off x="2763186" y="3147815"/>
            <a:ext cx="3175624" cy="3179111"/>
            <a:chOff x="2763186" y="3147815"/>
            <a:chExt cx="3175624" cy="3179111"/>
          </a:xfrm>
        </p:grpSpPr>
        <p:grpSp>
          <p:nvGrpSpPr>
            <p:cNvPr id="19" name="组合 18"/>
            <p:cNvGrpSpPr/>
            <p:nvPr/>
          </p:nvGrpSpPr>
          <p:grpSpPr>
            <a:xfrm>
              <a:off x="2763186" y="3147815"/>
              <a:ext cx="3175624" cy="3179111"/>
              <a:chOff x="2763186" y="3147815"/>
              <a:chExt cx="3175624" cy="3179111"/>
            </a:xfrm>
          </p:grpSpPr>
          <p:sp>
            <p:nvSpPr>
              <p:cNvPr id="11" name="饼形 10"/>
              <p:cNvSpPr/>
              <p:nvPr/>
            </p:nvSpPr>
            <p:spPr>
              <a:xfrm rot="5400000">
                <a:off x="2770458" y="3158574"/>
                <a:ext cx="3168352" cy="3168352"/>
              </a:xfrm>
              <a:prstGeom prst="pie">
                <a:avLst>
                  <a:gd fmla="val 12698271" name="adj1"/>
                  <a:gd fmla="val 16200000" name="adj2"/>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0" name="饼形 9"/>
              <p:cNvSpPr/>
              <p:nvPr/>
            </p:nvSpPr>
            <p:spPr>
              <a:xfrm rot="2700000">
                <a:off x="2763186" y="3147816"/>
                <a:ext cx="3168352" cy="3168352"/>
              </a:xfrm>
              <a:prstGeom prst="pie">
                <a:avLst>
                  <a:gd fmla="val 11647033" name="adj1"/>
                  <a:gd fmla="val 15443818" name="adj2"/>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9" name="饼形 8"/>
              <p:cNvSpPr/>
              <p:nvPr/>
            </p:nvSpPr>
            <p:spPr>
              <a:xfrm rot="20509694">
                <a:off x="2763186" y="3147815"/>
                <a:ext cx="3168352" cy="3168352"/>
              </a:xfrm>
              <a:prstGeom prst="pie">
                <a:avLst>
                  <a:gd fmla="val 11911485" name="adj1"/>
                  <a:gd fmla="val 15429133" name="adj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 name="弦形 3"/>
              <p:cNvSpPr/>
              <p:nvPr/>
            </p:nvSpPr>
            <p:spPr>
              <a:xfrm rot="8414785">
                <a:off x="3109284" y="3592650"/>
                <a:ext cx="2512216" cy="2536285"/>
              </a:xfrm>
              <a:prstGeom prst="chord">
                <a:avLst>
                  <a:gd fmla="val 2753391" name="adj1"/>
                  <a:gd fmla="val 12839027" name="adj2"/>
                </a:avLst>
              </a:prstGeom>
              <a:solidFill>
                <a:schemeClr val="bg1">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75000"/>
                    </a:schemeClr>
                  </a:solidFill>
                </a:endParaRPr>
              </a:p>
            </p:txBody>
          </p:sp>
          <p:sp>
            <p:nvSpPr>
              <p:cNvPr id="12" name="矩形 11"/>
              <p:cNvSpPr/>
              <p:nvPr/>
            </p:nvSpPr>
            <p:spPr>
              <a:xfrm>
                <a:off x="3585544" y="4155926"/>
                <a:ext cx="1669416" cy="365760"/>
              </a:xfrm>
              <a:prstGeom prst="rect">
                <a:avLst/>
              </a:prstGeom>
              <a:noFill/>
            </p:spPr>
            <p:txBody>
              <a:bodyPr wrap="square">
                <a:spAutoFit/>
              </a:bodyPr>
              <a:lstStyle/>
              <a:p>
                <a:r>
                  <a:rPr altLang="zh-CN" b="1" lang="en-US" smtClean="0">
                    <a:solidFill>
                      <a:schemeClr val="accent6">
                        <a:lumMod val="75000"/>
                      </a:schemeClr>
                    </a:solidFill>
                  </a:rPr>
                  <a:t>Add your title </a:t>
                </a:r>
              </a:p>
            </p:txBody>
          </p:sp>
        </p:grpSp>
        <p:sp>
          <p:nvSpPr>
            <p:cNvPr id="22" name="TextBox 21"/>
            <p:cNvSpPr txBox="1"/>
            <p:nvPr/>
          </p:nvSpPr>
          <p:spPr>
            <a:xfrm>
              <a:off x="2887494" y="3806644"/>
              <a:ext cx="343155" cy="396240"/>
            </a:xfrm>
            <a:prstGeom prst="rect">
              <a:avLst/>
            </a:prstGeom>
            <a:noFill/>
          </p:spPr>
          <p:txBody>
            <a:bodyPr rtlCol="0" wrap="none">
              <a:spAutoFit/>
            </a:bodyPr>
            <a:lstStyle/>
            <a:p>
              <a:r>
                <a:rPr altLang="zh-CN" b="1" lang="en-US" smtClean="0" sz="2000">
                  <a:solidFill>
                    <a:srgbClr val="FFFFFF"/>
                  </a:solidFill>
                  <a:latin charset="0" pitchFamily="82" typeface="Broadway"/>
                  <a:ea charset="-128" pitchFamily="18" typeface="Kozuka Mincho Pr6N H"/>
                </a:rPr>
                <a:t>01</a:t>
              </a:r>
            </a:p>
          </p:txBody>
        </p:sp>
        <p:sp>
          <p:nvSpPr>
            <p:cNvPr id="23" name="TextBox 22"/>
            <p:cNvSpPr txBox="1"/>
            <p:nvPr/>
          </p:nvSpPr>
          <p:spPr>
            <a:xfrm>
              <a:off x="4068617" y="3150058"/>
              <a:ext cx="368555" cy="396240"/>
            </a:xfrm>
            <a:prstGeom prst="rect">
              <a:avLst/>
            </a:prstGeom>
            <a:noFill/>
          </p:spPr>
          <p:txBody>
            <a:bodyPr rtlCol="0" wrap="none">
              <a:spAutoFit/>
            </a:bodyPr>
            <a:lstStyle/>
            <a:p>
              <a:r>
                <a:rPr altLang="zh-CN" b="1" lang="en-US" smtClean="0" sz="2000">
                  <a:solidFill>
                    <a:srgbClr val="FFFFFF"/>
                  </a:solidFill>
                  <a:latin charset="0" pitchFamily="82" typeface="Broadway"/>
                  <a:ea charset="-128" pitchFamily="18" typeface="Kozuka Mincho Pr6N H"/>
                </a:rPr>
                <a:t>02</a:t>
              </a:r>
            </a:p>
          </p:txBody>
        </p:sp>
        <p:sp>
          <p:nvSpPr>
            <p:cNvPr id="24" name="TextBox 23"/>
            <p:cNvSpPr txBox="1"/>
            <p:nvPr/>
          </p:nvSpPr>
          <p:spPr>
            <a:xfrm>
              <a:off x="5284642" y="3806644"/>
              <a:ext cx="368555" cy="396240"/>
            </a:xfrm>
            <a:prstGeom prst="rect">
              <a:avLst/>
            </a:prstGeom>
            <a:noFill/>
          </p:spPr>
          <p:txBody>
            <a:bodyPr rtlCol="0" wrap="none">
              <a:spAutoFit/>
            </a:bodyPr>
            <a:lstStyle/>
            <a:p>
              <a:r>
                <a:rPr altLang="zh-CN" b="1" lang="en-US" smtClean="0" sz="2000">
                  <a:solidFill>
                    <a:srgbClr val="FFFFFF"/>
                  </a:solidFill>
                  <a:latin charset="0" pitchFamily="82" typeface="Broadway"/>
                  <a:ea charset="-128" pitchFamily="18" typeface="Kozuka Mincho Pr6N H"/>
                </a:rPr>
                <a:t>03</a:t>
              </a:r>
            </a:p>
          </p:txBody>
        </p:sp>
      </p:grpSp>
    </p:spTree>
    <p:extLst>
      <p:ext uri="{BB962C8B-B14F-4D97-AF65-F5344CB8AC3E}">
        <p14:creationId val="3963017438"/>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750" fill="hold" id="7"/>
                                        <p:tgtEl>
                                          <p:spTgt spid="2"/>
                                        </p:tgtEl>
                                        <p:attrNameLst>
                                          <p:attrName>ppt_x</p:attrName>
                                        </p:attrNameLst>
                                      </p:cBhvr>
                                      <p:tavLst>
                                        <p:tav tm="0">
                                          <p:val>
                                            <p:strVal val="0-#ppt_w/2"/>
                                          </p:val>
                                        </p:tav>
                                        <p:tav tm="100000">
                                          <p:val>
                                            <p:strVal val="#ppt_x"/>
                                          </p:val>
                                        </p:tav>
                                      </p:tavLst>
                                    </p:anim>
                                    <p:anim calcmode="lin" valueType="num">
                                      <p:cBhvr additive="base">
                                        <p:cTn dur="75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id="10" nodeType="afterEffect" presetClass="entr" presetID="53" presetSubtype="0">
                                  <p:stCondLst>
                                    <p:cond delay="0"/>
                                  </p:stCondLst>
                                  <p:childTnLst>
                                    <p:set>
                                      <p:cBhvr>
                                        <p:cTn dur="1" fill="hold" id="11">
                                          <p:stCondLst>
                                            <p:cond delay="0"/>
                                          </p:stCondLst>
                                        </p:cTn>
                                        <p:tgtEl>
                                          <p:spTgt spid="20"/>
                                        </p:tgtEl>
                                        <p:attrNameLst>
                                          <p:attrName>style.visibility</p:attrName>
                                        </p:attrNameLst>
                                      </p:cBhvr>
                                      <p:to>
                                        <p:strVal val="visible"/>
                                      </p:to>
                                    </p:set>
                                    <p:anim calcmode="lin" valueType="num">
                                      <p:cBhvr>
                                        <p:cTn dur="750" fill="hold" id="12"/>
                                        <p:tgtEl>
                                          <p:spTgt spid="20"/>
                                        </p:tgtEl>
                                        <p:attrNameLst>
                                          <p:attrName>ppt_w</p:attrName>
                                        </p:attrNameLst>
                                      </p:cBhvr>
                                      <p:tavLst>
                                        <p:tav tm="0">
                                          <p:val>
                                            <p:fltVal val="0"/>
                                          </p:val>
                                        </p:tav>
                                        <p:tav tm="100000">
                                          <p:val>
                                            <p:strVal val="#ppt_w"/>
                                          </p:val>
                                        </p:tav>
                                      </p:tavLst>
                                    </p:anim>
                                    <p:anim calcmode="lin" valueType="num">
                                      <p:cBhvr>
                                        <p:cTn dur="750" fill="hold" id="13"/>
                                        <p:tgtEl>
                                          <p:spTgt spid="20"/>
                                        </p:tgtEl>
                                        <p:attrNameLst>
                                          <p:attrName>ppt_h</p:attrName>
                                        </p:attrNameLst>
                                      </p:cBhvr>
                                      <p:tavLst>
                                        <p:tav tm="0">
                                          <p:val>
                                            <p:fltVal val="0"/>
                                          </p:val>
                                        </p:tav>
                                        <p:tav tm="100000">
                                          <p:val>
                                            <p:strVal val="#ppt_h"/>
                                          </p:val>
                                        </p:tav>
                                      </p:tavLst>
                                    </p:anim>
                                    <p:animEffect filter="fade" transition="in">
                                      <p:cBhvr>
                                        <p:cTn dur="750" id="14"/>
                                        <p:tgtEl>
                                          <p:spTgt spid="20"/>
                                        </p:tgtEl>
                                      </p:cBhvr>
                                    </p:animEffect>
                                  </p:childTnLst>
                                </p:cTn>
                              </p:par>
                            </p:childTnLst>
                          </p:cTn>
                        </p:par>
                        <p:par>
                          <p:cTn fill="hold" id="15" nodeType="afterGroup">
                            <p:stCondLst>
                              <p:cond delay="1500"/>
                            </p:stCondLst>
                            <p:childTnLst>
                              <p:par>
                                <p:cTn fill="hold" id="16" nodeType="afterEffect" presetClass="entr" presetID="2" presetSubtype="4">
                                  <p:stCondLst>
                                    <p:cond delay="0"/>
                                  </p:stCondLst>
                                  <p:childTnLst>
                                    <p:set>
                                      <p:cBhvr>
                                        <p:cTn dur="1" fill="hold" id="17">
                                          <p:stCondLst>
                                            <p:cond delay="0"/>
                                          </p:stCondLst>
                                        </p:cTn>
                                        <p:tgtEl>
                                          <p:spTgt spid="21"/>
                                        </p:tgtEl>
                                        <p:attrNameLst>
                                          <p:attrName>style.visibility</p:attrName>
                                        </p:attrNameLst>
                                      </p:cBhvr>
                                      <p:to>
                                        <p:strVal val="visible"/>
                                      </p:to>
                                    </p:set>
                                    <p:anim calcmode="lin" valueType="num">
                                      <p:cBhvr additive="base">
                                        <p:cTn dur="750" fill="hold" id="18"/>
                                        <p:tgtEl>
                                          <p:spTgt spid="21"/>
                                        </p:tgtEl>
                                        <p:attrNameLst>
                                          <p:attrName>ppt_x</p:attrName>
                                        </p:attrNameLst>
                                      </p:cBhvr>
                                      <p:tavLst>
                                        <p:tav tm="0">
                                          <p:val>
                                            <p:strVal val="#ppt_x"/>
                                          </p:val>
                                        </p:tav>
                                        <p:tav tm="100000">
                                          <p:val>
                                            <p:strVal val="#ppt_x"/>
                                          </p:val>
                                        </p:tav>
                                      </p:tavLst>
                                    </p:anim>
                                    <p:anim calcmode="lin" valueType="num">
                                      <p:cBhvr additive="base">
                                        <p:cTn dur="750" fill="hold" id="19"/>
                                        <p:tgtEl>
                                          <p:spTgt spid="21"/>
                                        </p:tgtEl>
                                        <p:attrNameLst>
                                          <p:attrName>ppt_y</p:attrName>
                                        </p:attrNameLst>
                                      </p:cBhvr>
                                      <p:tavLst>
                                        <p:tav tm="0">
                                          <p:val>
                                            <p:strVal val="1+#ppt_h/2"/>
                                          </p:val>
                                        </p:tav>
                                        <p:tav tm="100000">
                                          <p:val>
                                            <p:strVal val="#ppt_y"/>
                                          </p:val>
                                        </p:tav>
                                      </p:tavLst>
                                    </p:anim>
                                  </p:childTnLst>
                                </p:cTn>
                              </p:par>
                            </p:childTnLst>
                          </p:cTn>
                        </p:par>
                        <p:par>
                          <p:cTn fill="hold" id="20" nodeType="afterGroup">
                            <p:stCondLst>
                              <p:cond delay="2250"/>
                            </p:stCondLst>
                            <p:childTnLst>
                              <p:par>
                                <p:cTn fill="hold" id="21" nodeType="afterEffect" presetClass="entr" presetID="2" presetSubtype="4">
                                  <p:stCondLst>
                                    <p:cond delay="0"/>
                                  </p:stCondLst>
                                  <p:childTnLst>
                                    <p:set>
                                      <p:cBhvr>
                                        <p:cTn dur="1" fill="hold" id="22">
                                          <p:stCondLst>
                                            <p:cond delay="0"/>
                                          </p:stCondLst>
                                        </p:cTn>
                                        <p:tgtEl>
                                          <p:spTgt spid="25"/>
                                        </p:tgtEl>
                                        <p:attrNameLst>
                                          <p:attrName>style.visibility</p:attrName>
                                        </p:attrNameLst>
                                      </p:cBhvr>
                                      <p:to>
                                        <p:strVal val="visible"/>
                                      </p:to>
                                    </p:set>
                                    <p:anim calcmode="lin" valueType="num">
                                      <p:cBhvr additive="base">
                                        <p:cTn dur="750" fill="hold" id="23"/>
                                        <p:tgtEl>
                                          <p:spTgt spid="25"/>
                                        </p:tgtEl>
                                        <p:attrNameLst>
                                          <p:attrName>ppt_x</p:attrName>
                                        </p:attrNameLst>
                                      </p:cBhvr>
                                      <p:tavLst>
                                        <p:tav tm="0">
                                          <p:val>
                                            <p:strVal val="#ppt_x"/>
                                          </p:val>
                                        </p:tav>
                                        <p:tav tm="100000">
                                          <p:val>
                                            <p:strVal val="#ppt_x"/>
                                          </p:val>
                                        </p:tav>
                                      </p:tavLst>
                                    </p:anim>
                                    <p:anim calcmode="lin" valueType="num">
                                      <p:cBhvr additive="base">
                                        <p:cTn dur="750" fill="hold" id="24"/>
                                        <p:tgtEl>
                                          <p:spTgt spid="25"/>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3000"/>
                            </p:stCondLst>
                            <p:childTnLst>
                              <p:par>
                                <p:cTn fill="hold" id="26" nodeType="afterEffect" presetClass="entr" presetID="2" presetSubtype="4">
                                  <p:stCondLst>
                                    <p:cond delay="0"/>
                                  </p:stCondLst>
                                  <p:childTnLst>
                                    <p:set>
                                      <p:cBhvr>
                                        <p:cTn dur="1" fill="hold" id="27">
                                          <p:stCondLst>
                                            <p:cond delay="0"/>
                                          </p:stCondLst>
                                        </p:cTn>
                                        <p:tgtEl>
                                          <p:spTgt spid="26"/>
                                        </p:tgtEl>
                                        <p:attrNameLst>
                                          <p:attrName>style.visibility</p:attrName>
                                        </p:attrNameLst>
                                      </p:cBhvr>
                                      <p:to>
                                        <p:strVal val="visible"/>
                                      </p:to>
                                    </p:set>
                                    <p:anim calcmode="lin" valueType="num">
                                      <p:cBhvr additive="base">
                                        <p:cTn dur="750" fill="hold" id="28"/>
                                        <p:tgtEl>
                                          <p:spTgt spid="26"/>
                                        </p:tgtEl>
                                        <p:attrNameLst>
                                          <p:attrName>ppt_x</p:attrName>
                                        </p:attrNameLst>
                                      </p:cBhvr>
                                      <p:tavLst>
                                        <p:tav tm="0">
                                          <p:val>
                                            <p:strVal val="#ppt_x"/>
                                          </p:val>
                                        </p:tav>
                                        <p:tav tm="100000">
                                          <p:val>
                                            <p:strVal val="#ppt_x"/>
                                          </p:val>
                                        </p:tav>
                                      </p:tavLst>
                                    </p:anim>
                                    <p:anim calcmode="lin" valueType="num">
                                      <p:cBhvr additive="base">
                                        <p:cTn dur="750" fill="hold" id="29"/>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6734"/>
            <a:ext cx="2699792" cy="5136766"/>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TextBox 5"/>
          <p:cNvSpPr txBox="1"/>
          <p:nvPr/>
        </p:nvSpPr>
        <p:spPr>
          <a:xfrm>
            <a:off x="401463" y="2612770"/>
            <a:ext cx="1878553" cy="640080"/>
          </a:xfrm>
          <a:prstGeom prst="rect">
            <a:avLst/>
          </a:prstGeom>
          <a:noFill/>
        </p:spPr>
        <p:txBody>
          <a:bodyPr rtlCol="0" wrap="none">
            <a:spAutoFit/>
          </a:bodyPr>
          <a:lstStyle/>
          <a:p>
            <a:r>
              <a:rPr altLang="zh-CN" b="1" lang="en-US" smtClean="0" sz="3600">
                <a:solidFill>
                  <a:schemeClr val="accent6">
                    <a:lumMod val="75000"/>
                  </a:schemeClr>
                </a:solidFill>
              </a:rPr>
              <a:t>Contents</a:t>
            </a:r>
          </a:p>
        </p:txBody>
      </p:sp>
      <p:sp>
        <p:nvSpPr>
          <p:cNvPr id="7" name="TextBox 6"/>
          <p:cNvSpPr txBox="1"/>
          <p:nvPr/>
        </p:nvSpPr>
        <p:spPr>
          <a:xfrm>
            <a:off x="693306" y="1891133"/>
            <a:ext cx="1300480" cy="762000"/>
          </a:xfrm>
          <a:prstGeom prst="rect">
            <a:avLst/>
          </a:prstGeom>
          <a:solidFill>
            <a:schemeClr val="accent6">
              <a:lumMod val="75000"/>
            </a:schemeClr>
          </a:solidFill>
        </p:spPr>
        <p:txBody>
          <a:bodyPr rtlCol="0" wrap="none">
            <a:spAutoFit/>
          </a:bodyPr>
          <a:lstStyle/>
          <a:p>
            <a:r>
              <a:rPr altLang="en-US" b="1" lang="zh-CN" smtClean="0" sz="4400">
                <a:solidFill>
                  <a:schemeClr val="bg1"/>
                </a:solidFill>
                <a:latin charset="-122" pitchFamily="34" typeface="微软雅黑"/>
                <a:ea charset="-122" pitchFamily="34" typeface="微软雅黑"/>
              </a:rPr>
              <a:t>目录</a:t>
            </a:r>
          </a:p>
        </p:txBody>
      </p:sp>
      <p:sp>
        <p:nvSpPr>
          <p:cNvPr id="9" name="椭圆 8"/>
          <p:cNvSpPr/>
          <p:nvPr/>
        </p:nvSpPr>
        <p:spPr>
          <a:xfrm>
            <a:off x="3563888" y="1416894"/>
            <a:ext cx="216024" cy="21602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3966276" y="1347441"/>
            <a:ext cx="4032448" cy="35493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zh-CN" b="1" lang="en-US" smtClean="0">
                <a:solidFill>
                  <a:schemeClr val="accent6">
                    <a:lumMod val="75000"/>
                  </a:schemeClr>
                </a:solidFill>
              </a:rPr>
              <a:t>Enter your title</a:t>
            </a:r>
          </a:p>
        </p:txBody>
      </p:sp>
      <p:sp>
        <p:nvSpPr>
          <p:cNvPr id="11" name="椭圆 10"/>
          <p:cNvSpPr/>
          <p:nvPr/>
        </p:nvSpPr>
        <p:spPr>
          <a:xfrm>
            <a:off x="3563888" y="2008244"/>
            <a:ext cx="216024" cy="21602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3966276" y="1938791"/>
            <a:ext cx="4032448" cy="35493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zh-CN" b="1" lang="en-US" smtClean="0">
                <a:solidFill>
                  <a:schemeClr val="accent6">
                    <a:lumMod val="75000"/>
                  </a:schemeClr>
                </a:solidFill>
              </a:rPr>
              <a:t>Enter your title</a:t>
            </a:r>
          </a:p>
        </p:txBody>
      </p:sp>
      <p:sp>
        <p:nvSpPr>
          <p:cNvPr id="13" name="椭圆 12"/>
          <p:cNvSpPr/>
          <p:nvPr/>
        </p:nvSpPr>
        <p:spPr>
          <a:xfrm>
            <a:off x="3563888" y="2570430"/>
            <a:ext cx="216024" cy="21602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3966276" y="2500977"/>
            <a:ext cx="4032448" cy="35493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zh-CN" b="1" lang="en-US" smtClean="0">
                <a:solidFill>
                  <a:schemeClr val="accent6">
                    <a:lumMod val="75000"/>
                  </a:schemeClr>
                </a:solidFill>
              </a:rPr>
              <a:t>Enter your title</a:t>
            </a:r>
          </a:p>
        </p:txBody>
      </p:sp>
      <p:sp>
        <p:nvSpPr>
          <p:cNvPr id="15" name="椭圆 14"/>
          <p:cNvSpPr/>
          <p:nvPr/>
        </p:nvSpPr>
        <p:spPr>
          <a:xfrm>
            <a:off x="3563888" y="3168957"/>
            <a:ext cx="216024" cy="21602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3966276" y="3099504"/>
            <a:ext cx="4032448" cy="35493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zh-CN" b="1" lang="en-US" smtClean="0">
                <a:solidFill>
                  <a:schemeClr val="accent6">
                    <a:lumMod val="75000"/>
                  </a:schemeClr>
                </a:solidFill>
              </a:rPr>
              <a:t>Enter your title</a:t>
            </a:r>
          </a:p>
        </p:txBody>
      </p:sp>
    </p:spTree>
    <p:extLst>
      <p:ext uri="{BB962C8B-B14F-4D97-AF65-F5344CB8AC3E}">
        <p14:creationId val="3867541403"/>
      </p:ext>
    </p:extLst>
  </p:cSld>
  <p:clrMapOvr>
    <a:masterClrMapping/>
  </p:clrMapOvr>
  <p:transition advClick="0"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2" presetSubtype="0">
                                  <p:stCondLst>
                                    <p:cond delay="0"/>
                                  </p:stCondLst>
                                  <p:childTnLst>
                                    <p:set>
                                      <p:cBhvr>
                                        <p:cTn dur="1" fill="hold" id="11">
                                          <p:stCondLst>
                                            <p:cond delay="0"/>
                                          </p:stCondLst>
                                        </p:cTn>
                                        <p:tgtEl>
                                          <p:spTgt spid="7"/>
                                        </p:tgtEl>
                                        <p:attrNameLst>
                                          <p:attrName>style.visibility</p:attrName>
                                        </p:attrNameLst>
                                      </p:cBhvr>
                                      <p:to>
                                        <p:strVal val="visible"/>
                                      </p:to>
                                    </p:set>
                                    <p:animEffect filter="fade" transition="in">
                                      <p:cBhvr>
                                        <p:cTn dur="500" id="12"/>
                                        <p:tgtEl>
                                          <p:spTgt spid="7"/>
                                        </p:tgtEl>
                                      </p:cBhvr>
                                    </p:animEffect>
                                    <p:anim calcmode="lin" valueType="num">
                                      <p:cBhvr>
                                        <p:cTn dur="500" fill="hold" id="13"/>
                                        <p:tgtEl>
                                          <p:spTgt spid="7"/>
                                        </p:tgtEl>
                                        <p:attrNameLst>
                                          <p:attrName>ppt_x</p:attrName>
                                        </p:attrNameLst>
                                      </p:cBhvr>
                                      <p:tavLst>
                                        <p:tav tm="0">
                                          <p:val>
                                            <p:strVal val="#ppt_x"/>
                                          </p:val>
                                        </p:tav>
                                        <p:tav tm="100000">
                                          <p:val>
                                            <p:strVal val="#ppt_x"/>
                                          </p:val>
                                        </p:tav>
                                      </p:tavLst>
                                    </p:anim>
                                    <p:anim calcmode="lin" valueType="num">
                                      <p:cBhvr>
                                        <p:cTn dur="500" fill="hold" id="14"/>
                                        <p:tgtEl>
                                          <p:spTgt spid="7"/>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53" presetSubtype="0">
                                  <p:stCondLst>
                                    <p:cond delay="0"/>
                                  </p:stCondLst>
                                  <p:childTnLst>
                                    <p:set>
                                      <p:cBhvr>
                                        <p:cTn dur="1" fill="hold" id="17">
                                          <p:stCondLst>
                                            <p:cond delay="0"/>
                                          </p:stCondLst>
                                        </p:cTn>
                                        <p:tgtEl>
                                          <p:spTgt spid="6"/>
                                        </p:tgtEl>
                                        <p:attrNameLst>
                                          <p:attrName>style.visibility</p:attrName>
                                        </p:attrNameLst>
                                      </p:cBhvr>
                                      <p:to>
                                        <p:strVal val="visible"/>
                                      </p:to>
                                    </p:set>
                                    <p:anim calcmode="lin" valueType="num">
                                      <p:cBhvr>
                                        <p:cTn dur="500" fill="hold" id="18"/>
                                        <p:tgtEl>
                                          <p:spTgt spid="6"/>
                                        </p:tgtEl>
                                        <p:attrNameLst>
                                          <p:attrName>ppt_w</p:attrName>
                                        </p:attrNameLst>
                                      </p:cBhvr>
                                      <p:tavLst>
                                        <p:tav tm="0">
                                          <p:val>
                                            <p:fltVal val="0"/>
                                          </p:val>
                                        </p:tav>
                                        <p:tav tm="100000">
                                          <p:val>
                                            <p:strVal val="#ppt_w"/>
                                          </p:val>
                                        </p:tav>
                                      </p:tavLst>
                                    </p:anim>
                                    <p:anim calcmode="lin" valueType="num">
                                      <p:cBhvr>
                                        <p:cTn dur="500" fill="hold" id="19"/>
                                        <p:tgtEl>
                                          <p:spTgt spid="6"/>
                                        </p:tgtEl>
                                        <p:attrNameLst>
                                          <p:attrName>ppt_h</p:attrName>
                                        </p:attrNameLst>
                                      </p:cBhvr>
                                      <p:tavLst>
                                        <p:tav tm="0">
                                          <p:val>
                                            <p:fltVal val="0"/>
                                          </p:val>
                                        </p:tav>
                                        <p:tav tm="100000">
                                          <p:val>
                                            <p:strVal val="#ppt_h"/>
                                          </p:val>
                                        </p:tav>
                                      </p:tavLst>
                                    </p:anim>
                                    <p:animEffect filter="fade" transition="in">
                                      <p:cBhvr>
                                        <p:cTn dur="500" id="20"/>
                                        <p:tgtEl>
                                          <p:spTgt spid="6"/>
                                        </p:tgtEl>
                                      </p:cBhvr>
                                    </p:animEffect>
                                  </p:childTnLst>
                                </p:cTn>
                              </p:par>
                            </p:childTnLst>
                          </p:cTn>
                        </p:par>
                        <p:par>
                          <p:cTn fill="hold" id="21" nodeType="afterGroup">
                            <p:stCondLst>
                              <p:cond delay="1500"/>
                            </p:stCondLst>
                            <p:childTnLst>
                              <p:par>
                                <p:cTn fill="hold" grpId="0" id="22" nodeType="afterEffect" presetClass="entr" presetID="6" presetSubtype="16">
                                  <p:stCondLst>
                                    <p:cond delay="0"/>
                                  </p:stCondLst>
                                  <p:childTnLst>
                                    <p:set>
                                      <p:cBhvr>
                                        <p:cTn dur="1" fill="hold" id="23">
                                          <p:stCondLst>
                                            <p:cond delay="0"/>
                                          </p:stCondLst>
                                        </p:cTn>
                                        <p:tgtEl>
                                          <p:spTgt spid="9"/>
                                        </p:tgtEl>
                                        <p:attrNameLst>
                                          <p:attrName>style.visibility</p:attrName>
                                        </p:attrNameLst>
                                      </p:cBhvr>
                                      <p:to>
                                        <p:strVal val="visible"/>
                                      </p:to>
                                    </p:set>
                                    <p:animEffect filter="circle(in)" transition="in">
                                      <p:cBhvr>
                                        <p:cTn dur="500" id="24"/>
                                        <p:tgtEl>
                                          <p:spTgt spid="9"/>
                                        </p:tgtEl>
                                      </p:cBhvr>
                                    </p:animEffect>
                                  </p:childTnLst>
                                </p:cTn>
                              </p:par>
                            </p:childTnLst>
                          </p:cTn>
                        </p:par>
                        <p:par>
                          <p:cTn fill="hold" id="25" nodeType="afterGroup">
                            <p:stCondLst>
                              <p:cond delay="2000"/>
                            </p:stCondLst>
                            <p:childTnLst>
                              <p:par>
                                <p:cTn fill="hold" grpId="0" id="26" nodeType="afterEffect" presetClass="entr" presetID="2" presetSubtype="2">
                                  <p:stCondLst>
                                    <p:cond delay="0"/>
                                  </p:stCondLst>
                                  <p:childTnLst>
                                    <p:set>
                                      <p:cBhvr>
                                        <p:cTn dur="1" fill="hold" id="27">
                                          <p:stCondLst>
                                            <p:cond delay="0"/>
                                          </p:stCondLst>
                                        </p:cTn>
                                        <p:tgtEl>
                                          <p:spTgt spid="10"/>
                                        </p:tgtEl>
                                        <p:attrNameLst>
                                          <p:attrName>style.visibility</p:attrName>
                                        </p:attrNameLst>
                                      </p:cBhvr>
                                      <p:to>
                                        <p:strVal val="visible"/>
                                      </p:to>
                                    </p:set>
                                    <p:anim calcmode="lin" valueType="num">
                                      <p:cBhvr additive="base">
                                        <p:cTn dur="500" fill="hold" id="28"/>
                                        <p:tgtEl>
                                          <p:spTgt spid="10"/>
                                        </p:tgtEl>
                                        <p:attrNameLst>
                                          <p:attrName>ppt_x</p:attrName>
                                        </p:attrNameLst>
                                      </p:cBhvr>
                                      <p:tavLst>
                                        <p:tav tm="0">
                                          <p:val>
                                            <p:strVal val="1+#ppt_w/2"/>
                                          </p:val>
                                        </p:tav>
                                        <p:tav tm="100000">
                                          <p:val>
                                            <p:strVal val="#ppt_x"/>
                                          </p:val>
                                        </p:tav>
                                      </p:tavLst>
                                    </p:anim>
                                    <p:anim calcmode="lin" valueType="num">
                                      <p:cBhvr additive="base">
                                        <p:cTn dur="500" fill="hold" id="29"/>
                                        <p:tgtEl>
                                          <p:spTgt spid="10"/>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2500"/>
                            </p:stCondLst>
                            <p:childTnLst>
                              <p:par>
                                <p:cTn fill="hold" grpId="0" id="31" nodeType="afterEffect" presetClass="entr" presetID="6" presetSubtype="16">
                                  <p:stCondLst>
                                    <p:cond delay="0"/>
                                  </p:stCondLst>
                                  <p:childTnLst>
                                    <p:set>
                                      <p:cBhvr>
                                        <p:cTn dur="1" fill="hold" id="32">
                                          <p:stCondLst>
                                            <p:cond delay="0"/>
                                          </p:stCondLst>
                                        </p:cTn>
                                        <p:tgtEl>
                                          <p:spTgt spid="11"/>
                                        </p:tgtEl>
                                        <p:attrNameLst>
                                          <p:attrName>style.visibility</p:attrName>
                                        </p:attrNameLst>
                                      </p:cBhvr>
                                      <p:to>
                                        <p:strVal val="visible"/>
                                      </p:to>
                                    </p:set>
                                    <p:animEffect filter="circle(in)" transition="in">
                                      <p:cBhvr>
                                        <p:cTn dur="500" id="33"/>
                                        <p:tgtEl>
                                          <p:spTgt spid="11"/>
                                        </p:tgtEl>
                                      </p:cBhvr>
                                    </p:animEffect>
                                  </p:childTnLst>
                                </p:cTn>
                              </p:par>
                            </p:childTnLst>
                          </p:cTn>
                        </p:par>
                        <p:par>
                          <p:cTn fill="hold" id="34" nodeType="afterGroup">
                            <p:stCondLst>
                              <p:cond delay="3000"/>
                            </p:stCondLst>
                            <p:childTnLst>
                              <p:par>
                                <p:cTn fill="hold" grpId="0" id="35" nodeType="afterEffect" presetClass="entr" presetID="2" presetSubtype="2">
                                  <p:stCondLst>
                                    <p:cond delay="0"/>
                                  </p:stCondLst>
                                  <p:childTnLst>
                                    <p:set>
                                      <p:cBhvr>
                                        <p:cTn dur="1" fill="hold" id="36">
                                          <p:stCondLst>
                                            <p:cond delay="0"/>
                                          </p:stCondLst>
                                        </p:cTn>
                                        <p:tgtEl>
                                          <p:spTgt spid="12"/>
                                        </p:tgtEl>
                                        <p:attrNameLst>
                                          <p:attrName>style.visibility</p:attrName>
                                        </p:attrNameLst>
                                      </p:cBhvr>
                                      <p:to>
                                        <p:strVal val="visible"/>
                                      </p:to>
                                    </p:set>
                                    <p:anim calcmode="lin" valueType="num">
                                      <p:cBhvr additive="base">
                                        <p:cTn dur="500" fill="hold" id="37"/>
                                        <p:tgtEl>
                                          <p:spTgt spid="12"/>
                                        </p:tgtEl>
                                        <p:attrNameLst>
                                          <p:attrName>ppt_x</p:attrName>
                                        </p:attrNameLst>
                                      </p:cBhvr>
                                      <p:tavLst>
                                        <p:tav tm="0">
                                          <p:val>
                                            <p:strVal val="1+#ppt_w/2"/>
                                          </p:val>
                                        </p:tav>
                                        <p:tav tm="100000">
                                          <p:val>
                                            <p:strVal val="#ppt_x"/>
                                          </p:val>
                                        </p:tav>
                                      </p:tavLst>
                                    </p:anim>
                                    <p:anim calcmode="lin" valueType="num">
                                      <p:cBhvr additive="base">
                                        <p:cTn dur="500" fill="hold" id="38"/>
                                        <p:tgtEl>
                                          <p:spTgt spid="12"/>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3500"/>
                            </p:stCondLst>
                            <p:childTnLst>
                              <p:par>
                                <p:cTn fill="hold" grpId="0" id="40" nodeType="afterEffect" presetClass="entr" presetID="6" presetSubtype="16">
                                  <p:stCondLst>
                                    <p:cond delay="0"/>
                                  </p:stCondLst>
                                  <p:childTnLst>
                                    <p:set>
                                      <p:cBhvr>
                                        <p:cTn dur="1" fill="hold" id="41">
                                          <p:stCondLst>
                                            <p:cond delay="0"/>
                                          </p:stCondLst>
                                        </p:cTn>
                                        <p:tgtEl>
                                          <p:spTgt spid="13"/>
                                        </p:tgtEl>
                                        <p:attrNameLst>
                                          <p:attrName>style.visibility</p:attrName>
                                        </p:attrNameLst>
                                      </p:cBhvr>
                                      <p:to>
                                        <p:strVal val="visible"/>
                                      </p:to>
                                    </p:set>
                                    <p:animEffect filter="circle(in)" transition="in">
                                      <p:cBhvr>
                                        <p:cTn dur="500" id="42"/>
                                        <p:tgtEl>
                                          <p:spTgt spid="13"/>
                                        </p:tgtEl>
                                      </p:cBhvr>
                                    </p:animEffect>
                                  </p:childTnLst>
                                </p:cTn>
                              </p:par>
                            </p:childTnLst>
                          </p:cTn>
                        </p:par>
                        <p:par>
                          <p:cTn fill="hold" id="43" nodeType="afterGroup">
                            <p:stCondLst>
                              <p:cond delay="4000"/>
                            </p:stCondLst>
                            <p:childTnLst>
                              <p:par>
                                <p:cTn fill="hold" grpId="0" id="44" nodeType="afterEffect" presetClass="entr" presetID="2" presetSubtype="2">
                                  <p:stCondLst>
                                    <p:cond delay="0"/>
                                  </p:stCondLst>
                                  <p:childTnLst>
                                    <p:set>
                                      <p:cBhvr>
                                        <p:cTn dur="1" fill="hold" id="45">
                                          <p:stCondLst>
                                            <p:cond delay="0"/>
                                          </p:stCondLst>
                                        </p:cTn>
                                        <p:tgtEl>
                                          <p:spTgt spid="14"/>
                                        </p:tgtEl>
                                        <p:attrNameLst>
                                          <p:attrName>style.visibility</p:attrName>
                                        </p:attrNameLst>
                                      </p:cBhvr>
                                      <p:to>
                                        <p:strVal val="visible"/>
                                      </p:to>
                                    </p:set>
                                    <p:anim calcmode="lin" valueType="num">
                                      <p:cBhvr additive="base">
                                        <p:cTn dur="500" fill="hold" id="46"/>
                                        <p:tgtEl>
                                          <p:spTgt spid="14"/>
                                        </p:tgtEl>
                                        <p:attrNameLst>
                                          <p:attrName>ppt_x</p:attrName>
                                        </p:attrNameLst>
                                      </p:cBhvr>
                                      <p:tavLst>
                                        <p:tav tm="0">
                                          <p:val>
                                            <p:strVal val="1+#ppt_w/2"/>
                                          </p:val>
                                        </p:tav>
                                        <p:tav tm="100000">
                                          <p:val>
                                            <p:strVal val="#ppt_x"/>
                                          </p:val>
                                        </p:tav>
                                      </p:tavLst>
                                    </p:anim>
                                    <p:anim calcmode="lin" valueType="num">
                                      <p:cBhvr additive="base">
                                        <p:cTn dur="500" fill="hold" id="47"/>
                                        <p:tgtEl>
                                          <p:spTgt spid="14"/>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4500"/>
                            </p:stCondLst>
                            <p:childTnLst>
                              <p:par>
                                <p:cTn fill="hold" grpId="0" id="49" nodeType="afterEffect" presetClass="entr" presetID="6" presetSubtype="16">
                                  <p:stCondLst>
                                    <p:cond delay="0"/>
                                  </p:stCondLst>
                                  <p:childTnLst>
                                    <p:set>
                                      <p:cBhvr>
                                        <p:cTn dur="1" fill="hold" id="50">
                                          <p:stCondLst>
                                            <p:cond delay="0"/>
                                          </p:stCondLst>
                                        </p:cTn>
                                        <p:tgtEl>
                                          <p:spTgt spid="15"/>
                                        </p:tgtEl>
                                        <p:attrNameLst>
                                          <p:attrName>style.visibility</p:attrName>
                                        </p:attrNameLst>
                                      </p:cBhvr>
                                      <p:to>
                                        <p:strVal val="visible"/>
                                      </p:to>
                                    </p:set>
                                    <p:animEffect filter="circle(in)" transition="in">
                                      <p:cBhvr>
                                        <p:cTn dur="500" id="51"/>
                                        <p:tgtEl>
                                          <p:spTgt spid="15"/>
                                        </p:tgtEl>
                                      </p:cBhvr>
                                    </p:animEffect>
                                  </p:childTnLst>
                                </p:cTn>
                              </p:par>
                            </p:childTnLst>
                          </p:cTn>
                        </p:par>
                        <p:par>
                          <p:cTn fill="hold" id="52" nodeType="afterGroup">
                            <p:stCondLst>
                              <p:cond delay="5000"/>
                            </p:stCondLst>
                            <p:childTnLst>
                              <p:par>
                                <p:cTn fill="hold" grpId="0" id="53" nodeType="afterEffect" presetClass="entr" presetID="2" presetSubtype="2">
                                  <p:stCondLst>
                                    <p:cond delay="0"/>
                                  </p:stCondLst>
                                  <p:childTnLst>
                                    <p:set>
                                      <p:cBhvr>
                                        <p:cTn dur="1" fill="hold" id="54">
                                          <p:stCondLst>
                                            <p:cond delay="0"/>
                                          </p:stCondLst>
                                        </p:cTn>
                                        <p:tgtEl>
                                          <p:spTgt spid="16"/>
                                        </p:tgtEl>
                                        <p:attrNameLst>
                                          <p:attrName>style.visibility</p:attrName>
                                        </p:attrNameLst>
                                      </p:cBhvr>
                                      <p:to>
                                        <p:strVal val="visible"/>
                                      </p:to>
                                    </p:set>
                                    <p:anim calcmode="lin" valueType="num">
                                      <p:cBhvr additive="base">
                                        <p:cTn dur="500" fill="hold" id="55"/>
                                        <p:tgtEl>
                                          <p:spTgt spid="16"/>
                                        </p:tgtEl>
                                        <p:attrNameLst>
                                          <p:attrName>ppt_x</p:attrName>
                                        </p:attrNameLst>
                                      </p:cBhvr>
                                      <p:tavLst>
                                        <p:tav tm="0">
                                          <p:val>
                                            <p:strVal val="1+#ppt_w/2"/>
                                          </p:val>
                                        </p:tav>
                                        <p:tav tm="100000">
                                          <p:val>
                                            <p:strVal val="#ppt_x"/>
                                          </p:val>
                                        </p:tav>
                                      </p:tavLst>
                                    </p:anim>
                                    <p:anim calcmode="lin" valueType="num">
                                      <p:cBhvr additive="base">
                                        <p:cTn dur="500" fill="hold" id="56"/>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P grpId="0" spid="7"/>
      <p:bldP grpId="0" spid="9"/>
      <p:bldP grpId="0" spid="10"/>
      <p:bldP grpId="0" spid="11"/>
      <p:bldP grpId="0" spid="12"/>
      <p:bldP grpId="0" spid="13"/>
      <p:bldP grpId="0" spid="14"/>
      <p:bldP grpId="0" spid="15"/>
      <p:bldP grpId="0" spid="16"/>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 name="椭圆 33"/>
          <p:cNvSpPr/>
          <p:nvPr/>
        </p:nvSpPr>
        <p:spPr>
          <a:xfrm>
            <a:off x="3822943" y="1275606"/>
            <a:ext cx="1152128" cy="1152128"/>
          </a:xfrm>
          <a:prstGeom prst="ellipse">
            <a:avLst/>
          </a:prstGeom>
          <a:solidFill>
            <a:srgbClr val="FFFFFF">
              <a:alpha val="32941"/>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800"/>
              <a:t>logo</a:t>
            </a:r>
          </a:p>
        </p:txBody>
      </p:sp>
      <p:cxnSp>
        <p:nvCxnSpPr>
          <p:cNvPr id="36" name="直接连接符 35"/>
          <p:cNvCxnSpPr/>
          <p:nvPr/>
        </p:nvCxnSpPr>
        <p:spPr>
          <a:xfrm>
            <a:off x="2204506" y="2787774"/>
            <a:ext cx="42484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2204506" y="3723878"/>
            <a:ext cx="42484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204506" y="2931790"/>
            <a:ext cx="4248472" cy="579120"/>
          </a:xfrm>
          <a:prstGeom prst="rect">
            <a:avLst/>
          </a:prstGeom>
          <a:noFill/>
        </p:spPr>
        <p:txBody>
          <a:bodyPr rtlCol="0" wrap="square">
            <a:spAutoFit/>
          </a:bodyPr>
          <a:lstStyle/>
          <a:p>
            <a:pPr algn="ctr"/>
            <a:r>
              <a:rPr altLang="zh-CN" b="1" lang="en-US" smtClean="0" sz="3200">
                <a:solidFill>
                  <a:schemeClr val="bg1"/>
                </a:solidFill>
                <a:latin charset="-122" pitchFamily="34" typeface="微软雅黑"/>
                <a:ea charset="-122" pitchFamily="34" typeface="微软雅黑"/>
              </a:rPr>
              <a:t>Thank You</a:t>
            </a:r>
          </a:p>
        </p:txBody>
      </p:sp>
      <p:sp>
        <p:nvSpPr>
          <p:cNvPr id="39" name="TextBox 38"/>
          <p:cNvSpPr txBox="1"/>
          <p:nvPr/>
        </p:nvSpPr>
        <p:spPr>
          <a:xfrm>
            <a:off x="2780570" y="3949774"/>
            <a:ext cx="3096344" cy="304800"/>
          </a:xfrm>
          <a:prstGeom prst="rect">
            <a:avLst/>
          </a:prstGeom>
          <a:noFill/>
        </p:spPr>
        <p:txBody>
          <a:bodyPr rtlCol="0" wrap="square">
            <a:spAutoFit/>
          </a:bodyPr>
          <a:lstStyle/>
          <a:p>
            <a:pPr algn="ctr"/>
            <a:r>
              <a:rPr altLang="zh-CN" lang="en-US" smtClean="0" sz="1400">
                <a:solidFill>
                  <a:schemeClr val="bg1"/>
                </a:solidFill>
                <a:latin charset="-122" pitchFamily="34" typeface="微软雅黑"/>
                <a:ea charset="-122" pitchFamily="34" typeface="微软雅黑"/>
              </a:rPr>
              <a:t>Freedom  design  by  Jenny</a:t>
            </a:r>
          </a:p>
        </p:txBody>
      </p:sp>
    </p:spTree>
    <p:extLst>
      <p:ext uri="{BB962C8B-B14F-4D97-AF65-F5344CB8AC3E}">
        <p14:creationId val="3673710264"/>
      </p:ext>
    </p:extLst>
  </p:cSld>
  <p:clrMapOvr>
    <a:masterClrMapping/>
  </p:clrMapOvr>
  <mc:AlternateContent>
    <mc:Choice Requires="p14">
      <p:transition advClick="0" p14:dur="250">
        <p:wipe/>
      </p:transition>
    </mc:Choice>
    <mc:Fallback>
      <p:transition advClick="0">
        <p:wip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34"/>
                                        </p:tgtEl>
                                        <p:attrNameLst>
                                          <p:attrName>style.visibility</p:attrName>
                                        </p:attrNameLst>
                                      </p:cBhvr>
                                      <p:to>
                                        <p:strVal val="visible"/>
                                      </p:to>
                                    </p:set>
                                    <p:animEffect filter="fade" transition="in">
                                      <p:cBhvr>
                                        <p:cTn dur="1000" id="7"/>
                                        <p:tgtEl>
                                          <p:spTgt spid="34"/>
                                        </p:tgtEl>
                                      </p:cBhvr>
                                    </p:animEffect>
                                    <p:anim calcmode="lin" valueType="num">
                                      <p:cBhvr>
                                        <p:cTn dur="1000" fill="hold" id="8"/>
                                        <p:tgtEl>
                                          <p:spTgt spid="34"/>
                                        </p:tgtEl>
                                        <p:attrNameLst>
                                          <p:attrName>ppt_x</p:attrName>
                                        </p:attrNameLst>
                                      </p:cBhvr>
                                      <p:tavLst>
                                        <p:tav tm="0">
                                          <p:val>
                                            <p:strVal val="#ppt_x"/>
                                          </p:val>
                                        </p:tav>
                                        <p:tav tm="100000">
                                          <p:val>
                                            <p:strVal val="#ppt_x"/>
                                          </p:val>
                                        </p:tav>
                                      </p:tavLst>
                                    </p:anim>
                                    <p:anim calcmode="lin" valueType="num">
                                      <p:cBhvr>
                                        <p:cTn dur="1000" fill="hold" id="9"/>
                                        <p:tgtEl>
                                          <p:spTgt spid="3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 presetSubtype="8">
                                  <p:stCondLst>
                                    <p:cond delay="0"/>
                                  </p:stCondLst>
                                  <p:childTnLst>
                                    <p:set>
                                      <p:cBhvr>
                                        <p:cTn dur="1" fill="hold" id="12">
                                          <p:stCondLst>
                                            <p:cond delay="0"/>
                                          </p:stCondLst>
                                        </p:cTn>
                                        <p:tgtEl>
                                          <p:spTgt spid="36"/>
                                        </p:tgtEl>
                                        <p:attrNameLst>
                                          <p:attrName>style.visibility</p:attrName>
                                        </p:attrNameLst>
                                      </p:cBhvr>
                                      <p:to>
                                        <p:strVal val="visible"/>
                                      </p:to>
                                    </p:set>
                                    <p:anim calcmode="lin" valueType="num">
                                      <p:cBhvr additive="base">
                                        <p:cTn dur="500" fill="hold" id="13"/>
                                        <p:tgtEl>
                                          <p:spTgt spid="36"/>
                                        </p:tgtEl>
                                        <p:attrNameLst>
                                          <p:attrName>ppt_x</p:attrName>
                                        </p:attrNameLst>
                                      </p:cBhvr>
                                      <p:tavLst>
                                        <p:tav tm="0">
                                          <p:val>
                                            <p:strVal val="0-#ppt_w/2"/>
                                          </p:val>
                                        </p:tav>
                                        <p:tav tm="100000">
                                          <p:val>
                                            <p:strVal val="#ppt_x"/>
                                          </p:val>
                                        </p:tav>
                                      </p:tavLst>
                                    </p:anim>
                                    <p:anim calcmode="lin" valueType="num">
                                      <p:cBhvr additive="base">
                                        <p:cTn dur="500" fill="hold" id="14"/>
                                        <p:tgtEl>
                                          <p:spTgt spid="36"/>
                                        </p:tgtEl>
                                        <p:attrNameLst>
                                          <p:attrName>ppt_y</p:attrName>
                                        </p:attrNameLst>
                                      </p:cBhvr>
                                      <p:tavLst>
                                        <p:tav tm="0">
                                          <p:val>
                                            <p:strVal val="#ppt_y"/>
                                          </p:val>
                                        </p:tav>
                                        <p:tav tm="100000">
                                          <p:val>
                                            <p:strVal val="#ppt_y"/>
                                          </p:val>
                                        </p:tav>
                                      </p:tavLst>
                                    </p:anim>
                                  </p:childTnLst>
                                </p:cTn>
                              </p:par>
                              <p:par>
                                <p:cTn fill="hold" id="15" nodeType="withEffect" presetClass="entr" presetID="2" presetSubtype="2">
                                  <p:stCondLst>
                                    <p:cond delay="0"/>
                                  </p:stCondLst>
                                  <p:childTnLst>
                                    <p:set>
                                      <p:cBhvr>
                                        <p:cTn dur="1" fill="hold" id="16">
                                          <p:stCondLst>
                                            <p:cond delay="0"/>
                                          </p:stCondLst>
                                        </p:cTn>
                                        <p:tgtEl>
                                          <p:spTgt spid="37"/>
                                        </p:tgtEl>
                                        <p:attrNameLst>
                                          <p:attrName>style.visibility</p:attrName>
                                        </p:attrNameLst>
                                      </p:cBhvr>
                                      <p:to>
                                        <p:strVal val="visible"/>
                                      </p:to>
                                    </p:set>
                                    <p:anim calcmode="lin" valueType="num">
                                      <p:cBhvr additive="base">
                                        <p:cTn dur="500" fill="hold" id="17"/>
                                        <p:tgtEl>
                                          <p:spTgt spid="37"/>
                                        </p:tgtEl>
                                        <p:attrNameLst>
                                          <p:attrName>ppt_x</p:attrName>
                                        </p:attrNameLst>
                                      </p:cBhvr>
                                      <p:tavLst>
                                        <p:tav tm="0">
                                          <p:val>
                                            <p:strVal val="1+#ppt_w/2"/>
                                          </p:val>
                                        </p:tav>
                                        <p:tav tm="100000">
                                          <p:val>
                                            <p:strVal val="#ppt_x"/>
                                          </p:val>
                                        </p:tav>
                                      </p:tavLst>
                                    </p:anim>
                                    <p:anim calcmode="lin" valueType="num">
                                      <p:cBhvr additive="base">
                                        <p:cTn dur="500" fill="hold" id="18"/>
                                        <p:tgtEl>
                                          <p:spTgt spid="3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41" presetSubtype="0">
                                  <p:stCondLst>
                                    <p:cond delay="0"/>
                                  </p:stCondLst>
                                  <p:iterate type="lt">
                                    <p:tmPct val="10000"/>
                                  </p:iterate>
                                  <p:childTnLst>
                                    <p:set>
                                      <p:cBhvr>
                                        <p:cTn dur="1" fill="hold" id="21">
                                          <p:stCondLst>
                                            <p:cond delay="0"/>
                                          </p:stCondLst>
                                        </p:cTn>
                                        <p:tgtEl>
                                          <p:spTgt spid="38"/>
                                        </p:tgtEl>
                                        <p:attrNameLst>
                                          <p:attrName>style.visibility</p:attrName>
                                        </p:attrNameLst>
                                      </p:cBhvr>
                                      <p:to>
                                        <p:strVal val="visible"/>
                                      </p:to>
                                    </p:set>
                                    <p:anim calcmode="lin" valueType="num">
                                      <p:cBhvr>
                                        <p:cTn dur="500" fill="hold" id="22"/>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3"/>
                                        <p:tgtEl>
                                          <p:spTgt spid="38"/>
                                        </p:tgtEl>
                                        <p:attrNameLst>
                                          <p:attrName>ppt_y</p:attrName>
                                        </p:attrNameLst>
                                      </p:cBhvr>
                                      <p:tavLst>
                                        <p:tav tm="0">
                                          <p:val>
                                            <p:strVal val="#ppt_y"/>
                                          </p:val>
                                        </p:tav>
                                        <p:tav tm="100000">
                                          <p:val>
                                            <p:strVal val="#ppt_y"/>
                                          </p:val>
                                        </p:tav>
                                      </p:tavLst>
                                    </p:anim>
                                    <p:anim calcmode="lin" valueType="num">
                                      <p:cBhvr>
                                        <p:cTn dur="500" fill="hold" id="24"/>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5"/>
                                        <p:tgtEl>
                                          <p:spTgt spid="3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6" tmFilter="0,0; .5, 1; 1, 1"/>
                                        <p:tgtEl>
                                          <p:spTgt spid="38"/>
                                        </p:tgtEl>
                                      </p:cBhvr>
                                    </p:animEffect>
                                  </p:childTnLst>
                                </p:cTn>
                              </p:par>
                            </p:childTnLst>
                          </p:cTn>
                        </p:par>
                        <p:par>
                          <p:cTn fill="hold" id="27" nodeType="afterGroup">
                            <p:stCondLst>
                              <p:cond delay="2000"/>
                            </p:stCondLst>
                            <p:childTnLst>
                              <p:par>
                                <p:cTn fill="hold" grpId="0" id="28" nodeType="afterEffect" presetClass="entr" presetID="56" presetSubtype="0">
                                  <p:stCondLst>
                                    <p:cond delay="0"/>
                                  </p:stCondLst>
                                  <p:iterate type="lt">
                                    <p:tmPct val="10000"/>
                                  </p:iterate>
                                  <p:childTnLst>
                                    <p:set>
                                      <p:cBhvr>
                                        <p:cTn dur="1" fill="hold" id="29">
                                          <p:stCondLst>
                                            <p:cond delay="0"/>
                                          </p:stCondLst>
                                        </p:cTn>
                                        <p:tgtEl>
                                          <p:spTgt spid="39"/>
                                        </p:tgtEl>
                                        <p:attrNameLst>
                                          <p:attrName>style.visibility</p:attrName>
                                        </p:attrNameLst>
                                      </p:cBhvr>
                                      <p:to>
                                        <p:strVal val="visible"/>
                                      </p:to>
                                    </p:set>
                                    <p:anim by="(-#ppt_w*2)" calcmode="lin" valueType="num">
                                      <p:cBhvr rctx="PPT">
                                        <p:cTn autoRev="1" dur="250" fill="hold" id="30">
                                          <p:stCondLst>
                                            <p:cond delay="0"/>
                                          </p:stCondLst>
                                        </p:cTn>
                                        <p:tgtEl>
                                          <p:spTgt spid="39"/>
                                        </p:tgtEl>
                                        <p:attrNameLst>
                                          <p:attrName>ppt_w</p:attrName>
                                        </p:attrNameLst>
                                      </p:cBhvr>
                                    </p:anim>
                                    <p:anim by="(#ppt_w*0.50)" calcmode="lin" valueType="num">
                                      <p:cBhvr>
                                        <p:cTn autoRev="1" decel="50000" dur="250" fill="hold" id="31">
                                          <p:stCondLst>
                                            <p:cond delay="0"/>
                                          </p:stCondLst>
                                        </p:cTn>
                                        <p:tgtEl>
                                          <p:spTgt spid="39"/>
                                        </p:tgtEl>
                                        <p:attrNameLst>
                                          <p:attrName>ppt_x</p:attrName>
                                        </p:attrNameLst>
                                      </p:cBhvr>
                                    </p:anim>
                                    <p:anim calcmode="lin" from="(-#ppt_h/2)" to="(#ppt_y)" valueType="num">
                                      <p:cBhvr>
                                        <p:cTn dur="500" fill="hold" id="32">
                                          <p:stCondLst>
                                            <p:cond delay="0"/>
                                          </p:stCondLst>
                                        </p:cTn>
                                        <p:tgtEl>
                                          <p:spTgt spid="39"/>
                                        </p:tgtEl>
                                        <p:attrNameLst>
                                          <p:attrName>ppt_y</p:attrName>
                                        </p:attrNameLst>
                                      </p:cBhvr>
                                    </p:anim>
                                    <p:animRot by="21600000">
                                      <p:cBhvr>
                                        <p:cTn dur="500" fill="hold" id="33">
                                          <p:stCondLst>
                                            <p:cond delay="0"/>
                                          </p:stCondLst>
                                        </p:cTn>
                                        <p:tgtEl>
                                          <p:spTgt spid="39"/>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38"/>
      <p:bldP grpId="0" spid="39"/>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3"/>
          <p:cNvSpPr txBox="1"/>
          <p:nvPr/>
        </p:nvSpPr>
        <p:spPr>
          <a:xfrm>
            <a:off x="3923928" y="2108726"/>
            <a:ext cx="1681480" cy="518160"/>
          </a:xfrm>
          <a:prstGeom prst="rect">
            <a:avLst/>
          </a:prstGeom>
          <a:solidFill>
            <a:schemeClr val="accent6">
              <a:lumMod val="75000"/>
            </a:schemeClr>
          </a:solidFill>
        </p:spPr>
        <p:txBody>
          <a:bodyPr rtlCol="0" wrap="none">
            <a:spAutoFit/>
          </a:bodyPr>
          <a:lstStyle/>
          <a:p>
            <a:r>
              <a:rPr altLang="zh-CN" lang="en-US" smtClean="0" sz="2800">
                <a:solidFill>
                  <a:schemeClr val="bg2">
                    <a:lumMod val="90000"/>
                  </a:schemeClr>
                </a:solidFill>
                <a:latin charset="-122" pitchFamily="34" typeface="微软雅黑"/>
                <a:ea charset="-122" pitchFamily="34" typeface="微软雅黑"/>
              </a:rPr>
              <a:t>Part One</a:t>
            </a:r>
          </a:p>
        </p:txBody>
      </p:sp>
      <p:sp>
        <p:nvSpPr>
          <p:cNvPr id="5" name="TextBox 4"/>
          <p:cNvSpPr txBox="1"/>
          <p:nvPr/>
        </p:nvSpPr>
        <p:spPr>
          <a:xfrm>
            <a:off x="3902790" y="2631946"/>
            <a:ext cx="2829450" cy="518160"/>
          </a:xfrm>
          <a:prstGeom prst="rect">
            <a:avLst/>
          </a:prstGeom>
          <a:noFill/>
        </p:spPr>
        <p:txBody>
          <a:bodyPr rtlCol="0" wrap="square">
            <a:spAutoFit/>
          </a:bodyPr>
          <a:lstStyle/>
          <a:p>
            <a:r>
              <a:rPr altLang="zh-CN" b="1" lang="en-US" smtClean="0" sz="2800">
                <a:solidFill>
                  <a:schemeClr val="accent6">
                    <a:lumMod val="75000"/>
                  </a:schemeClr>
                </a:solidFill>
              </a:rPr>
              <a:t>Enter  Your  Title</a:t>
            </a:r>
          </a:p>
        </p:txBody>
      </p:sp>
      <p:sp>
        <p:nvSpPr>
          <p:cNvPr id="6" name="TextBox 5"/>
          <p:cNvSpPr txBox="1"/>
          <p:nvPr/>
        </p:nvSpPr>
        <p:spPr>
          <a:xfrm>
            <a:off x="2161907" y="1814842"/>
            <a:ext cx="1402080" cy="1554480"/>
          </a:xfrm>
          <a:prstGeom prst="rect">
            <a:avLst/>
          </a:prstGeom>
          <a:noFill/>
        </p:spPr>
        <p:txBody>
          <a:bodyPr rtlCol="0" wrap="none">
            <a:spAutoFit/>
          </a:bodyPr>
          <a:lstStyle/>
          <a:p>
            <a:r>
              <a:rPr altLang="zh-CN" b="1" lang="en-US" smtClean="0" sz="9600">
                <a:solidFill>
                  <a:srgbClr val="FFFFFF"/>
                </a:solidFill>
                <a:latin charset="-128" pitchFamily="18" typeface="Kozuka Mincho Pr6N H"/>
                <a:ea charset="-128" pitchFamily="18" typeface="Kozuka Mincho Pr6N H"/>
              </a:rPr>
              <a:t>01</a:t>
            </a:r>
          </a:p>
        </p:txBody>
      </p:sp>
      <p:cxnSp>
        <p:nvCxnSpPr>
          <p:cNvPr id="7" name="直接连接符 6"/>
          <p:cNvCxnSpPr/>
          <p:nvPr/>
        </p:nvCxnSpPr>
        <p:spPr>
          <a:xfrm>
            <a:off x="2312320" y="3167467"/>
            <a:ext cx="4248472"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312320" y="1819681"/>
            <a:ext cx="4248472"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077532071"/>
      </p:ext>
    </p:extLst>
  </p:cSld>
  <p:clrMapOvr>
    <a:masterClrMapping/>
  </p:clrMapOvr>
  <mc:AlternateContent>
    <mc:Choice Requires="p14">
      <p:transition advClick="0" p14:dur="1600" spd="slow">
        <p14:conveyor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750" id="7"/>
                                        <p:tgtEl>
                                          <p:spTgt spid="7"/>
                                        </p:tgtEl>
                                      </p:cBhvr>
                                    </p:animEffect>
                                    <p:anim calcmode="lin" valueType="num">
                                      <p:cBhvr>
                                        <p:cTn dur="750" fill="hold" id="8"/>
                                        <p:tgtEl>
                                          <p:spTgt spid="7"/>
                                        </p:tgtEl>
                                        <p:attrNameLst>
                                          <p:attrName>ppt_x</p:attrName>
                                        </p:attrNameLst>
                                      </p:cBhvr>
                                      <p:tavLst>
                                        <p:tav tm="0">
                                          <p:val>
                                            <p:strVal val="#ppt_x"/>
                                          </p:val>
                                        </p:tav>
                                        <p:tav tm="100000">
                                          <p:val>
                                            <p:strVal val="#ppt_x"/>
                                          </p:val>
                                        </p:tav>
                                      </p:tavLst>
                                    </p:anim>
                                    <p:anim calcmode="lin" valueType="num">
                                      <p:cBhvr>
                                        <p:cTn dur="750" fill="hold" id="9"/>
                                        <p:tgtEl>
                                          <p:spTgt spid="7"/>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8"/>
                                        </p:tgtEl>
                                        <p:attrNameLst>
                                          <p:attrName>style.visibility</p:attrName>
                                        </p:attrNameLst>
                                      </p:cBhvr>
                                      <p:to>
                                        <p:strVal val="visible"/>
                                      </p:to>
                                    </p:set>
                                    <p:animEffect filter="fade" transition="in">
                                      <p:cBhvr>
                                        <p:cTn dur="750" id="12"/>
                                        <p:tgtEl>
                                          <p:spTgt spid="8"/>
                                        </p:tgtEl>
                                      </p:cBhvr>
                                    </p:animEffect>
                                    <p:anim calcmode="lin" valueType="num">
                                      <p:cBhvr>
                                        <p:cTn dur="750" fill="hold" id="13"/>
                                        <p:tgtEl>
                                          <p:spTgt spid="8"/>
                                        </p:tgtEl>
                                        <p:attrNameLst>
                                          <p:attrName>ppt_x</p:attrName>
                                        </p:attrNameLst>
                                      </p:cBhvr>
                                      <p:tavLst>
                                        <p:tav tm="0">
                                          <p:val>
                                            <p:strVal val="#ppt_x"/>
                                          </p:val>
                                        </p:tav>
                                        <p:tav tm="100000">
                                          <p:val>
                                            <p:strVal val="#ppt_x"/>
                                          </p:val>
                                        </p:tav>
                                      </p:tavLst>
                                    </p:anim>
                                    <p:anim calcmode="lin" valueType="num">
                                      <p:cBhvr>
                                        <p:cTn dur="750" fill="hold" id="14"/>
                                        <p:tgtEl>
                                          <p:spTgt spid="8"/>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750"/>
                            </p:stCondLst>
                            <p:childTnLst>
                              <p:par>
                                <p:cTn fill="hold" grpId="0" id="16" nodeType="afterEffect" presetClass="entr" presetID="22" presetSubtype="4">
                                  <p:stCondLst>
                                    <p:cond delay="0"/>
                                  </p:stCondLst>
                                  <p:childTnLst>
                                    <p:set>
                                      <p:cBhvr>
                                        <p:cTn dur="1" fill="hold" id="17">
                                          <p:stCondLst>
                                            <p:cond delay="0"/>
                                          </p:stCondLst>
                                        </p:cTn>
                                        <p:tgtEl>
                                          <p:spTgt spid="6"/>
                                        </p:tgtEl>
                                        <p:attrNameLst>
                                          <p:attrName>style.visibility</p:attrName>
                                        </p:attrNameLst>
                                      </p:cBhvr>
                                      <p:to>
                                        <p:strVal val="visible"/>
                                      </p:to>
                                    </p:set>
                                    <p:animEffect filter="wipe(down)" transition="in">
                                      <p:cBhvr>
                                        <p:cTn dur="1000" id="18"/>
                                        <p:tgtEl>
                                          <p:spTgt spid="6"/>
                                        </p:tgtEl>
                                      </p:cBhvr>
                                    </p:animEffect>
                                  </p:childTnLst>
                                </p:cTn>
                              </p:par>
                            </p:childTnLst>
                          </p:cTn>
                        </p:par>
                        <p:par>
                          <p:cTn fill="hold" id="19" nodeType="afterGroup">
                            <p:stCondLst>
                              <p:cond delay="1750"/>
                            </p:stCondLst>
                            <p:childTnLst>
                              <p:par>
                                <p:cTn fill="hold" grpId="0" id="20" nodeType="afterEffect" presetClass="entr" presetID="22" presetSubtype="8">
                                  <p:stCondLst>
                                    <p:cond delay="0"/>
                                  </p:stCondLst>
                                  <p:childTnLst>
                                    <p:set>
                                      <p:cBhvr>
                                        <p:cTn dur="1" fill="hold" id="21">
                                          <p:stCondLst>
                                            <p:cond delay="0"/>
                                          </p:stCondLst>
                                        </p:cTn>
                                        <p:tgtEl>
                                          <p:spTgt spid="4"/>
                                        </p:tgtEl>
                                        <p:attrNameLst>
                                          <p:attrName>style.visibility</p:attrName>
                                        </p:attrNameLst>
                                      </p:cBhvr>
                                      <p:to>
                                        <p:strVal val="visible"/>
                                      </p:to>
                                    </p:set>
                                    <p:animEffect filter="wipe(left)" transition="in">
                                      <p:cBhvr>
                                        <p:cTn dur="1000" id="22"/>
                                        <p:tgtEl>
                                          <p:spTgt spid="4"/>
                                        </p:tgtEl>
                                      </p:cBhvr>
                                    </p:animEffect>
                                  </p:childTnLst>
                                </p:cTn>
                              </p:par>
                            </p:childTnLst>
                          </p:cTn>
                        </p:par>
                        <p:par>
                          <p:cTn fill="hold" id="23" nodeType="afterGroup">
                            <p:stCondLst>
                              <p:cond delay="2750"/>
                            </p:stCondLst>
                            <p:childTnLst>
                              <p:par>
                                <p:cTn fill="hold" grpId="0" id="24" nodeType="afterEffect" presetClass="entr" presetID="47" presetSubtype="0">
                                  <p:stCondLst>
                                    <p:cond delay="0"/>
                                  </p:stCondLst>
                                  <p:childTnLst>
                                    <p:set>
                                      <p:cBhvr>
                                        <p:cTn dur="1" fill="hold" id="25">
                                          <p:stCondLst>
                                            <p:cond delay="0"/>
                                          </p:stCondLst>
                                        </p:cTn>
                                        <p:tgtEl>
                                          <p:spTgt spid="5"/>
                                        </p:tgtEl>
                                        <p:attrNameLst>
                                          <p:attrName>style.visibility</p:attrName>
                                        </p:attrNameLst>
                                      </p:cBhvr>
                                      <p:to>
                                        <p:strVal val="visible"/>
                                      </p:to>
                                    </p:set>
                                    <p:animEffect filter="fade" transition="in">
                                      <p:cBhvr>
                                        <p:cTn dur="1000" id="26"/>
                                        <p:tgtEl>
                                          <p:spTgt spid="5"/>
                                        </p:tgtEl>
                                      </p:cBhvr>
                                    </p:animEffect>
                                    <p:anim calcmode="lin" valueType="num">
                                      <p:cBhvr>
                                        <p:cTn dur="1000" fill="hold" id="27"/>
                                        <p:tgtEl>
                                          <p:spTgt spid="5"/>
                                        </p:tgtEl>
                                        <p:attrNameLst>
                                          <p:attrName>ppt_x</p:attrName>
                                        </p:attrNameLst>
                                      </p:cBhvr>
                                      <p:tavLst>
                                        <p:tav tm="0">
                                          <p:val>
                                            <p:strVal val="#ppt_x"/>
                                          </p:val>
                                        </p:tav>
                                        <p:tav tm="100000">
                                          <p:val>
                                            <p:strVal val="#ppt_x"/>
                                          </p:val>
                                        </p:tav>
                                      </p:tavLst>
                                    </p:anim>
                                    <p:anim calcmode="lin" valueType="num">
                                      <p:cBhvr>
                                        <p:cTn dur="1000" fill="hold" id="28"/>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1" name="组合 30"/>
          <p:cNvGrpSpPr/>
          <p:nvPr/>
        </p:nvGrpSpPr>
        <p:grpSpPr>
          <a:xfrm>
            <a:off x="1215154" y="1491630"/>
            <a:ext cx="831692" cy="792088"/>
            <a:chOff x="1215154" y="1491630"/>
            <a:chExt cx="831692" cy="792088"/>
          </a:xfrm>
        </p:grpSpPr>
        <p:sp>
          <p:nvSpPr>
            <p:cNvPr id="6" name="正五边形 5"/>
            <p:cNvSpPr/>
            <p:nvPr/>
          </p:nvSpPr>
          <p:spPr>
            <a:xfrm>
              <a:off x="1215154" y="1491630"/>
              <a:ext cx="831692" cy="792088"/>
            </a:xfrm>
            <a:prstGeom prst="pentagon">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72"/>
            <p:cNvSpPr>
              <a:spLocks noEditPoints="1"/>
            </p:cNvSpPr>
            <p:nvPr/>
          </p:nvSpPr>
          <p:spPr bwMode="auto">
            <a:xfrm>
              <a:off x="1409961" y="1687714"/>
              <a:ext cx="485110" cy="485984"/>
            </a:xfrm>
            <a:custGeom>
              <a:gdLst>
                <a:gd fmla="*/ 337 w 411" name="T0"/>
                <a:gd fmla="*/ 198 h 412" name="T1"/>
                <a:gd fmla="*/ 284 w 411" name="T2"/>
                <a:gd fmla="*/ 220 h 412" name="T3"/>
                <a:gd fmla="*/ 249 w 411" name="T4"/>
                <a:gd fmla="*/ 185 h 412" name="T5"/>
                <a:gd fmla="*/ 283 w 411" name="T6"/>
                <a:gd fmla="*/ 107 h 412" name="T7"/>
                <a:gd fmla="*/ 176 w 411" name="T8"/>
                <a:gd fmla="*/ 0 h 412" name="T9"/>
                <a:gd fmla="*/ 68 w 411" name="T10"/>
                <a:gd fmla="*/ 107 h 412" name="T11"/>
                <a:gd fmla="*/ 116 w 411" name="T12"/>
                <a:gd fmla="*/ 196 h 412" name="T13"/>
                <a:gd fmla="*/ 96 w 411" name="T14"/>
                <a:gd fmla="*/ 266 h 412" name="T15"/>
                <a:gd fmla="*/ 74 w 411" name="T16"/>
                <a:gd fmla="*/ 263 h 412" name="T17"/>
                <a:gd fmla="*/ 0 w 411" name="T18"/>
                <a:gd fmla="*/ 337 h 412" name="T19"/>
                <a:gd fmla="*/ 74 w 411" name="T20"/>
                <a:gd fmla="*/ 412 h 412" name="T21"/>
                <a:gd fmla="*/ 149 w 411" name="T22"/>
                <a:gd fmla="*/ 337 h 412" name="T23"/>
                <a:gd fmla="*/ 110 w 411" name="T24"/>
                <a:gd fmla="*/ 272 h 412" name="T25"/>
                <a:gd fmla="*/ 130 w 411" name="T26"/>
                <a:gd fmla="*/ 204 h 412" name="T27"/>
                <a:gd fmla="*/ 176 w 411" name="T28"/>
                <a:gd fmla="*/ 214 h 412" name="T29"/>
                <a:gd fmla="*/ 238 w 411" name="T30"/>
                <a:gd fmla="*/ 195 h 412" name="T31"/>
                <a:gd fmla="*/ 275 w 411" name="T32"/>
                <a:gd fmla="*/ 232 h 412" name="T33"/>
                <a:gd fmla="*/ 262 w 411" name="T34"/>
                <a:gd fmla="*/ 273 h 412" name="T35"/>
                <a:gd fmla="*/ 337 w 411" name="T36"/>
                <a:gd fmla="*/ 347 h 412" name="T37"/>
                <a:gd fmla="*/ 411 w 411" name="T38"/>
                <a:gd fmla="*/ 273 h 412" name="T39"/>
                <a:gd fmla="*/ 337 w 411" name="T40"/>
                <a:gd fmla="*/ 198 h 412" name="T41"/>
                <a:gd fmla="*/ 134 w 411" name="T42"/>
                <a:gd fmla="*/ 337 h 412" name="T43"/>
                <a:gd fmla="*/ 74 w 411" name="T44"/>
                <a:gd fmla="*/ 397 h 412" name="T45"/>
                <a:gd fmla="*/ 14 w 411" name="T46"/>
                <a:gd fmla="*/ 337 h 412" name="T47"/>
                <a:gd fmla="*/ 74 w 411" name="T48"/>
                <a:gd fmla="*/ 278 h 412" name="T49"/>
                <a:gd fmla="*/ 134 w 411" name="T50"/>
                <a:gd fmla="*/ 337 h 412" name="T51"/>
                <a:gd fmla="*/ 83 w 411" name="T52"/>
                <a:gd fmla="*/ 107 h 412" name="T53"/>
                <a:gd fmla="*/ 176 w 411" name="T54"/>
                <a:gd fmla="*/ 14 h 412" name="T55"/>
                <a:gd fmla="*/ 268 w 411" name="T56"/>
                <a:gd fmla="*/ 107 h 412" name="T57"/>
                <a:gd fmla="*/ 176 w 411" name="T58"/>
                <a:gd fmla="*/ 200 h 412" name="T59"/>
                <a:gd fmla="*/ 83 w 411" name="T60"/>
                <a:gd fmla="*/ 107 h 412" name="T61"/>
                <a:gd fmla="*/ 337 w 411" name="T62"/>
                <a:gd fmla="*/ 332 h 412" name="T63"/>
                <a:gd fmla="*/ 277 w 411" name="T64"/>
                <a:gd fmla="*/ 273 h 412" name="T65"/>
                <a:gd fmla="*/ 337 w 411" name="T66"/>
                <a:gd fmla="*/ 213 h 412" name="T67"/>
                <a:gd fmla="*/ 397 w 411" name="T68"/>
                <a:gd fmla="*/ 273 h 412" name="T69"/>
                <a:gd fmla="*/ 337 w 411" name="T70"/>
                <a:gd fmla="*/ 332 h 41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12" w="411">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accent6">
                <a:lumMod val="75000"/>
              </a:schemeClr>
            </a:solidFill>
            <a:ln>
              <a:noFill/>
            </a:ln>
          </p:spPr>
          <p:txBody>
            <a:bodyPr anchor="t" anchorCtr="0" bIns="34286" compatLnSpc="1" lIns="68571" numCol="1" rIns="68571" tIns="34286" vert="horz" wrap="square">
              <a:prstTxWarp prst="textNoShape">
                <a:avLst/>
              </a:prstTxWarp>
            </a:bodyPr>
            <a:lstStyle>
              <a:lvl1pPr indent="0" marL="0">
                <a:defRPr sz="1100">
                  <a:latin typeface="+mn-lt"/>
                  <a:ea typeface="+mn-ea"/>
                  <a:cs typeface="+mn-cs"/>
                </a:defRPr>
              </a:lvl1pPr>
              <a:lvl2pPr indent="0" marL="457200">
                <a:defRPr sz="1100">
                  <a:latin typeface="+mn-lt"/>
                  <a:ea typeface="+mn-ea"/>
                  <a:cs typeface="+mn-cs"/>
                </a:defRPr>
              </a:lvl2pPr>
              <a:lvl3pPr indent="0" marL="914400">
                <a:defRPr sz="1100">
                  <a:latin typeface="+mn-lt"/>
                  <a:ea typeface="+mn-ea"/>
                  <a:cs typeface="+mn-cs"/>
                </a:defRPr>
              </a:lvl3pPr>
              <a:lvl4pPr indent="0" marL="1371600">
                <a:defRPr sz="1100">
                  <a:latin typeface="+mn-lt"/>
                  <a:ea typeface="+mn-ea"/>
                  <a:cs typeface="+mn-cs"/>
                </a:defRPr>
              </a:lvl4pPr>
              <a:lvl5pPr indent="0" marL="1828800">
                <a:defRPr sz="1100">
                  <a:latin typeface="+mn-lt"/>
                  <a:ea typeface="+mn-ea"/>
                  <a:cs typeface="+mn-cs"/>
                </a:defRPr>
              </a:lvl5pPr>
              <a:lvl6pPr indent="0" marL="2286000">
                <a:defRPr sz="1100">
                  <a:latin typeface="+mn-lt"/>
                  <a:ea typeface="+mn-ea"/>
                  <a:cs typeface="+mn-cs"/>
                </a:defRPr>
              </a:lvl6pPr>
              <a:lvl7pPr indent="0" marL="2743200">
                <a:defRPr sz="1100">
                  <a:latin typeface="+mn-lt"/>
                  <a:ea typeface="+mn-ea"/>
                  <a:cs typeface="+mn-cs"/>
                </a:defRPr>
              </a:lvl7pPr>
              <a:lvl8pPr indent="0" marL="3200400">
                <a:defRPr sz="1100">
                  <a:latin typeface="+mn-lt"/>
                  <a:ea typeface="+mn-ea"/>
                  <a:cs typeface="+mn-cs"/>
                </a:defRPr>
              </a:lvl8pPr>
              <a:lvl9pPr indent="0" marL="3657600">
                <a:defRPr sz="1100">
                  <a:latin typeface="+mn-lt"/>
                  <a:ea typeface="+mn-ea"/>
                  <a:cs typeface="+mn-cs"/>
                </a:defRPr>
              </a:lvl9pPr>
            </a:lstStyle>
            <a:p>
              <a:endParaRPr lang="en-US"/>
            </a:p>
          </p:txBody>
        </p:sp>
      </p:grpSp>
      <p:sp>
        <p:nvSpPr>
          <p:cNvPr id="8" name="TextBox 7"/>
          <p:cNvSpPr txBox="1"/>
          <p:nvPr/>
        </p:nvSpPr>
        <p:spPr>
          <a:xfrm>
            <a:off x="658522" y="2642119"/>
            <a:ext cx="1944956" cy="944880"/>
          </a:xfrm>
          <a:prstGeom prst="rect">
            <a:avLst/>
          </a:prstGeom>
          <a:noFill/>
        </p:spPr>
        <p:txBody>
          <a:bodyPr rtlCol="0" wrap="square">
            <a:spAutoFit/>
          </a:bodyPr>
          <a:lstStyle/>
          <a:p>
            <a:r>
              <a:rPr altLang="zh-CN" lang="en-US" smtClean="0" sz="1400"/>
              <a:t>You can click here to enter you text. You can click here to enter you text.</a:t>
            </a:r>
          </a:p>
        </p:txBody>
      </p:sp>
      <p:grpSp>
        <p:nvGrpSpPr>
          <p:cNvPr id="13" name="组合 12"/>
          <p:cNvGrpSpPr/>
          <p:nvPr/>
        </p:nvGrpSpPr>
        <p:grpSpPr>
          <a:xfrm>
            <a:off x="6401950" y="2697972"/>
            <a:ext cx="831692" cy="792088"/>
            <a:chOff x="5198629" y="2697972"/>
            <a:chExt cx="831692" cy="792088"/>
          </a:xfrm>
        </p:grpSpPr>
        <p:sp>
          <p:nvSpPr>
            <p:cNvPr id="11" name="正五边形 10"/>
            <p:cNvSpPr/>
            <p:nvPr/>
          </p:nvSpPr>
          <p:spPr>
            <a:xfrm>
              <a:off x="5198629" y="2697972"/>
              <a:ext cx="831692" cy="792088"/>
            </a:xfrm>
            <a:prstGeom prst="pentagon">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13"/>
            <p:cNvSpPr>
              <a:spLocks noEditPoints="1"/>
            </p:cNvSpPr>
            <p:nvPr/>
          </p:nvSpPr>
          <p:spPr bwMode="auto">
            <a:xfrm>
              <a:off x="5483086" y="2905621"/>
              <a:ext cx="262778" cy="484369"/>
            </a:xfrm>
            <a:custGeom>
              <a:gdLst>
                <a:gd fmla="*/ 2 w 122" name="T0"/>
                <a:gd fmla="*/ 65 h 225" name="T1"/>
                <a:gd fmla="*/ 14 w 122" name="T2"/>
                <a:gd fmla="*/ 77 h 225" name="T3"/>
                <a:gd fmla="*/ 17 w 122" name="T4"/>
                <a:gd fmla="*/ 76 h 225" name="T5"/>
                <a:gd fmla="*/ 119 w 122" name="T6"/>
                <a:gd fmla="*/ 42 h 225" name="T7"/>
                <a:gd fmla="*/ 119 w 122" name="T8"/>
                <a:gd fmla="*/ 30 h 225" name="T9"/>
                <a:gd fmla="*/ 105 w 122" name="T10"/>
                <a:gd fmla="*/ 23 h 225" name="T11"/>
                <a:gd fmla="*/ 3 w 122" name="T12"/>
                <a:gd fmla="*/ 57 h 225" name="T13"/>
                <a:gd fmla="*/ 108 w 122" name="T14"/>
                <a:gd fmla="*/ 28 h 225" name="T15"/>
                <a:gd fmla="*/ 114 w 122" name="T16"/>
                <a:gd fmla="*/ 35 h 225" name="T17"/>
                <a:gd fmla="*/ 111 w 122" name="T18"/>
                <a:gd fmla="*/ 42 h 225" name="T19"/>
                <a:gd fmla="*/ 14 w 122" name="T20"/>
                <a:gd fmla="*/ 71 h 225" name="T21"/>
                <a:gd fmla="*/ 9 w 122" name="T22"/>
                <a:gd fmla="*/ 67 h 225" name="T23"/>
                <a:gd fmla="*/ 8 w 122" name="T24"/>
                <a:gd fmla="*/ 59 h 225" name="T25"/>
                <a:gd fmla="*/ 106 w 122" name="T26"/>
                <a:gd fmla="*/ 28 h 225" name="T27"/>
                <a:gd fmla="*/ 14 w 122" name="T28"/>
                <a:gd fmla="*/ 43 h 225" name="T29"/>
                <a:gd fmla="*/ 66 w 122" name="T30"/>
                <a:gd fmla="*/ 28 h 225" name="T31"/>
                <a:gd fmla="*/ 73 w 122" name="T32"/>
                <a:gd fmla="*/ 10 h 225" name="T33"/>
                <a:gd fmla="*/ 9 w 122" name="T34"/>
                <a:gd fmla="*/ 17 h 225" name="T35"/>
                <a:gd fmla="*/ 3 w 122" name="T36"/>
                <a:gd fmla="*/ 35 h 225" name="T37"/>
                <a:gd fmla="*/ 61 w 122" name="T38"/>
                <a:gd fmla="*/ 8 h 225" name="T39"/>
                <a:gd fmla="*/ 67 w 122" name="T40"/>
                <a:gd fmla="*/ 12 h 225" name="T41"/>
                <a:gd fmla="*/ 65 w 122" name="T42"/>
                <a:gd fmla="*/ 22 h 225" name="T43"/>
                <a:gd fmla="*/ 14 w 122" name="T44"/>
                <a:gd fmla="*/ 37 h 225" name="T45"/>
                <a:gd fmla="*/ 8 w 122" name="T46"/>
                <a:gd fmla="*/ 30 h 225" name="T47"/>
                <a:gd fmla="*/ 120 w 122" name="T48"/>
                <a:gd fmla="*/ 101 h 225" name="T49"/>
                <a:gd fmla="*/ 105 w 122" name="T50"/>
                <a:gd fmla="*/ 90 h 225" name="T51"/>
                <a:gd fmla="*/ 72 w 122" name="T52"/>
                <a:gd fmla="*/ 110 h 225" name="T53"/>
                <a:gd fmla="*/ 55 w 122" name="T54"/>
                <a:gd fmla="*/ 138 h 225" name="T55"/>
                <a:gd fmla="*/ 53 w 122" name="T56"/>
                <a:gd fmla="*/ 99 h 225" name="T57"/>
                <a:gd fmla="*/ 119 w 122" name="T58"/>
                <a:gd fmla="*/ 76 h 225" name="T59"/>
                <a:gd fmla="*/ 119 w 122" name="T60"/>
                <a:gd fmla="*/ 64 h 225" name="T61"/>
                <a:gd fmla="*/ 9 w 122" name="T62"/>
                <a:gd fmla="*/ 85 h 225" name="T63"/>
                <a:gd fmla="*/ 1 w 122" name="T64"/>
                <a:gd fmla="*/ 97 h 225" name="T65"/>
                <a:gd fmla="*/ 3 w 122" name="T66"/>
                <a:gd fmla="*/ 102 h 225" name="T67"/>
                <a:gd fmla="*/ 11 w 122" name="T68"/>
                <a:gd fmla="*/ 110 h 225" name="T69"/>
                <a:gd fmla="*/ 28 w 122" name="T70"/>
                <a:gd fmla="*/ 121 h 225" name="T71"/>
                <a:gd fmla="*/ 17 w 122" name="T72"/>
                <a:gd fmla="*/ 138 h 225" name="T73"/>
                <a:gd fmla="*/ 40 w 122" name="T74"/>
                <a:gd fmla="*/ 209 h 225" name="T75"/>
                <a:gd fmla="*/ 53 w 122" name="T76"/>
                <a:gd fmla="*/ 225 h 225" name="T77"/>
                <a:gd fmla="*/ 87 w 122" name="T78"/>
                <a:gd fmla="*/ 214 h 225" name="T79"/>
                <a:gd fmla="*/ 110 w 122" name="T80"/>
                <a:gd fmla="*/ 187 h 225" name="T81"/>
                <a:gd fmla="*/ 99 w 122" name="T82"/>
                <a:gd fmla="*/ 138 h 225" name="T83"/>
                <a:gd fmla="*/ 104 w 122" name="T84"/>
                <a:gd fmla="*/ 117 h 225" name="T85"/>
                <a:gd fmla="*/ 120 w 122" name="T86"/>
                <a:gd fmla="*/ 101 h 225" name="T87"/>
                <a:gd fmla="*/ 47 w 122" name="T88"/>
                <a:gd fmla="*/ 101 h 225" name="T89"/>
                <a:gd fmla="*/ 49 w 122" name="T90"/>
                <a:gd fmla="*/ 138 h 225" name="T91"/>
                <a:gd fmla="*/ 35 w 122" name="T92"/>
                <a:gd fmla="*/ 121 h 225" name="T93"/>
                <a:gd fmla="*/ 24 w 122" name="T94"/>
                <a:gd fmla="*/ 108 h 225" name="T95"/>
                <a:gd fmla="*/ 12 w 122" name="T96"/>
                <a:gd fmla="*/ 104 h 225" name="T97"/>
                <a:gd fmla="*/ 8 w 122" name="T98"/>
                <a:gd fmla="*/ 97 h 225" name="T99"/>
                <a:gd fmla="*/ 8 w 122" name="T100"/>
                <a:gd fmla="*/ 93 h 225" name="T101"/>
                <a:gd fmla="*/ 12 w 122" name="T102"/>
                <a:gd fmla="*/ 90 h 225" name="T103"/>
                <a:gd fmla="*/ 24 w 122" name="T104"/>
                <a:gd fmla="*/ 86 h 225" name="T105"/>
                <a:gd fmla="*/ 108 w 122" name="T106"/>
                <a:gd fmla="*/ 62 h 225" name="T107"/>
                <a:gd fmla="*/ 114 w 122" name="T108"/>
                <a:gd fmla="*/ 69 h 225" name="T109"/>
                <a:gd fmla="*/ 111 w 122" name="T110"/>
                <a:gd fmla="*/ 76 h 225" name="T111"/>
                <a:gd fmla="*/ 43 w 122" name="T112"/>
                <a:gd fmla="*/ 98 h 225" name="T113"/>
                <a:gd fmla="*/ 103 w 122" name="T114"/>
                <a:gd fmla="*/ 111 h 225" name="T115"/>
                <a:gd fmla="*/ 92 w 122" name="T116"/>
                <a:gd fmla="*/ 138 h 225" name="T117"/>
                <a:gd fmla="*/ 78 w 122" name="T118"/>
                <a:gd fmla="*/ 110 h 225" name="T119"/>
                <a:gd fmla="*/ 106 w 122" name="T120"/>
                <a:gd fmla="*/ 96 h 225" name="T121"/>
                <a:gd fmla="*/ 114 w 122" name="T122"/>
                <a:gd fmla="*/ 103 h 225"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25" w="122">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accent6">
                <a:lumMod val="75000"/>
              </a:schemeClr>
            </a:solidFill>
            <a:ln>
              <a:noFill/>
            </a:ln>
          </p:spPr>
          <p:txBody>
            <a:bodyPr anchor="t" anchorCtr="0" bIns="34286" compatLnSpc="1" lIns="68571" numCol="1" rIns="68571" tIns="34286" vert="horz" wrap="square">
              <a:prstTxWarp prst="textNoShape">
                <a:avLst/>
              </a:prstTxWarp>
            </a:bodyPr>
            <a:lstStyle>
              <a:lvl1pPr indent="0" marL="0">
                <a:defRPr sz="1100">
                  <a:latin typeface="+mn-lt"/>
                  <a:ea typeface="+mn-ea"/>
                  <a:cs typeface="+mn-cs"/>
                </a:defRPr>
              </a:lvl1pPr>
              <a:lvl2pPr indent="0" marL="457200">
                <a:defRPr sz="1100">
                  <a:latin typeface="+mn-lt"/>
                  <a:ea typeface="+mn-ea"/>
                  <a:cs typeface="+mn-cs"/>
                </a:defRPr>
              </a:lvl2pPr>
              <a:lvl3pPr indent="0" marL="914400">
                <a:defRPr sz="1100">
                  <a:latin typeface="+mn-lt"/>
                  <a:ea typeface="+mn-ea"/>
                  <a:cs typeface="+mn-cs"/>
                </a:defRPr>
              </a:lvl3pPr>
              <a:lvl4pPr indent="0" marL="1371600">
                <a:defRPr sz="1100">
                  <a:latin typeface="+mn-lt"/>
                  <a:ea typeface="+mn-ea"/>
                  <a:cs typeface="+mn-cs"/>
                </a:defRPr>
              </a:lvl4pPr>
              <a:lvl5pPr indent="0" marL="1828800">
                <a:defRPr sz="1100">
                  <a:latin typeface="+mn-lt"/>
                  <a:ea typeface="+mn-ea"/>
                  <a:cs typeface="+mn-cs"/>
                </a:defRPr>
              </a:lvl5pPr>
              <a:lvl6pPr indent="0" marL="2286000">
                <a:defRPr sz="1100">
                  <a:latin typeface="+mn-lt"/>
                  <a:ea typeface="+mn-ea"/>
                  <a:cs typeface="+mn-cs"/>
                </a:defRPr>
              </a:lvl6pPr>
              <a:lvl7pPr indent="0" marL="2743200">
                <a:defRPr sz="1100">
                  <a:latin typeface="+mn-lt"/>
                  <a:ea typeface="+mn-ea"/>
                  <a:cs typeface="+mn-cs"/>
                </a:defRPr>
              </a:lvl7pPr>
              <a:lvl8pPr indent="0" marL="3200400">
                <a:defRPr sz="1100">
                  <a:latin typeface="+mn-lt"/>
                  <a:ea typeface="+mn-ea"/>
                  <a:cs typeface="+mn-cs"/>
                </a:defRPr>
              </a:lvl8pPr>
              <a:lvl9pPr indent="0" marL="3657600">
                <a:defRPr sz="1100">
                  <a:latin typeface="+mn-lt"/>
                  <a:ea typeface="+mn-ea"/>
                  <a:cs typeface="+mn-cs"/>
                </a:defRPr>
              </a:lvl9pPr>
            </a:lstStyle>
            <a:p>
              <a:endParaRPr lang="en-US"/>
            </a:p>
          </p:txBody>
        </p:sp>
      </p:grpSp>
      <p:grpSp>
        <p:nvGrpSpPr>
          <p:cNvPr id="17" name="组合 16"/>
          <p:cNvGrpSpPr/>
          <p:nvPr/>
        </p:nvGrpSpPr>
        <p:grpSpPr>
          <a:xfrm>
            <a:off x="4673018" y="1534662"/>
            <a:ext cx="831692" cy="792088"/>
            <a:chOff x="3923928" y="1534662"/>
            <a:chExt cx="831692" cy="792088"/>
          </a:xfrm>
        </p:grpSpPr>
        <p:sp>
          <p:nvSpPr>
            <p:cNvPr id="10" name="正五边形 9"/>
            <p:cNvSpPr/>
            <p:nvPr/>
          </p:nvSpPr>
          <p:spPr>
            <a:xfrm>
              <a:off x="3923928" y="1534662"/>
              <a:ext cx="831692" cy="792088"/>
            </a:xfrm>
            <a:prstGeom prst="pentagon">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78"/>
            <p:cNvSpPr>
              <a:spLocks noEditPoints="1"/>
            </p:cNvSpPr>
            <p:nvPr/>
          </p:nvSpPr>
          <p:spPr bwMode="auto">
            <a:xfrm>
              <a:off x="4145696" y="1785649"/>
              <a:ext cx="409671" cy="409565"/>
            </a:xfrm>
            <a:custGeom>
              <a:gdLst>
                <a:gd fmla="*/ 174 w 347" name="T0"/>
                <a:gd fmla="*/ 0 h 347" name="T1"/>
                <a:gd fmla="*/ 0 w 347" name="T2"/>
                <a:gd fmla="*/ 174 h 347" name="T3"/>
                <a:gd fmla="*/ 174 w 347" name="T4"/>
                <a:gd fmla="*/ 347 h 347" name="T5"/>
                <a:gd fmla="*/ 347 w 347" name="T6"/>
                <a:gd fmla="*/ 174 h 347" name="T7"/>
                <a:gd fmla="*/ 174 w 347" name="T8"/>
                <a:gd fmla="*/ 0 h 347" name="T9"/>
                <a:gd fmla="*/ 332 w 347" name="T10"/>
                <a:gd fmla="*/ 166 h 347" name="T11"/>
                <a:gd fmla="*/ 283 w 347" name="T12"/>
                <a:gd fmla="*/ 166 h 347" name="T13"/>
                <a:gd fmla="*/ 231 w 347" name="T14"/>
                <a:gd fmla="*/ 26 h 347" name="T15"/>
                <a:gd fmla="*/ 332 w 347" name="T16"/>
                <a:gd fmla="*/ 166 h 347" name="T17"/>
                <a:gd fmla="*/ 174 w 347" name="T18"/>
                <a:gd fmla="*/ 332 h 347" name="T19"/>
                <a:gd fmla="*/ 147 w 347" name="T20"/>
                <a:gd fmla="*/ 181 h 347" name="T21"/>
                <a:gd fmla="*/ 200 w 347" name="T22"/>
                <a:gd fmla="*/ 181 h 347" name="T23"/>
                <a:gd fmla="*/ 174 w 347" name="T24"/>
                <a:gd fmla="*/ 332 h 347" name="T25"/>
                <a:gd fmla="*/ 147 w 347" name="T26"/>
                <a:gd fmla="*/ 166 h 347" name="T27"/>
                <a:gd fmla="*/ 174 w 347" name="T28"/>
                <a:gd fmla="*/ 15 h 347" name="T29"/>
                <a:gd fmla="*/ 174 w 347" name="T30"/>
                <a:gd fmla="*/ 15 h 347" name="T31"/>
                <a:gd fmla="*/ 200 w 347" name="T32"/>
                <a:gd fmla="*/ 166 h 347" name="T33"/>
                <a:gd fmla="*/ 147 w 347" name="T34"/>
                <a:gd fmla="*/ 166 h 347" name="T35"/>
                <a:gd fmla="*/ 153 w 347" name="T36"/>
                <a:gd fmla="*/ 19 h 347" name="T37"/>
                <a:gd fmla="*/ 133 w 347" name="T38"/>
                <a:gd fmla="*/ 166 h 347" name="T39"/>
                <a:gd fmla="*/ 79 w 347" name="T40"/>
                <a:gd fmla="*/ 166 h 347" name="T41"/>
                <a:gd fmla="*/ 153 w 347" name="T42"/>
                <a:gd fmla="*/ 19 h 347" name="T43"/>
                <a:gd fmla="*/ 133 w 347" name="T44"/>
                <a:gd fmla="*/ 181 h 347" name="T45"/>
                <a:gd fmla="*/ 153 w 347" name="T46"/>
                <a:gd fmla="*/ 329 h 347" name="T47"/>
                <a:gd fmla="*/ 79 w 347" name="T48"/>
                <a:gd fmla="*/ 181 h 347" name="T49"/>
                <a:gd fmla="*/ 133 w 347" name="T50"/>
                <a:gd fmla="*/ 181 h 347" name="T51"/>
                <a:gd fmla="*/ 194 w 347" name="T52"/>
                <a:gd fmla="*/ 329 h 347" name="T53"/>
                <a:gd fmla="*/ 215 w 347" name="T54"/>
                <a:gd fmla="*/ 181 h 347" name="T55"/>
                <a:gd fmla="*/ 268 w 347" name="T56"/>
                <a:gd fmla="*/ 181 h 347" name="T57"/>
                <a:gd fmla="*/ 194 w 347" name="T58"/>
                <a:gd fmla="*/ 329 h 347" name="T59"/>
                <a:gd fmla="*/ 215 w 347" name="T60"/>
                <a:gd fmla="*/ 166 h 347" name="T61"/>
                <a:gd fmla="*/ 194 w 347" name="T62"/>
                <a:gd fmla="*/ 19 h 347" name="T63"/>
                <a:gd fmla="*/ 268 w 347" name="T64"/>
                <a:gd fmla="*/ 166 h 347" name="T65"/>
                <a:gd fmla="*/ 215 w 347" name="T66"/>
                <a:gd fmla="*/ 166 h 347" name="T67"/>
                <a:gd fmla="*/ 117 w 347" name="T68"/>
                <a:gd fmla="*/ 26 h 347" name="T69"/>
                <a:gd fmla="*/ 64 w 347" name="T70"/>
                <a:gd fmla="*/ 166 h 347" name="T71"/>
                <a:gd fmla="*/ 15 w 347" name="T72"/>
                <a:gd fmla="*/ 166 h 347" name="T73"/>
                <a:gd fmla="*/ 117 w 347" name="T74"/>
                <a:gd fmla="*/ 26 h 347" name="T75"/>
                <a:gd fmla="*/ 15 w 347" name="T76"/>
                <a:gd fmla="*/ 181 h 347" name="T77"/>
                <a:gd fmla="*/ 64 w 347" name="T78"/>
                <a:gd fmla="*/ 181 h 347" name="T79"/>
                <a:gd fmla="*/ 117 w 347" name="T80"/>
                <a:gd fmla="*/ 322 h 347" name="T81"/>
                <a:gd fmla="*/ 15 w 347" name="T82"/>
                <a:gd fmla="*/ 181 h 347" name="T83"/>
                <a:gd fmla="*/ 231 w 347" name="T84"/>
                <a:gd fmla="*/ 322 h 347" name="T85"/>
                <a:gd fmla="*/ 283 w 347" name="T86"/>
                <a:gd fmla="*/ 181 h 347" name="T87"/>
                <a:gd fmla="*/ 332 w 347" name="T88"/>
                <a:gd fmla="*/ 181 h 347" name="T89"/>
                <a:gd fmla="*/ 231 w 347" name="T90"/>
                <a:gd fmla="*/ 322 h 34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47" w="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accent6">
                <a:lumMod val="75000"/>
              </a:schemeClr>
            </a:solidFill>
            <a:ln>
              <a:noFill/>
            </a:ln>
          </p:spPr>
          <p:txBody>
            <a:bodyPr anchor="t" anchorCtr="0" bIns="34286" compatLnSpc="1" lIns="68571" numCol="1" rIns="68571" tIns="34286" vert="horz" wrap="square">
              <a:prstTxWarp prst="textNoShape">
                <a:avLst/>
              </a:prstTxWarp>
            </a:bodyPr>
            <a:lstStyle>
              <a:lvl1pPr indent="0" marL="0">
                <a:defRPr sz="1100">
                  <a:latin typeface="+mn-lt"/>
                  <a:ea typeface="+mn-ea"/>
                  <a:cs typeface="+mn-cs"/>
                </a:defRPr>
              </a:lvl1pPr>
              <a:lvl2pPr indent="0" marL="457200">
                <a:defRPr sz="1100">
                  <a:latin typeface="+mn-lt"/>
                  <a:ea typeface="+mn-ea"/>
                  <a:cs typeface="+mn-cs"/>
                </a:defRPr>
              </a:lvl2pPr>
              <a:lvl3pPr indent="0" marL="914400">
                <a:defRPr sz="1100">
                  <a:latin typeface="+mn-lt"/>
                  <a:ea typeface="+mn-ea"/>
                  <a:cs typeface="+mn-cs"/>
                </a:defRPr>
              </a:lvl3pPr>
              <a:lvl4pPr indent="0" marL="1371600">
                <a:defRPr sz="1100">
                  <a:latin typeface="+mn-lt"/>
                  <a:ea typeface="+mn-ea"/>
                  <a:cs typeface="+mn-cs"/>
                </a:defRPr>
              </a:lvl4pPr>
              <a:lvl5pPr indent="0" marL="1828800">
                <a:defRPr sz="1100">
                  <a:latin typeface="+mn-lt"/>
                  <a:ea typeface="+mn-ea"/>
                  <a:cs typeface="+mn-cs"/>
                </a:defRPr>
              </a:lvl5pPr>
              <a:lvl6pPr indent="0" marL="2286000">
                <a:defRPr sz="1100">
                  <a:latin typeface="+mn-lt"/>
                  <a:ea typeface="+mn-ea"/>
                  <a:cs typeface="+mn-cs"/>
                </a:defRPr>
              </a:lvl6pPr>
              <a:lvl7pPr indent="0" marL="2743200">
                <a:defRPr sz="1100">
                  <a:latin typeface="+mn-lt"/>
                  <a:ea typeface="+mn-ea"/>
                  <a:cs typeface="+mn-cs"/>
                </a:defRPr>
              </a:lvl7pPr>
              <a:lvl8pPr indent="0" marL="3200400">
                <a:defRPr sz="1100">
                  <a:latin typeface="+mn-lt"/>
                  <a:ea typeface="+mn-ea"/>
                  <a:cs typeface="+mn-cs"/>
                </a:defRPr>
              </a:lvl8pPr>
              <a:lvl9pPr indent="0" marL="3657600">
                <a:defRPr sz="1100">
                  <a:latin typeface="+mn-lt"/>
                  <a:ea typeface="+mn-ea"/>
                  <a:cs typeface="+mn-cs"/>
                </a:defRPr>
              </a:lvl9pPr>
            </a:lstStyle>
            <a:p>
              <a:endParaRPr lang="en-US"/>
            </a:p>
          </p:txBody>
        </p:sp>
      </p:grpSp>
      <p:grpSp>
        <p:nvGrpSpPr>
          <p:cNvPr id="18" name="组合 17"/>
          <p:cNvGrpSpPr/>
          <p:nvPr/>
        </p:nvGrpSpPr>
        <p:grpSpPr>
          <a:xfrm>
            <a:off x="2944086" y="2697972"/>
            <a:ext cx="831692" cy="792088"/>
            <a:chOff x="2483768" y="2697972"/>
            <a:chExt cx="831692" cy="792088"/>
          </a:xfrm>
        </p:grpSpPr>
        <p:sp>
          <p:nvSpPr>
            <p:cNvPr id="9" name="正五边形 8"/>
            <p:cNvSpPr/>
            <p:nvPr/>
          </p:nvSpPr>
          <p:spPr>
            <a:xfrm>
              <a:off x="2483768" y="2697972"/>
              <a:ext cx="831692" cy="792088"/>
            </a:xfrm>
            <a:prstGeom prst="pentagon">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77"/>
            <p:cNvSpPr>
              <a:spLocks noEditPoints="1"/>
            </p:cNvSpPr>
            <p:nvPr/>
          </p:nvSpPr>
          <p:spPr bwMode="auto">
            <a:xfrm>
              <a:off x="2656059" y="2980732"/>
              <a:ext cx="487109" cy="334145"/>
            </a:xfrm>
            <a:custGeom>
              <a:gdLst>
                <a:gd fmla="*/ 340 w 413" name="T0"/>
                <a:gd fmla="*/ 283 h 283" name="T1"/>
                <a:gd fmla="*/ 73 w 413" name="T2"/>
                <a:gd fmla="*/ 283 h 283" name="T3"/>
                <a:gd fmla="*/ 72 w 413" name="T4"/>
                <a:gd fmla="*/ 283 h 283" name="T5"/>
                <a:gd fmla="*/ 0 w 413" name="T6"/>
                <a:gd fmla="*/ 209 h 283" name="T7"/>
                <a:gd fmla="*/ 70 w 413" name="T8"/>
                <a:gd fmla="*/ 135 h 283" name="T9"/>
                <a:gd fmla="*/ 66 w 413" name="T10"/>
                <a:gd fmla="*/ 107 h 283" name="T11"/>
                <a:gd fmla="*/ 173 w 413" name="T12"/>
                <a:gd fmla="*/ 0 h 283" name="T13"/>
                <a:gd fmla="*/ 273 w 413" name="T14"/>
                <a:gd fmla="*/ 69 h 283" name="T15"/>
                <a:gd fmla="*/ 273 w 413" name="T16"/>
                <a:gd fmla="*/ 69 h 283" name="T17"/>
                <a:gd fmla="*/ 346 w 413" name="T18"/>
                <a:gd fmla="*/ 135 h 283" name="T19"/>
                <a:gd fmla="*/ 413 w 413" name="T20"/>
                <a:gd fmla="*/ 209 h 283" name="T21"/>
                <a:gd fmla="*/ 341 w 413" name="T22"/>
                <a:gd fmla="*/ 283 h 283" name="T23"/>
                <a:gd fmla="*/ 340 w 413" name="T24"/>
                <a:gd fmla="*/ 283 h 283" name="T25"/>
                <a:gd fmla="*/ 73 w 413" name="T26"/>
                <a:gd fmla="*/ 268 h 283" name="T27"/>
                <a:gd fmla="*/ 339 w 413" name="T28"/>
                <a:gd fmla="*/ 268 h 283" name="T29"/>
                <a:gd fmla="*/ 340 w 413" name="T30"/>
                <a:gd fmla="*/ 268 h 283" name="T31"/>
                <a:gd fmla="*/ 398 w 413" name="T32"/>
                <a:gd fmla="*/ 209 h 283" name="T33"/>
                <a:gd fmla="*/ 339 w 413" name="T34"/>
                <a:gd fmla="*/ 150 h 283" name="T35"/>
                <a:gd fmla="*/ 332 w 413" name="T36"/>
                <a:gd fmla="*/ 142 h 283" name="T37"/>
                <a:gd fmla="*/ 273 w 413" name="T38"/>
                <a:gd fmla="*/ 83 h 283" name="T39"/>
                <a:gd fmla="*/ 268 w 413" name="T40"/>
                <a:gd fmla="*/ 84 h 283" name="T41"/>
                <a:gd fmla="*/ 261 w 413" name="T42"/>
                <a:gd fmla="*/ 79 h 283" name="T43"/>
                <a:gd fmla="*/ 173 w 413" name="T44"/>
                <a:gd fmla="*/ 15 h 283" name="T45"/>
                <a:gd fmla="*/ 81 w 413" name="T46"/>
                <a:gd fmla="*/ 107 h 283" name="T47"/>
                <a:gd fmla="*/ 87 w 413" name="T48"/>
                <a:gd fmla="*/ 140 h 283" name="T49"/>
                <a:gd fmla="*/ 86 w 413" name="T50"/>
                <a:gd fmla="*/ 147 h 283" name="T51"/>
                <a:gd fmla="*/ 79 w 413" name="T52"/>
                <a:gd fmla="*/ 150 h 283" name="T53"/>
                <a:gd fmla="*/ 73 w 413" name="T54"/>
                <a:gd fmla="*/ 150 h 283" name="T55"/>
                <a:gd fmla="*/ 14 w 413" name="T56"/>
                <a:gd fmla="*/ 209 h 283" name="T57"/>
                <a:gd fmla="*/ 73 w 413" name="T58"/>
                <a:gd fmla="*/ 268 h 283" name="T59"/>
                <a:gd fmla="*/ 73 w 413" name="T60"/>
                <a:gd fmla="*/ 268 h 283"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83" w="412">
                  <a:moveTo>
                    <a:pt x="340" y="283"/>
                  </a:moveTo>
                  <a:cubicBezTo>
                    <a:pt x="73" y="283"/>
                    <a:pt x="73" y="283"/>
                    <a:pt x="73" y="283"/>
                  </a:cubicBezTo>
                  <a:cubicBezTo>
                    <a:pt x="73" y="283"/>
                    <a:pt x="72" y="283"/>
                    <a:pt x="72" y="283"/>
                  </a:cubicBezTo>
                  <a:cubicBezTo>
                    <a:pt x="32" y="282"/>
                    <a:pt x="0" y="249"/>
                    <a:pt x="0" y="209"/>
                  </a:cubicBezTo>
                  <a:cubicBezTo>
                    <a:pt x="0" y="169"/>
                    <a:pt x="31" y="137"/>
                    <a:pt x="70" y="135"/>
                  </a:cubicBezTo>
                  <a:cubicBezTo>
                    <a:pt x="67" y="126"/>
                    <a:pt x="66" y="117"/>
                    <a:pt x="66" y="107"/>
                  </a:cubicBezTo>
                  <a:cubicBezTo>
                    <a:pt x="66" y="48"/>
                    <a:pt x="114" y="0"/>
                    <a:pt x="173" y="0"/>
                  </a:cubicBezTo>
                  <a:cubicBezTo>
                    <a:pt x="217" y="0"/>
                    <a:pt x="257" y="27"/>
                    <a:pt x="273" y="69"/>
                  </a:cubicBezTo>
                  <a:cubicBezTo>
                    <a:pt x="273" y="69"/>
                    <a:pt x="273" y="69"/>
                    <a:pt x="273" y="69"/>
                  </a:cubicBezTo>
                  <a:cubicBezTo>
                    <a:pt x="311" y="69"/>
                    <a:pt x="343" y="98"/>
                    <a:pt x="346" y="135"/>
                  </a:cubicBezTo>
                  <a:cubicBezTo>
                    <a:pt x="384" y="139"/>
                    <a:pt x="413" y="171"/>
                    <a:pt x="413" y="209"/>
                  </a:cubicBezTo>
                  <a:cubicBezTo>
                    <a:pt x="413" y="249"/>
                    <a:pt x="381" y="282"/>
                    <a:pt x="341" y="283"/>
                  </a:cubicBezTo>
                  <a:cubicBezTo>
                    <a:pt x="340" y="283"/>
                    <a:pt x="340" y="283"/>
                    <a:pt x="340" y="283"/>
                  </a:cubicBezTo>
                  <a:close/>
                  <a:moveTo>
                    <a:pt x="73" y="268"/>
                  </a:moveTo>
                  <a:cubicBezTo>
                    <a:pt x="339" y="268"/>
                    <a:pt x="339" y="268"/>
                    <a:pt x="339" y="268"/>
                  </a:cubicBezTo>
                  <a:cubicBezTo>
                    <a:pt x="339" y="268"/>
                    <a:pt x="340" y="268"/>
                    <a:pt x="340" y="268"/>
                  </a:cubicBezTo>
                  <a:cubicBezTo>
                    <a:pt x="372" y="268"/>
                    <a:pt x="398" y="241"/>
                    <a:pt x="398" y="209"/>
                  </a:cubicBezTo>
                  <a:cubicBezTo>
                    <a:pt x="398" y="176"/>
                    <a:pt x="372" y="150"/>
                    <a:pt x="339" y="150"/>
                  </a:cubicBezTo>
                  <a:cubicBezTo>
                    <a:pt x="335" y="150"/>
                    <a:pt x="332" y="146"/>
                    <a:pt x="332" y="142"/>
                  </a:cubicBezTo>
                  <a:cubicBezTo>
                    <a:pt x="332" y="110"/>
                    <a:pt x="305" y="83"/>
                    <a:pt x="273" y="83"/>
                  </a:cubicBezTo>
                  <a:cubicBezTo>
                    <a:pt x="271" y="83"/>
                    <a:pt x="270" y="83"/>
                    <a:pt x="268" y="84"/>
                  </a:cubicBezTo>
                  <a:cubicBezTo>
                    <a:pt x="265" y="84"/>
                    <a:pt x="262" y="82"/>
                    <a:pt x="261" y="79"/>
                  </a:cubicBezTo>
                  <a:cubicBezTo>
                    <a:pt x="248" y="40"/>
                    <a:pt x="213" y="15"/>
                    <a:pt x="173" y="15"/>
                  </a:cubicBezTo>
                  <a:cubicBezTo>
                    <a:pt x="122" y="15"/>
                    <a:pt x="81" y="56"/>
                    <a:pt x="81" y="107"/>
                  </a:cubicBezTo>
                  <a:cubicBezTo>
                    <a:pt x="81" y="118"/>
                    <a:pt x="83" y="129"/>
                    <a:pt x="87" y="140"/>
                  </a:cubicBezTo>
                  <a:cubicBezTo>
                    <a:pt x="88" y="142"/>
                    <a:pt x="87" y="145"/>
                    <a:pt x="86" y="147"/>
                  </a:cubicBezTo>
                  <a:cubicBezTo>
                    <a:pt x="84" y="149"/>
                    <a:pt x="82" y="150"/>
                    <a:pt x="79" y="150"/>
                  </a:cubicBezTo>
                  <a:cubicBezTo>
                    <a:pt x="77" y="150"/>
                    <a:pt x="75" y="150"/>
                    <a:pt x="73" y="150"/>
                  </a:cubicBezTo>
                  <a:cubicBezTo>
                    <a:pt x="41" y="150"/>
                    <a:pt x="14" y="176"/>
                    <a:pt x="14" y="209"/>
                  </a:cubicBezTo>
                  <a:cubicBezTo>
                    <a:pt x="14" y="241"/>
                    <a:pt x="41" y="268"/>
                    <a:pt x="73" y="268"/>
                  </a:cubicBezTo>
                  <a:cubicBezTo>
                    <a:pt x="73" y="268"/>
                    <a:pt x="73" y="268"/>
                    <a:pt x="73" y="268"/>
                  </a:cubicBezTo>
                  <a:close/>
                </a:path>
              </a:pathLst>
            </a:custGeom>
            <a:solidFill>
              <a:schemeClr val="accent6">
                <a:lumMod val="75000"/>
              </a:schemeClr>
            </a:solidFill>
            <a:ln>
              <a:noFill/>
            </a:ln>
          </p:spPr>
          <p:txBody>
            <a:bodyPr anchor="t" anchorCtr="0" bIns="34286" compatLnSpc="1" lIns="68571" numCol="1" rIns="68571" tIns="34286" vert="horz" wrap="square">
              <a:prstTxWarp prst="textNoShape">
                <a:avLst/>
              </a:prstTxWarp>
            </a:bodyPr>
            <a:lstStyle>
              <a:lvl1pPr indent="0" marL="0">
                <a:defRPr sz="1100">
                  <a:latin typeface="+mn-lt"/>
                  <a:ea typeface="+mn-ea"/>
                  <a:cs typeface="+mn-cs"/>
                </a:defRPr>
              </a:lvl1pPr>
              <a:lvl2pPr indent="0" marL="457200">
                <a:defRPr sz="1100">
                  <a:latin typeface="+mn-lt"/>
                  <a:ea typeface="+mn-ea"/>
                  <a:cs typeface="+mn-cs"/>
                </a:defRPr>
              </a:lvl2pPr>
              <a:lvl3pPr indent="0" marL="914400">
                <a:defRPr sz="1100">
                  <a:latin typeface="+mn-lt"/>
                  <a:ea typeface="+mn-ea"/>
                  <a:cs typeface="+mn-cs"/>
                </a:defRPr>
              </a:lvl3pPr>
              <a:lvl4pPr indent="0" marL="1371600">
                <a:defRPr sz="1100">
                  <a:latin typeface="+mn-lt"/>
                  <a:ea typeface="+mn-ea"/>
                  <a:cs typeface="+mn-cs"/>
                </a:defRPr>
              </a:lvl4pPr>
              <a:lvl5pPr indent="0" marL="1828800">
                <a:defRPr sz="1100">
                  <a:latin typeface="+mn-lt"/>
                  <a:ea typeface="+mn-ea"/>
                  <a:cs typeface="+mn-cs"/>
                </a:defRPr>
              </a:lvl5pPr>
              <a:lvl6pPr indent="0" marL="2286000">
                <a:defRPr sz="1100">
                  <a:latin typeface="+mn-lt"/>
                  <a:ea typeface="+mn-ea"/>
                  <a:cs typeface="+mn-cs"/>
                </a:defRPr>
              </a:lvl6pPr>
              <a:lvl7pPr indent="0" marL="2743200">
                <a:defRPr sz="1100">
                  <a:latin typeface="+mn-lt"/>
                  <a:ea typeface="+mn-ea"/>
                  <a:cs typeface="+mn-cs"/>
                </a:defRPr>
              </a:lvl7pPr>
              <a:lvl8pPr indent="0" marL="3200400">
                <a:defRPr sz="1100">
                  <a:latin typeface="+mn-lt"/>
                  <a:ea typeface="+mn-ea"/>
                  <a:cs typeface="+mn-cs"/>
                </a:defRPr>
              </a:lvl8pPr>
              <a:lvl9pPr indent="0" marL="3657600">
                <a:defRPr sz="1100">
                  <a:latin typeface="+mn-lt"/>
                  <a:ea typeface="+mn-ea"/>
                  <a:cs typeface="+mn-cs"/>
                </a:defRPr>
              </a:lvl9pPr>
            </a:lstStyle>
            <a:p>
              <a:endParaRPr lang="en-US"/>
            </a:p>
          </p:txBody>
        </p:sp>
      </p:grpSp>
      <p:sp>
        <p:nvSpPr>
          <p:cNvPr id="16" name="矩形 15"/>
          <p:cNvSpPr/>
          <p:nvPr/>
        </p:nvSpPr>
        <p:spPr>
          <a:xfrm>
            <a:off x="0" y="366036"/>
            <a:ext cx="3203848" cy="518160"/>
          </a:xfrm>
          <a:prstGeom prst="rect">
            <a:avLst/>
          </a:prstGeom>
        </p:spPr>
        <p:txBody>
          <a:bodyPr wrap="square">
            <a:spAutoFit/>
          </a:bodyPr>
          <a:lstStyle/>
          <a:p>
            <a:pPr algn="l" defTabSz="914400" eaLnBrk="1" fontAlgn="auto" hangingPunct="1" indent="0" latinLnBrk="0" marL="0" marR="0" rtl="0">
              <a:lnSpc>
                <a:spcPct val="100000"/>
              </a:lnSpc>
              <a:spcBef>
                <a:spcPct val="0"/>
              </a:spcBef>
              <a:spcAft>
                <a:spcPct val="0"/>
              </a:spcAft>
              <a:buClrTx/>
              <a:buSzTx/>
              <a:buFontTx/>
              <a:buNone/>
              <a:defRPr/>
            </a:pPr>
            <a:r>
              <a:rPr altLang="zh-CN" b="1" lang="en-US" smtClean="0" sz="2800">
                <a:solidFill>
                  <a:schemeClr val="bg1"/>
                </a:solidFill>
              </a:rPr>
              <a:t>1-1 Enter  Your  Title</a:t>
            </a:r>
          </a:p>
        </p:txBody>
      </p:sp>
      <p:cxnSp>
        <p:nvCxnSpPr>
          <p:cNvPr id="20" name="直接连接符 19"/>
          <p:cNvCxnSpPr>
            <a:stCxn id="6" idx="4"/>
            <a:endCxn id="9" idx="1"/>
          </p:cNvCxnSpPr>
          <p:nvPr/>
        </p:nvCxnSpPr>
        <p:spPr>
          <a:xfrm>
            <a:off x="1888006" y="2283716"/>
            <a:ext cx="1056081" cy="716806"/>
          </a:xfrm>
          <a:prstGeom prst="line">
            <a:avLst/>
          </a:prstGeom>
          <a:ln>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10" idx="2"/>
            <a:endCxn id="9" idx="5"/>
          </p:cNvCxnSpPr>
          <p:nvPr/>
        </p:nvCxnSpPr>
        <p:spPr>
          <a:xfrm flipH="1">
            <a:off x="3775777" y="2326748"/>
            <a:ext cx="1056081" cy="673774"/>
          </a:xfrm>
          <a:prstGeom prst="line">
            <a:avLst/>
          </a:prstGeom>
          <a:ln>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11" idx="1"/>
            <a:endCxn id="10" idx="4"/>
          </p:cNvCxnSpPr>
          <p:nvPr/>
        </p:nvCxnSpPr>
        <p:spPr>
          <a:xfrm flipH="1" flipV="1">
            <a:off x="5345870" y="2326748"/>
            <a:ext cx="1056081" cy="673774"/>
          </a:xfrm>
          <a:prstGeom prst="line">
            <a:avLst/>
          </a:prstGeom>
          <a:ln>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416046" y="1687714"/>
            <a:ext cx="1944956" cy="944880"/>
          </a:xfrm>
          <a:prstGeom prst="rect">
            <a:avLst/>
          </a:prstGeom>
          <a:noFill/>
        </p:spPr>
        <p:txBody>
          <a:bodyPr rtlCol="0" wrap="square">
            <a:spAutoFit/>
          </a:bodyPr>
          <a:lstStyle/>
          <a:p>
            <a:r>
              <a:rPr altLang="zh-CN" lang="en-US" smtClean="0" sz="1400"/>
              <a:t>You can click here to enter you text. You can click here to enter you text.</a:t>
            </a:r>
          </a:p>
        </p:txBody>
      </p:sp>
      <p:sp>
        <p:nvSpPr>
          <p:cNvPr id="29" name="TextBox 28"/>
          <p:cNvSpPr txBox="1"/>
          <p:nvPr/>
        </p:nvSpPr>
        <p:spPr>
          <a:xfrm>
            <a:off x="4127143" y="2794520"/>
            <a:ext cx="1944956" cy="944880"/>
          </a:xfrm>
          <a:prstGeom prst="rect">
            <a:avLst/>
          </a:prstGeom>
          <a:noFill/>
        </p:spPr>
        <p:txBody>
          <a:bodyPr rtlCol="0" wrap="square">
            <a:spAutoFit/>
          </a:bodyPr>
          <a:lstStyle/>
          <a:p>
            <a:r>
              <a:rPr altLang="zh-CN" lang="en-US" smtClean="0" sz="1400"/>
              <a:t>You can click here to enter you text. You can click here to enter you text.</a:t>
            </a:r>
          </a:p>
        </p:txBody>
      </p:sp>
      <p:sp>
        <p:nvSpPr>
          <p:cNvPr id="30" name="TextBox 29"/>
          <p:cNvSpPr txBox="1"/>
          <p:nvPr/>
        </p:nvSpPr>
        <p:spPr>
          <a:xfrm>
            <a:off x="6401950" y="1681921"/>
            <a:ext cx="1944956" cy="944880"/>
          </a:xfrm>
          <a:prstGeom prst="rect">
            <a:avLst/>
          </a:prstGeom>
          <a:noFill/>
        </p:spPr>
        <p:txBody>
          <a:bodyPr rtlCol="0" wrap="square">
            <a:spAutoFit/>
          </a:bodyPr>
          <a:lstStyle/>
          <a:p>
            <a:r>
              <a:rPr altLang="zh-CN" lang="en-US" smtClean="0" sz="1400"/>
              <a:t>You can click here to enter you text. You can click here to enter you text.</a:t>
            </a:r>
          </a:p>
        </p:txBody>
      </p:sp>
    </p:spTree>
    <p:extLst>
      <p:ext uri="{BB962C8B-B14F-4D97-AF65-F5344CB8AC3E}">
        <p14:creationId val="2447371594"/>
      </p:ext>
    </p:extLst>
  </p:cSld>
  <p:clrMapOvr>
    <a:masterClrMapping/>
  </p:clrMapOvr>
  <mc:AlternateContent>
    <mc:Choice Requires="p14">
      <p:transition advClick="0" p14:dur="1300" spd="slow">
        <p14:pan dir="u"/>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500" fill="hold" id="7"/>
                                        <p:tgtEl>
                                          <p:spTgt spid="16"/>
                                        </p:tgtEl>
                                        <p:attrNameLst>
                                          <p:attrName>ppt_x</p:attrName>
                                        </p:attrNameLst>
                                      </p:cBhvr>
                                      <p:tavLst>
                                        <p:tav tm="0">
                                          <p:val>
                                            <p:strVal val="0-#ppt_w/2"/>
                                          </p:val>
                                        </p:tav>
                                        <p:tav tm="100000">
                                          <p:val>
                                            <p:strVal val="#ppt_x"/>
                                          </p:val>
                                        </p:tav>
                                      </p:tavLst>
                                    </p:anim>
                                    <p:anim calcmode="lin" valueType="num">
                                      <p:cBhvr additive="base">
                                        <p:cTn dur="500" fill="hold" id="8"/>
                                        <p:tgtEl>
                                          <p:spTgt spid="1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31"/>
                                        </p:tgtEl>
                                        <p:attrNameLst>
                                          <p:attrName>style.visibility</p:attrName>
                                        </p:attrNameLst>
                                      </p:cBhvr>
                                      <p:to>
                                        <p:strVal val="visible"/>
                                      </p:to>
                                    </p:set>
                                    <p:animEffect filter="fade" transition="in">
                                      <p:cBhvr>
                                        <p:cTn dur="1000" id="12"/>
                                        <p:tgtEl>
                                          <p:spTgt spid="31"/>
                                        </p:tgtEl>
                                      </p:cBhvr>
                                    </p:animEffect>
                                    <p:anim calcmode="lin" valueType="num">
                                      <p:cBhvr>
                                        <p:cTn dur="1000" fill="hold" id="13"/>
                                        <p:tgtEl>
                                          <p:spTgt spid="31"/>
                                        </p:tgtEl>
                                        <p:attrNameLst>
                                          <p:attrName>ppt_x</p:attrName>
                                        </p:attrNameLst>
                                      </p:cBhvr>
                                      <p:tavLst>
                                        <p:tav tm="0">
                                          <p:val>
                                            <p:strVal val="#ppt_x"/>
                                          </p:val>
                                        </p:tav>
                                        <p:tav tm="100000">
                                          <p:val>
                                            <p:strVal val="#ppt_x"/>
                                          </p:val>
                                        </p:tav>
                                      </p:tavLst>
                                    </p:anim>
                                    <p:anim calcmode="lin" valueType="num">
                                      <p:cBhvr>
                                        <p:cTn dur="1000" fill="hold" id="14"/>
                                        <p:tgtEl>
                                          <p:spTgt spid="31"/>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500"/>
                            </p:stCondLst>
                            <p:childTnLst>
                              <p:par>
                                <p:cTn fill="hold" grpId="0" id="16" nodeType="afterEffect" presetClass="entr" presetID="10" presetSubtype="0">
                                  <p:stCondLst>
                                    <p:cond delay="0"/>
                                  </p:stCondLst>
                                  <p:childTnLst>
                                    <p:set>
                                      <p:cBhvr>
                                        <p:cTn dur="1" fill="hold" id="17">
                                          <p:stCondLst>
                                            <p:cond delay="0"/>
                                          </p:stCondLst>
                                        </p:cTn>
                                        <p:tgtEl>
                                          <p:spTgt spid="8"/>
                                        </p:tgtEl>
                                        <p:attrNameLst>
                                          <p:attrName>style.visibility</p:attrName>
                                        </p:attrNameLst>
                                      </p:cBhvr>
                                      <p:to>
                                        <p:strVal val="visible"/>
                                      </p:to>
                                    </p:set>
                                    <p:animEffect filter="fade" transition="in">
                                      <p:cBhvr>
                                        <p:cTn dur="500" id="18"/>
                                        <p:tgtEl>
                                          <p:spTgt spid="8"/>
                                        </p:tgtEl>
                                      </p:cBhvr>
                                    </p:animEffect>
                                  </p:childTnLst>
                                </p:cTn>
                              </p:par>
                            </p:childTnLst>
                          </p:cTn>
                        </p:par>
                        <p:par>
                          <p:cTn fill="hold" id="19" nodeType="afterGroup">
                            <p:stCondLst>
                              <p:cond delay="2000"/>
                            </p:stCondLst>
                            <p:childTnLst>
                              <p:par>
                                <p:cTn fill="hold" id="20" nodeType="afterEffect" presetClass="entr" presetID="22" presetSubtype="8">
                                  <p:stCondLst>
                                    <p:cond delay="0"/>
                                  </p:stCondLst>
                                  <p:childTnLst>
                                    <p:set>
                                      <p:cBhvr>
                                        <p:cTn dur="1" fill="hold" id="21">
                                          <p:stCondLst>
                                            <p:cond delay="0"/>
                                          </p:stCondLst>
                                        </p:cTn>
                                        <p:tgtEl>
                                          <p:spTgt spid="20"/>
                                        </p:tgtEl>
                                        <p:attrNameLst>
                                          <p:attrName>style.visibility</p:attrName>
                                        </p:attrNameLst>
                                      </p:cBhvr>
                                      <p:to>
                                        <p:strVal val="visible"/>
                                      </p:to>
                                    </p:set>
                                    <p:animEffect filter="wipe(left)" transition="in">
                                      <p:cBhvr>
                                        <p:cTn dur="500" id="22"/>
                                        <p:tgtEl>
                                          <p:spTgt spid="20"/>
                                        </p:tgtEl>
                                      </p:cBhvr>
                                    </p:animEffect>
                                  </p:childTnLst>
                                </p:cTn>
                              </p:par>
                            </p:childTnLst>
                          </p:cTn>
                        </p:par>
                        <p:par>
                          <p:cTn fill="hold" id="23" nodeType="afterGroup">
                            <p:stCondLst>
                              <p:cond delay="2500"/>
                            </p:stCondLst>
                            <p:childTnLst>
                              <p:par>
                                <p:cTn fill="hold" id="24" nodeType="afterEffect" presetClass="entr" presetID="42" presetSubtype="0">
                                  <p:stCondLst>
                                    <p:cond delay="0"/>
                                  </p:stCondLst>
                                  <p:childTnLst>
                                    <p:set>
                                      <p:cBhvr>
                                        <p:cTn dur="1" fill="hold" id="25">
                                          <p:stCondLst>
                                            <p:cond delay="0"/>
                                          </p:stCondLst>
                                        </p:cTn>
                                        <p:tgtEl>
                                          <p:spTgt spid="18"/>
                                        </p:tgtEl>
                                        <p:attrNameLst>
                                          <p:attrName>style.visibility</p:attrName>
                                        </p:attrNameLst>
                                      </p:cBhvr>
                                      <p:to>
                                        <p:strVal val="visible"/>
                                      </p:to>
                                    </p:set>
                                    <p:animEffect filter="fade" transition="in">
                                      <p:cBhvr>
                                        <p:cTn dur="1000" id="26"/>
                                        <p:tgtEl>
                                          <p:spTgt spid="18"/>
                                        </p:tgtEl>
                                      </p:cBhvr>
                                    </p:animEffect>
                                    <p:anim calcmode="lin" valueType="num">
                                      <p:cBhvr>
                                        <p:cTn dur="1000" fill="hold" id="27"/>
                                        <p:tgtEl>
                                          <p:spTgt spid="18"/>
                                        </p:tgtEl>
                                        <p:attrNameLst>
                                          <p:attrName>ppt_x</p:attrName>
                                        </p:attrNameLst>
                                      </p:cBhvr>
                                      <p:tavLst>
                                        <p:tav tm="0">
                                          <p:val>
                                            <p:strVal val="#ppt_x"/>
                                          </p:val>
                                        </p:tav>
                                        <p:tav tm="100000">
                                          <p:val>
                                            <p:strVal val="#ppt_x"/>
                                          </p:val>
                                        </p:tav>
                                      </p:tavLst>
                                    </p:anim>
                                    <p:anim calcmode="lin" valueType="num">
                                      <p:cBhvr>
                                        <p:cTn dur="1000" fill="hold" id="28"/>
                                        <p:tgtEl>
                                          <p:spTgt spid="18"/>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3500"/>
                            </p:stCondLst>
                            <p:childTnLst>
                              <p:par>
                                <p:cTn fill="hold" grpId="0" id="30" nodeType="afterEffect" presetClass="entr" presetID="10" presetSubtype="0">
                                  <p:stCondLst>
                                    <p:cond delay="0"/>
                                  </p:stCondLst>
                                  <p:childTnLst>
                                    <p:set>
                                      <p:cBhvr>
                                        <p:cTn dur="1" fill="hold" id="31">
                                          <p:stCondLst>
                                            <p:cond delay="0"/>
                                          </p:stCondLst>
                                        </p:cTn>
                                        <p:tgtEl>
                                          <p:spTgt spid="28"/>
                                        </p:tgtEl>
                                        <p:attrNameLst>
                                          <p:attrName>style.visibility</p:attrName>
                                        </p:attrNameLst>
                                      </p:cBhvr>
                                      <p:to>
                                        <p:strVal val="visible"/>
                                      </p:to>
                                    </p:set>
                                    <p:animEffect filter="fade" transition="in">
                                      <p:cBhvr>
                                        <p:cTn dur="500" id="32"/>
                                        <p:tgtEl>
                                          <p:spTgt spid="28"/>
                                        </p:tgtEl>
                                      </p:cBhvr>
                                    </p:animEffect>
                                  </p:childTnLst>
                                </p:cTn>
                              </p:par>
                            </p:childTnLst>
                          </p:cTn>
                        </p:par>
                        <p:par>
                          <p:cTn fill="hold" id="33" nodeType="afterGroup">
                            <p:stCondLst>
                              <p:cond delay="4000"/>
                            </p:stCondLst>
                            <p:childTnLst>
                              <p:par>
                                <p:cTn fill="hold" id="34" nodeType="afterEffect" presetClass="entr" presetID="22" presetSubtype="8">
                                  <p:stCondLst>
                                    <p:cond delay="0"/>
                                  </p:stCondLst>
                                  <p:childTnLst>
                                    <p:set>
                                      <p:cBhvr>
                                        <p:cTn dur="1" fill="hold" id="35">
                                          <p:stCondLst>
                                            <p:cond delay="0"/>
                                          </p:stCondLst>
                                        </p:cTn>
                                        <p:tgtEl>
                                          <p:spTgt spid="22"/>
                                        </p:tgtEl>
                                        <p:attrNameLst>
                                          <p:attrName>style.visibility</p:attrName>
                                        </p:attrNameLst>
                                      </p:cBhvr>
                                      <p:to>
                                        <p:strVal val="visible"/>
                                      </p:to>
                                    </p:set>
                                    <p:animEffect filter="wipe(left)" transition="in">
                                      <p:cBhvr>
                                        <p:cTn dur="500" id="36"/>
                                        <p:tgtEl>
                                          <p:spTgt spid="22"/>
                                        </p:tgtEl>
                                      </p:cBhvr>
                                    </p:animEffect>
                                  </p:childTnLst>
                                </p:cTn>
                              </p:par>
                            </p:childTnLst>
                          </p:cTn>
                        </p:par>
                        <p:par>
                          <p:cTn fill="hold" id="37" nodeType="afterGroup">
                            <p:stCondLst>
                              <p:cond delay="4500"/>
                            </p:stCondLst>
                            <p:childTnLst>
                              <p:par>
                                <p:cTn fill="hold" id="38" nodeType="afterEffect" presetClass="entr" presetID="42" presetSubtype="0">
                                  <p:stCondLst>
                                    <p:cond delay="0"/>
                                  </p:stCondLst>
                                  <p:childTnLst>
                                    <p:set>
                                      <p:cBhvr>
                                        <p:cTn dur="1" fill="hold" id="39">
                                          <p:stCondLst>
                                            <p:cond delay="0"/>
                                          </p:stCondLst>
                                        </p:cTn>
                                        <p:tgtEl>
                                          <p:spTgt spid="17"/>
                                        </p:tgtEl>
                                        <p:attrNameLst>
                                          <p:attrName>style.visibility</p:attrName>
                                        </p:attrNameLst>
                                      </p:cBhvr>
                                      <p:to>
                                        <p:strVal val="visible"/>
                                      </p:to>
                                    </p:set>
                                    <p:animEffect filter="fade" transition="in">
                                      <p:cBhvr>
                                        <p:cTn dur="1000" id="40"/>
                                        <p:tgtEl>
                                          <p:spTgt spid="17"/>
                                        </p:tgtEl>
                                      </p:cBhvr>
                                    </p:animEffect>
                                    <p:anim calcmode="lin" valueType="num">
                                      <p:cBhvr>
                                        <p:cTn dur="1000" fill="hold" id="41"/>
                                        <p:tgtEl>
                                          <p:spTgt spid="17"/>
                                        </p:tgtEl>
                                        <p:attrNameLst>
                                          <p:attrName>ppt_x</p:attrName>
                                        </p:attrNameLst>
                                      </p:cBhvr>
                                      <p:tavLst>
                                        <p:tav tm="0">
                                          <p:val>
                                            <p:strVal val="#ppt_x"/>
                                          </p:val>
                                        </p:tav>
                                        <p:tav tm="100000">
                                          <p:val>
                                            <p:strVal val="#ppt_x"/>
                                          </p:val>
                                        </p:tav>
                                      </p:tavLst>
                                    </p:anim>
                                    <p:anim calcmode="lin" valueType="num">
                                      <p:cBhvr>
                                        <p:cTn dur="1000" fill="hold" id="42"/>
                                        <p:tgtEl>
                                          <p:spTgt spid="17"/>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5500"/>
                            </p:stCondLst>
                            <p:childTnLst>
                              <p:par>
                                <p:cTn fill="hold" grpId="0" id="44" nodeType="afterEffect" presetClass="entr" presetID="10" presetSubtype="0">
                                  <p:stCondLst>
                                    <p:cond delay="0"/>
                                  </p:stCondLst>
                                  <p:childTnLst>
                                    <p:set>
                                      <p:cBhvr>
                                        <p:cTn dur="1" fill="hold" id="45">
                                          <p:stCondLst>
                                            <p:cond delay="0"/>
                                          </p:stCondLst>
                                        </p:cTn>
                                        <p:tgtEl>
                                          <p:spTgt spid="29"/>
                                        </p:tgtEl>
                                        <p:attrNameLst>
                                          <p:attrName>style.visibility</p:attrName>
                                        </p:attrNameLst>
                                      </p:cBhvr>
                                      <p:to>
                                        <p:strVal val="visible"/>
                                      </p:to>
                                    </p:set>
                                    <p:animEffect filter="fade" transition="in">
                                      <p:cBhvr>
                                        <p:cTn dur="500" id="46"/>
                                        <p:tgtEl>
                                          <p:spTgt spid="29"/>
                                        </p:tgtEl>
                                      </p:cBhvr>
                                    </p:animEffect>
                                  </p:childTnLst>
                                </p:cTn>
                              </p:par>
                            </p:childTnLst>
                          </p:cTn>
                        </p:par>
                        <p:par>
                          <p:cTn fill="hold" id="47" nodeType="afterGroup">
                            <p:stCondLst>
                              <p:cond delay="6000"/>
                            </p:stCondLst>
                            <p:childTnLst>
                              <p:par>
                                <p:cTn fill="hold" id="48" nodeType="afterEffect" presetClass="entr" presetID="22" presetSubtype="8">
                                  <p:stCondLst>
                                    <p:cond delay="0"/>
                                  </p:stCondLst>
                                  <p:childTnLst>
                                    <p:set>
                                      <p:cBhvr>
                                        <p:cTn dur="1" fill="hold" id="49">
                                          <p:stCondLst>
                                            <p:cond delay="0"/>
                                          </p:stCondLst>
                                        </p:cTn>
                                        <p:tgtEl>
                                          <p:spTgt spid="25"/>
                                        </p:tgtEl>
                                        <p:attrNameLst>
                                          <p:attrName>style.visibility</p:attrName>
                                        </p:attrNameLst>
                                      </p:cBhvr>
                                      <p:to>
                                        <p:strVal val="visible"/>
                                      </p:to>
                                    </p:set>
                                    <p:animEffect filter="wipe(left)" transition="in">
                                      <p:cBhvr>
                                        <p:cTn dur="500" id="50"/>
                                        <p:tgtEl>
                                          <p:spTgt spid="25"/>
                                        </p:tgtEl>
                                      </p:cBhvr>
                                    </p:animEffect>
                                  </p:childTnLst>
                                </p:cTn>
                              </p:par>
                            </p:childTnLst>
                          </p:cTn>
                        </p:par>
                        <p:par>
                          <p:cTn fill="hold" id="51" nodeType="afterGroup">
                            <p:stCondLst>
                              <p:cond delay="6500"/>
                            </p:stCondLst>
                            <p:childTnLst>
                              <p:par>
                                <p:cTn fill="hold" id="52" nodeType="afterEffect" presetClass="entr" presetID="42" presetSubtype="0">
                                  <p:stCondLst>
                                    <p:cond delay="0"/>
                                  </p:stCondLst>
                                  <p:childTnLst>
                                    <p:set>
                                      <p:cBhvr>
                                        <p:cTn dur="1" fill="hold" id="53">
                                          <p:stCondLst>
                                            <p:cond delay="0"/>
                                          </p:stCondLst>
                                        </p:cTn>
                                        <p:tgtEl>
                                          <p:spTgt spid="13"/>
                                        </p:tgtEl>
                                        <p:attrNameLst>
                                          <p:attrName>style.visibility</p:attrName>
                                        </p:attrNameLst>
                                      </p:cBhvr>
                                      <p:to>
                                        <p:strVal val="visible"/>
                                      </p:to>
                                    </p:set>
                                    <p:animEffect filter="fade" transition="in">
                                      <p:cBhvr>
                                        <p:cTn dur="1000" id="54"/>
                                        <p:tgtEl>
                                          <p:spTgt spid="13"/>
                                        </p:tgtEl>
                                      </p:cBhvr>
                                    </p:animEffect>
                                    <p:anim calcmode="lin" valueType="num">
                                      <p:cBhvr>
                                        <p:cTn dur="1000" fill="hold" id="55"/>
                                        <p:tgtEl>
                                          <p:spTgt spid="13"/>
                                        </p:tgtEl>
                                        <p:attrNameLst>
                                          <p:attrName>ppt_x</p:attrName>
                                        </p:attrNameLst>
                                      </p:cBhvr>
                                      <p:tavLst>
                                        <p:tav tm="0">
                                          <p:val>
                                            <p:strVal val="#ppt_x"/>
                                          </p:val>
                                        </p:tav>
                                        <p:tav tm="100000">
                                          <p:val>
                                            <p:strVal val="#ppt_x"/>
                                          </p:val>
                                        </p:tav>
                                      </p:tavLst>
                                    </p:anim>
                                    <p:anim calcmode="lin" valueType="num">
                                      <p:cBhvr>
                                        <p:cTn dur="1000" fill="hold" id="56"/>
                                        <p:tgtEl>
                                          <p:spTgt spid="13"/>
                                        </p:tgtEl>
                                        <p:attrNameLst>
                                          <p:attrName>ppt_y</p:attrName>
                                        </p:attrNameLst>
                                      </p:cBhvr>
                                      <p:tavLst>
                                        <p:tav tm="0">
                                          <p:val>
                                            <p:strVal val="#ppt_y+.1"/>
                                          </p:val>
                                        </p:tav>
                                        <p:tav tm="100000">
                                          <p:val>
                                            <p:strVal val="#ppt_y"/>
                                          </p:val>
                                        </p:tav>
                                      </p:tavLst>
                                    </p:anim>
                                  </p:childTnLst>
                                </p:cTn>
                              </p:par>
                            </p:childTnLst>
                          </p:cTn>
                        </p:par>
                        <p:par>
                          <p:cTn fill="hold" id="57" nodeType="afterGroup">
                            <p:stCondLst>
                              <p:cond delay="7500"/>
                            </p:stCondLst>
                            <p:childTnLst>
                              <p:par>
                                <p:cTn fill="hold" grpId="0" id="58" nodeType="afterEffect" presetClass="entr" presetID="10" presetSubtype="0">
                                  <p:stCondLst>
                                    <p:cond delay="0"/>
                                  </p:stCondLst>
                                  <p:childTnLst>
                                    <p:set>
                                      <p:cBhvr>
                                        <p:cTn dur="1" fill="hold" id="59">
                                          <p:stCondLst>
                                            <p:cond delay="0"/>
                                          </p:stCondLst>
                                        </p:cTn>
                                        <p:tgtEl>
                                          <p:spTgt spid="30"/>
                                        </p:tgtEl>
                                        <p:attrNameLst>
                                          <p:attrName>style.visibility</p:attrName>
                                        </p:attrNameLst>
                                      </p:cBhvr>
                                      <p:to>
                                        <p:strVal val="visible"/>
                                      </p:to>
                                    </p:set>
                                    <p:animEffect filter="fade" transition="in">
                                      <p:cBhvr>
                                        <p:cTn dur="500" id="60"/>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6"/>
      <p:bldP grpId="0" spid="28"/>
      <p:bldP grpId="0" spid="29"/>
      <p:bldP grpId="0" spid="30"/>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 name="组合 8"/>
          <p:cNvGrpSpPr/>
          <p:nvPr/>
        </p:nvGrpSpPr>
        <p:grpSpPr>
          <a:xfrm>
            <a:off x="4181981" y="2092618"/>
            <a:ext cx="1130424" cy="1060704"/>
            <a:chOff x="3635896" y="2092618"/>
            <a:chExt cx="1130424" cy="1060704"/>
          </a:xfrm>
        </p:grpSpPr>
        <p:sp>
          <p:nvSpPr>
            <p:cNvPr id="5" name="等腰三角形 4"/>
            <p:cNvSpPr/>
            <p:nvPr/>
          </p:nvSpPr>
          <p:spPr>
            <a:xfrm rot="5400000">
              <a:off x="3778768" y="2165770"/>
              <a:ext cx="1060704" cy="914400"/>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等腰三角形 2"/>
            <p:cNvSpPr/>
            <p:nvPr/>
          </p:nvSpPr>
          <p:spPr>
            <a:xfrm rot="5400000">
              <a:off x="3562744" y="2165770"/>
              <a:ext cx="1060704" cy="91440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 name="矩形 1"/>
          <p:cNvSpPr/>
          <p:nvPr/>
        </p:nvSpPr>
        <p:spPr>
          <a:xfrm>
            <a:off x="0" y="366036"/>
            <a:ext cx="3203848" cy="518160"/>
          </a:xfrm>
          <a:prstGeom prst="rect">
            <a:avLst/>
          </a:prstGeom>
        </p:spPr>
        <p:txBody>
          <a:bodyPr wrap="square">
            <a:spAutoFit/>
          </a:bodyPr>
          <a:lstStyle/>
          <a:p>
            <a:pPr algn="l" defTabSz="914400" eaLnBrk="1" fontAlgn="auto" hangingPunct="1" indent="0" latinLnBrk="0" marL="0" marR="0" rtl="0">
              <a:lnSpc>
                <a:spcPct val="100000"/>
              </a:lnSpc>
              <a:spcBef>
                <a:spcPct val="0"/>
              </a:spcBef>
              <a:spcAft>
                <a:spcPct val="0"/>
              </a:spcAft>
              <a:buClrTx/>
              <a:buSzTx/>
              <a:buFontTx/>
              <a:buNone/>
              <a:defRPr/>
            </a:pPr>
            <a:r>
              <a:rPr altLang="zh-CN" b="1" lang="en-US" smtClean="0" sz="2800">
                <a:solidFill>
                  <a:schemeClr val="bg1"/>
                </a:solidFill>
              </a:rPr>
              <a:t>1-2 Enter  Your  Title</a:t>
            </a:r>
          </a:p>
        </p:txBody>
      </p:sp>
      <p:pic>
        <p:nvPicPr>
          <p:cNvPr descr="C:\Documents and Settings\Administrator\桌面\睿泰集团员工培养计划-解决方案部-JYY\其他\PPT素材\插图\as07004299.jpg" id="2050" name="Picture 2"/>
          <p:cNvPicPr>
            <a:picLocks noChangeArrowheads="1" noChangeAspect="1"/>
          </p:cNvPicPr>
          <p:nvPr/>
        </p:nvPicPr>
        <p:blipFill>
          <a:blip r:embed="rId2">
            <a:extLst>
              <a:ext uri="{BEBA8EAE-BF5A-486C-A8C5-ECC9F3942E4B}">
                <a14:imgProps>
                  <a14:imgLayer r:embed="rId3">
                    <a14:imgEffect>
                      <a14:saturation sat="0"/>
                    </a14:imgEffect>
                  </a14:imgLayer>
                </a14:imgProps>
              </a:ext>
              <a:ext uri="{28A0092B-C50C-407E-A947-70E740481C1C}">
                <a14:useLocalDpi val="0"/>
              </a:ext>
            </a:extLst>
          </a:blip>
          <a:srcRect r="6599" t="5120"/>
          <a:stretch>
            <a:fillRect/>
          </a:stretch>
        </p:blipFill>
        <p:spPr bwMode="auto">
          <a:xfrm>
            <a:off x="401562" y="1426733"/>
            <a:ext cx="3531876" cy="2392474"/>
          </a:xfrm>
          <a:prstGeom prst="rect">
            <a:avLst/>
          </a:prstGeom>
          <a:noFill/>
          <a:extLst>
            <a:ext uri="{909E8E84-426E-40DD-AFC4-6F175D3DCCD1}">
              <a14:hiddenFill>
                <a:solidFill>
                  <a:srgbClr val="FFFFFF"/>
                </a:solidFill>
              </a14:hiddenFill>
            </a:ext>
          </a:extLst>
        </p:spPr>
      </p:pic>
      <p:sp>
        <p:nvSpPr>
          <p:cNvPr id="8" name="TextBox 7"/>
          <p:cNvSpPr txBox="1"/>
          <p:nvPr/>
        </p:nvSpPr>
        <p:spPr>
          <a:xfrm>
            <a:off x="5436096" y="1866955"/>
            <a:ext cx="3456384" cy="1691640"/>
          </a:xfrm>
          <a:prstGeom prst="rect">
            <a:avLst/>
          </a:prstGeom>
          <a:noFill/>
        </p:spPr>
        <p:txBody>
          <a:bodyPr rtlCol="0" wrap="square">
            <a:spAutoFit/>
          </a:bodyPr>
          <a:lstStyle/>
          <a:p>
            <a:pPr indent="-285750" marL="285750">
              <a:lnSpc>
                <a:spcPct val="150000"/>
              </a:lnSpc>
              <a:buClr>
                <a:schemeClr val="accent6">
                  <a:lumMod val="75000"/>
                </a:schemeClr>
              </a:buClr>
              <a:buFont charset="0" pitchFamily="34" typeface="Arial"/>
              <a:buChar char="•"/>
            </a:pPr>
            <a:r>
              <a:rPr altLang="zh-CN" lang="en-US" smtClean="0" sz="1400"/>
              <a:t>You can click here to enter your text. </a:t>
            </a:r>
          </a:p>
          <a:p>
            <a:pPr indent="-285750" marL="285750">
              <a:lnSpc>
                <a:spcPct val="150000"/>
              </a:lnSpc>
              <a:buClr>
                <a:schemeClr val="accent6">
                  <a:lumMod val="75000"/>
                </a:schemeClr>
              </a:buClr>
              <a:buFont charset="0" pitchFamily="34" typeface="Arial"/>
              <a:buChar char="•"/>
            </a:pPr>
            <a:r>
              <a:rPr altLang="zh-CN" lang="en-US" smtClean="0" sz="1400"/>
              <a:t>You can click here to enter your text. </a:t>
            </a:r>
          </a:p>
          <a:p>
            <a:pPr indent="-285750" marL="285750">
              <a:lnSpc>
                <a:spcPct val="150000"/>
              </a:lnSpc>
              <a:buClr>
                <a:schemeClr val="accent6">
                  <a:lumMod val="75000"/>
                </a:schemeClr>
              </a:buClr>
              <a:buFont charset="0" pitchFamily="34" typeface="Arial"/>
              <a:buChar char="•"/>
            </a:pPr>
            <a:r>
              <a:rPr altLang="zh-CN" lang="en-US" smtClean="0" sz="1400"/>
              <a:t>You can click here to enter your text. </a:t>
            </a:r>
          </a:p>
          <a:p>
            <a:pPr indent="-285750" marL="285750">
              <a:lnSpc>
                <a:spcPct val="150000"/>
              </a:lnSpc>
              <a:buClr>
                <a:schemeClr val="accent6">
                  <a:lumMod val="75000"/>
                </a:schemeClr>
              </a:buClr>
              <a:buFont charset="0" pitchFamily="34" typeface="Arial"/>
              <a:buChar char="•"/>
            </a:pPr>
            <a:r>
              <a:rPr altLang="zh-CN" lang="en-US" smtClean="0" sz="1400"/>
              <a:t>You can click here to enter your text. </a:t>
            </a:r>
          </a:p>
          <a:p>
            <a:pPr indent="-285750" marL="285750">
              <a:lnSpc>
                <a:spcPct val="150000"/>
              </a:lnSpc>
              <a:buClr>
                <a:schemeClr val="accent6">
                  <a:lumMod val="75000"/>
                </a:schemeClr>
              </a:buClr>
              <a:buFont charset="0" pitchFamily="34" typeface="Arial"/>
              <a:buChar char="•"/>
            </a:pPr>
            <a:r>
              <a:rPr altLang="zh-CN" lang="en-US" smtClean="0" sz="1400"/>
              <a:t>You can click here to enter your text.</a:t>
            </a:r>
          </a:p>
        </p:txBody>
      </p:sp>
      <p:sp>
        <p:nvSpPr>
          <p:cNvPr id="4" name="矩形 3"/>
          <p:cNvSpPr/>
          <p:nvPr/>
        </p:nvSpPr>
        <p:spPr>
          <a:xfrm>
            <a:off x="5436097" y="1491630"/>
            <a:ext cx="2793437" cy="365760"/>
          </a:xfrm>
          <a:prstGeom prst="rect">
            <a:avLst/>
          </a:prstGeom>
        </p:spPr>
        <p:txBody>
          <a:bodyPr wrap="none">
            <a:spAutoFit/>
          </a:bodyPr>
          <a:lstStyle/>
          <a:p>
            <a:r>
              <a:rPr altLang="zh-CN" b="1" lang="en-US" smtClean="0">
                <a:solidFill>
                  <a:schemeClr val="accent6">
                    <a:lumMod val="75000"/>
                  </a:schemeClr>
                </a:solidFill>
              </a:rPr>
              <a:t>Click here to add your title. </a:t>
            </a:r>
          </a:p>
        </p:txBody>
      </p:sp>
    </p:spTree>
    <p:extLst>
      <p:ext uri="{BB962C8B-B14F-4D97-AF65-F5344CB8AC3E}">
        <p14:creationId val="2544212920"/>
      </p:ext>
    </p:extLst>
  </p:cSld>
  <p:clrMapOvr>
    <a:masterClrMapping/>
  </p:clrMapOvr>
  <p:transition advClick="0"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000" fill="hold" id="7"/>
                                        <p:tgtEl>
                                          <p:spTgt spid="2"/>
                                        </p:tgtEl>
                                        <p:attrNameLst>
                                          <p:attrName>ppt_x</p:attrName>
                                        </p:attrNameLst>
                                      </p:cBhvr>
                                      <p:tavLst>
                                        <p:tav tm="0">
                                          <p:val>
                                            <p:strVal val="0-#ppt_w/2"/>
                                          </p:val>
                                        </p:tav>
                                        <p:tav tm="100000">
                                          <p:val>
                                            <p:strVal val="#ppt_x"/>
                                          </p:val>
                                        </p:tav>
                                      </p:tavLst>
                                    </p:anim>
                                    <p:anim calcmode="lin" valueType="num">
                                      <p:cBhvr additive="base">
                                        <p:cTn dur="10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0"/>
                            </p:stCondLst>
                            <p:childTnLst>
                              <p:par>
                                <p:cTn fill="hold" id="10" nodeType="afterEffect" presetClass="entr" presetID="14" presetSubtype="10">
                                  <p:stCondLst>
                                    <p:cond delay="0"/>
                                  </p:stCondLst>
                                  <p:childTnLst>
                                    <p:set>
                                      <p:cBhvr>
                                        <p:cTn dur="1" fill="hold" id="11">
                                          <p:stCondLst>
                                            <p:cond delay="0"/>
                                          </p:stCondLst>
                                        </p:cTn>
                                        <p:tgtEl>
                                          <p:spTgt spid="2050"/>
                                        </p:tgtEl>
                                        <p:attrNameLst>
                                          <p:attrName>style.visibility</p:attrName>
                                        </p:attrNameLst>
                                      </p:cBhvr>
                                      <p:to>
                                        <p:strVal val="visible"/>
                                      </p:to>
                                    </p:set>
                                    <p:animEffect filter="randombar(horizontal)" transition="in">
                                      <p:cBhvr>
                                        <p:cTn dur="1000" id="12"/>
                                        <p:tgtEl>
                                          <p:spTgt spid="2050"/>
                                        </p:tgtEl>
                                      </p:cBhvr>
                                    </p:animEffect>
                                  </p:childTnLst>
                                </p:cTn>
                              </p:par>
                            </p:childTnLst>
                          </p:cTn>
                        </p:par>
                        <p:par>
                          <p:cTn fill="hold" id="13" nodeType="afterGroup">
                            <p:stCondLst>
                              <p:cond delay="2000"/>
                            </p:stCondLst>
                            <p:childTnLst>
                              <p:par>
                                <p:cTn fill="hold" id="14" nodeType="afterEffect" presetClass="entr" presetID="2" presetSubtype="8">
                                  <p:stCondLst>
                                    <p:cond delay="0"/>
                                  </p:stCondLst>
                                  <p:childTnLst>
                                    <p:set>
                                      <p:cBhvr>
                                        <p:cTn dur="1" fill="hold" id="15">
                                          <p:stCondLst>
                                            <p:cond delay="0"/>
                                          </p:stCondLst>
                                        </p:cTn>
                                        <p:tgtEl>
                                          <p:spTgt spid="9"/>
                                        </p:tgtEl>
                                        <p:attrNameLst>
                                          <p:attrName>style.visibility</p:attrName>
                                        </p:attrNameLst>
                                      </p:cBhvr>
                                      <p:to>
                                        <p:strVal val="visible"/>
                                      </p:to>
                                    </p:set>
                                    <p:anim calcmode="lin" valueType="num">
                                      <p:cBhvr additive="base">
                                        <p:cTn dur="1000" fill="hold" id="16"/>
                                        <p:tgtEl>
                                          <p:spTgt spid="9"/>
                                        </p:tgtEl>
                                        <p:attrNameLst>
                                          <p:attrName>ppt_x</p:attrName>
                                        </p:attrNameLst>
                                      </p:cBhvr>
                                      <p:tavLst>
                                        <p:tav tm="0">
                                          <p:val>
                                            <p:strVal val="0-#ppt_w/2"/>
                                          </p:val>
                                        </p:tav>
                                        <p:tav tm="100000">
                                          <p:val>
                                            <p:strVal val="#ppt_x"/>
                                          </p:val>
                                        </p:tav>
                                      </p:tavLst>
                                    </p:anim>
                                    <p:anim calcmode="lin" valueType="num">
                                      <p:cBhvr additive="base">
                                        <p:cTn dur="1000" fill="hold" id="17"/>
                                        <p:tgtEl>
                                          <p:spTgt spid="9"/>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3000"/>
                            </p:stCondLst>
                            <p:childTnLst>
                              <p:par>
                                <p:cTn fill="hold" grpId="0" id="19" nodeType="afterEffect" presetClass="entr" presetID="10" presetSubtype="0">
                                  <p:stCondLst>
                                    <p:cond delay="0"/>
                                  </p:stCondLst>
                                  <p:childTnLst>
                                    <p:set>
                                      <p:cBhvr>
                                        <p:cTn dur="1" fill="hold" id="20">
                                          <p:stCondLst>
                                            <p:cond delay="0"/>
                                          </p:stCondLst>
                                        </p:cTn>
                                        <p:tgtEl>
                                          <p:spTgt spid="4"/>
                                        </p:tgtEl>
                                        <p:attrNameLst>
                                          <p:attrName>style.visibility</p:attrName>
                                        </p:attrNameLst>
                                      </p:cBhvr>
                                      <p:to>
                                        <p:strVal val="visible"/>
                                      </p:to>
                                    </p:set>
                                    <p:animEffect filter="fade" transition="in">
                                      <p:cBhvr>
                                        <p:cTn dur="1000" id="21"/>
                                        <p:tgtEl>
                                          <p:spTgt spid="4"/>
                                        </p:tgtEl>
                                      </p:cBhvr>
                                    </p:animEffect>
                                  </p:childTnLst>
                                </p:cTn>
                              </p:par>
                            </p:childTnLst>
                          </p:cTn>
                        </p:par>
                        <p:par>
                          <p:cTn fill="hold" id="22" nodeType="afterGroup">
                            <p:stCondLst>
                              <p:cond delay="4000"/>
                            </p:stCondLst>
                            <p:childTnLst>
                              <p:par>
                                <p:cTn fill="hold" grpId="0" id="23" nodeType="afterEffect" presetClass="entr" presetID="10" presetSubtype="0">
                                  <p:stCondLst>
                                    <p:cond delay="0"/>
                                  </p:stCondLst>
                                  <p:childTnLst>
                                    <p:set>
                                      <p:cBhvr>
                                        <p:cTn dur="1" fill="hold" id="24">
                                          <p:stCondLst>
                                            <p:cond delay="0"/>
                                          </p:stCondLst>
                                        </p:cTn>
                                        <p:tgtEl>
                                          <p:spTgt spid="8"/>
                                        </p:tgtEl>
                                        <p:attrNameLst>
                                          <p:attrName>style.visibility</p:attrName>
                                        </p:attrNameLst>
                                      </p:cBhvr>
                                      <p:to>
                                        <p:strVal val="visible"/>
                                      </p:to>
                                    </p:set>
                                    <p:animEffect filter="fade" transition="in">
                                      <p:cBhvr>
                                        <p:cTn dur="1000" id="25"/>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8"/>
      <p:bldP grpId="0" spid="4"/>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366036"/>
            <a:ext cx="3203848" cy="518160"/>
          </a:xfrm>
          <a:prstGeom prst="rect">
            <a:avLst/>
          </a:prstGeom>
        </p:spPr>
        <p:txBody>
          <a:bodyPr wrap="square">
            <a:spAutoFit/>
          </a:bodyPr>
          <a:lstStyle/>
          <a:p>
            <a:pPr algn="l" defTabSz="914400" eaLnBrk="1" fontAlgn="auto" hangingPunct="1" indent="0" latinLnBrk="0" marL="0" marR="0" rtl="0">
              <a:lnSpc>
                <a:spcPct val="100000"/>
              </a:lnSpc>
              <a:spcBef>
                <a:spcPct val="0"/>
              </a:spcBef>
              <a:spcAft>
                <a:spcPct val="0"/>
              </a:spcAft>
              <a:buClrTx/>
              <a:buSzTx/>
              <a:buFontTx/>
              <a:buNone/>
              <a:defRPr/>
            </a:pPr>
            <a:r>
              <a:rPr altLang="zh-CN" b="1" lang="en-US" smtClean="0" sz="2800">
                <a:solidFill>
                  <a:schemeClr val="bg1"/>
                </a:solidFill>
              </a:rPr>
              <a:t>1-3 Enter  Your  Title</a:t>
            </a:r>
          </a:p>
        </p:txBody>
      </p:sp>
      <p:sp>
        <p:nvSpPr>
          <p:cNvPr id="3" name="六边形 2"/>
          <p:cNvSpPr/>
          <p:nvPr/>
        </p:nvSpPr>
        <p:spPr>
          <a:xfrm>
            <a:off x="3738422" y="1733883"/>
            <a:ext cx="1259368" cy="1085662"/>
          </a:xfrm>
          <a:prstGeom prst="hexag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六边形 3"/>
          <p:cNvSpPr/>
          <p:nvPr/>
        </p:nvSpPr>
        <p:spPr>
          <a:xfrm>
            <a:off x="2699792" y="2276714"/>
            <a:ext cx="1259368" cy="1085662"/>
          </a:xfrm>
          <a:prstGeom prst="hexag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六边形 4"/>
          <p:cNvSpPr/>
          <p:nvPr/>
        </p:nvSpPr>
        <p:spPr>
          <a:xfrm>
            <a:off x="3738422" y="2857626"/>
            <a:ext cx="1259368" cy="1085662"/>
          </a:xfrm>
          <a:prstGeom prst="hexag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六边形 5"/>
          <p:cNvSpPr/>
          <p:nvPr/>
        </p:nvSpPr>
        <p:spPr>
          <a:xfrm>
            <a:off x="4779704" y="2276714"/>
            <a:ext cx="1259368" cy="1085662"/>
          </a:xfrm>
          <a:prstGeom prst="hexag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3828674" y="2057461"/>
            <a:ext cx="1078862" cy="365760"/>
          </a:xfrm>
          <a:prstGeom prst="rect">
            <a:avLst/>
          </a:prstGeom>
        </p:spPr>
        <p:txBody>
          <a:bodyPr wrap="none">
            <a:spAutoFit/>
          </a:bodyPr>
          <a:lstStyle/>
          <a:p>
            <a:pPr algn="ctr"/>
            <a:r>
              <a:rPr altLang="zh-CN" b="1" lang="en-US" smtClean="0">
                <a:solidFill>
                  <a:schemeClr val="bg1"/>
                </a:solidFill>
              </a:rPr>
              <a:t>Your Title</a:t>
            </a:r>
          </a:p>
        </p:txBody>
      </p:sp>
      <p:sp>
        <p:nvSpPr>
          <p:cNvPr id="8" name="矩形 7"/>
          <p:cNvSpPr/>
          <p:nvPr/>
        </p:nvSpPr>
        <p:spPr>
          <a:xfrm>
            <a:off x="3828674" y="3181204"/>
            <a:ext cx="1078862" cy="365760"/>
          </a:xfrm>
          <a:prstGeom prst="rect">
            <a:avLst/>
          </a:prstGeom>
        </p:spPr>
        <p:txBody>
          <a:bodyPr wrap="none">
            <a:spAutoFit/>
          </a:bodyPr>
          <a:lstStyle/>
          <a:p>
            <a:pPr algn="ctr"/>
            <a:r>
              <a:rPr altLang="zh-CN" b="1" lang="en-US" smtClean="0">
                <a:solidFill>
                  <a:schemeClr val="bg1"/>
                </a:solidFill>
              </a:rPr>
              <a:t>Your Title</a:t>
            </a:r>
          </a:p>
        </p:txBody>
      </p:sp>
      <p:sp>
        <p:nvSpPr>
          <p:cNvPr id="9" name="矩形 8"/>
          <p:cNvSpPr/>
          <p:nvPr/>
        </p:nvSpPr>
        <p:spPr>
          <a:xfrm>
            <a:off x="2896002" y="2527962"/>
            <a:ext cx="892493" cy="579120"/>
          </a:xfrm>
          <a:prstGeom prst="rect">
            <a:avLst/>
          </a:prstGeom>
        </p:spPr>
        <p:txBody>
          <a:bodyPr wrap="none">
            <a:spAutoFit/>
          </a:bodyPr>
          <a:lstStyle/>
          <a:p>
            <a:pPr algn="ctr"/>
            <a:r>
              <a:rPr altLang="zh-CN" b="1" lang="en-US" smtClean="0" sz="3200">
                <a:solidFill>
                  <a:schemeClr val="bg1"/>
                </a:solidFill>
              </a:rPr>
              <a:t>60%</a:t>
            </a:r>
          </a:p>
        </p:txBody>
      </p:sp>
      <p:sp>
        <p:nvSpPr>
          <p:cNvPr id="10" name="矩形 9"/>
          <p:cNvSpPr/>
          <p:nvPr/>
        </p:nvSpPr>
        <p:spPr>
          <a:xfrm>
            <a:off x="4975913" y="2527962"/>
            <a:ext cx="892493" cy="579120"/>
          </a:xfrm>
          <a:prstGeom prst="rect">
            <a:avLst/>
          </a:prstGeom>
        </p:spPr>
        <p:txBody>
          <a:bodyPr wrap="none">
            <a:spAutoFit/>
          </a:bodyPr>
          <a:lstStyle/>
          <a:p>
            <a:pPr algn="ctr"/>
            <a:r>
              <a:rPr altLang="zh-CN" b="1" lang="en-US" smtClean="0" sz="3200">
                <a:solidFill>
                  <a:schemeClr val="bg1"/>
                </a:solidFill>
              </a:rPr>
              <a:t>40%</a:t>
            </a:r>
          </a:p>
        </p:txBody>
      </p:sp>
      <p:sp>
        <p:nvSpPr>
          <p:cNvPr id="11" name="TextBox 10"/>
          <p:cNvSpPr txBox="1"/>
          <p:nvPr/>
        </p:nvSpPr>
        <p:spPr>
          <a:xfrm>
            <a:off x="704043" y="1563638"/>
            <a:ext cx="3366112" cy="518160"/>
          </a:xfrm>
          <a:prstGeom prst="rect">
            <a:avLst/>
          </a:prstGeom>
          <a:noFill/>
        </p:spPr>
        <p:txBody>
          <a:bodyPr rtlCol="0" wrap="square">
            <a:spAutoFit/>
          </a:bodyPr>
          <a:lstStyle/>
          <a:p>
            <a:r>
              <a:rPr altLang="zh-CN" lang="en-US" smtClean="0" sz="1400"/>
              <a:t>You can click here to enter your text. You can click here to enter your text.  </a:t>
            </a:r>
          </a:p>
        </p:txBody>
      </p:sp>
      <p:sp>
        <p:nvSpPr>
          <p:cNvPr id="12" name="TextBox 11"/>
          <p:cNvSpPr txBox="1"/>
          <p:nvPr/>
        </p:nvSpPr>
        <p:spPr>
          <a:xfrm>
            <a:off x="704043" y="3632706"/>
            <a:ext cx="3366112" cy="518160"/>
          </a:xfrm>
          <a:prstGeom prst="rect">
            <a:avLst/>
          </a:prstGeom>
          <a:noFill/>
        </p:spPr>
        <p:txBody>
          <a:bodyPr rtlCol="0" wrap="square">
            <a:spAutoFit/>
          </a:bodyPr>
          <a:lstStyle/>
          <a:p>
            <a:r>
              <a:rPr altLang="zh-CN" lang="en-US" smtClean="0" sz="1400"/>
              <a:t>You can click here to enter your text. You can click here to enter your text.  </a:t>
            </a:r>
          </a:p>
        </p:txBody>
      </p:sp>
      <p:sp>
        <p:nvSpPr>
          <p:cNvPr id="13" name="TextBox 12"/>
          <p:cNvSpPr txBox="1"/>
          <p:nvPr/>
        </p:nvSpPr>
        <p:spPr>
          <a:xfrm>
            <a:off x="5076056" y="1564384"/>
            <a:ext cx="3366112" cy="518160"/>
          </a:xfrm>
          <a:prstGeom prst="rect">
            <a:avLst/>
          </a:prstGeom>
          <a:noFill/>
        </p:spPr>
        <p:txBody>
          <a:bodyPr rtlCol="0" wrap="square">
            <a:spAutoFit/>
          </a:bodyPr>
          <a:lstStyle/>
          <a:p>
            <a:r>
              <a:rPr altLang="zh-CN" lang="en-US" smtClean="0" sz="1400"/>
              <a:t>You can click here to enter your text. You can click here to enter your text.  </a:t>
            </a:r>
          </a:p>
        </p:txBody>
      </p:sp>
      <p:sp>
        <p:nvSpPr>
          <p:cNvPr id="14" name="TextBox 13"/>
          <p:cNvSpPr txBox="1"/>
          <p:nvPr/>
        </p:nvSpPr>
        <p:spPr>
          <a:xfrm>
            <a:off x="5076056" y="3632706"/>
            <a:ext cx="3366112" cy="518160"/>
          </a:xfrm>
          <a:prstGeom prst="rect">
            <a:avLst/>
          </a:prstGeom>
          <a:noFill/>
        </p:spPr>
        <p:txBody>
          <a:bodyPr rtlCol="0" wrap="square">
            <a:spAutoFit/>
          </a:bodyPr>
          <a:lstStyle/>
          <a:p>
            <a:r>
              <a:rPr altLang="zh-CN" lang="en-US" smtClean="0" sz="1400"/>
              <a:t>You can click here to enter your text. You can click here to enter your text.  </a:t>
            </a:r>
          </a:p>
        </p:txBody>
      </p:sp>
    </p:spTree>
    <p:extLst>
      <p:ext uri="{BB962C8B-B14F-4D97-AF65-F5344CB8AC3E}">
        <p14:creationId val="922545882"/>
      </p:ext>
    </p:extLst>
  </p:cSld>
  <p:clrMapOvr>
    <a:masterClrMapping/>
  </p:clrMapOvr>
  <p:transition advClick="0"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1">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750" fill="hold" id="11"/>
                                        <p:tgtEl>
                                          <p:spTgt spid="3"/>
                                        </p:tgtEl>
                                        <p:attrNameLst>
                                          <p:attrName>ppt_x</p:attrName>
                                        </p:attrNameLst>
                                      </p:cBhvr>
                                      <p:tavLst>
                                        <p:tav tm="0">
                                          <p:val>
                                            <p:strVal val="#ppt_x"/>
                                          </p:val>
                                        </p:tav>
                                        <p:tav tm="100000">
                                          <p:val>
                                            <p:strVal val="#ppt_x"/>
                                          </p:val>
                                        </p:tav>
                                      </p:tavLst>
                                    </p:anim>
                                    <p:anim calcmode="lin" valueType="num">
                                      <p:cBhvr additive="base">
                                        <p:cTn dur="750" fill="hold" id="12"/>
                                        <p:tgtEl>
                                          <p:spTgt spid="3"/>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750" fill="hold" id="15"/>
                                        <p:tgtEl>
                                          <p:spTgt spid="4"/>
                                        </p:tgtEl>
                                        <p:attrNameLst>
                                          <p:attrName>ppt_x</p:attrName>
                                        </p:attrNameLst>
                                      </p:cBhvr>
                                      <p:tavLst>
                                        <p:tav tm="0">
                                          <p:val>
                                            <p:strVal val="0-#ppt_w/2"/>
                                          </p:val>
                                        </p:tav>
                                        <p:tav tm="100000">
                                          <p:val>
                                            <p:strVal val="#ppt_x"/>
                                          </p:val>
                                        </p:tav>
                                      </p:tavLst>
                                    </p:anim>
                                    <p:anim calcmode="lin" valueType="num">
                                      <p:cBhvr additive="base">
                                        <p:cTn dur="750" fill="hold" id="16"/>
                                        <p:tgtEl>
                                          <p:spTgt spid="4"/>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6"/>
                                        </p:tgtEl>
                                        <p:attrNameLst>
                                          <p:attrName>style.visibility</p:attrName>
                                        </p:attrNameLst>
                                      </p:cBhvr>
                                      <p:to>
                                        <p:strVal val="visible"/>
                                      </p:to>
                                    </p:set>
                                    <p:anim calcmode="lin" valueType="num">
                                      <p:cBhvr additive="base">
                                        <p:cTn dur="750" fill="hold" id="19"/>
                                        <p:tgtEl>
                                          <p:spTgt spid="6"/>
                                        </p:tgtEl>
                                        <p:attrNameLst>
                                          <p:attrName>ppt_x</p:attrName>
                                        </p:attrNameLst>
                                      </p:cBhvr>
                                      <p:tavLst>
                                        <p:tav tm="0">
                                          <p:val>
                                            <p:strVal val="1+#ppt_w/2"/>
                                          </p:val>
                                        </p:tav>
                                        <p:tav tm="100000">
                                          <p:val>
                                            <p:strVal val="#ppt_x"/>
                                          </p:val>
                                        </p:tav>
                                      </p:tavLst>
                                    </p:anim>
                                    <p:anim calcmode="lin" valueType="num">
                                      <p:cBhvr additive="base">
                                        <p:cTn dur="750" fill="hold" id="20"/>
                                        <p:tgtEl>
                                          <p:spTgt spid="6"/>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4">
                                  <p:stCondLst>
                                    <p:cond delay="0"/>
                                  </p:stCondLst>
                                  <p:childTnLst>
                                    <p:set>
                                      <p:cBhvr>
                                        <p:cTn dur="1" fill="hold" id="22">
                                          <p:stCondLst>
                                            <p:cond delay="0"/>
                                          </p:stCondLst>
                                        </p:cTn>
                                        <p:tgtEl>
                                          <p:spTgt spid="5"/>
                                        </p:tgtEl>
                                        <p:attrNameLst>
                                          <p:attrName>style.visibility</p:attrName>
                                        </p:attrNameLst>
                                      </p:cBhvr>
                                      <p:to>
                                        <p:strVal val="visible"/>
                                      </p:to>
                                    </p:set>
                                    <p:anim calcmode="lin" valueType="num">
                                      <p:cBhvr additive="base">
                                        <p:cTn dur="750" fill="hold" id="23"/>
                                        <p:tgtEl>
                                          <p:spTgt spid="5"/>
                                        </p:tgtEl>
                                        <p:attrNameLst>
                                          <p:attrName>ppt_x</p:attrName>
                                        </p:attrNameLst>
                                      </p:cBhvr>
                                      <p:tavLst>
                                        <p:tav tm="0">
                                          <p:val>
                                            <p:strVal val="#ppt_x"/>
                                          </p:val>
                                        </p:tav>
                                        <p:tav tm="100000">
                                          <p:val>
                                            <p:strVal val="#ppt_x"/>
                                          </p:val>
                                        </p:tav>
                                      </p:tavLst>
                                    </p:anim>
                                    <p:anim calcmode="lin" valueType="num">
                                      <p:cBhvr additive="base">
                                        <p:cTn dur="750" fill="hold" id="24"/>
                                        <p:tgtEl>
                                          <p:spTgt spid="5"/>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750"/>
                            </p:stCondLst>
                            <p:childTnLst>
                              <p:par>
                                <p:cTn fill="hold" grpId="0" id="26" nodeType="afterEffect" presetClass="entr" presetID="42" presetSubtype="0">
                                  <p:stCondLst>
                                    <p:cond delay="0"/>
                                  </p:stCondLst>
                                  <p:childTnLst>
                                    <p:set>
                                      <p:cBhvr>
                                        <p:cTn dur="1" fill="hold" id="27">
                                          <p:stCondLst>
                                            <p:cond delay="0"/>
                                          </p:stCondLst>
                                        </p:cTn>
                                        <p:tgtEl>
                                          <p:spTgt spid="7"/>
                                        </p:tgtEl>
                                        <p:attrNameLst>
                                          <p:attrName>style.visibility</p:attrName>
                                        </p:attrNameLst>
                                      </p:cBhvr>
                                      <p:to>
                                        <p:strVal val="visible"/>
                                      </p:to>
                                    </p:set>
                                    <p:animEffect filter="fade" transition="in">
                                      <p:cBhvr>
                                        <p:cTn dur="750" id="28"/>
                                        <p:tgtEl>
                                          <p:spTgt spid="7"/>
                                        </p:tgtEl>
                                      </p:cBhvr>
                                    </p:animEffect>
                                    <p:anim calcmode="lin" valueType="num">
                                      <p:cBhvr>
                                        <p:cTn dur="750" fill="hold" id="29"/>
                                        <p:tgtEl>
                                          <p:spTgt spid="7"/>
                                        </p:tgtEl>
                                        <p:attrNameLst>
                                          <p:attrName>ppt_x</p:attrName>
                                        </p:attrNameLst>
                                      </p:cBhvr>
                                      <p:tavLst>
                                        <p:tav tm="0">
                                          <p:val>
                                            <p:strVal val="#ppt_x"/>
                                          </p:val>
                                        </p:tav>
                                        <p:tav tm="100000">
                                          <p:val>
                                            <p:strVal val="#ppt_x"/>
                                          </p:val>
                                        </p:tav>
                                      </p:tavLst>
                                    </p:anim>
                                    <p:anim calcmode="lin" valueType="num">
                                      <p:cBhvr>
                                        <p:cTn dur="750" fill="hold" id="30"/>
                                        <p:tgtEl>
                                          <p:spTgt spid="7"/>
                                        </p:tgtEl>
                                        <p:attrNameLst>
                                          <p:attrName>ppt_y</p:attrName>
                                        </p:attrNameLst>
                                      </p:cBhvr>
                                      <p:tavLst>
                                        <p:tav tm="0">
                                          <p:val>
                                            <p:strVal val="#ppt_y+.1"/>
                                          </p:val>
                                        </p:tav>
                                        <p:tav tm="100000">
                                          <p:val>
                                            <p:strVal val="#ppt_y"/>
                                          </p:val>
                                        </p:tav>
                                      </p:tavLst>
                                    </p:anim>
                                  </p:childTnLst>
                                </p:cTn>
                              </p:par>
                              <p:par>
                                <p:cTn fill="hold" grpId="0" id="31" nodeType="withEffect" presetClass="entr" presetID="42" presetSubtype="0">
                                  <p:stCondLst>
                                    <p:cond delay="0"/>
                                  </p:stCondLst>
                                  <p:childTnLst>
                                    <p:set>
                                      <p:cBhvr>
                                        <p:cTn dur="1" fill="hold" id="32">
                                          <p:stCondLst>
                                            <p:cond delay="0"/>
                                          </p:stCondLst>
                                        </p:cTn>
                                        <p:tgtEl>
                                          <p:spTgt spid="9"/>
                                        </p:tgtEl>
                                        <p:attrNameLst>
                                          <p:attrName>style.visibility</p:attrName>
                                        </p:attrNameLst>
                                      </p:cBhvr>
                                      <p:to>
                                        <p:strVal val="visible"/>
                                      </p:to>
                                    </p:set>
                                    <p:animEffect filter="fade" transition="in">
                                      <p:cBhvr>
                                        <p:cTn dur="750" id="33"/>
                                        <p:tgtEl>
                                          <p:spTgt spid="9"/>
                                        </p:tgtEl>
                                      </p:cBhvr>
                                    </p:animEffect>
                                    <p:anim calcmode="lin" valueType="num">
                                      <p:cBhvr>
                                        <p:cTn dur="750" fill="hold" id="34"/>
                                        <p:tgtEl>
                                          <p:spTgt spid="9"/>
                                        </p:tgtEl>
                                        <p:attrNameLst>
                                          <p:attrName>ppt_x</p:attrName>
                                        </p:attrNameLst>
                                      </p:cBhvr>
                                      <p:tavLst>
                                        <p:tav tm="0">
                                          <p:val>
                                            <p:strVal val="#ppt_x"/>
                                          </p:val>
                                        </p:tav>
                                        <p:tav tm="100000">
                                          <p:val>
                                            <p:strVal val="#ppt_x"/>
                                          </p:val>
                                        </p:tav>
                                      </p:tavLst>
                                    </p:anim>
                                    <p:anim calcmode="lin" valueType="num">
                                      <p:cBhvr>
                                        <p:cTn dur="750" fill="hold" id="35"/>
                                        <p:tgtEl>
                                          <p:spTgt spid="9"/>
                                        </p:tgtEl>
                                        <p:attrNameLst>
                                          <p:attrName>ppt_y</p:attrName>
                                        </p:attrNameLst>
                                      </p:cBhvr>
                                      <p:tavLst>
                                        <p:tav tm="0">
                                          <p:val>
                                            <p:strVal val="#ppt_y+.1"/>
                                          </p:val>
                                        </p:tav>
                                        <p:tav tm="100000">
                                          <p:val>
                                            <p:strVal val="#ppt_y"/>
                                          </p:val>
                                        </p:tav>
                                      </p:tavLst>
                                    </p:anim>
                                  </p:childTnLst>
                                </p:cTn>
                              </p:par>
                              <p:par>
                                <p:cTn fill="hold" grpId="0" id="36" nodeType="withEffect" presetClass="entr" presetID="42" presetSubtype="0">
                                  <p:stCondLst>
                                    <p:cond delay="0"/>
                                  </p:stCondLst>
                                  <p:childTnLst>
                                    <p:set>
                                      <p:cBhvr>
                                        <p:cTn dur="1" fill="hold" id="37">
                                          <p:stCondLst>
                                            <p:cond delay="0"/>
                                          </p:stCondLst>
                                        </p:cTn>
                                        <p:tgtEl>
                                          <p:spTgt spid="8"/>
                                        </p:tgtEl>
                                        <p:attrNameLst>
                                          <p:attrName>style.visibility</p:attrName>
                                        </p:attrNameLst>
                                      </p:cBhvr>
                                      <p:to>
                                        <p:strVal val="visible"/>
                                      </p:to>
                                    </p:set>
                                    <p:animEffect filter="fade" transition="in">
                                      <p:cBhvr>
                                        <p:cTn dur="750" id="38"/>
                                        <p:tgtEl>
                                          <p:spTgt spid="8"/>
                                        </p:tgtEl>
                                      </p:cBhvr>
                                    </p:animEffect>
                                    <p:anim calcmode="lin" valueType="num">
                                      <p:cBhvr>
                                        <p:cTn dur="750" fill="hold" id="39"/>
                                        <p:tgtEl>
                                          <p:spTgt spid="8"/>
                                        </p:tgtEl>
                                        <p:attrNameLst>
                                          <p:attrName>ppt_x</p:attrName>
                                        </p:attrNameLst>
                                      </p:cBhvr>
                                      <p:tavLst>
                                        <p:tav tm="0">
                                          <p:val>
                                            <p:strVal val="#ppt_x"/>
                                          </p:val>
                                        </p:tav>
                                        <p:tav tm="100000">
                                          <p:val>
                                            <p:strVal val="#ppt_x"/>
                                          </p:val>
                                        </p:tav>
                                      </p:tavLst>
                                    </p:anim>
                                    <p:anim calcmode="lin" valueType="num">
                                      <p:cBhvr>
                                        <p:cTn dur="750" fill="hold" id="40"/>
                                        <p:tgtEl>
                                          <p:spTgt spid="8"/>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0"/>
                                  </p:stCondLst>
                                  <p:childTnLst>
                                    <p:set>
                                      <p:cBhvr>
                                        <p:cTn dur="1" fill="hold" id="42">
                                          <p:stCondLst>
                                            <p:cond delay="0"/>
                                          </p:stCondLst>
                                        </p:cTn>
                                        <p:tgtEl>
                                          <p:spTgt spid="10"/>
                                        </p:tgtEl>
                                        <p:attrNameLst>
                                          <p:attrName>style.visibility</p:attrName>
                                        </p:attrNameLst>
                                      </p:cBhvr>
                                      <p:to>
                                        <p:strVal val="visible"/>
                                      </p:to>
                                    </p:set>
                                    <p:animEffect filter="fade" transition="in">
                                      <p:cBhvr>
                                        <p:cTn dur="750" id="43"/>
                                        <p:tgtEl>
                                          <p:spTgt spid="10"/>
                                        </p:tgtEl>
                                      </p:cBhvr>
                                    </p:animEffect>
                                    <p:anim calcmode="lin" valueType="num">
                                      <p:cBhvr>
                                        <p:cTn dur="750" fill="hold" id="44"/>
                                        <p:tgtEl>
                                          <p:spTgt spid="10"/>
                                        </p:tgtEl>
                                        <p:attrNameLst>
                                          <p:attrName>ppt_x</p:attrName>
                                        </p:attrNameLst>
                                      </p:cBhvr>
                                      <p:tavLst>
                                        <p:tav tm="0">
                                          <p:val>
                                            <p:strVal val="#ppt_x"/>
                                          </p:val>
                                        </p:tav>
                                        <p:tav tm="100000">
                                          <p:val>
                                            <p:strVal val="#ppt_x"/>
                                          </p:val>
                                        </p:tav>
                                      </p:tavLst>
                                    </p:anim>
                                    <p:anim calcmode="lin" valueType="num">
                                      <p:cBhvr>
                                        <p:cTn dur="750" fill="hold" id="45"/>
                                        <p:tgtEl>
                                          <p:spTgt spid="10"/>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1500"/>
                            </p:stCondLst>
                            <p:childTnLst>
                              <p:par>
                                <p:cTn fill="hold" grpId="0" id="47" nodeType="afterEffect" presetClass="entr" presetID="10" presetSubtype="0">
                                  <p:stCondLst>
                                    <p:cond delay="0"/>
                                  </p:stCondLst>
                                  <p:childTnLst>
                                    <p:set>
                                      <p:cBhvr>
                                        <p:cTn dur="1" fill="hold" id="48">
                                          <p:stCondLst>
                                            <p:cond delay="0"/>
                                          </p:stCondLst>
                                        </p:cTn>
                                        <p:tgtEl>
                                          <p:spTgt spid="11"/>
                                        </p:tgtEl>
                                        <p:attrNameLst>
                                          <p:attrName>style.visibility</p:attrName>
                                        </p:attrNameLst>
                                      </p:cBhvr>
                                      <p:to>
                                        <p:strVal val="visible"/>
                                      </p:to>
                                    </p:set>
                                    <p:animEffect filter="fade" transition="in">
                                      <p:cBhvr>
                                        <p:cTn dur="500" id="49"/>
                                        <p:tgtEl>
                                          <p:spTgt spid="11"/>
                                        </p:tgtEl>
                                      </p:cBhvr>
                                    </p:animEffect>
                                  </p:childTnLst>
                                </p:cTn>
                              </p:par>
                            </p:childTnLst>
                          </p:cTn>
                        </p:par>
                        <p:par>
                          <p:cTn fill="hold" id="50" nodeType="afterGroup">
                            <p:stCondLst>
                              <p:cond delay="2000"/>
                            </p:stCondLst>
                            <p:childTnLst>
                              <p:par>
                                <p:cTn fill="hold" grpId="0" id="51" nodeType="afterEffect" presetClass="entr" presetID="10" presetSubtype="0">
                                  <p:stCondLst>
                                    <p:cond delay="0"/>
                                  </p:stCondLst>
                                  <p:childTnLst>
                                    <p:set>
                                      <p:cBhvr>
                                        <p:cTn dur="1" fill="hold" id="52">
                                          <p:stCondLst>
                                            <p:cond delay="0"/>
                                          </p:stCondLst>
                                        </p:cTn>
                                        <p:tgtEl>
                                          <p:spTgt spid="12"/>
                                        </p:tgtEl>
                                        <p:attrNameLst>
                                          <p:attrName>style.visibility</p:attrName>
                                        </p:attrNameLst>
                                      </p:cBhvr>
                                      <p:to>
                                        <p:strVal val="visible"/>
                                      </p:to>
                                    </p:set>
                                    <p:animEffect filter="fade" transition="in">
                                      <p:cBhvr>
                                        <p:cTn dur="500" id="53"/>
                                        <p:tgtEl>
                                          <p:spTgt spid="12"/>
                                        </p:tgtEl>
                                      </p:cBhvr>
                                    </p:animEffect>
                                  </p:childTnLst>
                                </p:cTn>
                              </p:par>
                            </p:childTnLst>
                          </p:cTn>
                        </p:par>
                        <p:par>
                          <p:cTn fill="hold" id="54" nodeType="afterGroup">
                            <p:stCondLst>
                              <p:cond delay="2500"/>
                            </p:stCondLst>
                            <p:childTnLst>
                              <p:par>
                                <p:cTn fill="hold" grpId="0" id="55" nodeType="afterEffect" presetClass="entr" presetID="10" presetSubtype="0">
                                  <p:stCondLst>
                                    <p:cond delay="0"/>
                                  </p:stCondLst>
                                  <p:childTnLst>
                                    <p:set>
                                      <p:cBhvr>
                                        <p:cTn dur="1" fill="hold" id="56">
                                          <p:stCondLst>
                                            <p:cond delay="0"/>
                                          </p:stCondLst>
                                        </p:cTn>
                                        <p:tgtEl>
                                          <p:spTgt spid="13"/>
                                        </p:tgtEl>
                                        <p:attrNameLst>
                                          <p:attrName>style.visibility</p:attrName>
                                        </p:attrNameLst>
                                      </p:cBhvr>
                                      <p:to>
                                        <p:strVal val="visible"/>
                                      </p:to>
                                    </p:set>
                                    <p:animEffect filter="fade" transition="in">
                                      <p:cBhvr>
                                        <p:cTn dur="500" id="57"/>
                                        <p:tgtEl>
                                          <p:spTgt spid="13"/>
                                        </p:tgtEl>
                                      </p:cBhvr>
                                    </p:animEffect>
                                  </p:childTnLst>
                                </p:cTn>
                              </p:par>
                            </p:childTnLst>
                          </p:cTn>
                        </p:par>
                        <p:par>
                          <p:cTn fill="hold" id="58" nodeType="afterGroup">
                            <p:stCondLst>
                              <p:cond delay="3000"/>
                            </p:stCondLst>
                            <p:childTnLst>
                              <p:par>
                                <p:cTn fill="hold" grpId="0" id="59" nodeType="afterEffect" presetClass="entr" presetID="10" presetSubtype="0">
                                  <p:stCondLst>
                                    <p:cond delay="0"/>
                                  </p:stCondLst>
                                  <p:childTnLst>
                                    <p:set>
                                      <p:cBhvr>
                                        <p:cTn dur="1" fill="hold" id="60">
                                          <p:stCondLst>
                                            <p:cond delay="0"/>
                                          </p:stCondLst>
                                        </p:cTn>
                                        <p:tgtEl>
                                          <p:spTgt spid="14"/>
                                        </p:tgtEl>
                                        <p:attrNameLst>
                                          <p:attrName>style.visibility</p:attrName>
                                        </p:attrNameLst>
                                      </p:cBhvr>
                                      <p:to>
                                        <p:strVal val="visible"/>
                                      </p:to>
                                    </p:set>
                                    <p:animEffect filter="fade" transition="in">
                                      <p:cBhvr>
                                        <p:cTn dur="500" id="61"/>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P grpId="0" spid="14"/>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3"/>
          <p:cNvSpPr txBox="1"/>
          <p:nvPr/>
        </p:nvSpPr>
        <p:spPr>
          <a:xfrm>
            <a:off x="3923928" y="2108726"/>
            <a:ext cx="1679892" cy="518160"/>
          </a:xfrm>
          <a:prstGeom prst="rect">
            <a:avLst/>
          </a:prstGeom>
          <a:solidFill>
            <a:schemeClr val="accent6">
              <a:lumMod val="75000"/>
            </a:schemeClr>
          </a:solidFill>
        </p:spPr>
        <p:txBody>
          <a:bodyPr rtlCol="0" wrap="none">
            <a:spAutoFit/>
          </a:bodyPr>
          <a:lstStyle/>
          <a:p>
            <a:r>
              <a:rPr altLang="zh-CN" lang="en-US" smtClean="0" sz="2800">
                <a:solidFill>
                  <a:schemeClr val="bg2">
                    <a:lumMod val="90000"/>
                  </a:schemeClr>
                </a:solidFill>
                <a:latin charset="-122" pitchFamily="34" typeface="微软雅黑"/>
                <a:ea charset="-122" pitchFamily="34" typeface="微软雅黑"/>
              </a:rPr>
              <a:t>Part Two</a:t>
            </a:r>
          </a:p>
        </p:txBody>
      </p:sp>
      <p:sp>
        <p:nvSpPr>
          <p:cNvPr id="5" name="TextBox 4"/>
          <p:cNvSpPr txBox="1"/>
          <p:nvPr/>
        </p:nvSpPr>
        <p:spPr>
          <a:xfrm>
            <a:off x="3902790" y="2631946"/>
            <a:ext cx="2829450" cy="518160"/>
          </a:xfrm>
          <a:prstGeom prst="rect">
            <a:avLst/>
          </a:prstGeom>
          <a:noFill/>
        </p:spPr>
        <p:txBody>
          <a:bodyPr rtlCol="0" wrap="square">
            <a:spAutoFit/>
          </a:bodyPr>
          <a:lstStyle/>
          <a:p>
            <a:r>
              <a:rPr altLang="zh-CN" b="1" lang="en-US" smtClean="0" sz="2800">
                <a:solidFill>
                  <a:schemeClr val="accent6">
                    <a:lumMod val="75000"/>
                  </a:schemeClr>
                </a:solidFill>
              </a:rPr>
              <a:t>Enter  Your  Title</a:t>
            </a:r>
          </a:p>
        </p:txBody>
      </p:sp>
      <p:sp>
        <p:nvSpPr>
          <p:cNvPr id="6" name="TextBox 5"/>
          <p:cNvSpPr txBox="1"/>
          <p:nvPr/>
        </p:nvSpPr>
        <p:spPr>
          <a:xfrm>
            <a:off x="2161907" y="1814842"/>
            <a:ext cx="1402080" cy="1554480"/>
          </a:xfrm>
          <a:prstGeom prst="rect">
            <a:avLst/>
          </a:prstGeom>
          <a:noFill/>
        </p:spPr>
        <p:txBody>
          <a:bodyPr rtlCol="0" wrap="none">
            <a:spAutoFit/>
          </a:bodyPr>
          <a:lstStyle/>
          <a:p>
            <a:r>
              <a:rPr altLang="zh-CN" b="1" lang="en-US" smtClean="0" sz="9600">
                <a:solidFill>
                  <a:srgbClr val="FFFFFF"/>
                </a:solidFill>
                <a:latin charset="-128" pitchFamily="18" typeface="Kozuka Mincho Pr6N H"/>
                <a:ea charset="-128" pitchFamily="18" typeface="Kozuka Mincho Pr6N H"/>
              </a:rPr>
              <a:t>02</a:t>
            </a:r>
          </a:p>
        </p:txBody>
      </p:sp>
      <p:cxnSp>
        <p:nvCxnSpPr>
          <p:cNvPr id="7" name="直接连接符 6"/>
          <p:cNvCxnSpPr/>
          <p:nvPr/>
        </p:nvCxnSpPr>
        <p:spPr>
          <a:xfrm>
            <a:off x="2312320" y="3167467"/>
            <a:ext cx="4248472"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312320" y="1819681"/>
            <a:ext cx="4248472"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91372218"/>
      </p:ext>
    </p:extLst>
  </p:cSld>
  <p:clrMapOvr>
    <a:masterClrMapping/>
  </p:clrMapOvr>
  <mc:AlternateContent>
    <mc:Choice Requires="p14">
      <p:transition advClick="0" p14:dur="250">
        <p:wipe/>
      </p:transition>
    </mc:Choice>
    <mc:Fallback>
      <p:transition advClick="0">
        <p:wip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750" id="7"/>
                                        <p:tgtEl>
                                          <p:spTgt spid="7"/>
                                        </p:tgtEl>
                                      </p:cBhvr>
                                    </p:animEffect>
                                    <p:anim calcmode="lin" valueType="num">
                                      <p:cBhvr>
                                        <p:cTn dur="750" fill="hold" id="8"/>
                                        <p:tgtEl>
                                          <p:spTgt spid="7"/>
                                        </p:tgtEl>
                                        <p:attrNameLst>
                                          <p:attrName>ppt_x</p:attrName>
                                        </p:attrNameLst>
                                      </p:cBhvr>
                                      <p:tavLst>
                                        <p:tav tm="0">
                                          <p:val>
                                            <p:strVal val="#ppt_x"/>
                                          </p:val>
                                        </p:tav>
                                        <p:tav tm="100000">
                                          <p:val>
                                            <p:strVal val="#ppt_x"/>
                                          </p:val>
                                        </p:tav>
                                      </p:tavLst>
                                    </p:anim>
                                    <p:anim calcmode="lin" valueType="num">
                                      <p:cBhvr>
                                        <p:cTn dur="750" fill="hold" id="9"/>
                                        <p:tgtEl>
                                          <p:spTgt spid="7"/>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8"/>
                                        </p:tgtEl>
                                        <p:attrNameLst>
                                          <p:attrName>style.visibility</p:attrName>
                                        </p:attrNameLst>
                                      </p:cBhvr>
                                      <p:to>
                                        <p:strVal val="visible"/>
                                      </p:to>
                                    </p:set>
                                    <p:animEffect filter="fade" transition="in">
                                      <p:cBhvr>
                                        <p:cTn dur="750" id="12"/>
                                        <p:tgtEl>
                                          <p:spTgt spid="8"/>
                                        </p:tgtEl>
                                      </p:cBhvr>
                                    </p:animEffect>
                                    <p:anim calcmode="lin" valueType="num">
                                      <p:cBhvr>
                                        <p:cTn dur="750" fill="hold" id="13"/>
                                        <p:tgtEl>
                                          <p:spTgt spid="8"/>
                                        </p:tgtEl>
                                        <p:attrNameLst>
                                          <p:attrName>ppt_x</p:attrName>
                                        </p:attrNameLst>
                                      </p:cBhvr>
                                      <p:tavLst>
                                        <p:tav tm="0">
                                          <p:val>
                                            <p:strVal val="#ppt_x"/>
                                          </p:val>
                                        </p:tav>
                                        <p:tav tm="100000">
                                          <p:val>
                                            <p:strVal val="#ppt_x"/>
                                          </p:val>
                                        </p:tav>
                                      </p:tavLst>
                                    </p:anim>
                                    <p:anim calcmode="lin" valueType="num">
                                      <p:cBhvr>
                                        <p:cTn dur="750" fill="hold" id="14"/>
                                        <p:tgtEl>
                                          <p:spTgt spid="8"/>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750"/>
                            </p:stCondLst>
                            <p:childTnLst>
                              <p:par>
                                <p:cTn fill="hold" grpId="0" id="16" nodeType="afterEffect" presetClass="entr" presetID="22" presetSubtype="4">
                                  <p:stCondLst>
                                    <p:cond delay="0"/>
                                  </p:stCondLst>
                                  <p:childTnLst>
                                    <p:set>
                                      <p:cBhvr>
                                        <p:cTn dur="1" fill="hold" id="17">
                                          <p:stCondLst>
                                            <p:cond delay="0"/>
                                          </p:stCondLst>
                                        </p:cTn>
                                        <p:tgtEl>
                                          <p:spTgt spid="6"/>
                                        </p:tgtEl>
                                        <p:attrNameLst>
                                          <p:attrName>style.visibility</p:attrName>
                                        </p:attrNameLst>
                                      </p:cBhvr>
                                      <p:to>
                                        <p:strVal val="visible"/>
                                      </p:to>
                                    </p:set>
                                    <p:animEffect filter="wipe(down)" transition="in">
                                      <p:cBhvr>
                                        <p:cTn dur="1000" id="18"/>
                                        <p:tgtEl>
                                          <p:spTgt spid="6"/>
                                        </p:tgtEl>
                                      </p:cBhvr>
                                    </p:animEffect>
                                  </p:childTnLst>
                                </p:cTn>
                              </p:par>
                            </p:childTnLst>
                          </p:cTn>
                        </p:par>
                        <p:par>
                          <p:cTn fill="hold" id="19" nodeType="afterGroup">
                            <p:stCondLst>
                              <p:cond delay="1750"/>
                            </p:stCondLst>
                            <p:childTnLst>
                              <p:par>
                                <p:cTn fill="hold" grpId="0" id="20" nodeType="afterEffect" presetClass="entr" presetID="22" presetSubtype="8">
                                  <p:stCondLst>
                                    <p:cond delay="0"/>
                                  </p:stCondLst>
                                  <p:childTnLst>
                                    <p:set>
                                      <p:cBhvr>
                                        <p:cTn dur="1" fill="hold" id="21">
                                          <p:stCondLst>
                                            <p:cond delay="0"/>
                                          </p:stCondLst>
                                        </p:cTn>
                                        <p:tgtEl>
                                          <p:spTgt spid="4"/>
                                        </p:tgtEl>
                                        <p:attrNameLst>
                                          <p:attrName>style.visibility</p:attrName>
                                        </p:attrNameLst>
                                      </p:cBhvr>
                                      <p:to>
                                        <p:strVal val="visible"/>
                                      </p:to>
                                    </p:set>
                                    <p:animEffect filter="wipe(left)" transition="in">
                                      <p:cBhvr>
                                        <p:cTn dur="1000" id="22"/>
                                        <p:tgtEl>
                                          <p:spTgt spid="4"/>
                                        </p:tgtEl>
                                      </p:cBhvr>
                                    </p:animEffect>
                                  </p:childTnLst>
                                </p:cTn>
                              </p:par>
                            </p:childTnLst>
                          </p:cTn>
                        </p:par>
                        <p:par>
                          <p:cTn fill="hold" id="23" nodeType="afterGroup">
                            <p:stCondLst>
                              <p:cond delay="2750"/>
                            </p:stCondLst>
                            <p:childTnLst>
                              <p:par>
                                <p:cTn fill="hold" grpId="0" id="24" nodeType="afterEffect" presetClass="entr" presetID="47" presetSubtype="0">
                                  <p:stCondLst>
                                    <p:cond delay="0"/>
                                  </p:stCondLst>
                                  <p:childTnLst>
                                    <p:set>
                                      <p:cBhvr>
                                        <p:cTn dur="1" fill="hold" id="25">
                                          <p:stCondLst>
                                            <p:cond delay="0"/>
                                          </p:stCondLst>
                                        </p:cTn>
                                        <p:tgtEl>
                                          <p:spTgt spid="5"/>
                                        </p:tgtEl>
                                        <p:attrNameLst>
                                          <p:attrName>style.visibility</p:attrName>
                                        </p:attrNameLst>
                                      </p:cBhvr>
                                      <p:to>
                                        <p:strVal val="visible"/>
                                      </p:to>
                                    </p:set>
                                    <p:animEffect filter="fade" transition="in">
                                      <p:cBhvr>
                                        <p:cTn dur="1000" id="26"/>
                                        <p:tgtEl>
                                          <p:spTgt spid="5"/>
                                        </p:tgtEl>
                                      </p:cBhvr>
                                    </p:animEffect>
                                    <p:anim calcmode="lin" valueType="num">
                                      <p:cBhvr>
                                        <p:cTn dur="1000" fill="hold" id="27"/>
                                        <p:tgtEl>
                                          <p:spTgt spid="5"/>
                                        </p:tgtEl>
                                        <p:attrNameLst>
                                          <p:attrName>ppt_x</p:attrName>
                                        </p:attrNameLst>
                                      </p:cBhvr>
                                      <p:tavLst>
                                        <p:tav tm="0">
                                          <p:val>
                                            <p:strVal val="#ppt_x"/>
                                          </p:val>
                                        </p:tav>
                                        <p:tav tm="100000">
                                          <p:val>
                                            <p:strVal val="#ppt_x"/>
                                          </p:val>
                                        </p:tav>
                                      </p:tavLst>
                                    </p:anim>
                                    <p:anim calcmode="lin" valueType="num">
                                      <p:cBhvr>
                                        <p:cTn dur="1000" fill="hold" id="28"/>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Administrator\桌面\睿泰集团员工培养计划-解决方案部-JYY\其他\PPT素材\图标\平面小图标\easyicon_net_20140625110035200\1122560.png" id="3074" name="Picture 2"/>
          <p:cNvPicPr>
            <a:picLocks noChangeArrowheads="1" noChangeAspect="1"/>
          </p:cNvPicPr>
          <p:nvPr/>
        </p:nvPicPr>
        <p:blipFill>
          <a:blip r:embed="rId2">
            <a:extLst>
              <a:ext uri="{28A0092B-C50C-407E-A947-70E740481C1C}">
                <a14:useLocalDpi val="0"/>
              </a:ext>
            </a:extLst>
          </a:blip>
          <a:stretch>
            <a:fillRect/>
          </a:stretch>
        </p:blipFill>
        <p:spPr bwMode="auto">
          <a:xfrm>
            <a:off x="539551" y="3003798"/>
            <a:ext cx="1095095" cy="1113656"/>
          </a:xfrm>
          <a:prstGeom prst="rect">
            <a:avLst/>
          </a:prstGeom>
          <a:noFill/>
          <a:extLst>
            <a:ext uri="{909E8E84-426E-40DD-AFC4-6F175D3DCCD1}">
              <a14:hiddenFill>
                <a:solidFill>
                  <a:srgbClr val="FFFFFF"/>
                </a:solidFill>
              </a14:hiddenFill>
            </a:ext>
          </a:extLst>
        </p:spPr>
      </p:pic>
      <p:pic>
        <p:nvPicPr>
          <p:cNvPr descr="C:\Documents and Settings\Administrator\桌面\睿泰集团员工培养计划-解决方案部-JYY\其他\PPT素材\图标\平面小图标\easyicon_net_20140625110035200\1122557.png" id="3075" name="Picture 3"/>
          <p:cNvPicPr>
            <a:picLocks noChangeArrowheads="1" noChangeAspect="1"/>
          </p:cNvPicPr>
          <p:nvPr/>
        </p:nvPicPr>
        <p:blipFill>
          <a:blip r:embed="rId3">
            <a:extLst>
              <a:ext uri="{28A0092B-C50C-407E-A947-70E740481C1C}">
                <a14:useLocalDpi val="0"/>
              </a:ext>
            </a:extLst>
          </a:blip>
          <a:stretch>
            <a:fillRect/>
          </a:stretch>
        </p:blipFill>
        <p:spPr bwMode="auto">
          <a:xfrm>
            <a:off x="4644008" y="1382055"/>
            <a:ext cx="1095095" cy="1113656"/>
          </a:xfrm>
          <a:prstGeom prst="rect">
            <a:avLst/>
          </a:prstGeom>
          <a:noFill/>
          <a:extLst>
            <a:ext uri="{909E8E84-426E-40DD-AFC4-6F175D3DCCD1}">
              <a14:hiddenFill>
                <a:solidFill>
                  <a:srgbClr val="FFFFFF"/>
                </a:solidFill>
              </a14:hiddenFill>
            </a:ext>
          </a:extLst>
        </p:spPr>
      </p:pic>
      <p:pic>
        <p:nvPicPr>
          <p:cNvPr descr="C:\Documents and Settings\Administrator\桌面\睿泰集团员工培养计划-解决方案部-JYY\其他\PPT素材\图标\平面小图标\easyicon_net_20140625110035200\1122558.png" id="3076" name="Picture 4"/>
          <p:cNvPicPr>
            <a:picLocks noChangeArrowheads="1" noChangeAspect="1"/>
          </p:cNvPicPr>
          <p:nvPr/>
        </p:nvPicPr>
        <p:blipFill>
          <a:blip r:embed="rId4">
            <a:extLst>
              <a:ext uri="{28A0092B-C50C-407E-A947-70E740481C1C}">
                <a14:useLocalDpi val="0"/>
              </a:ext>
            </a:extLst>
          </a:blip>
          <a:stretch>
            <a:fillRect/>
          </a:stretch>
        </p:blipFill>
        <p:spPr bwMode="auto">
          <a:xfrm>
            <a:off x="4644008" y="3066592"/>
            <a:ext cx="1095095" cy="1113656"/>
          </a:xfrm>
          <a:prstGeom prst="rect">
            <a:avLst/>
          </a:prstGeom>
          <a:noFill/>
          <a:extLst>
            <a:ext uri="{909E8E84-426E-40DD-AFC4-6F175D3DCCD1}">
              <a14:hiddenFill>
                <a:solidFill>
                  <a:srgbClr val="FFFFFF"/>
                </a:solidFill>
              </a14:hiddenFill>
            </a:ext>
          </a:extLst>
        </p:spPr>
      </p:pic>
      <p:pic>
        <p:nvPicPr>
          <p:cNvPr descr="C:\Documents and Settings\Administrator\桌面\睿泰集团员工培养计划-解决方案部-JYY\其他\PPT素材\图标\平面小图标\easyicon_net_20140625110035200\1122559.png" id="3077" name="Picture 5"/>
          <p:cNvPicPr>
            <a:picLocks noChangeArrowheads="1" noChangeAspect="1"/>
          </p:cNvPicPr>
          <p:nvPr/>
        </p:nvPicPr>
        <p:blipFill>
          <a:blip r:embed="rId5">
            <a:extLst>
              <a:ext uri="{28A0092B-C50C-407E-A947-70E740481C1C}">
                <a14:useLocalDpi val="0"/>
              </a:ext>
            </a:extLst>
          </a:blip>
          <a:stretch>
            <a:fillRect/>
          </a:stretch>
        </p:blipFill>
        <p:spPr bwMode="auto">
          <a:xfrm>
            <a:off x="539552" y="1382055"/>
            <a:ext cx="1095095" cy="1113656"/>
          </a:xfrm>
          <a:prstGeom prst="rect">
            <a:avLst/>
          </a:prstGeom>
          <a:noFill/>
          <a:extLst>
            <a:ext uri="{909E8E84-426E-40DD-AFC4-6F175D3DCCD1}">
              <a14:hiddenFill>
                <a:solidFill>
                  <a:srgbClr val="FFFFFF"/>
                </a:solidFill>
              </a14:hiddenFill>
            </a:ext>
          </a:extLst>
        </p:spPr>
      </p:pic>
      <p:sp>
        <p:nvSpPr>
          <p:cNvPr id="8" name="TextBox 7"/>
          <p:cNvSpPr txBox="1"/>
          <p:nvPr/>
        </p:nvSpPr>
        <p:spPr>
          <a:xfrm>
            <a:off x="1655785" y="1381639"/>
            <a:ext cx="2916216" cy="1051560"/>
          </a:xfrm>
          <a:prstGeom prst="rect">
            <a:avLst/>
          </a:prstGeom>
          <a:noFill/>
        </p:spPr>
        <p:txBody>
          <a:bodyPr rtlCol="0" wrap="square">
            <a:spAutoFit/>
          </a:bodyPr>
          <a:lstStyle/>
          <a:p>
            <a:pPr>
              <a:lnSpc>
                <a:spcPct val="150000"/>
              </a:lnSpc>
            </a:pPr>
            <a:r>
              <a:rPr altLang="zh-CN" lang="en-US" smtClean="0" sz="1400"/>
              <a:t>You can click here to enter your text. You can click here to enter your text. You can click here to enter your text.  </a:t>
            </a:r>
          </a:p>
        </p:txBody>
      </p:sp>
      <p:sp>
        <p:nvSpPr>
          <p:cNvPr id="9" name="TextBox 8"/>
          <p:cNvSpPr txBox="1"/>
          <p:nvPr/>
        </p:nvSpPr>
        <p:spPr>
          <a:xfrm>
            <a:off x="5739103" y="1381639"/>
            <a:ext cx="2916216" cy="1051560"/>
          </a:xfrm>
          <a:prstGeom prst="rect">
            <a:avLst/>
          </a:prstGeom>
          <a:noFill/>
        </p:spPr>
        <p:txBody>
          <a:bodyPr rtlCol="0" wrap="square">
            <a:spAutoFit/>
          </a:bodyPr>
          <a:lstStyle/>
          <a:p>
            <a:pPr>
              <a:lnSpc>
                <a:spcPct val="150000"/>
              </a:lnSpc>
            </a:pPr>
            <a:r>
              <a:rPr altLang="zh-CN" lang="en-US" smtClean="0" sz="1400"/>
              <a:t>You can click here to enter your text. You can click here to enter your text. You can click here to enter your text.  </a:t>
            </a:r>
          </a:p>
        </p:txBody>
      </p:sp>
      <p:sp>
        <p:nvSpPr>
          <p:cNvPr id="10" name="TextBox 9"/>
          <p:cNvSpPr txBox="1"/>
          <p:nvPr/>
        </p:nvSpPr>
        <p:spPr>
          <a:xfrm>
            <a:off x="1655785" y="2993389"/>
            <a:ext cx="2916216" cy="1051560"/>
          </a:xfrm>
          <a:prstGeom prst="rect">
            <a:avLst/>
          </a:prstGeom>
          <a:noFill/>
        </p:spPr>
        <p:txBody>
          <a:bodyPr rtlCol="0" wrap="square">
            <a:spAutoFit/>
          </a:bodyPr>
          <a:lstStyle/>
          <a:p>
            <a:pPr>
              <a:lnSpc>
                <a:spcPct val="150000"/>
              </a:lnSpc>
            </a:pPr>
            <a:r>
              <a:rPr altLang="zh-CN" lang="en-US" smtClean="0" sz="1400"/>
              <a:t>You can click here to enter your text. You can click here to enter your text. You can click here to enter your text.  </a:t>
            </a:r>
          </a:p>
        </p:txBody>
      </p:sp>
      <p:sp>
        <p:nvSpPr>
          <p:cNvPr id="11" name="TextBox 10"/>
          <p:cNvSpPr txBox="1"/>
          <p:nvPr/>
        </p:nvSpPr>
        <p:spPr>
          <a:xfrm>
            <a:off x="5739103" y="2993389"/>
            <a:ext cx="2916216" cy="1051560"/>
          </a:xfrm>
          <a:prstGeom prst="rect">
            <a:avLst/>
          </a:prstGeom>
          <a:noFill/>
        </p:spPr>
        <p:txBody>
          <a:bodyPr rtlCol="0" wrap="square">
            <a:spAutoFit/>
          </a:bodyPr>
          <a:lstStyle/>
          <a:p>
            <a:pPr>
              <a:lnSpc>
                <a:spcPct val="150000"/>
              </a:lnSpc>
            </a:pPr>
            <a:r>
              <a:rPr altLang="zh-CN" lang="en-US" smtClean="0" sz="1400"/>
              <a:t>You can click here to enter your text. You can click here to enter your text. You can click here to enter your text.  </a:t>
            </a:r>
          </a:p>
        </p:txBody>
      </p:sp>
      <p:sp>
        <p:nvSpPr>
          <p:cNvPr id="12" name="矩形 11"/>
          <p:cNvSpPr/>
          <p:nvPr/>
        </p:nvSpPr>
        <p:spPr>
          <a:xfrm>
            <a:off x="0" y="366036"/>
            <a:ext cx="3203848" cy="518160"/>
          </a:xfrm>
          <a:prstGeom prst="rect">
            <a:avLst/>
          </a:prstGeom>
        </p:spPr>
        <p:txBody>
          <a:bodyPr wrap="square">
            <a:spAutoFit/>
          </a:bodyPr>
          <a:lstStyle/>
          <a:p>
            <a:pPr algn="l" defTabSz="914400" eaLnBrk="1" fontAlgn="auto" hangingPunct="1" indent="0" latinLnBrk="0" marL="0" marR="0" rtl="0">
              <a:lnSpc>
                <a:spcPct val="100000"/>
              </a:lnSpc>
              <a:spcBef>
                <a:spcPct val="0"/>
              </a:spcBef>
              <a:spcAft>
                <a:spcPct val="0"/>
              </a:spcAft>
              <a:buClrTx/>
              <a:buSzTx/>
              <a:buFontTx/>
              <a:buNone/>
              <a:defRPr/>
            </a:pPr>
            <a:r>
              <a:rPr altLang="zh-CN" b="1" lang="en-US" smtClean="0" sz="2800">
                <a:solidFill>
                  <a:schemeClr val="bg1"/>
                </a:solidFill>
              </a:rPr>
              <a:t>2-1 Enter  Your  Title</a:t>
            </a:r>
          </a:p>
        </p:txBody>
      </p:sp>
    </p:spTree>
    <p:extLst>
      <p:ext uri="{BB962C8B-B14F-4D97-AF65-F5344CB8AC3E}">
        <p14:creationId val="3009387409"/>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750" fill="hold" id="7"/>
                                        <p:tgtEl>
                                          <p:spTgt spid="12"/>
                                        </p:tgtEl>
                                        <p:attrNameLst>
                                          <p:attrName>ppt_x</p:attrName>
                                        </p:attrNameLst>
                                      </p:cBhvr>
                                      <p:tavLst>
                                        <p:tav tm="0">
                                          <p:val>
                                            <p:strVal val="0-#ppt_w/2"/>
                                          </p:val>
                                        </p:tav>
                                        <p:tav tm="100000">
                                          <p:val>
                                            <p:strVal val="#ppt_x"/>
                                          </p:val>
                                        </p:tav>
                                      </p:tavLst>
                                    </p:anim>
                                    <p:anim calcmode="lin" valueType="num">
                                      <p:cBhvr additive="base">
                                        <p:cTn dur="750" fill="hold" id="8"/>
                                        <p:tgtEl>
                                          <p:spTgt spid="1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id="10" nodeType="afterEffect" presetClass="entr" presetID="22" presetSubtype="8">
                                  <p:stCondLst>
                                    <p:cond delay="0"/>
                                  </p:stCondLst>
                                  <p:childTnLst>
                                    <p:set>
                                      <p:cBhvr>
                                        <p:cTn dur="1" fill="hold" id="11">
                                          <p:stCondLst>
                                            <p:cond delay="0"/>
                                          </p:stCondLst>
                                        </p:cTn>
                                        <p:tgtEl>
                                          <p:spTgt spid="3077"/>
                                        </p:tgtEl>
                                        <p:attrNameLst>
                                          <p:attrName>style.visibility</p:attrName>
                                        </p:attrNameLst>
                                      </p:cBhvr>
                                      <p:to>
                                        <p:strVal val="visible"/>
                                      </p:to>
                                    </p:set>
                                    <p:animEffect filter="wipe(left)" transition="in">
                                      <p:cBhvr>
                                        <p:cTn dur="750" id="12"/>
                                        <p:tgtEl>
                                          <p:spTgt spid="3077"/>
                                        </p:tgtEl>
                                      </p:cBhvr>
                                    </p:animEffect>
                                  </p:childTnLst>
                                </p:cTn>
                              </p:par>
                            </p:childTnLst>
                          </p:cTn>
                        </p:par>
                        <p:par>
                          <p:cTn fill="hold" id="13" nodeType="afterGroup">
                            <p:stCondLst>
                              <p:cond delay="1500"/>
                            </p:stCondLst>
                            <p:childTnLst>
                              <p:par>
                                <p:cTn fill="hold" grpId="0" id="14" nodeType="afterEffect" presetClass="entr" presetID="10" presetSubtype="0">
                                  <p:stCondLst>
                                    <p:cond delay="0"/>
                                  </p:stCondLst>
                                  <p:childTnLst>
                                    <p:set>
                                      <p:cBhvr>
                                        <p:cTn dur="1" fill="hold" id="15">
                                          <p:stCondLst>
                                            <p:cond delay="0"/>
                                          </p:stCondLst>
                                        </p:cTn>
                                        <p:tgtEl>
                                          <p:spTgt spid="8"/>
                                        </p:tgtEl>
                                        <p:attrNameLst>
                                          <p:attrName>style.visibility</p:attrName>
                                        </p:attrNameLst>
                                      </p:cBhvr>
                                      <p:to>
                                        <p:strVal val="visible"/>
                                      </p:to>
                                    </p:set>
                                    <p:animEffect filter="fade" transition="in">
                                      <p:cBhvr>
                                        <p:cTn dur="750" id="16"/>
                                        <p:tgtEl>
                                          <p:spTgt spid="8"/>
                                        </p:tgtEl>
                                      </p:cBhvr>
                                    </p:animEffect>
                                  </p:childTnLst>
                                </p:cTn>
                              </p:par>
                            </p:childTnLst>
                          </p:cTn>
                        </p:par>
                        <p:par>
                          <p:cTn fill="hold" id="17" nodeType="afterGroup">
                            <p:stCondLst>
                              <p:cond delay="2250"/>
                            </p:stCondLst>
                            <p:childTnLst>
                              <p:par>
                                <p:cTn fill="hold" id="18" nodeType="afterEffect" presetClass="entr" presetID="22" presetSubtype="8">
                                  <p:stCondLst>
                                    <p:cond delay="0"/>
                                  </p:stCondLst>
                                  <p:childTnLst>
                                    <p:set>
                                      <p:cBhvr>
                                        <p:cTn dur="1" fill="hold" id="19">
                                          <p:stCondLst>
                                            <p:cond delay="0"/>
                                          </p:stCondLst>
                                        </p:cTn>
                                        <p:tgtEl>
                                          <p:spTgt spid="3075"/>
                                        </p:tgtEl>
                                        <p:attrNameLst>
                                          <p:attrName>style.visibility</p:attrName>
                                        </p:attrNameLst>
                                      </p:cBhvr>
                                      <p:to>
                                        <p:strVal val="visible"/>
                                      </p:to>
                                    </p:set>
                                    <p:animEffect filter="wipe(left)" transition="in">
                                      <p:cBhvr>
                                        <p:cTn dur="750" id="20"/>
                                        <p:tgtEl>
                                          <p:spTgt spid="3075"/>
                                        </p:tgtEl>
                                      </p:cBhvr>
                                    </p:animEffect>
                                  </p:childTnLst>
                                </p:cTn>
                              </p:par>
                            </p:childTnLst>
                          </p:cTn>
                        </p:par>
                        <p:par>
                          <p:cTn fill="hold" id="21" nodeType="afterGroup">
                            <p:stCondLst>
                              <p:cond delay="3000"/>
                            </p:stCondLst>
                            <p:childTnLst>
                              <p:par>
                                <p:cTn fill="hold" grpId="0" id="22" nodeType="afterEffect" presetClass="entr" presetID="10" presetSubtype="0">
                                  <p:stCondLst>
                                    <p:cond delay="0"/>
                                  </p:stCondLst>
                                  <p:childTnLst>
                                    <p:set>
                                      <p:cBhvr>
                                        <p:cTn dur="1" fill="hold" id="23">
                                          <p:stCondLst>
                                            <p:cond delay="0"/>
                                          </p:stCondLst>
                                        </p:cTn>
                                        <p:tgtEl>
                                          <p:spTgt spid="9"/>
                                        </p:tgtEl>
                                        <p:attrNameLst>
                                          <p:attrName>style.visibility</p:attrName>
                                        </p:attrNameLst>
                                      </p:cBhvr>
                                      <p:to>
                                        <p:strVal val="visible"/>
                                      </p:to>
                                    </p:set>
                                    <p:animEffect filter="fade" transition="in">
                                      <p:cBhvr>
                                        <p:cTn dur="750" id="24"/>
                                        <p:tgtEl>
                                          <p:spTgt spid="9"/>
                                        </p:tgtEl>
                                      </p:cBhvr>
                                    </p:animEffect>
                                  </p:childTnLst>
                                </p:cTn>
                              </p:par>
                            </p:childTnLst>
                          </p:cTn>
                        </p:par>
                        <p:par>
                          <p:cTn fill="hold" id="25" nodeType="afterGroup">
                            <p:stCondLst>
                              <p:cond delay="3750"/>
                            </p:stCondLst>
                            <p:childTnLst>
                              <p:par>
                                <p:cTn fill="hold" id="26" nodeType="afterEffect" presetClass="entr" presetID="22" presetSubtype="8">
                                  <p:stCondLst>
                                    <p:cond delay="0"/>
                                  </p:stCondLst>
                                  <p:childTnLst>
                                    <p:set>
                                      <p:cBhvr>
                                        <p:cTn dur="1" fill="hold" id="27">
                                          <p:stCondLst>
                                            <p:cond delay="0"/>
                                          </p:stCondLst>
                                        </p:cTn>
                                        <p:tgtEl>
                                          <p:spTgt spid="3074"/>
                                        </p:tgtEl>
                                        <p:attrNameLst>
                                          <p:attrName>style.visibility</p:attrName>
                                        </p:attrNameLst>
                                      </p:cBhvr>
                                      <p:to>
                                        <p:strVal val="visible"/>
                                      </p:to>
                                    </p:set>
                                    <p:animEffect filter="wipe(left)" transition="in">
                                      <p:cBhvr>
                                        <p:cTn dur="750" id="28"/>
                                        <p:tgtEl>
                                          <p:spTgt spid="3074"/>
                                        </p:tgtEl>
                                      </p:cBhvr>
                                    </p:animEffect>
                                  </p:childTnLst>
                                </p:cTn>
                              </p:par>
                            </p:childTnLst>
                          </p:cTn>
                        </p:par>
                        <p:par>
                          <p:cTn fill="hold" id="29" nodeType="afterGroup">
                            <p:stCondLst>
                              <p:cond delay="4500"/>
                            </p:stCondLst>
                            <p:childTnLst>
                              <p:par>
                                <p:cTn fill="hold" grpId="0" id="30" nodeType="afterEffect" presetClass="entr" presetID="10" presetSubtype="0">
                                  <p:stCondLst>
                                    <p:cond delay="0"/>
                                  </p:stCondLst>
                                  <p:childTnLst>
                                    <p:set>
                                      <p:cBhvr>
                                        <p:cTn dur="1" fill="hold" id="31">
                                          <p:stCondLst>
                                            <p:cond delay="0"/>
                                          </p:stCondLst>
                                        </p:cTn>
                                        <p:tgtEl>
                                          <p:spTgt spid="10"/>
                                        </p:tgtEl>
                                        <p:attrNameLst>
                                          <p:attrName>style.visibility</p:attrName>
                                        </p:attrNameLst>
                                      </p:cBhvr>
                                      <p:to>
                                        <p:strVal val="visible"/>
                                      </p:to>
                                    </p:set>
                                    <p:animEffect filter="fade" transition="in">
                                      <p:cBhvr>
                                        <p:cTn dur="750" id="32"/>
                                        <p:tgtEl>
                                          <p:spTgt spid="10"/>
                                        </p:tgtEl>
                                      </p:cBhvr>
                                    </p:animEffect>
                                  </p:childTnLst>
                                </p:cTn>
                              </p:par>
                            </p:childTnLst>
                          </p:cTn>
                        </p:par>
                        <p:par>
                          <p:cTn fill="hold" id="33" nodeType="afterGroup">
                            <p:stCondLst>
                              <p:cond delay="5250"/>
                            </p:stCondLst>
                            <p:childTnLst>
                              <p:par>
                                <p:cTn fill="hold" id="34" nodeType="afterEffect" presetClass="entr" presetID="22" presetSubtype="8">
                                  <p:stCondLst>
                                    <p:cond delay="0"/>
                                  </p:stCondLst>
                                  <p:childTnLst>
                                    <p:set>
                                      <p:cBhvr>
                                        <p:cTn dur="1" fill="hold" id="35">
                                          <p:stCondLst>
                                            <p:cond delay="0"/>
                                          </p:stCondLst>
                                        </p:cTn>
                                        <p:tgtEl>
                                          <p:spTgt spid="3076"/>
                                        </p:tgtEl>
                                        <p:attrNameLst>
                                          <p:attrName>style.visibility</p:attrName>
                                        </p:attrNameLst>
                                      </p:cBhvr>
                                      <p:to>
                                        <p:strVal val="visible"/>
                                      </p:to>
                                    </p:set>
                                    <p:animEffect filter="wipe(left)" transition="in">
                                      <p:cBhvr>
                                        <p:cTn dur="750" id="36"/>
                                        <p:tgtEl>
                                          <p:spTgt spid="3076"/>
                                        </p:tgtEl>
                                      </p:cBhvr>
                                    </p:animEffect>
                                  </p:childTnLst>
                                </p:cTn>
                              </p:par>
                            </p:childTnLst>
                          </p:cTn>
                        </p:par>
                        <p:par>
                          <p:cTn fill="hold" id="37" nodeType="afterGroup">
                            <p:stCondLst>
                              <p:cond delay="6000"/>
                            </p:stCondLst>
                            <p:childTnLst>
                              <p:par>
                                <p:cTn fill="hold" grpId="0" id="38" nodeType="afterEffect" presetClass="entr" presetID="10" presetSubtype="0">
                                  <p:stCondLst>
                                    <p:cond delay="0"/>
                                  </p:stCondLst>
                                  <p:childTnLst>
                                    <p:set>
                                      <p:cBhvr>
                                        <p:cTn dur="1" fill="hold" id="39">
                                          <p:stCondLst>
                                            <p:cond delay="0"/>
                                          </p:stCondLst>
                                        </p:cTn>
                                        <p:tgtEl>
                                          <p:spTgt spid="11"/>
                                        </p:tgtEl>
                                        <p:attrNameLst>
                                          <p:attrName>style.visibility</p:attrName>
                                        </p:attrNameLst>
                                      </p:cBhvr>
                                      <p:to>
                                        <p:strVal val="visible"/>
                                      </p:to>
                                    </p:set>
                                    <p:animEffect filter="fade" transition="in">
                                      <p:cBhvr>
                                        <p:cTn dur="750" id="40"/>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366036"/>
            <a:ext cx="3203848" cy="518160"/>
          </a:xfrm>
          <a:prstGeom prst="rect">
            <a:avLst/>
          </a:prstGeom>
        </p:spPr>
        <p:txBody>
          <a:bodyPr wrap="square">
            <a:spAutoFit/>
          </a:bodyPr>
          <a:lstStyle/>
          <a:p>
            <a:pPr algn="l" defTabSz="914400" eaLnBrk="1" fontAlgn="auto" hangingPunct="1" indent="0" latinLnBrk="0" marL="0" marR="0" rtl="0">
              <a:lnSpc>
                <a:spcPct val="100000"/>
              </a:lnSpc>
              <a:spcBef>
                <a:spcPct val="0"/>
              </a:spcBef>
              <a:spcAft>
                <a:spcPct val="0"/>
              </a:spcAft>
              <a:buClrTx/>
              <a:buSzTx/>
              <a:buFontTx/>
              <a:buNone/>
              <a:defRPr/>
            </a:pPr>
            <a:r>
              <a:rPr altLang="zh-CN" b="1" lang="en-US" smtClean="0" sz="2800">
                <a:solidFill>
                  <a:schemeClr val="bg1"/>
                </a:solidFill>
              </a:rPr>
              <a:t>2-2 Enter  Your  Title</a:t>
            </a:r>
          </a:p>
        </p:txBody>
      </p:sp>
      <p:grpSp>
        <p:nvGrpSpPr>
          <p:cNvPr id="7" name="组合 6"/>
          <p:cNvGrpSpPr/>
          <p:nvPr/>
        </p:nvGrpSpPr>
        <p:grpSpPr>
          <a:xfrm>
            <a:off x="630085" y="1203598"/>
            <a:ext cx="1440160" cy="1440160"/>
            <a:chOff x="630085" y="1203598"/>
            <a:chExt cx="1440160" cy="1440160"/>
          </a:xfrm>
        </p:grpSpPr>
        <p:sp>
          <p:nvSpPr>
            <p:cNvPr id="3" name="椭圆 2"/>
            <p:cNvSpPr/>
            <p:nvPr/>
          </p:nvSpPr>
          <p:spPr>
            <a:xfrm>
              <a:off x="630085" y="1203598"/>
              <a:ext cx="1440160" cy="144016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C:\Users\Jonahs\Dropbox\Projects SCOTT\MEET Windows Azure\source\Background\tile-icon-bigdata.png" id="4" name="Picture 3"/>
            <p:cNvPicPr>
              <a:picLocks noChangeArrowheads="1" noChangeAspect="1"/>
            </p:cNvPicPr>
            <p:nvPr/>
          </p:nvPicPr>
          <p:blipFill>
            <a:blip r:embed="rId2">
              <a:extLst>
                <a:ext uri="{28A0092B-C50C-407E-A947-70E740481C1C}">
                  <a14:useLocalDpi val="0"/>
                </a:ext>
              </a:extLst>
            </a:blip>
            <a:stretch>
              <a:fillRect/>
            </a:stretch>
          </p:blipFill>
          <p:spPr bwMode="auto">
            <a:xfrm>
              <a:off x="911700" y="1485327"/>
              <a:ext cx="876930" cy="876702"/>
            </a:xfrm>
            <a:prstGeom prst="rect">
              <a:avLst/>
            </a:prstGeom>
            <a:noFill/>
            <a:extLst>
              <a:ext uri="{909E8E84-426E-40DD-AFC4-6F175D3DCCD1}">
                <a14:hiddenFill>
                  <a:solidFill>
                    <a:srgbClr val="FFFFFF"/>
                  </a:solidFill>
                </a14:hiddenFill>
              </a:ext>
            </a:extLst>
          </p:spPr>
        </p:pic>
      </p:grpSp>
      <p:sp>
        <p:nvSpPr>
          <p:cNvPr id="5" name="TextBox 4"/>
          <p:cNvSpPr txBox="1"/>
          <p:nvPr/>
        </p:nvSpPr>
        <p:spPr>
          <a:xfrm>
            <a:off x="2627784" y="1581929"/>
            <a:ext cx="5256584" cy="1051560"/>
          </a:xfrm>
          <a:prstGeom prst="rect">
            <a:avLst/>
          </a:prstGeom>
          <a:noFill/>
        </p:spPr>
        <p:txBody>
          <a:bodyPr rtlCol="0" wrap="square">
            <a:spAutoFit/>
          </a:bodyPr>
          <a:lstStyle/>
          <a:p>
            <a:pPr>
              <a:lnSpc>
                <a:spcPct val="150000"/>
              </a:lnSpc>
              <a:buClr>
                <a:schemeClr val="accent6">
                  <a:lumMod val="75000"/>
                </a:schemeClr>
              </a:buClr>
            </a:pPr>
            <a:r>
              <a:rPr altLang="zh-CN" lang="en-US" smtClean="0" sz="1400"/>
              <a:t>You can click here to enter your text. You can click here to enter your text. You can click here to enter your text. You can click here to enter your text. You can click here to enter your text.</a:t>
            </a:r>
          </a:p>
        </p:txBody>
      </p:sp>
      <p:sp>
        <p:nvSpPr>
          <p:cNvPr id="6" name="矩形 5"/>
          <p:cNvSpPr/>
          <p:nvPr/>
        </p:nvSpPr>
        <p:spPr>
          <a:xfrm>
            <a:off x="2267744" y="1203598"/>
            <a:ext cx="2793437" cy="365760"/>
          </a:xfrm>
          <a:prstGeom prst="rect">
            <a:avLst/>
          </a:prstGeom>
        </p:spPr>
        <p:txBody>
          <a:bodyPr wrap="none">
            <a:spAutoFit/>
          </a:bodyPr>
          <a:lstStyle/>
          <a:p>
            <a:r>
              <a:rPr altLang="zh-CN" b="1" lang="en-US" smtClean="0">
                <a:solidFill>
                  <a:schemeClr val="accent6">
                    <a:lumMod val="75000"/>
                  </a:schemeClr>
                </a:solidFill>
              </a:rPr>
              <a:t>Click here to add your title. </a:t>
            </a:r>
          </a:p>
        </p:txBody>
      </p:sp>
      <p:grpSp>
        <p:nvGrpSpPr>
          <p:cNvPr id="12" name="组合 11"/>
          <p:cNvGrpSpPr/>
          <p:nvPr/>
        </p:nvGrpSpPr>
        <p:grpSpPr>
          <a:xfrm>
            <a:off x="6804248" y="3219822"/>
            <a:ext cx="1080120" cy="1080120"/>
            <a:chOff x="6804248" y="3219822"/>
            <a:chExt cx="1080120" cy="1080120"/>
          </a:xfrm>
        </p:grpSpPr>
        <p:sp>
          <p:nvSpPr>
            <p:cNvPr id="8" name="椭圆 7"/>
            <p:cNvSpPr/>
            <p:nvPr/>
          </p:nvSpPr>
          <p:spPr>
            <a:xfrm>
              <a:off x="6804248" y="3219822"/>
              <a:ext cx="1080120" cy="108012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14"/>
            <p:cNvSpPr>
              <a:spLocks noEditPoints="1"/>
            </p:cNvSpPr>
            <p:nvPr/>
          </p:nvSpPr>
          <p:spPr bwMode="black">
            <a:xfrm>
              <a:off x="7126472" y="3566406"/>
              <a:ext cx="501595" cy="445504"/>
            </a:xfrm>
            <a:custGeom>
              <a:gdLst>
                <a:gd fmla="*/ 195 w 300" name="T0"/>
                <a:gd fmla="*/ 217 h 266" name="T1"/>
                <a:gd fmla="*/ 196 w 300" name="T2"/>
                <a:gd fmla="*/ 227 h 266" name="T3"/>
                <a:gd fmla="*/ 149 w 300" name="T4"/>
                <a:gd fmla="*/ 266 h 266" name="T5"/>
                <a:gd fmla="*/ 8 w 300" name="T6"/>
                <a:gd fmla="*/ 116 h 266" name="T7"/>
                <a:gd fmla="*/ 0 w 300" name="T8"/>
                <a:gd fmla="*/ 78 h 266" name="T9"/>
                <a:gd fmla="*/ 78 w 300" name="T10"/>
                <a:gd fmla="*/ 0 h 266" name="T11"/>
                <a:gd fmla="*/ 150 w 300" name="T12"/>
                <a:gd fmla="*/ 48 h 266" name="T13"/>
                <a:gd fmla="*/ 222 w 300" name="T14"/>
                <a:gd fmla="*/ 0 h 266" name="T15"/>
                <a:gd fmla="*/ 300 w 300" name="T16"/>
                <a:gd fmla="*/ 78 h 266" name="T17"/>
                <a:gd fmla="*/ 292 w 300" name="T18"/>
                <a:gd fmla="*/ 116 h 266" name="T19"/>
                <a:gd fmla="*/ 262 w 300" name="T20"/>
                <a:gd fmla="*/ 162 h 266" name="T21"/>
                <a:gd fmla="*/ 251 w 300" name="T22"/>
                <a:gd fmla="*/ 161 h 266" name="T23"/>
                <a:gd fmla="*/ 195 w 300" name="T24"/>
                <a:gd fmla="*/ 217 h 266" name="T25"/>
                <a:gd fmla="*/ 257 w 300" name="T26"/>
                <a:gd fmla="*/ 211 h 266" name="T27"/>
                <a:gd fmla="*/ 275 w 300" name="T28"/>
                <a:gd fmla="*/ 211 h 266" name="T29"/>
                <a:gd fmla="*/ 275 w 300" name="T30"/>
                <a:gd fmla="*/ 223 h 266" name="T31"/>
                <a:gd fmla="*/ 257 w 300" name="T32"/>
                <a:gd fmla="*/ 223 h 266" name="T33"/>
                <a:gd fmla="*/ 257 w 300" name="T34"/>
                <a:gd fmla="*/ 241 h 266" name="T35"/>
                <a:gd fmla="*/ 245 w 300" name="T36"/>
                <a:gd fmla="*/ 241 h 266" name="T37"/>
                <a:gd fmla="*/ 245 w 300" name="T38"/>
                <a:gd fmla="*/ 223 h 266" name="T39"/>
                <a:gd fmla="*/ 227 w 300" name="T40"/>
                <a:gd fmla="*/ 223 h 266" name="T41"/>
                <a:gd fmla="*/ 227 w 300" name="T42"/>
                <a:gd fmla="*/ 211 h 266" name="T43"/>
                <a:gd fmla="*/ 245 w 300" name="T44"/>
                <a:gd fmla="*/ 211 h 266" name="T45"/>
                <a:gd fmla="*/ 245 w 300" name="T46"/>
                <a:gd fmla="*/ 193 h 266" name="T47"/>
                <a:gd fmla="*/ 257 w 300" name="T48"/>
                <a:gd fmla="*/ 193 h 266" name="T49"/>
                <a:gd fmla="*/ 257 w 300" name="T50"/>
                <a:gd fmla="*/ 211 h 266" name="T51"/>
                <a:gd fmla="*/ 251 w 300" name="T52"/>
                <a:gd fmla="*/ 258 h 266" name="T53"/>
                <a:gd fmla="*/ 210 w 300" name="T54"/>
                <a:gd fmla="*/ 217 h 266" name="T55"/>
                <a:gd fmla="*/ 251 w 300" name="T56"/>
                <a:gd fmla="*/ 176 h 266" name="T57"/>
                <a:gd fmla="*/ 293 w 300" name="T58"/>
                <a:gd fmla="*/ 217 h 266" name="T59"/>
                <a:gd fmla="*/ 251 w 300" name="T60"/>
                <a:gd fmla="*/ 258 h 266" name="T61"/>
                <a:gd fmla="*/ 251 w 300" name="T62"/>
                <a:gd fmla="*/ 168 h 266" name="T63"/>
                <a:gd fmla="*/ 203 w 300" name="T64"/>
                <a:gd fmla="*/ 217 h 266" name="T65"/>
                <a:gd fmla="*/ 251 w 300" name="T66"/>
                <a:gd fmla="*/ 266 h 266" name="T67"/>
                <a:gd fmla="*/ 300 w 300" name="T68"/>
                <a:gd fmla="*/ 217 h 266" name="T69"/>
                <a:gd fmla="*/ 251 w 300" name="T70"/>
                <a:gd fmla="*/ 168 h 266"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66" w="300">
                  <a:moveTo>
                    <a:pt x="195" y="217"/>
                  </a:moveTo>
                  <a:cubicBezTo>
                    <a:pt x="195" y="221"/>
                    <a:pt x="195" y="224"/>
                    <a:pt x="196" y="227"/>
                  </a:cubicBezTo>
                  <a:cubicBezTo>
                    <a:pt x="170" y="250"/>
                    <a:pt x="149" y="266"/>
                    <a:pt x="149" y="266"/>
                  </a:cubicBezTo>
                  <a:cubicBezTo>
                    <a:pt x="149" y="266"/>
                    <a:pt x="32" y="176"/>
                    <a:pt x="8" y="116"/>
                  </a:cubicBezTo>
                  <a:cubicBezTo>
                    <a:pt x="4" y="106"/>
                    <a:pt x="0" y="90"/>
                    <a:pt x="0" y="78"/>
                  </a:cubicBezTo>
                  <a:cubicBezTo>
                    <a:pt x="0" y="35"/>
                    <a:pt x="35" y="0"/>
                    <a:pt x="78" y="0"/>
                  </a:cubicBezTo>
                  <a:cubicBezTo>
                    <a:pt x="110" y="0"/>
                    <a:pt x="138" y="20"/>
                    <a:pt x="150" y="48"/>
                  </a:cubicBezTo>
                  <a:cubicBezTo>
                    <a:pt x="162" y="20"/>
                    <a:pt x="190" y="0"/>
                    <a:pt x="222" y="0"/>
                  </a:cubicBezTo>
                  <a:cubicBezTo>
                    <a:pt x="265" y="0"/>
                    <a:pt x="300" y="35"/>
                    <a:pt x="300" y="78"/>
                  </a:cubicBezTo>
                  <a:cubicBezTo>
                    <a:pt x="300" y="91"/>
                    <a:pt x="296" y="106"/>
                    <a:pt x="292" y="116"/>
                  </a:cubicBezTo>
                  <a:cubicBezTo>
                    <a:pt x="287" y="130"/>
                    <a:pt x="275" y="146"/>
                    <a:pt x="262" y="162"/>
                  </a:cubicBezTo>
                  <a:cubicBezTo>
                    <a:pt x="258" y="161"/>
                    <a:pt x="255" y="161"/>
                    <a:pt x="251" y="161"/>
                  </a:cubicBezTo>
                  <a:cubicBezTo>
                    <a:pt x="220" y="161"/>
                    <a:pt x="195" y="186"/>
                    <a:pt x="195" y="217"/>
                  </a:cubicBezTo>
                  <a:close/>
                  <a:moveTo>
                    <a:pt x="257" y="211"/>
                  </a:moveTo>
                  <a:cubicBezTo>
                    <a:pt x="275" y="211"/>
                    <a:pt x="275" y="211"/>
                    <a:pt x="275" y="211"/>
                  </a:cubicBezTo>
                  <a:cubicBezTo>
                    <a:pt x="275" y="223"/>
                    <a:pt x="275" y="223"/>
                    <a:pt x="275" y="223"/>
                  </a:cubicBezTo>
                  <a:cubicBezTo>
                    <a:pt x="257" y="223"/>
                    <a:pt x="257" y="223"/>
                    <a:pt x="257" y="223"/>
                  </a:cubicBezTo>
                  <a:cubicBezTo>
                    <a:pt x="257" y="241"/>
                    <a:pt x="257" y="241"/>
                    <a:pt x="257" y="241"/>
                  </a:cubicBezTo>
                  <a:cubicBezTo>
                    <a:pt x="245" y="241"/>
                    <a:pt x="245" y="241"/>
                    <a:pt x="245" y="241"/>
                  </a:cubicBezTo>
                  <a:cubicBezTo>
                    <a:pt x="245" y="223"/>
                    <a:pt x="245" y="223"/>
                    <a:pt x="245" y="223"/>
                  </a:cubicBezTo>
                  <a:cubicBezTo>
                    <a:pt x="227" y="223"/>
                    <a:pt x="227" y="223"/>
                    <a:pt x="227" y="223"/>
                  </a:cubicBezTo>
                  <a:cubicBezTo>
                    <a:pt x="227" y="211"/>
                    <a:pt x="227" y="211"/>
                    <a:pt x="227" y="211"/>
                  </a:cubicBezTo>
                  <a:cubicBezTo>
                    <a:pt x="245" y="211"/>
                    <a:pt x="245" y="211"/>
                    <a:pt x="245" y="211"/>
                  </a:cubicBezTo>
                  <a:cubicBezTo>
                    <a:pt x="245" y="193"/>
                    <a:pt x="245" y="193"/>
                    <a:pt x="245" y="193"/>
                  </a:cubicBezTo>
                  <a:cubicBezTo>
                    <a:pt x="257" y="193"/>
                    <a:pt x="257" y="193"/>
                    <a:pt x="257" y="193"/>
                  </a:cubicBezTo>
                  <a:lnTo>
                    <a:pt x="257" y="211"/>
                  </a:lnTo>
                  <a:close/>
                  <a:moveTo>
                    <a:pt x="251" y="258"/>
                  </a:moveTo>
                  <a:cubicBezTo>
                    <a:pt x="229" y="258"/>
                    <a:pt x="210" y="240"/>
                    <a:pt x="210" y="217"/>
                  </a:cubicBezTo>
                  <a:cubicBezTo>
                    <a:pt x="210" y="194"/>
                    <a:pt x="229" y="176"/>
                    <a:pt x="251" y="176"/>
                  </a:cubicBezTo>
                  <a:cubicBezTo>
                    <a:pt x="274" y="176"/>
                    <a:pt x="293" y="194"/>
                    <a:pt x="293" y="217"/>
                  </a:cubicBezTo>
                  <a:cubicBezTo>
                    <a:pt x="293" y="240"/>
                    <a:pt x="274" y="258"/>
                    <a:pt x="251" y="258"/>
                  </a:cubicBezTo>
                  <a:close/>
                  <a:moveTo>
                    <a:pt x="251" y="168"/>
                  </a:moveTo>
                  <a:cubicBezTo>
                    <a:pt x="224" y="168"/>
                    <a:pt x="203" y="190"/>
                    <a:pt x="203" y="217"/>
                  </a:cubicBezTo>
                  <a:cubicBezTo>
                    <a:pt x="203" y="244"/>
                    <a:pt x="224" y="266"/>
                    <a:pt x="251" y="266"/>
                  </a:cubicBezTo>
                  <a:cubicBezTo>
                    <a:pt x="278" y="266"/>
                    <a:pt x="300" y="244"/>
                    <a:pt x="300" y="217"/>
                  </a:cubicBezTo>
                  <a:cubicBezTo>
                    <a:pt x="300" y="190"/>
                    <a:pt x="278" y="168"/>
                    <a:pt x="251" y="168"/>
                  </a:cubicBezTo>
                  <a:close/>
                </a:path>
              </a:pathLst>
            </a:custGeom>
            <a:solidFill>
              <a:schemeClr val="bg1"/>
            </a:solidFill>
            <a:ln>
              <a:noFill/>
            </a:ln>
          </p:spPr>
          <p:txBody>
            <a:bodyPr anchor="t" anchorCtr="0" bIns="41972" compatLnSpc="1" lIns="83943" numCol="1" rIns="83943" tIns="41972" vert="horz" wrap="square">
              <a:prstTxWarp prst="textNoShape">
                <a:avLst/>
              </a:prstTxWarp>
            </a:bodyPr>
            <a:lstStyle>
              <a:lvl1pPr indent="0" marL="0">
                <a:defRPr sz="1100">
                  <a:latin typeface="+mn-lt"/>
                  <a:ea typeface="+mn-ea"/>
                  <a:cs typeface="+mn-cs"/>
                </a:defRPr>
              </a:lvl1pPr>
              <a:lvl2pPr indent="0" marL="457200">
                <a:defRPr sz="1100">
                  <a:latin typeface="+mn-lt"/>
                  <a:ea typeface="+mn-ea"/>
                  <a:cs typeface="+mn-cs"/>
                </a:defRPr>
              </a:lvl2pPr>
              <a:lvl3pPr indent="0" marL="914400">
                <a:defRPr sz="1100">
                  <a:latin typeface="+mn-lt"/>
                  <a:ea typeface="+mn-ea"/>
                  <a:cs typeface="+mn-cs"/>
                </a:defRPr>
              </a:lvl3pPr>
              <a:lvl4pPr indent="0" marL="1371600">
                <a:defRPr sz="1100">
                  <a:latin typeface="+mn-lt"/>
                  <a:ea typeface="+mn-ea"/>
                  <a:cs typeface="+mn-cs"/>
                </a:defRPr>
              </a:lvl4pPr>
              <a:lvl5pPr indent="0" marL="1828800">
                <a:defRPr sz="1100">
                  <a:latin typeface="+mn-lt"/>
                  <a:ea typeface="+mn-ea"/>
                  <a:cs typeface="+mn-cs"/>
                </a:defRPr>
              </a:lvl5pPr>
              <a:lvl6pPr indent="0" marL="2286000">
                <a:defRPr sz="1100">
                  <a:latin typeface="+mn-lt"/>
                  <a:ea typeface="+mn-ea"/>
                  <a:cs typeface="+mn-cs"/>
                </a:defRPr>
              </a:lvl6pPr>
              <a:lvl7pPr indent="0" marL="2743200">
                <a:defRPr sz="1100">
                  <a:latin typeface="+mn-lt"/>
                  <a:ea typeface="+mn-ea"/>
                  <a:cs typeface="+mn-cs"/>
                </a:defRPr>
              </a:lvl7pPr>
              <a:lvl8pPr indent="0" marL="3200400">
                <a:defRPr sz="1100">
                  <a:latin typeface="+mn-lt"/>
                  <a:ea typeface="+mn-ea"/>
                  <a:cs typeface="+mn-cs"/>
                </a:defRPr>
              </a:lvl8pPr>
              <a:lvl9pPr indent="0" marL="3657600">
                <a:defRPr sz="1100">
                  <a:latin typeface="+mn-lt"/>
                  <a:ea typeface="+mn-ea"/>
                  <a:cs typeface="+mn-cs"/>
                </a:defRPr>
              </a:lvl9pPr>
            </a:lstStyle>
            <a:p>
              <a:endParaRPr lang="en-US" sz="1400">
                <a:latin charset="0" pitchFamily="34" typeface="Segoe UI"/>
              </a:endParaRPr>
            </a:p>
          </p:txBody>
        </p:sp>
      </p:grpSp>
      <p:sp>
        <p:nvSpPr>
          <p:cNvPr id="10" name="TextBox 9"/>
          <p:cNvSpPr txBox="1"/>
          <p:nvPr/>
        </p:nvSpPr>
        <p:spPr>
          <a:xfrm>
            <a:off x="1403648" y="3258243"/>
            <a:ext cx="5256584" cy="1051560"/>
          </a:xfrm>
          <a:prstGeom prst="rect">
            <a:avLst/>
          </a:prstGeom>
          <a:noFill/>
        </p:spPr>
        <p:txBody>
          <a:bodyPr rtlCol="0" wrap="square">
            <a:spAutoFit/>
          </a:bodyPr>
          <a:lstStyle/>
          <a:p>
            <a:pPr>
              <a:lnSpc>
                <a:spcPct val="150000"/>
              </a:lnSpc>
              <a:buClr>
                <a:schemeClr val="accent6">
                  <a:lumMod val="75000"/>
                </a:schemeClr>
              </a:buClr>
            </a:pPr>
            <a:r>
              <a:rPr altLang="zh-CN" lang="en-US" smtClean="0" sz="1400"/>
              <a:t>You can click here to enter your text. You can click here to enter your text. You can click here to enter your text. You can click here to enter your text. You can click here to enter your text.</a:t>
            </a:r>
          </a:p>
        </p:txBody>
      </p:sp>
      <p:sp>
        <p:nvSpPr>
          <p:cNvPr id="11" name="矩形 10"/>
          <p:cNvSpPr/>
          <p:nvPr/>
        </p:nvSpPr>
        <p:spPr>
          <a:xfrm>
            <a:off x="1043608" y="2879912"/>
            <a:ext cx="2793437" cy="365760"/>
          </a:xfrm>
          <a:prstGeom prst="rect">
            <a:avLst/>
          </a:prstGeom>
        </p:spPr>
        <p:txBody>
          <a:bodyPr wrap="none">
            <a:spAutoFit/>
          </a:bodyPr>
          <a:lstStyle/>
          <a:p>
            <a:r>
              <a:rPr altLang="zh-CN" b="1" lang="en-US" smtClean="0">
                <a:solidFill>
                  <a:schemeClr val="accent5">
                    <a:lumMod val="75000"/>
                  </a:schemeClr>
                </a:solidFill>
              </a:rPr>
              <a:t>Click here to add your title. </a:t>
            </a:r>
          </a:p>
        </p:txBody>
      </p:sp>
    </p:spTree>
    <p:extLst>
      <p:ext uri="{BB962C8B-B14F-4D97-AF65-F5344CB8AC3E}">
        <p14:creationId val="720883664"/>
      </p:ext>
    </p:extLst>
  </p:cSld>
  <p:clrMapOvr>
    <a:masterClrMapping/>
  </p:clrMapOvr>
  <mc:AlternateContent>
    <mc:Choice Requires="p14">
      <p:transition advClick="0" p14:dur="700" spd="med">
        <p:fade/>
      </p:transition>
    </mc:Choice>
    <mc:Fallback>
      <p:transition advClick="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750" fill="hold" id="7"/>
                                        <p:tgtEl>
                                          <p:spTgt spid="2"/>
                                        </p:tgtEl>
                                        <p:attrNameLst>
                                          <p:attrName>ppt_x</p:attrName>
                                        </p:attrNameLst>
                                      </p:cBhvr>
                                      <p:tavLst>
                                        <p:tav tm="0">
                                          <p:val>
                                            <p:strVal val="0-#ppt_w/2"/>
                                          </p:val>
                                        </p:tav>
                                        <p:tav tm="100000">
                                          <p:val>
                                            <p:strVal val="#ppt_x"/>
                                          </p:val>
                                        </p:tav>
                                      </p:tavLst>
                                    </p:anim>
                                    <p:anim calcmode="lin" valueType="num">
                                      <p:cBhvr additive="base">
                                        <p:cTn dur="75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id="10" nodeType="afterEffect" presetClass="entr" presetID="2" presetSubtype="8">
                                  <p:stCondLst>
                                    <p:cond delay="0"/>
                                  </p:stCondLst>
                                  <p:childTnLst>
                                    <p:set>
                                      <p:cBhvr>
                                        <p:cTn dur="1" fill="hold" id="11">
                                          <p:stCondLst>
                                            <p:cond delay="0"/>
                                          </p:stCondLst>
                                        </p:cTn>
                                        <p:tgtEl>
                                          <p:spTgt spid="7"/>
                                        </p:tgtEl>
                                        <p:attrNameLst>
                                          <p:attrName>style.visibility</p:attrName>
                                        </p:attrNameLst>
                                      </p:cBhvr>
                                      <p:to>
                                        <p:strVal val="visible"/>
                                      </p:to>
                                    </p:set>
                                    <p:anim calcmode="lin" valueType="num">
                                      <p:cBhvr additive="base">
                                        <p:cTn dur="500" fill="hold" id="12"/>
                                        <p:tgtEl>
                                          <p:spTgt spid="7"/>
                                        </p:tgtEl>
                                        <p:attrNameLst>
                                          <p:attrName>ppt_x</p:attrName>
                                        </p:attrNameLst>
                                      </p:cBhvr>
                                      <p:tavLst>
                                        <p:tav tm="0">
                                          <p:val>
                                            <p:strVal val="0-#ppt_w/2"/>
                                          </p:val>
                                        </p:tav>
                                        <p:tav tm="100000">
                                          <p:val>
                                            <p:strVal val="#ppt_x"/>
                                          </p:val>
                                        </p:tav>
                                      </p:tavLst>
                                    </p:anim>
                                    <p:anim calcmode="lin" valueType="num">
                                      <p:cBhvr additive="base">
                                        <p:cTn dur="500" fill="hold" id="13"/>
                                        <p:tgtEl>
                                          <p:spTgt spid="7"/>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250"/>
                            </p:stCondLst>
                            <p:childTnLst>
                              <p:par>
                                <p:cTn fill="hold" grpId="0" id="15" nodeType="afterEffect" presetClass="entr" presetID="10" presetSubtype="0">
                                  <p:stCondLst>
                                    <p:cond delay="0"/>
                                  </p:stCondLst>
                                  <p:childTnLst>
                                    <p:set>
                                      <p:cBhvr>
                                        <p:cTn dur="1" fill="hold" id="16">
                                          <p:stCondLst>
                                            <p:cond delay="0"/>
                                          </p:stCondLst>
                                        </p:cTn>
                                        <p:tgtEl>
                                          <p:spTgt spid="6"/>
                                        </p:tgtEl>
                                        <p:attrNameLst>
                                          <p:attrName>style.visibility</p:attrName>
                                        </p:attrNameLst>
                                      </p:cBhvr>
                                      <p:to>
                                        <p:strVal val="visible"/>
                                      </p:to>
                                    </p:set>
                                    <p:animEffect filter="fade" transition="in">
                                      <p:cBhvr>
                                        <p:cTn dur="1000" id="17"/>
                                        <p:tgtEl>
                                          <p:spTgt spid="6"/>
                                        </p:tgtEl>
                                      </p:cBhvr>
                                    </p:animEffect>
                                  </p:childTnLst>
                                </p:cTn>
                              </p:par>
                            </p:childTnLst>
                          </p:cTn>
                        </p:par>
                        <p:par>
                          <p:cTn fill="hold" id="18" nodeType="afterGroup">
                            <p:stCondLst>
                              <p:cond delay="2250"/>
                            </p:stCondLst>
                            <p:childTnLst>
                              <p:par>
                                <p:cTn fill="hold" grpId="0" id="19" nodeType="afterEffect" presetClass="entr" presetID="10" presetSubtype="0">
                                  <p:stCondLst>
                                    <p:cond delay="0"/>
                                  </p:stCondLst>
                                  <p:childTnLst>
                                    <p:set>
                                      <p:cBhvr>
                                        <p:cTn dur="1" fill="hold" id="20">
                                          <p:stCondLst>
                                            <p:cond delay="0"/>
                                          </p:stCondLst>
                                        </p:cTn>
                                        <p:tgtEl>
                                          <p:spTgt spid="5"/>
                                        </p:tgtEl>
                                        <p:attrNameLst>
                                          <p:attrName>style.visibility</p:attrName>
                                        </p:attrNameLst>
                                      </p:cBhvr>
                                      <p:to>
                                        <p:strVal val="visible"/>
                                      </p:to>
                                    </p:set>
                                    <p:animEffect filter="fade" transition="in">
                                      <p:cBhvr>
                                        <p:cTn dur="1000" id="21"/>
                                        <p:tgtEl>
                                          <p:spTgt spid="5"/>
                                        </p:tgtEl>
                                      </p:cBhvr>
                                    </p:animEffect>
                                  </p:childTnLst>
                                </p:cTn>
                              </p:par>
                            </p:childTnLst>
                          </p:cTn>
                        </p:par>
                        <p:par>
                          <p:cTn fill="hold" id="22" nodeType="afterGroup">
                            <p:stCondLst>
                              <p:cond delay="3250"/>
                            </p:stCondLst>
                            <p:childTnLst>
                              <p:par>
                                <p:cTn fill="hold" id="23" nodeType="afterEffect" presetClass="entr" presetID="2" presetSubtype="2">
                                  <p:stCondLst>
                                    <p:cond delay="0"/>
                                  </p:stCondLst>
                                  <p:childTnLst>
                                    <p:set>
                                      <p:cBhvr>
                                        <p:cTn dur="1" fill="hold" id="24">
                                          <p:stCondLst>
                                            <p:cond delay="0"/>
                                          </p:stCondLst>
                                        </p:cTn>
                                        <p:tgtEl>
                                          <p:spTgt spid="12"/>
                                        </p:tgtEl>
                                        <p:attrNameLst>
                                          <p:attrName>style.visibility</p:attrName>
                                        </p:attrNameLst>
                                      </p:cBhvr>
                                      <p:to>
                                        <p:strVal val="visible"/>
                                      </p:to>
                                    </p:set>
                                    <p:anim calcmode="lin" valueType="num">
                                      <p:cBhvr additive="base">
                                        <p:cTn dur="500" fill="hold" id="25"/>
                                        <p:tgtEl>
                                          <p:spTgt spid="12"/>
                                        </p:tgtEl>
                                        <p:attrNameLst>
                                          <p:attrName>ppt_x</p:attrName>
                                        </p:attrNameLst>
                                      </p:cBhvr>
                                      <p:tavLst>
                                        <p:tav tm="0">
                                          <p:val>
                                            <p:strVal val="1+#ppt_w/2"/>
                                          </p:val>
                                        </p:tav>
                                        <p:tav tm="100000">
                                          <p:val>
                                            <p:strVal val="#ppt_x"/>
                                          </p:val>
                                        </p:tav>
                                      </p:tavLst>
                                    </p:anim>
                                    <p:anim calcmode="lin" valueType="num">
                                      <p:cBhvr additive="base">
                                        <p:cTn dur="500" fill="hold" id="26"/>
                                        <p:tgtEl>
                                          <p:spTgt spid="12"/>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3750"/>
                            </p:stCondLst>
                            <p:childTnLst>
                              <p:par>
                                <p:cTn fill="hold" grpId="0" id="28" nodeType="afterEffect" presetClass="entr" presetID="10" presetSubtype="0">
                                  <p:stCondLst>
                                    <p:cond delay="0"/>
                                  </p:stCondLst>
                                  <p:childTnLst>
                                    <p:set>
                                      <p:cBhvr>
                                        <p:cTn dur="1" fill="hold" id="29">
                                          <p:stCondLst>
                                            <p:cond delay="0"/>
                                          </p:stCondLst>
                                        </p:cTn>
                                        <p:tgtEl>
                                          <p:spTgt spid="11"/>
                                        </p:tgtEl>
                                        <p:attrNameLst>
                                          <p:attrName>style.visibility</p:attrName>
                                        </p:attrNameLst>
                                      </p:cBhvr>
                                      <p:to>
                                        <p:strVal val="visible"/>
                                      </p:to>
                                    </p:set>
                                    <p:animEffect filter="fade" transition="in">
                                      <p:cBhvr>
                                        <p:cTn dur="1000" id="30"/>
                                        <p:tgtEl>
                                          <p:spTgt spid="11"/>
                                        </p:tgtEl>
                                      </p:cBhvr>
                                    </p:animEffect>
                                  </p:childTnLst>
                                </p:cTn>
                              </p:par>
                            </p:childTnLst>
                          </p:cTn>
                        </p:par>
                        <p:par>
                          <p:cTn fill="hold" id="31" nodeType="afterGroup">
                            <p:stCondLst>
                              <p:cond delay="4750"/>
                            </p:stCondLst>
                            <p:childTnLst>
                              <p:par>
                                <p:cTn fill="hold" grpId="0" id="32" nodeType="afterEffect" presetClass="entr" presetID="10" presetSubtype="0">
                                  <p:stCondLst>
                                    <p:cond delay="0"/>
                                  </p:stCondLst>
                                  <p:childTnLst>
                                    <p:set>
                                      <p:cBhvr>
                                        <p:cTn dur="1" fill="hold" id="33">
                                          <p:stCondLst>
                                            <p:cond delay="0"/>
                                          </p:stCondLst>
                                        </p:cTn>
                                        <p:tgtEl>
                                          <p:spTgt spid="10"/>
                                        </p:tgtEl>
                                        <p:attrNameLst>
                                          <p:attrName>style.visibility</p:attrName>
                                        </p:attrNameLst>
                                      </p:cBhvr>
                                      <p:to>
                                        <p:strVal val="visible"/>
                                      </p:to>
                                    </p:set>
                                    <p:animEffect filter="fade" transition="in">
                                      <p:cBhvr>
                                        <p:cTn dur="1000" id="34"/>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5"/>
      <p:bldP grpId="0" spid="6"/>
      <p:bldP grpId="0" spid="10"/>
      <p:bldP grpId="0" spid="11"/>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http://www.ypppt.com/</Company>
  <PresentationFormat>On-screen Show (16:9)</PresentationFormat>
  <Paragraphs>115</Paragraphs>
  <Slides>20</Slides>
  <Notes>0</Notes>
  <TotalTime>526</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20</vt:i4>
      </vt:variant>
    </vt:vector>
  </HeadingPairs>
  <TitlesOfParts>
    <vt:vector baseType="lpstr" size="29">
      <vt:lpstr>Arial</vt:lpstr>
      <vt:lpstr>Calibri</vt:lpstr>
      <vt:lpstr>Calibri Light</vt:lpstr>
      <vt:lpstr>微软雅黑</vt:lpstr>
      <vt:lpstr>Kozuka Mincho Pr6N H</vt:lpstr>
      <vt:lpstr>Segoe UI</vt:lpstr>
      <vt:lpstr>Arial Unicode MS</vt:lpstr>
      <vt:lpstr>Broadway</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cp:lastModifiedBy>Administrator</cp:lastModifiedBy>
  <dcterms:modified xsi:type="dcterms:W3CDTF">2021-08-20T10:48:41Z</dcterms:modified>
  <cp:revision>52</cp:revision>
  <dc:title>PowerPoint 演示文稿</dc:title>
</cp:coreProperties>
</file>