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28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3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58" r:id="rId2"/>
    <p:sldMasterId id="2147483670" r:id="rId3"/>
  </p:sldMasterIdLst>
  <p:notesMasterIdLst>
    <p:notesMasterId r:id="rId4"/>
  </p:notesMasterIdLst>
  <p:sldIdLst>
    <p:sldId id="256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1" r:id="rId15"/>
  </p:sldIdLst>
  <p:sldSz cx="9144000" cy="5143500" type="screen16x9"/>
  <p:notesSz cx="6858000" cy="9144000"/>
  <p:custDataLst>
    <p:tags r:id="rId1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2074">
          <p15:clr>
            <a:srgbClr val="A4A3A4"/>
          </p15:clr>
        </p15:guide>
        <p15:guide id="3" pos="2880">
          <p15:clr>
            <a:srgbClr val="A4A3A4"/>
          </p15:clr>
        </p15:guide>
        <p15:guide id="4" pos="476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111" d="100"/>
          <a:sy n="111" d="100"/>
        </p:scale>
        <p:origin x="402" y="102"/>
      </p:cViewPr>
      <p:guideLst>
        <p:guide orient="horz" pos="1620"/>
        <p:guide orient="horz" pos="2074"/>
        <p:guide pos="2880"/>
        <p:guide pos="476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6.xml" Type="http://schemas.openxmlformats.org/officeDocument/2006/relationships/slide"/><Relationship Id="rId11" Target="slides/slide7.xml" Type="http://schemas.openxmlformats.org/officeDocument/2006/relationships/slide"/><Relationship Id="rId12" Target="slides/slide8.xml" Type="http://schemas.openxmlformats.org/officeDocument/2006/relationships/slide"/><Relationship Id="rId13" Target="slides/slide9.xml" Type="http://schemas.openxmlformats.org/officeDocument/2006/relationships/slide"/><Relationship Id="rId14" Target="slides/slide10.xml" Type="http://schemas.openxmlformats.org/officeDocument/2006/relationships/slide"/><Relationship Id="rId15" Target="slides/slide11.xml" Type="http://schemas.openxmlformats.org/officeDocument/2006/relationships/slide"/><Relationship Id="rId16" Target="tags/tag1.xml" Type="http://schemas.openxmlformats.org/officeDocument/2006/relationships/tags"/><Relationship Id="rId17" Target="presProps.xml" Type="http://schemas.openxmlformats.org/officeDocument/2006/relationships/presProps"/><Relationship Id="rId18" Target="viewProps.xml" Type="http://schemas.openxmlformats.org/officeDocument/2006/relationships/viewProps"/><Relationship Id="rId19" Target="theme/theme1.xml" Type="http://schemas.openxmlformats.org/officeDocument/2006/relationships/theme"/><Relationship Id="rId2" Target="slideMasters/slideMaster2.xml" Type="http://schemas.openxmlformats.org/officeDocument/2006/relationships/slideMaster"/><Relationship Id="rId20" Target="tableStyles.xml" Type="http://schemas.openxmlformats.org/officeDocument/2006/relationships/tableStyles"/><Relationship Id="rId3" Target="slideMasters/slideMaster3.xml" Type="http://schemas.openxmlformats.org/officeDocument/2006/relationships/slideMaster"/><Relationship Id="rId4" Target="notesMasters/notesMaster1.xml" Type="http://schemas.openxmlformats.org/officeDocument/2006/relationships/notes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slides/slide3.xml" Type="http://schemas.openxmlformats.org/officeDocument/2006/relationships/slide"/><Relationship Id="rId8" Target="slides/slide4.xml" Type="http://schemas.openxmlformats.org/officeDocument/2006/relationships/slide"/><Relationship Id="rId9" Target="slides/slide5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4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C6FBAD-7A31-46CF-94A3-0ABDBCC39C01}" type="datetimeFigureOut">
              <a:rPr lang="zh-CN" altLang="en-US" smtClean="0"/>
              <a:t>2018/5/23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524FFB-CC12-4CCB-9182-28F52B8527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0024280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media/image1.jpeg" Type="http://schemas.openxmlformats.org/officeDocument/2006/relationships/image"/><Relationship Id="rId10" Target="../media/image10.png" Type="http://schemas.openxmlformats.org/officeDocument/2006/relationships/image"/><Relationship Id="rId11" Target="../slideMasters/slideMaster1.xml" Type="http://schemas.openxmlformats.org/officeDocument/2006/relationships/slideMaster"/><Relationship Id="rId2" Target="../media/image2.png" Type="http://schemas.openxmlformats.org/officeDocument/2006/relationships/image"/><Relationship Id="rId3" Target="../media/image3.png" Type="http://schemas.openxmlformats.org/officeDocument/2006/relationships/image"/><Relationship Id="rId4" Target="../media/image4.png" Type="http://schemas.openxmlformats.org/officeDocument/2006/relationships/image"/><Relationship Id="rId5" Target="../media/image5.png" Type="http://schemas.openxmlformats.org/officeDocument/2006/relationships/image"/><Relationship Id="rId6" Target="../media/image6.png" Type="http://schemas.openxmlformats.org/officeDocument/2006/relationships/image"/><Relationship Id="rId7" Target="../media/image7.png" Type="http://schemas.openxmlformats.org/officeDocument/2006/relationships/image"/><Relationship Id="rId8" Target="../media/image8.png" Type="http://schemas.openxmlformats.org/officeDocument/2006/relationships/image"/><Relationship Id="rId9" Target="../media/image9.png" Type="http://schemas.openxmlformats.org/officeDocument/2006/relationships/image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media/image1.jpeg" Type="http://schemas.openxmlformats.org/officeDocument/2006/relationships/image"/><Relationship Id="rId2" Target="../media/image2.png" Type="http://schemas.openxmlformats.org/officeDocument/2006/relationships/image"/><Relationship Id="rId3" Target="../media/image11.png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3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4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5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6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7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8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media/image1.jpeg" Type="http://schemas.openxmlformats.org/officeDocument/2006/relationships/image"/><Relationship Id="rId2" Target="../media/image2.png" Type="http://schemas.openxmlformats.org/officeDocument/2006/relationships/image"/><Relationship Id="rId3" Target="../media/image3.png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media/image2.png" Type="http://schemas.openxmlformats.org/officeDocument/2006/relationships/image"/><Relationship Id="rId2" Target="../media/image3.png" Type="http://schemas.openxmlformats.org/officeDocument/2006/relationships/image"/><Relationship Id="rId3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media/image1.jpeg" Type="http://schemas.openxmlformats.org/officeDocument/2006/relationships/image"/><Relationship Id="rId2" Target="../media/image2.png" Type="http://schemas.openxmlformats.org/officeDocument/2006/relationships/image"/><Relationship Id="rId3" Target="../media/image11.png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图片 6" descr="背景.jpg"/>
          <p:cNvPicPr>
            <a:picLocks noChangeAspect="1"/>
          </p:cNvPicPr>
          <p:nvPr userDrawn="1"/>
        </p:nvPicPr>
        <p:blipFill>
          <a:blip r:embed="rId1"/>
          <a:srcRect r="2304" b="7492"/>
          <a:stretch>
            <a:fillRect/>
          </a:stretch>
        </p:blipFill>
        <p:spPr>
          <a:xfrm>
            <a:off x="-36512" y="0"/>
            <a:ext cx="9180512" cy="5143500"/>
          </a:xfrm>
          <a:prstGeom prst="rect">
            <a:avLst/>
          </a:prstGeom>
        </p:spPr>
      </p:pic>
      <p:pic>
        <p:nvPicPr>
          <p:cNvPr id="8" name="图片 7" descr="黑板-空.png"/>
          <p:cNvPicPr>
            <a:picLocks noChangeAspect="1"/>
          </p:cNvPicPr>
          <p:nvPr userDrawn="1"/>
        </p:nvPicPr>
        <p:blipFill>
          <a:blip r:embed="rId2"/>
          <a:srcRect l="19395" t="4956" b="17785"/>
          <a:stretch>
            <a:fillRect/>
          </a:stretch>
        </p:blipFill>
        <p:spPr>
          <a:xfrm>
            <a:off x="269776" y="23895"/>
            <a:ext cx="8604449" cy="4580157"/>
          </a:xfrm>
          <a:prstGeom prst="rect">
            <a:avLst/>
          </a:prstGeom>
        </p:spPr>
      </p:pic>
      <p:pic>
        <p:nvPicPr>
          <p:cNvPr id="9" name="图片 8" descr="叶子.png"/>
          <p:cNvPicPr>
            <a:picLocks noChangeAspect="1"/>
          </p:cNvPicPr>
          <p:nvPr userDrawn="1"/>
        </p:nvPicPr>
        <p:blipFill>
          <a:blip r:embed="rId3"/>
          <a:srcRect l="54369" b="60821"/>
          <a:stretch>
            <a:fillRect/>
          </a:stretch>
        </p:blipFill>
        <p:spPr>
          <a:xfrm>
            <a:off x="6084168" y="0"/>
            <a:ext cx="3059832" cy="1707654"/>
          </a:xfrm>
          <a:prstGeom prst="rect">
            <a:avLst/>
          </a:prstGeom>
        </p:spPr>
      </p:pic>
      <p:pic>
        <p:nvPicPr>
          <p:cNvPr id="10" name="图片 9" descr="桌子.png"/>
          <p:cNvPicPr>
            <a:picLocks noChangeAspect="1"/>
          </p:cNvPicPr>
          <p:nvPr userDrawn="1"/>
        </p:nvPicPr>
        <p:blipFill>
          <a:blip r:embed="rId4"/>
          <a:srcRect t="80530" r="40938"/>
          <a:stretch>
            <a:fillRect/>
          </a:stretch>
        </p:blipFill>
        <p:spPr>
          <a:xfrm>
            <a:off x="-36512" y="4294870"/>
            <a:ext cx="3960440" cy="848630"/>
          </a:xfrm>
          <a:prstGeom prst="rect">
            <a:avLst/>
          </a:prstGeom>
        </p:spPr>
      </p:pic>
      <p:pic>
        <p:nvPicPr>
          <p:cNvPr id="11" name="图片 10" descr="粉笔画.png"/>
          <p:cNvPicPr>
            <a:picLocks noChangeAspect="1"/>
          </p:cNvPicPr>
          <p:nvPr userDrawn="1"/>
        </p:nvPicPr>
        <p:blipFill>
          <a:blip r:embed="rId5"/>
          <a:srcRect l="49934" t="39179" b="17915"/>
          <a:stretch>
            <a:fillRect/>
          </a:stretch>
        </p:blipFill>
        <p:spPr>
          <a:xfrm>
            <a:off x="5184068" y="2537826"/>
            <a:ext cx="3357242" cy="1870128"/>
          </a:xfrm>
          <a:prstGeom prst="rect">
            <a:avLst/>
          </a:prstGeom>
        </p:spPr>
      </p:pic>
      <p:pic>
        <p:nvPicPr>
          <p:cNvPr id="12" name="图片 11" descr="书本.png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31540" y="4011910"/>
            <a:ext cx="1053034" cy="900000"/>
          </a:xfrm>
          <a:prstGeom prst="rect">
            <a:avLst/>
          </a:prstGeom>
        </p:spPr>
      </p:pic>
      <p:pic>
        <p:nvPicPr>
          <p:cNvPr id="13" name="图片 12" descr="钟.PNG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862386" y="4272318"/>
            <a:ext cx="536449" cy="512065"/>
          </a:xfrm>
          <a:prstGeom prst="rect">
            <a:avLst/>
          </a:prstGeom>
        </p:spPr>
      </p:pic>
      <p:pic>
        <p:nvPicPr>
          <p:cNvPr id="14" name="图片 13" descr="铅笔筒.PNG"/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1420426" y="4031525"/>
            <a:ext cx="710185" cy="768098"/>
          </a:xfrm>
          <a:prstGeom prst="rect">
            <a:avLst/>
          </a:prstGeom>
        </p:spPr>
      </p:pic>
      <p:pic>
        <p:nvPicPr>
          <p:cNvPr id="15" name="图片 14" descr="眼镜.PNG"/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2598136" y="4658383"/>
            <a:ext cx="546415" cy="252000"/>
          </a:xfrm>
          <a:prstGeom prst="rect">
            <a:avLst/>
          </a:prstGeom>
        </p:spPr>
      </p:pic>
      <p:pic>
        <p:nvPicPr>
          <p:cNvPr id="19" name="图片 18" descr="贴贴子4张（空）.png"/>
          <p:cNvPicPr>
            <a:picLocks noChangeAspect="1"/>
          </p:cNvPicPr>
          <p:nvPr/>
        </p:nvPicPr>
        <p:blipFill>
          <a:blip r:embed="rId10"/>
          <a:srcRect t="33018" r="77449" b="52860"/>
          <a:stretch>
            <a:fillRect/>
          </a:stretch>
        </p:blipFill>
        <p:spPr>
          <a:xfrm>
            <a:off x="728490" y="483518"/>
            <a:ext cx="1512168" cy="615496"/>
          </a:xfrm>
          <a:prstGeom prst="rect">
            <a:avLst/>
          </a:prstGeom>
        </p:spPr>
      </p:pic>
      <p:pic>
        <p:nvPicPr>
          <p:cNvPr id="21" name="图片 20" descr="贴贴子4张（空）.png"/>
          <p:cNvPicPr/>
          <p:nvPr/>
        </p:nvPicPr>
        <p:blipFill>
          <a:blip r:embed="rId10"/>
          <a:srcRect l="6702" t="47905" r="86794" b="38897"/>
          <a:stretch>
            <a:fillRect/>
          </a:stretch>
        </p:blipFill>
        <p:spPr>
          <a:xfrm rot="21420000">
            <a:off x="2000565" y="731480"/>
            <a:ext cx="432000" cy="592112"/>
          </a:xfrm>
          <a:prstGeom prst="rect">
            <a:avLst/>
          </a:prstGeom>
        </p:spPr>
      </p:pic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622067051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195476460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296142056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081237452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768473703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924644409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984373583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544026148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AEDD4-642A-46B3-9FB2-A65B34D3579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B5773-CCB3-4323-998A-8607E0AC9EF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724047066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AEDD4-642A-46B3-9FB2-A65B34D3579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B5773-CCB3-4323-998A-8607E0AC9EF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23618070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图片 6" descr="背景.jpg"/>
          <p:cNvPicPr>
            <a:picLocks noChangeAspect="1"/>
          </p:cNvPicPr>
          <p:nvPr userDrawn="1"/>
        </p:nvPicPr>
        <p:blipFill>
          <a:blip r:embed="rId1"/>
          <a:srcRect r="2304" b="7492"/>
          <a:stretch>
            <a:fillRect/>
          </a:stretch>
        </p:blipFill>
        <p:spPr>
          <a:xfrm>
            <a:off x="-36512" y="0"/>
            <a:ext cx="9180512" cy="5143500"/>
          </a:xfrm>
          <a:prstGeom prst="rect">
            <a:avLst/>
          </a:prstGeom>
        </p:spPr>
      </p:pic>
      <p:pic>
        <p:nvPicPr>
          <p:cNvPr id="8" name="图片 7" descr="黑板-空.png"/>
          <p:cNvPicPr/>
          <p:nvPr userDrawn="1"/>
        </p:nvPicPr>
        <p:blipFill>
          <a:blip r:embed="rId2"/>
          <a:srcRect l="23089" t="4956" r="4833" b="20641"/>
          <a:stretch>
            <a:fillRect/>
          </a:stretch>
        </p:blipFill>
        <p:spPr>
          <a:xfrm>
            <a:off x="458595" y="571500"/>
            <a:ext cx="8226810" cy="4572000"/>
          </a:xfrm>
          <a:prstGeom prst="rect">
            <a:avLst/>
          </a:prstGeom>
        </p:spPr>
      </p:pic>
      <p:pic>
        <p:nvPicPr>
          <p:cNvPr id="10" name="图片 9" descr="照片夹.png"/>
          <p:cNvPicPr>
            <a:picLocks noChangeAspect="1"/>
          </p:cNvPicPr>
          <p:nvPr userDrawn="1"/>
        </p:nvPicPr>
        <p:blipFill>
          <a:blip r:embed="rId3"/>
          <a:srcRect r="66645" b="79232"/>
          <a:stretch>
            <a:fillRect/>
          </a:stretch>
        </p:blipFill>
        <p:spPr>
          <a:xfrm flipH="1">
            <a:off x="4860032" y="-372337"/>
            <a:ext cx="4664304" cy="1887674"/>
          </a:xfrm>
          <a:prstGeom prst="rect">
            <a:avLst/>
          </a:prstGeom>
        </p:spPr>
      </p:pic>
    </p:spTree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AEDD4-642A-46B3-9FB2-A65B34D3579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B5773-CCB3-4323-998A-8607E0AC9EF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807575566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AEDD4-642A-46B3-9FB2-A65B34D3579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B5773-CCB3-4323-998A-8607E0AC9EF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700936517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AEDD4-642A-46B3-9FB2-A65B34D3579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B5773-CCB3-4323-998A-8607E0AC9EF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274746014"/>
      </p:ext>
    </p:extLst>
  </p:cSld>
  <p:clrMapOvr>
    <a:masterClrMapping/>
  </p:clrMapOvr>
  <p:transition/>
  <p:timing/>
</p:sldLayout>
</file>

<file path=ppt/slideLayouts/slideLayout2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AEDD4-642A-46B3-9FB2-A65B34D3579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B5773-CCB3-4323-998A-8607E0AC9EF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006950637"/>
      </p:ext>
    </p:extLst>
  </p:cSld>
  <p:clrMapOvr>
    <a:masterClrMapping/>
  </p:clrMapOvr>
  <p:transition/>
  <p:timing/>
</p:sldLayout>
</file>

<file path=ppt/slideLayouts/slideLayout2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AEDD4-642A-46B3-9FB2-A65B34D3579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B5773-CCB3-4323-998A-8607E0AC9EF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869227114"/>
      </p:ext>
    </p:extLst>
  </p:cSld>
  <p:clrMapOvr>
    <a:masterClrMapping/>
  </p:clrMapOvr>
  <p:transition/>
  <p:timing/>
</p:sldLayout>
</file>

<file path=ppt/slideLayouts/slideLayout2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AEDD4-642A-46B3-9FB2-A65B34D3579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B5773-CCB3-4323-998A-8607E0AC9EF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98939230"/>
      </p:ext>
    </p:extLst>
  </p:cSld>
  <p:clrMapOvr>
    <a:masterClrMapping/>
  </p:clrMapOvr>
  <p:transition/>
  <p:timing/>
</p:sldLayout>
</file>

<file path=ppt/slideLayouts/slideLayout2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AEDD4-642A-46B3-9FB2-A65B34D3579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B5773-CCB3-4323-998A-8607E0AC9EF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643331735"/>
      </p:ext>
    </p:extLst>
  </p:cSld>
  <p:clrMapOvr>
    <a:masterClrMapping/>
  </p:clrMapOvr>
  <p:transition/>
  <p:timing/>
</p:sldLayout>
</file>

<file path=ppt/slideLayouts/slideLayout2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AEDD4-642A-46B3-9FB2-A65B34D3579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B5773-CCB3-4323-998A-8607E0AC9EF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954726865"/>
      </p:ext>
    </p:extLst>
  </p:cSld>
  <p:clrMapOvr>
    <a:masterClrMapping/>
  </p:clrMapOvr>
  <p:transition/>
  <p:timing/>
</p:sldLayout>
</file>

<file path=ppt/slideLayouts/slideLayout2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AEDD4-642A-46B3-9FB2-A65B34D3579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B5773-CCB3-4323-998A-8607E0AC9EF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742860556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图片 6" descr="背景.jpg"/>
          <p:cNvPicPr>
            <a:picLocks noChangeAspect="1"/>
          </p:cNvPicPr>
          <p:nvPr userDrawn="1"/>
        </p:nvPicPr>
        <p:blipFill>
          <a:blip r:embed="rId1"/>
          <a:srcRect r="2304" b="7492"/>
          <a:stretch>
            <a:fillRect/>
          </a:stretch>
        </p:blipFill>
        <p:spPr>
          <a:xfrm>
            <a:off x="-36512" y="0"/>
            <a:ext cx="9180512" cy="5143500"/>
          </a:xfrm>
          <a:prstGeom prst="rect">
            <a:avLst/>
          </a:prstGeom>
        </p:spPr>
      </p:pic>
      <p:pic>
        <p:nvPicPr>
          <p:cNvPr id="8" name="图片 7" descr="黑板-空.png"/>
          <p:cNvPicPr/>
          <p:nvPr userDrawn="1"/>
        </p:nvPicPr>
        <p:blipFill>
          <a:blip r:embed="rId2"/>
          <a:srcRect l="23089" t="4956" r="4833" b="20641"/>
          <a:stretch>
            <a:fillRect/>
          </a:stretch>
        </p:blipFill>
        <p:spPr>
          <a:xfrm>
            <a:off x="458595" y="571500"/>
            <a:ext cx="8226810" cy="4572000"/>
          </a:xfrm>
          <a:prstGeom prst="rect">
            <a:avLst/>
          </a:prstGeom>
        </p:spPr>
      </p:pic>
      <p:pic>
        <p:nvPicPr>
          <p:cNvPr id="9" name="图片 8" descr="叶子.png"/>
          <p:cNvPicPr>
            <a:picLocks noChangeAspect="1"/>
          </p:cNvPicPr>
          <p:nvPr userDrawn="1"/>
        </p:nvPicPr>
        <p:blipFill>
          <a:blip r:embed="rId3"/>
          <a:srcRect l="54369" b="60821"/>
          <a:stretch>
            <a:fillRect/>
          </a:stretch>
        </p:blipFill>
        <p:spPr>
          <a:xfrm>
            <a:off x="6084168" y="0"/>
            <a:ext cx="3059832" cy="1707654"/>
          </a:xfrm>
          <a:prstGeom prst="rect">
            <a:avLst/>
          </a:prstGeom>
        </p:spPr>
      </p:pic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A453-1E8F-4D06-9CF2-B832E33BC177}" type="datetimeFigureOut">
              <a:rPr lang="zh-CN" altLang="en-US" smtClean="0"/>
              <a:t>2018/5/23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1310C-15A3-48E8-8852-003B1EFFFCBE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6" name="图片 5" descr="黑板-空.png"/>
          <p:cNvPicPr/>
          <p:nvPr userDrawn="1"/>
        </p:nvPicPr>
        <p:blipFill>
          <a:blip r:embed="rId1"/>
          <a:srcRect l="27894" t="16016" r="10599" b="2953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图片 6" descr="叶子.png"/>
          <p:cNvPicPr>
            <a:picLocks noChangeAspect="1"/>
          </p:cNvPicPr>
          <p:nvPr userDrawn="1"/>
        </p:nvPicPr>
        <p:blipFill>
          <a:blip r:embed="rId2"/>
          <a:srcRect l="54369" b="60821"/>
          <a:stretch>
            <a:fillRect/>
          </a:stretch>
        </p:blipFill>
        <p:spPr>
          <a:xfrm>
            <a:off x="6084168" y="0"/>
            <a:ext cx="3059832" cy="1707654"/>
          </a:xfrm>
          <a:prstGeom prst="rect">
            <a:avLst/>
          </a:prstGeom>
        </p:spPr>
      </p:pic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A453-1E8F-4D06-9CF2-B832E33BC177}" type="datetimeFigureOut">
              <a:rPr lang="zh-CN" altLang="en-US" smtClean="0"/>
              <a:t>2018/5/23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1310C-15A3-48E8-8852-003B1EFFFCB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A453-1E8F-4D06-9CF2-B832E33BC177}" type="datetimeFigureOut">
              <a:rPr lang="zh-CN" altLang="en-US" smtClean="0"/>
              <a:t>2018/5/23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1310C-15A3-48E8-8852-003B1EFFFCBE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5" name="图片 4" descr="背景.jpg"/>
          <p:cNvPicPr>
            <a:picLocks noChangeAspect="1"/>
          </p:cNvPicPr>
          <p:nvPr userDrawn="1"/>
        </p:nvPicPr>
        <p:blipFill>
          <a:blip r:embed="rId1"/>
          <a:srcRect r="2304" b="7492"/>
          <a:stretch>
            <a:fillRect/>
          </a:stretch>
        </p:blipFill>
        <p:spPr>
          <a:xfrm>
            <a:off x="-36512" y="0"/>
            <a:ext cx="9180512" cy="5143500"/>
          </a:xfrm>
          <a:prstGeom prst="rect">
            <a:avLst/>
          </a:prstGeom>
        </p:spPr>
      </p:pic>
      <p:pic>
        <p:nvPicPr>
          <p:cNvPr id="6" name="图片 5" descr="黑板-空.png"/>
          <p:cNvPicPr/>
          <p:nvPr userDrawn="1"/>
        </p:nvPicPr>
        <p:blipFill>
          <a:blip r:embed="rId2"/>
          <a:srcRect l="23089" t="4956" r="4833" b="20641"/>
          <a:stretch>
            <a:fillRect/>
          </a:stretch>
        </p:blipFill>
        <p:spPr>
          <a:xfrm>
            <a:off x="458595" y="571500"/>
            <a:ext cx="8226810" cy="4572000"/>
          </a:xfrm>
          <a:prstGeom prst="rect">
            <a:avLst/>
          </a:prstGeom>
        </p:spPr>
      </p:pic>
      <p:pic>
        <p:nvPicPr>
          <p:cNvPr id="8" name="图片 7" descr="照片夹.png"/>
          <p:cNvPicPr>
            <a:picLocks noChangeAspect="1"/>
          </p:cNvPicPr>
          <p:nvPr userDrawn="1"/>
        </p:nvPicPr>
        <p:blipFill>
          <a:blip r:embed="rId3"/>
          <a:srcRect r="66645" b="79232"/>
          <a:stretch>
            <a:fillRect/>
          </a:stretch>
        </p:blipFill>
        <p:spPr>
          <a:xfrm flipH="1">
            <a:off x="4860032" y="-372337"/>
            <a:ext cx="4664304" cy="1887674"/>
          </a:xfrm>
          <a:prstGeom prst="rect">
            <a:avLst/>
          </a:prstGeom>
        </p:spPr>
      </p:pic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368226039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014954764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648701641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theme/theme1.xml" Type="http://schemas.openxmlformats.org/officeDocument/2006/relationships/theme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slideLayouts/slideLayout16.xml" Type="http://schemas.openxmlformats.org/officeDocument/2006/relationships/slideLayout"/><Relationship Id="rId11" Target="../slideLayouts/slideLayout17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8.xml" Type="http://schemas.openxmlformats.org/officeDocument/2006/relationships/slideLayout"/><Relationship Id="rId3" Target="../slideLayouts/slideLayout9.xml" Type="http://schemas.openxmlformats.org/officeDocument/2006/relationships/slideLayout"/><Relationship Id="rId4" Target="../slideLayouts/slideLayout10.xml" Type="http://schemas.openxmlformats.org/officeDocument/2006/relationships/slideLayout"/><Relationship Id="rId5" Target="../slideLayouts/slideLayout11.xml" Type="http://schemas.openxmlformats.org/officeDocument/2006/relationships/slideLayout"/><Relationship Id="rId6" Target="../slideLayouts/slideLayout12.xml" Type="http://schemas.openxmlformats.org/officeDocument/2006/relationships/slideLayout"/><Relationship Id="rId7" Target="../slideLayouts/slideLayout13.xml" Type="http://schemas.openxmlformats.org/officeDocument/2006/relationships/slideLayout"/><Relationship Id="rId8" Target="../slideLayouts/slideLayout14.xml" Type="http://schemas.openxmlformats.org/officeDocument/2006/relationships/slideLayout"/><Relationship Id="rId9" Target="../slideLayouts/slideLayout15.xml" Type="http://schemas.openxmlformats.org/officeDocument/2006/relationships/slideLayout"/></Relationships>
</file>

<file path=ppt/slideMasters/_rels/slideMaster3.xml.rels><?xml version="1.0" encoding="UTF-8" standalone="yes"?><Relationships xmlns="http://schemas.openxmlformats.org/package/2006/relationships"><Relationship Id="rId1" Target="../slideLayouts/slideLayout18.xml" Type="http://schemas.openxmlformats.org/officeDocument/2006/relationships/slideLayout"/><Relationship Id="rId10" Target="../slideLayouts/slideLayout27.xml" Type="http://schemas.openxmlformats.org/officeDocument/2006/relationships/slideLayout"/><Relationship Id="rId11" Target="../slideLayouts/slideLayout28.xml" Type="http://schemas.openxmlformats.org/officeDocument/2006/relationships/slideLayout"/><Relationship Id="rId12" Target="../theme/theme3.xml" Type="http://schemas.openxmlformats.org/officeDocument/2006/relationships/theme"/><Relationship Id="rId2" Target="../slideLayouts/slideLayout19.xml" Type="http://schemas.openxmlformats.org/officeDocument/2006/relationships/slideLayout"/><Relationship Id="rId3" Target="../slideLayouts/slideLayout20.xml" Type="http://schemas.openxmlformats.org/officeDocument/2006/relationships/slideLayout"/><Relationship Id="rId4" Target="../slideLayouts/slideLayout21.xml" Type="http://schemas.openxmlformats.org/officeDocument/2006/relationships/slideLayout"/><Relationship Id="rId5" Target="../slideLayouts/slideLayout22.xml" Type="http://schemas.openxmlformats.org/officeDocument/2006/relationships/slideLayout"/><Relationship Id="rId6" Target="../slideLayouts/slideLayout23.xml" Type="http://schemas.openxmlformats.org/officeDocument/2006/relationships/slideLayout"/><Relationship Id="rId7" Target="../slideLayouts/slideLayout24.xml" Type="http://schemas.openxmlformats.org/officeDocument/2006/relationships/slideLayout"/><Relationship Id="rId8" Target="../slideLayouts/slideLayout25.xml" Type="http://schemas.openxmlformats.org/officeDocument/2006/relationships/slideLayout"/><Relationship Id="rId9" Target="../slideLayouts/slideLayout26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2A453-1E8F-4D06-9CF2-B832E33BC177}" type="datetimeFigureOut">
              <a:rPr lang="zh-CN" altLang="en-US" smtClean="0"/>
              <a:t>2018/5/23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1310C-15A3-48E8-8852-003B1EFFFCB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7" r:id="rId4"/>
    <p:sldLayoutId id="2147483656" r:id="rId5"/>
    <p:sldLayoutId id="2147483655" r:id="rId6"/>
  </p:sldLayoutIdLst>
  <p:transition/>
  <p:timing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440841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ransition/>
  <p:timing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EDD4-642A-46B3-9FB2-A65B34D3579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B5773-CCB3-4323-998A-8607E0AC9EF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267588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ransition/>
  <p:timing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10" Target="../media/image9.png" Type="http://schemas.openxmlformats.org/officeDocument/2006/relationships/image"/><Relationship Id="rId11" Target="../media/image12.jpeg" Type="http://schemas.openxmlformats.org/officeDocument/2006/relationships/image"/><Relationship Id="rId12" Target="../media/image10.png" Type="http://schemas.openxmlformats.org/officeDocument/2006/relationships/image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18.xml" Type="http://schemas.openxmlformats.org/officeDocument/2006/relationships/slideLayout"/><Relationship Id="rId2" Target="../media/image16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11.png" Type="http://schemas.openxmlformats.org/officeDocument/2006/relationships/image"/><Relationship Id="rId5" Target="../media/image10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13.png" Type="http://schemas.openxmlformats.org/officeDocument/2006/relationships/image"/><Relationship Id="rId6" Target="../media/image14.jpe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png" Type="http://schemas.openxmlformats.org/officeDocument/2006/relationships/image"/><Relationship Id="rId12" Target="../media/image15.png" Type="http://schemas.openxmlformats.org/officeDocument/2006/relationships/image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descr="背景.jpg" id="4" name="图片 3"/>
          <p:cNvPicPr>
            <a:picLocks noChangeAspect="1"/>
          </p:cNvPicPr>
          <p:nvPr/>
        </p:nvPicPr>
        <p:blipFill>
          <a:blip r:embed="rId2"/>
          <a:srcRect b="7492" r="2304"/>
          <a:stretch>
            <a:fillRect/>
          </a:stretch>
        </p:blipFill>
        <p:spPr>
          <a:xfrm>
            <a:off x="-36512" y="0"/>
            <a:ext cx="9180512" cy="5143500"/>
          </a:xfrm>
          <a:prstGeom prst="rect">
            <a:avLst/>
          </a:prstGeom>
        </p:spPr>
      </p:pic>
      <p:pic>
        <p:nvPicPr>
          <p:cNvPr descr="黑板-空.png" id="6" name="图片 5"/>
          <p:cNvPicPr>
            <a:picLocks noChangeAspect="1"/>
          </p:cNvPicPr>
          <p:nvPr/>
        </p:nvPicPr>
        <p:blipFill>
          <a:blip r:embed="rId3"/>
          <a:srcRect b="17785" l="19395" t="4956"/>
          <a:stretch>
            <a:fillRect/>
          </a:stretch>
        </p:blipFill>
        <p:spPr>
          <a:xfrm>
            <a:off x="269776" y="23895"/>
            <a:ext cx="8604449" cy="4580157"/>
          </a:xfrm>
          <a:prstGeom prst="rect">
            <a:avLst/>
          </a:prstGeom>
        </p:spPr>
      </p:pic>
      <p:pic>
        <p:nvPicPr>
          <p:cNvPr descr="叶子.png" id="8" name="图片 7"/>
          <p:cNvPicPr>
            <a:picLocks noChangeAspect="1"/>
          </p:cNvPicPr>
          <p:nvPr/>
        </p:nvPicPr>
        <p:blipFill>
          <a:blip r:embed="rId4"/>
          <a:srcRect b="60821" l="54369"/>
          <a:stretch>
            <a:fillRect/>
          </a:stretch>
        </p:blipFill>
        <p:spPr>
          <a:xfrm>
            <a:off x="6084168" y="0"/>
            <a:ext cx="3059832" cy="1707654"/>
          </a:xfrm>
          <a:prstGeom prst="rect">
            <a:avLst/>
          </a:prstGeom>
        </p:spPr>
      </p:pic>
      <p:pic>
        <p:nvPicPr>
          <p:cNvPr descr="桌子.png" id="16" name="图片 15"/>
          <p:cNvPicPr>
            <a:picLocks noChangeAspect="1"/>
          </p:cNvPicPr>
          <p:nvPr/>
        </p:nvPicPr>
        <p:blipFill>
          <a:blip r:embed="rId5"/>
          <a:srcRect r="40938" t="80530"/>
          <a:stretch>
            <a:fillRect/>
          </a:stretch>
        </p:blipFill>
        <p:spPr>
          <a:xfrm>
            <a:off x="-36512" y="4294870"/>
            <a:ext cx="3960440" cy="848630"/>
          </a:xfrm>
          <a:prstGeom prst="rect">
            <a:avLst/>
          </a:prstGeom>
        </p:spPr>
      </p:pic>
      <p:pic>
        <p:nvPicPr>
          <p:cNvPr descr="粉笔画.png" id="17" name="图片 16"/>
          <p:cNvPicPr>
            <a:picLocks noChangeAspect="1"/>
          </p:cNvPicPr>
          <p:nvPr/>
        </p:nvPicPr>
        <p:blipFill>
          <a:blip r:embed="rId6"/>
          <a:srcRect b="17915" l="49934" t="39179"/>
          <a:stretch>
            <a:fillRect/>
          </a:stretch>
        </p:blipFill>
        <p:spPr>
          <a:xfrm>
            <a:off x="5184068" y="2537826"/>
            <a:ext cx="3357242" cy="1870128"/>
          </a:xfrm>
          <a:prstGeom prst="rect">
            <a:avLst/>
          </a:prstGeom>
        </p:spPr>
      </p:pic>
      <p:pic>
        <p:nvPicPr>
          <p:cNvPr descr="书本.png" id="12" name="图片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1540" y="4011910"/>
            <a:ext cx="1053034" cy="900000"/>
          </a:xfrm>
          <a:prstGeom prst="rect">
            <a:avLst/>
          </a:prstGeom>
        </p:spPr>
      </p:pic>
      <p:pic>
        <p:nvPicPr>
          <p:cNvPr descr="钟.PNG" id="15" name="图片 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862386" y="4272318"/>
            <a:ext cx="536449" cy="512065"/>
          </a:xfrm>
          <a:prstGeom prst="rect">
            <a:avLst/>
          </a:prstGeom>
        </p:spPr>
      </p:pic>
      <p:pic>
        <p:nvPicPr>
          <p:cNvPr descr="铅笔筒.PNG" id="11" name="图片 1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420426" y="4031525"/>
            <a:ext cx="710185" cy="768098"/>
          </a:xfrm>
          <a:prstGeom prst="rect">
            <a:avLst/>
          </a:prstGeom>
        </p:spPr>
      </p:pic>
      <p:pic>
        <p:nvPicPr>
          <p:cNvPr descr="眼镜.PNG" id="14" name="图片 1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598136" y="4658383"/>
            <a:ext cx="546415" cy="252000"/>
          </a:xfrm>
          <a:prstGeom prst="rect">
            <a:avLst/>
          </a:prstGeom>
        </p:spPr>
      </p:pic>
      <p:sp>
        <p:nvSpPr>
          <p:cNvPr id="18" name="矩形 17"/>
          <p:cNvSpPr/>
          <p:nvPr/>
        </p:nvSpPr>
        <p:spPr>
          <a:xfrm rot="21265650">
            <a:off x="2424623" y="1356516"/>
            <a:ext cx="4373880" cy="762000"/>
          </a:xfrm>
          <a:prstGeom prst="rect">
            <a:avLst/>
          </a:prstGeom>
          <a:noFill/>
        </p:spPr>
        <p:txBody>
          <a:bodyPr bIns="45720" lIns="91440" rIns="91440" tIns="45720" wrap="none">
            <a:spAutoFit/>
          </a:bodyPr>
          <a:lstStyle/>
          <a:p>
            <a:pPr algn="ctr"/>
            <a:r>
              <a:rPr altLang="en-US" lang="zh-CN" sz="4400">
                <a:blipFill dpi="0" rotWithShape="1">
                  <a:blip r:embed="rId11">
                    <a:alphaModFix amt="80000"/>
                  </a:blip>
                  <a:tile algn="tl" flip="none" sx="100000" sy="100000" tx="0" ty="0"/>
                </a:blipFill>
                <a:latin charset="-122" pitchFamily="65" typeface="方正毡笔黑简体"/>
                <a:ea charset="-122" pitchFamily="65" typeface="方正毡笔黑简体"/>
              </a:rPr>
              <a:t>木板黑板PPT模板</a:t>
            </a:r>
          </a:p>
        </p:txBody>
      </p:sp>
      <p:sp>
        <p:nvSpPr>
          <p:cNvPr id="21" name="矩形 20"/>
          <p:cNvSpPr/>
          <p:nvPr/>
        </p:nvSpPr>
        <p:spPr>
          <a:xfrm rot="21300000">
            <a:off x="2681412" y="2240951"/>
            <a:ext cx="4001088" cy="5791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dist"/>
            <a:r>
              <a:rPr altLang="zh-CN" lang="en-US" smtClean="0" sz="1600">
                <a:solidFill>
                  <a:schemeClr val="bg1">
                    <a:lumMod val="75000"/>
                  </a:schemeClr>
                </a:solidFill>
                <a:latin charset="0" pitchFamily="34" typeface="Indeal Pro 1.23"/>
                <a:cs charset="0" pitchFamily="34" typeface="Arial"/>
              </a:rPr>
              <a:t>To produce their own personalized template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427984" y="2823778"/>
            <a:ext cx="2130422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altLang="en-US" lang="zh-CN" smtClean="0">
                <a:solidFill>
                  <a:schemeClr val="bg1">
                    <a:lumMod val="75000"/>
                  </a:schemeClr>
                </a:solidFill>
                <a:latin charset="-122" pitchFamily="65" typeface="方正毡笔黑简体"/>
                <a:ea charset="-122" pitchFamily="65" typeface="方正毡笔黑简体"/>
              </a:rPr>
              <a:t>主讲：优页PPT</a:t>
            </a:r>
          </a:p>
        </p:txBody>
      </p:sp>
      <p:grpSp>
        <p:nvGrpSpPr>
          <p:cNvPr id="28" name="组合 27"/>
          <p:cNvGrpSpPr/>
          <p:nvPr/>
        </p:nvGrpSpPr>
        <p:grpSpPr>
          <a:xfrm>
            <a:off x="728490" y="483518"/>
            <a:ext cx="1704075" cy="840074"/>
            <a:chOff x="728490" y="483518"/>
            <a:chExt cx="1704075" cy="840074"/>
          </a:xfrm>
        </p:grpSpPr>
        <p:pic>
          <p:nvPicPr>
            <p:cNvPr descr="贴贴子4张（空）.png" id="13" name="图片 12"/>
            <p:cNvPicPr>
              <a:picLocks noChangeAspect="1"/>
            </p:cNvPicPr>
            <p:nvPr/>
          </p:nvPicPr>
          <p:blipFill>
            <a:blip r:embed="rId12"/>
            <a:srcRect b="52860" r="77449" t="33018"/>
            <a:stretch>
              <a:fillRect/>
            </a:stretch>
          </p:blipFill>
          <p:spPr>
            <a:xfrm>
              <a:off x="728490" y="483518"/>
              <a:ext cx="1512168" cy="615496"/>
            </a:xfrm>
            <a:prstGeom prst="rect">
              <a:avLst/>
            </a:prstGeom>
          </p:spPr>
        </p:pic>
        <p:sp>
          <p:nvSpPr>
            <p:cNvPr id="24" name="TextBox 23"/>
            <p:cNvSpPr txBox="1"/>
            <p:nvPr/>
          </p:nvSpPr>
          <p:spPr>
            <a:xfrm>
              <a:off x="1187624" y="731480"/>
              <a:ext cx="352180" cy="396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2000">
                  <a:latin charset="-122" pitchFamily="34" typeface="微软雅黑"/>
                  <a:ea charset="-122" pitchFamily="34" typeface="微软雅黑"/>
                </a:rPr>
                <a:t>D</a:t>
              </a:r>
            </a:p>
          </p:txBody>
        </p:sp>
        <p:pic>
          <p:nvPicPr>
            <p:cNvPr descr="贴贴子4张（空）.png" id="25" name="图片 24"/>
            <p:cNvPicPr/>
            <p:nvPr/>
          </p:nvPicPr>
          <p:blipFill>
            <a:blip r:embed="rId12"/>
            <a:srcRect b="38897" l="6702" r="86794" t="47905"/>
            <a:stretch>
              <a:fillRect/>
            </a:stretch>
          </p:blipFill>
          <p:spPr>
            <a:xfrm rot="-180000">
              <a:off x="2000565" y="731480"/>
              <a:ext cx="432000" cy="592112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 rot="599039">
              <a:off x="1667857" y="740013"/>
              <a:ext cx="352180" cy="396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2000">
                  <a:latin charset="-122" pitchFamily="34" typeface="微软雅黑"/>
                  <a:ea charset="-122" pitchFamily="34" typeface="微软雅黑"/>
                </a:rPr>
                <a:t>I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 rot="20890714">
              <a:off x="2046258" y="735693"/>
              <a:ext cx="352180" cy="396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2000">
                  <a:latin charset="-122" pitchFamily="34" typeface="微软雅黑"/>
                  <a:ea charset="-122" pitchFamily="34" typeface="微软雅黑"/>
                </a:rPr>
                <a:t>Y</a:t>
              </a:r>
            </a:p>
          </p:txBody>
        </p:sp>
      </p:grpSp>
    </p:spTree>
  </p:cSld>
  <p:clrMapOvr>
    <a:masterClrMapping/>
  </p:clrMapOvr>
  <p:transition/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p:transition/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矩形 3"/>
          <p:cNvSpPr/>
          <p:nvPr/>
        </p:nvSpPr>
        <p:spPr>
          <a:xfrm>
            <a:off x="3797762" y="322440"/>
            <a:ext cx="1548476" cy="5303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spcBef>
                <a:spcPct val="0"/>
              </a:spcBef>
            </a:pPr>
            <a:r>
              <a:rPr altLang="en-US" lang="zh-CN" sz="2400">
                <a:solidFill>
                  <a:srgbClr val="0270D1"/>
                </a:solidFill>
                <a:latin charset="-122" pitchFamily="34" typeface="微软雅黑"/>
                <a:ea charset="-122" pitchFamily="34" typeface="微软雅黑"/>
              </a:rPr>
              <a:t>使用字体</a:t>
            </a:r>
          </a:p>
        </p:txBody>
      </p:sp>
      <p:cxnSp>
        <p:nvCxnSpPr>
          <p:cNvPr id="5" name="直接连接符 4"/>
          <p:cNvCxnSpPr/>
          <p:nvPr/>
        </p:nvCxnSpPr>
        <p:spPr>
          <a:xfrm>
            <a:off x="3607463" y="603331"/>
            <a:ext cx="269438" cy="0"/>
          </a:xfrm>
          <a:prstGeom prst="line">
            <a:avLst/>
          </a:prstGeom>
          <a:ln w="19050">
            <a:solidFill>
              <a:srgbClr val="0270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>
            <a:off x="5211519" y="603331"/>
            <a:ext cx="269438" cy="0"/>
          </a:xfrm>
          <a:prstGeom prst="line">
            <a:avLst/>
          </a:prstGeom>
          <a:ln w="19050">
            <a:solidFill>
              <a:srgbClr val="0270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1171504" y="1095009"/>
            <a:ext cx="1212468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altLang="en-US" lang="zh-CN">
                <a:solidFill>
                  <a:srgbClr val="0270D1"/>
                </a:solidFill>
                <a:latin charset="-122" pitchFamily="34" typeface="微软雅黑"/>
                <a:ea charset="-122" pitchFamily="34" typeface="微软雅黑"/>
              </a:rPr>
              <a:t>字体名称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165344" y="1531067"/>
            <a:ext cx="1218627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altLang="en-US" lang="zh-CN">
                <a:solidFill>
                  <a:srgbClr val="0270D1"/>
                </a:solidFill>
                <a:latin charset="-122" pitchFamily="34" typeface="微软雅黑"/>
                <a:ea charset="-122" pitchFamily="34" typeface="微软雅黑"/>
              </a:rPr>
              <a:t>下载地址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2383972" y="1572419"/>
            <a:ext cx="4735286" cy="548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altLang="zh-CN" lang="en-US" sz="1500">
                <a:solidFill>
                  <a:srgbClr val="595959"/>
                </a:solidFill>
                <a:latin charset="-122" pitchFamily="34" typeface="微软雅黑"/>
                <a:ea charset="-122" pitchFamily="34" typeface="微软雅黑"/>
              </a:rPr>
              <a:t>http://www.youyedoc.com/article/2017/3375.html</a:t>
            </a:r>
          </a:p>
        </p:txBody>
      </p:sp>
      <p:sp>
        <p:nvSpPr>
          <p:cNvPr id="17" name="椭圆 16"/>
          <p:cNvSpPr/>
          <p:nvPr/>
        </p:nvSpPr>
        <p:spPr>
          <a:xfrm>
            <a:off x="826130" y="1140715"/>
            <a:ext cx="267885" cy="267885"/>
          </a:xfrm>
          <a:prstGeom prst="ellipse">
            <a:avLst/>
          </a:prstGeom>
          <a:solidFill>
            <a:srgbClr val="0270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altLang="zh-CN" lang="en-US" sz="1500">
                <a:solidFill>
                  <a:prstClr val="white"/>
                </a:solidFill>
                <a:latin charset="-122" pitchFamily="34" typeface="微软雅黑"/>
                <a:ea charset="-122" pitchFamily="34" typeface="微软雅黑"/>
              </a:rPr>
              <a:t>1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7744" y="1057924"/>
            <a:ext cx="2024047" cy="493819"/>
          </a:xfrm>
          <a:prstGeom prst="rect">
            <a:avLst/>
          </a:prstGeom>
        </p:spPr>
      </p:pic>
    </p:spTree>
    <p:extLst>
      <p:ext uri="{BB962C8B-B14F-4D97-AF65-F5344CB8AC3E}">
        <p14:creationId val="31658050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accel="100000" fill="hold" grpId="0" id="5" nodeType="withEffect" presetClass="entr" presetID="2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fill="hold" id="7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 fill="hold" id="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accel="100000" fill="hold" id="9" nodeType="withEffect" presetClass="entr" presetID="2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fill="hold" id="11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 fill="hold" id="12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accel="100000" fill="hold" id="13" nodeType="withEffect" presetClass="entr" presetID="2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fill="hold" id="15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 fill="hold" id="16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"/>
    </p:bldLst>
  </p:timing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descr="背景.jpg" id="2" name="图片 1"/>
          <p:cNvPicPr>
            <a:picLocks noChangeAspect="1"/>
          </p:cNvPicPr>
          <p:nvPr/>
        </p:nvPicPr>
        <p:blipFill>
          <a:blip r:embed="rId2"/>
          <a:srcRect b="7492" r="2304"/>
          <a:stretch>
            <a:fillRect/>
          </a:stretch>
        </p:blipFill>
        <p:spPr>
          <a:xfrm>
            <a:off x="-36512" y="0"/>
            <a:ext cx="9180512" cy="5143500"/>
          </a:xfrm>
          <a:prstGeom prst="rect">
            <a:avLst/>
          </a:prstGeom>
        </p:spPr>
      </p:pic>
      <p:pic>
        <p:nvPicPr>
          <p:cNvPr descr="黑板-空.png" id="3" name="图片 2"/>
          <p:cNvPicPr/>
          <p:nvPr/>
        </p:nvPicPr>
        <p:blipFill>
          <a:blip r:embed="rId3"/>
          <a:srcRect b="20641" l="23089" r="4833" t="4956"/>
          <a:stretch>
            <a:fillRect/>
          </a:stretch>
        </p:blipFill>
        <p:spPr>
          <a:xfrm>
            <a:off x="458595" y="571500"/>
            <a:ext cx="8226810" cy="4572000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662079" y="125219"/>
            <a:ext cx="1554480" cy="640080"/>
          </a:xfrm>
          <a:prstGeom prst="rect">
            <a:avLst/>
          </a:prstGeom>
          <a:noFill/>
        </p:spPr>
        <p:txBody>
          <a:bodyPr bIns="45720" lIns="91440" rIns="91440" tIns="45720" wrap="none">
            <a:spAutoFit/>
          </a:bodyPr>
          <a:lstStyle/>
          <a:p>
            <a:r>
              <a:rPr altLang="en-US" b="1" lang="zh-CN" smtClean="0" sz="3600">
                <a:ln cmpd="sng" w="17780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algn="tl" blurRad="50800" rotWithShape="0">
                    <a:srgbClr val="000000"/>
                  </a:outerShdw>
                </a:effectLst>
                <a:latin charset="-122" pitchFamily="34" typeface="微软雅黑"/>
                <a:ea charset="-122" pitchFamily="34" typeface="微软雅黑"/>
              </a:rPr>
              <a:t>引言页</a:t>
            </a:r>
          </a:p>
        </p:txBody>
      </p:sp>
      <p:pic>
        <p:nvPicPr>
          <p:cNvPr descr="照片夹.png" id="7" name="图片 6"/>
          <p:cNvPicPr>
            <a:picLocks noChangeAspect="1"/>
          </p:cNvPicPr>
          <p:nvPr/>
        </p:nvPicPr>
        <p:blipFill>
          <a:blip r:embed="rId4"/>
          <a:srcRect b="79232" r="66645"/>
          <a:stretch>
            <a:fillRect/>
          </a:stretch>
        </p:blipFill>
        <p:spPr>
          <a:xfrm flipH="1">
            <a:off x="4860032" y="-372337"/>
            <a:ext cx="4664304" cy="1887674"/>
          </a:xfrm>
          <a:prstGeom prst="rect">
            <a:avLst/>
          </a:prstGeom>
        </p:spPr>
      </p:pic>
      <p:sp>
        <p:nvSpPr>
          <p:cNvPr id="15" name="矩形 14"/>
          <p:cNvSpPr/>
          <p:nvPr/>
        </p:nvSpPr>
        <p:spPr>
          <a:xfrm>
            <a:off x="1223628" y="2705338"/>
            <a:ext cx="6840760" cy="17373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满搦宫腰纤细，年纪方当笄岁。刚被风流沾惹，与合垂杨双髻。初学严妆，如描似削身材，怯雨羞云情意。举措多娇媚。</a:t>
            </a:r>
          </a:p>
          <a:p>
            <a:pPr>
              <a:lnSpc>
                <a:spcPct val="150000"/>
              </a:lnSpc>
            </a:pPr>
            <a:r>
              <a:rPr altLang="en-US" lang="zh-CN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争奈心性，未会先怜佳婿。长是夜深，不肯便入鸳被。与解罗裳，盈盈背立银釭，却道你但先睡。</a:t>
            </a:r>
          </a:p>
        </p:txBody>
      </p:sp>
      <p:grpSp>
        <p:nvGrpSpPr>
          <p:cNvPr id="4" name="组合 3"/>
          <p:cNvGrpSpPr/>
          <p:nvPr/>
        </p:nvGrpSpPr>
        <p:grpSpPr>
          <a:xfrm>
            <a:off x="1808788" y="1419622"/>
            <a:ext cx="5619227" cy="1296000"/>
            <a:chOff x="-3111" y="1419622"/>
            <a:chExt cx="5619227" cy="1296000"/>
          </a:xfrm>
        </p:grpSpPr>
        <p:sp>
          <p:nvSpPr>
            <p:cNvPr id="10" name="矩形 9"/>
            <p:cNvSpPr/>
            <p:nvPr/>
          </p:nvSpPr>
          <p:spPr>
            <a:xfrm>
              <a:off x="11077" y="1707654"/>
              <a:ext cx="1452880" cy="70104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altLang="en-US" lang="zh-CN" smtClean="0" sz="2000">
                  <a:solidFill>
                    <a:schemeClr val="bg1">
                      <a:lumMod val="95000"/>
                    </a:schemeClr>
                  </a:solidFill>
                  <a:latin charset="-122" pitchFamily="34" typeface="微软雅黑"/>
                  <a:ea charset="-122" pitchFamily="34" typeface="微软雅黑"/>
                </a:rPr>
                <a:t>自制</a:t>
              </a:r>
            </a:p>
            <a:p>
              <a:pPr algn="r"/>
              <a:r>
                <a:rPr altLang="en-US" lang="zh-CN" smtClean="0" sz="2000">
                  <a:solidFill>
                    <a:schemeClr val="bg1">
                      <a:lumMod val="95000"/>
                    </a:schemeClr>
                  </a:solidFill>
                  <a:latin charset="-122" pitchFamily="34" typeface="微软雅黑"/>
                  <a:ea charset="-122" pitchFamily="34" typeface="微软雅黑"/>
                </a:rPr>
                <a:t>个性化模板</a:t>
              </a:r>
            </a:p>
          </p:txBody>
        </p:sp>
        <p:grpSp>
          <p:nvGrpSpPr>
            <p:cNvPr id="17" name="组合 16"/>
            <p:cNvGrpSpPr/>
            <p:nvPr/>
          </p:nvGrpSpPr>
          <p:grpSpPr>
            <a:xfrm>
              <a:off x="3396474" y="1643194"/>
              <a:ext cx="2219642" cy="892552"/>
              <a:chOff x="4751064" y="1697101"/>
              <a:chExt cx="2219642" cy="892552"/>
            </a:xfrm>
          </p:grpSpPr>
          <p:sp>
            <p:nvSpPr>
              <p:cNvPr id="12" name="矩形 11"/>
              <p:cNvSpPr/>
              <p:nvPr/>
            </p:nvSpPr>
            <p:spPr>
              <a:xfrm rot="20916548">
                <a:off x="4947791" y="1696594"/>
                <a:ext cx="1506855" cy="3657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altLang="zh-CN" lang="en-US" smtClean="0">
                    <a:solidFill>
                      <a:schemeClr val="bg1"/>
                    </a:solidFill>
                    <a:latin charset="-122" pitchFamily="34" typeface="微软雅黑"/>
                    <a:ea charset="-122" pitchFamily="34" typeface="微软雅黑"/>
                  </a:rPr>
                  <a:t>o It Yourself</a:t>
                </a:r>
              </a:p>
            </p:txBody>
          </p:sp>
          <p:sp>
            <p:nvSpPr>
              <p:cNvPr id="13" name="矩形 12"/>
              <p:cNvSpPr/>
              <p:nvPr/>
            </p:nvSpPr>
            <p:spPr>
              <a:xfrm rot="922853">
                <a:off x="4958441" y="2220456"/>
                <a:ext cx="2013267" cy="3657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altLang="zh-CN" lang="en-US" smtClean="0">
                    <a:solidFill>
                      <a:schemeClr val="bg1"/>
                    </a:solidFill>
                    <a:latin charset="-122" pitchFamily="34" typeface="微软雅黑"/>
                    <a:ea charset="-122" pitchFamily="34" typeface="微软雅黑"/>
                  </a:rPr>
                  <a:t>esign It Yourself </a:t>
                </a:r>
              </a:p>
            </p:txBody>
          </p:sp>
          <p:sp>
            <p:nvSpPr>
              <p:cNvPr id="16" name="矩形 15"/>
              <p:cNvSpPr/>
              <p:nvPr/>
            </p:nvSpPr>
            <p:spPr>
              <a:xfrm>
                <a:off x="4751065" y="1923678"/>
                <a:ext cx="376555" cy="3962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altLang="zh-CN" lang="en-US" smtClean="0" sz="2000">
                    <a:solidFill>
                      <a:schemeClr val="bg1"/>
                    </a:solidFill>
                    <a:latin charset="-122" pitchFamily="34" typeface="微软雅黑"/>
                    <a:ea charset="-122" pitchFamily="34" typeface="微软雅黑"/>
                  </a:rPr>
                  <a:t>D</a:t>
                </a:r>
              </a:p>
            </p:txBody>
          </p:sp>
        </p:grpSp>
        <p:grpSp>
          <p:nvGrpSpPr>
            <p:cNvPr id="14" name="组合 13"/>
            <p:cNvGrpSpPr>
              <a:grpSpLocks noChangeAspect="1"/>
            </p:cNvGrpSpPr>
            <p:nvPr/>
          </p:nvGrpSpPr>
          <p:grpSpPr>
            <a:xfrm>
              <a:off x="826425" y="1419622"/>
              <a:ext cx="2628908" cy="1296000"/>
              <a:chOff x="728490" y="483518"/>
              <a:chExt cx="1704075" cy="840074"/>
            </a:xfrm>
          </p:grpSpPr>
          <p:pic>
            <p:nvPicPr>
              <p:cNvPr descr="贴贴子4张（空）.png" id="18" name="图片 17"/>
              <p:cNvPicPr>
                <a:picLocks noChangeAspect="1"/>
              </p:cNvPicPr>
              <p:nvPr/>
            </p:nvPicPr>
            <p:blipFill>
              <a:blip r:embed="rId5"/>
              <a:srcRect b="52860" r="77449" t="33018"/>
              <a:stretch>
                <a:fillRect/>
              </a:stretch>
            </p:blipFill>
            <p:spPr>
              <a:xfrm>
                <a:off x="728490" y="483518"/>
                <a:ext cx="1512168" cy="615496"/>
              </a:xfrm>
              <a:prstGeom prst="rect">
                <a:avLst/>
              </a:prstGeom>
            </p:spPr>
          </p:pic>
          <p:sp>
            <p:nvSpPr>
              <p:cNvPr id="19" name="TextBox 18"/>
              <p:cNvSpPr txBox="1"/>
              <p:nvPr/>
            </p:nvSpPr>
            <p:spPr>
              <a:xfrm>
                <a:off x="1187624" y="731480"/>
                <a:ext cx="352180" cy="375389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r>
                  <a:rPr altLang="zh-CN" lang="en-US" smtClean="0" sz="3200">
                    <a:latin charset="-122" pitchFamily="34" typeface="微软雅黑"/>
                    <a:ea charset="-122" pitchFamily="34" typeface="微软雅黑"/>
                  </a:rPr>
                  <a:t>D</a:t>
                </a:r>
              </a:p>
            </p:txBody>
          </p:sp>
          <p:pic>
            <p:nvPicPr>
              <p:cNvPr descr="贴贴子4张（空）.png" id="20" name="图片 19"/>
              <p:cNvPicPr/>
              <p:nvPr/>
            </p:nvPicPr>
            <p:blipFill>
              <a:blip r:embed="rId5"/>
              <a:srcRect b="38897" l="6702" r="86794" t="47905"/>
              <a:stretch>
                <a:fillRect/>
              </a:stretch>
            </p:blipFill>
            <p:spPr>
              <a:xfrm rot="-180000">
                <a:off x="2000565" y="731480"/>
                <a:ext cx="432000" cy="592112"/>
              </a:xfrm>
              <a:prstGeom prst="rect">
                <a:avLst/>
              </a:prstGeom>
            </p:spPr>
          </p:pic>
          <p:sp>
            <p:nvSpPr>
              <p:cNvPr id="21" name="TextBox 20"/>
              <p:cNvSpPr txBox="1"/>
              <p:nvPr/>
            </p:nvSpPr>
            <p:spPr>
              <a:xfrm rot="599039">
                <a:off x="1667839" y="750540"/>
                <a:ext cx="352180" cy="375389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r>
                  <a:rPr altLang="zh-CN" lang="en-US" smtClean="0" sz="3200">
                    <a:latin charset="-122" pitchFamily="34" typeface="微软雅黑"/>
                    <a:ea charset="-122" pitchFamily="34" typeface="微软雅黑"/>
                  </a:rPr>
                  <a:t>I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 rot="20890714">
                <a:off x="2046280" y="746218"/>
                <a:ext cx="352180" cy="375389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r>
                  <a:rPr altLang="zh-CN" lang="en-US" smtClean="0" sz="3200">
                    <a:latin charset="-122" pitchFamily="34" typeface="微软雅黑"/>
                    <a:ea charset="-122" pitchFamily="34" typeface="微软雅黑"/>
                  </a:rPr>
                  <a:t>Y</a:t>
                </a:r>
              </a:p>
            </p:txBody>
          </p:sp>
        </p:grpSp>
      </p:grpSp>
    </p:spTree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descr="背景.jpg" id="2" name="图片 1"/>
          <p:cNvPicPr>
            <a:picLocks noChangeAspect="1"/>
          </p:cNvPicPr>
          <p:nvPr/>
        </p:nvPicPr>
        <p:blipFill>
          <a:blip r:embed="rId2"/>
          <a:srcRect b="7492" r="2304"/>
          <a:stretch>
            <a:fillRect/>
          </a:stretch>
        </p:blipFill>
        <p:spPr>
          <a:xfrm>
            <a:off x="-36512" y="0"/>
            <a:ext cx="9180512" cy="5143500"/>
          </a:xfrm>
          <a:prstGeom prst="rect">
            <a:avLst/>
          </a:prstGeom>
        </p:spPr>
      </p:pic>
      <p:pic>
        <p:nvPicPr>
          <p:cNvPr descr="黑板-空.png" id="3" name="图片 2"/>
          <p:cNvPicPr/>
          <p:nvPr/>
        </p:nvPicPr>
        <p:blipFill>
          <a:blip r:embed="rId3"/>
          <a:srcRect b="20641" l="23089" r="4833" t="4956"/>
          <a:stretch>
            <a:fillRect/>
          </a:stretch>
        </p:blipFill>
        <p:spPr>
          <a:xfrm>
            <a:off x="458595" y="571500"/>
            <a:ext cx="8226810" cy="4572000"/>
          </a:xfrm>
          <a:prstGeom prst="rect">
            <a:avLst/>
          </a:prstGeom>
        </p:spPr>
      </p:pic>
      <p:pic>
        <p:nvPicPr>
          <p:cNvPr descr="叶子.png" id="4" name="图片 3"/>
          <p:cNvPicPr>
            <a:picLocks noChangeAspect="1"/>
          </p:cNvPicPr>
          <p:nvPr/>
        </p:nvPicPr>
        <p:blipFill>
          <a:blip r:embed="rId4"/>
          <a:srcRect b="60821" l="54369"/>
          <a:stretch>
            <a:fillRect/>
          </a:stretch>
        </p:blipFill>
        <p:spPr>
          <a:xfrm>
            <a:off x="6084168" y="0"/>
            <a:ext cx="3059832" cy="1707654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763704" y="125219"/>
            <a:ext cx="1554480" cy="640080"/>
          </a:xfrm>
          <a:prstGeom prst="rect">
            <a:avLst/>
          </a:prstGeom>
          <a:noFill/>
        </p:spPr>
        <p:txBody>
          <a:bodyPr bIns="45720" lIns="91440" rIns="91440" tIns="45720" wrap="none">
            <a:spAutoFit/>
          </a:bodyPr>
          <a:lstStyle/>
          <a:p>
            <a:r>
              <a:rPr altLang="en-US" b="1" lang="zh-CN" smtClean="0" sz="3600">
                <a:ln cmpd="sng" w="17780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algn="tl" blurRad="50800" rotWithShape="0">
                    <a:srgbClr val="000000"/>
                  </a:outerShdw>
                </a:effectLst>
                <a:latin charset="-122" pitchFamily="34" typeface="微软雅黑"/>
                <a:ea charset="-122" pitchFamily="34" typeface="微软雅黑"/>
              </a:rPr>
              <a:t>目录页</a:t>
            </a:r>
          </a:p>
        </p:txBody>
      </p:sp>
      <p:sp>
        <p:nvSpPr>
          <p:cNvPr id="18" name="任意多边形 17"/>
          <p:cNvSpPr/>
          <p:nvPr/>
        </p:nvSpPr>
        <p:spPr>
          <a:xfrm>
            <a:off x="575556" y="1018158"/>
            <a:ext cx="1748587" cy="1625600"/>
          </a:xfrm>
          <a:custGeom>
            <a:gdLst>
              <a:gd fmla="*/ 0 w 1030675" name="connsiteX0"/>
              <a:gd fmla="*/ 0 h 1625600" name="connsiteY0"/>
              <a:gd fmla="*/ 1030675 w 1030675" name="connsiteX1"/>
              <a:gd fmla="*/ 0 h 1625600" name="connsiteY1"/>
              <a:gd fmla="*/ 1030675 w 1030675" name="connsiteX2"/>
              <a:gd fmla="*/ 1625600 h 1625600" name="connsiteY2"/>
              <a:gd fmla="*/ 0 w 1030675" name="connsiteX3"/>
              <a:gd fmla="*/ 1625600 h 1625600" name="connsiteY3"/>
              <a:gd fmla="*/ 0 w 1030675" name="connsiteX4"/>
              <a:gd fmla="*/ 0 h 1625600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625600" w="1030674">
                <a:moveTo>
                  <a:pt x="0" y="0"/>
                </a:moveTo>
                <a:lnTo>
                  <a:pt x="1030675" y="0"/>
                </a:lnTo>
                <a:lnTo>
                  <a:pt x="1030675" y="1625600"/>
                </a:lnTo>
                <a:lnTo>
                  <a:pt x="0" y="16256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2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anchor="b" anchorCtr="0" bIns="184912" lIns="184912" numCol="1" rIns="184912" spcCol="1270" spcFirstLastPara="0" tIns="184912" vert="horz" wrap="square">
            <a:noAutofit/>
          </a:bodyPr>
          <a:lstStyle/>
          <a:p>
            <a:pPr algn="ctr" defTabSz="115570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kern="1200" lang="zh-CN" smtClean="0" sz="2600">
                <a:solidFill>
                  <a:schemeClr val="bg1">
                    <a:lumMod val="95000"/>
                  </a:schemeClr>
                </a:solidFill>
                <a:latin charset="-122" pitchFamily="34" typeface="微软雅黑"/>
                <a:ea charset="-122" pitchFamily="34" typeface="微软雅黑"/>
              </a:rPr>
              <a:t>封面页</a:t>
            </a:r>
          </a:p>
        </p:txBody>
      </p:sp>
      <p:sp>
        <p:nvSpPr>
          <p:cNvPr id="20" name="任意多边形 19"/>
          <p:cNvSpPr/>
          <p:nvPr/>
        </p:nvSpPr>
        <p:spPr>
          <a:xfrm>
            <a:off x="1691680" y="3219822"/>
            <a:ext cx="1748587" cy="1625600"/>
          </a:xfrm>
          <a:custGeom>
            <a:gdLst>
              <a:gd fmla="*/ 0 w 1030675" name="connsiteX0"/>
              <a:gd fmla="*/ 0 h 1625600" name="connsiteY0"/>
              <a:gd fmla="*/ 1030675 w 1030675" name="connsiteX1"/>
              <a:gd fmla="*/ 0 h 1625600" name="connsiteY1"/>
              <a:gd fmla="*/ 1030675 w 1030675" name="connsiteX2"/>
              <a:gd fmla="*/ 1625600 h 1625600" name="connsiteY2"/>
              <a:gd fmla="*/ 0 w 1030675" name="connsiteX3"/>
              <a:gd fmla="*/ 1625600 h 1625600" name="connsiteY3"/>
              <a:gd fmla="*/ 0 w 1030675" name="connsiteX4"/>
              <a:gd fmla="*/ 0 h 1625600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625600" w="1030674">
                <a:moveTo>
                  <a:pt x="0" y="0"/>
                </a:moveTo>
                <a:lnTo>
                  <a:pt x="1030675" y="0"/>
                </a:lnTo>
                <a:lnTo>
                  <a:pt x="1030675" y="1625600"/>
                </a:lnTo>
                <a:lnTo>
                  <a:pt x="0" y="16256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2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anchor="t" anchorCtr="0" bIns="184912" lIns="184912" numCol="1" rIns="184912" spcCol="1270" spcFirstLastPara="0" tIns="184912" vert="horz" wrap="square">
            <a:noAutofit/>
          </a:bodyPr>
          <a:lstStyle/>
          <a:p>
            <a:pPr algn="ctr" defTabSz="115570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kern="1200" lang="zh-CN" smtClean="0" sz="2600">
                <a:solidFill>
                  <a:schemeClr val="bg1">
                    <a:lumMod val="95000"/>
                  </a:schemeClr>
                </a:solidFill>
                <a:latin charset="-122" pitchFamily="34" typeface="微软雅黑"/>
                <a:ea charset="-122" pitchFamily="34" typeface="微软雅黑"/>
              </a:rPr>
              <a:t>引言页</a:t>
            </a:r>
          </a:p>
        </p:txBody>
      </p:sp>
      <p:sp>
        <p:nvSpPr>
          <p:cNvPr id="22" name="任意多边形 21"/>
          <p:cNvSpPr/>
          <p:nvPr/>
        </p:nvSpPr>
        <p:spPr>
          <a:xfrm>
            <a:off x="2771800" y="1018158"/>
            <a:ext cx="1748587" cy="1625600"/>
          </a:xfrm>
          <a:custGeom>
            <a:gdLst>
              <a:gd fmla="*/ 0 w 1030675" name="connsiteX0"/>
              <a:gd fmla="*/ 0 h 1625600" name="connsiteY0"/>
              <a:gd fmla="*/ 1030675 w 1030675" name="connsiteX1"/>
              <a:gd fmla="*/ 0 h 1625600" name="connsiteY1"/>
              <a:gd fmla="*/ 1030675 w 1030675" name="connsiteX2"/>
              <a:gd fmla="*/ 1625600 h 1625600" name="connsiteY2"/>
              <a:gd fmla="*/ 0 w 1030675" name="connsiteX3"/>
              <a:gd fmla="*/ 1625600 h 1625600" name="connsiteY3"/>
              <a:gd fmla="*/ 0 w 1030675" name="connsiteX4"/>
              <a:gd fmla="*/ 0 h 1625600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625600" w="1030674">
                <a:moveTo>
                  <a:pt x="0" y="0"/>
                </a:moveTo>
                <a:lnTo>
                  <a:pt x="1030675" y="0"/>
                </a:lnTo>
                <a:lnTo>
                  <a:pt x="1030675" y="1625600"/>
                </a:lnTo>
                <a:lnTo>
                  <a:pt x="0" y="16256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2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anchor="b" anchorCtr="0" bIns="184912" lIns="184912" numCol="1" rIns="184912" spcCol="1270" spcFirstLastPara="0" tIns="184912" vert="horz" wrap="square">
            <a:noAutofit/>
          </a:bodyPr>
          <a:lstStyle/>
          <a:p>
            <a:pPr algn="ctr" defTabSz="115570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kern="1200" lang="zh-CN" smtClean="0" sz="2600">
                <a:solidFill>
                  <a:schemeClr val="bg1">
                    <a:lumMod val="95000"/>
                  </a:schemeClr>
                </a:solidFill>
                <a:latin charset="-122" pitchFamily="34" typeface="微软雅黑"/>
                <a:ea charset="-122" pitchFamily="34" typeface="微软雅黑"/>
              </a:rPr>
              <a:t>目录页</a:t>
            </a:r>
          </a:p>
        </p:txBody>
      </p:sp>
      <p:sp>
        <p:nvSpPr>
          <p:cNvPr id="24" name="任意多边形 23"/>
          <p:cNvSpPr/>
          <p:nvPr/>
        </p:nvSpPr>
        <p:spPr>
          <a:xfrm>
            <a:off x="3851920" y="3219822"/>
            <a:ext cx="1748587" cy="1625600"/>
          </a:xfrm>
          <a:custGeom>
            <a:gdLst>
              <a:gd fmla="*/ 0 w 1030675" name="connsiteX0"/>
              <a:gd fmla="*/ 0 h 1625600" name="connsiteY0"/>
              <a:gd fmla="*/ 1030675 w 1030675" name="connsiteX1"/>
              <a:gd fmla="*/ 0 h 1625600" name="connsiteY1"/>
              <a:gd fmla="*/ 1030675 w 1030675" name="connsiteX2"/>
              <a:gd fmla="*/ 1625600 h 1625600" name="connsiteY2"/>
              <a:gd fmla="*/ 0 w 1030675" name="connsiteX3"/>
              <a:gd fmla="*/ 1625600 h 1625600" name="connsiteY3"/>
              <a:gd fmla="*/ 0 w 1030675" name="connsiteX4"/>
              <a:gd fmla="*/ 0 h 1625600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625600" w="1030674">
                <a:moveTo>
                  <a:pt x="0" y="0"/>
                </a:moveTo>
                <a:lnTo>
                  <a:pt x="1030675" y="0"/>
                </a:lnTo>
                <a:lnTo>
                  <a:pt x="1030675" y="1625600"/>
                </a:lnTo>
                <a:lnTo>
                  <a:pt x="0" y="16256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2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anchor="t" anchorCtr="0" bIns="184912" lIns="184912" numCol="1" rIns="184912" spcCol="1270" spcFirstLastPara="0" tIns="184912" vert="horz" wrap="square">
            <a:noAutofit/>
          </a:bodyPr>
          <a:lstStyle/>
          <a:p>
            <a:pPr algn="ctr" defTabSz="115570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kern="1200" lang="zh-CN" smtClean="0" sz="2600">
                <a:solidFill>
                  <a:schemeClr val="bg1">
                    <a:lumMod val="95000"/>
                  </a:schemeClr>
                </a:solidFill>
                <a:latin charset="-122" pitchFamily="34" typeface="微软雅黑"/>
                <a:ea charset="-122" pitchFamily="34" typeface="微软雅黑"/>
              </a:rPr>
              <a:t>转场页</a:t>
            </a:r>
          </a:p>
        </p:txBody>
      </p:sp>
      <p:sp>
        <p:nvSpPr>
          <p:cNvPr id="26" name="任意多边形 25"/>
          <p:cNvSpPr/>
          <p:nvPr/>
        </p:nvSpPr>
        <p:spPr>
          <a:xfrm>
            <a:off x="4932040" y="1018158"/>
            <a:ext cx="1748587" cy="1625600"/>
          </a:xfrm>
          <a:custGeom>
            <a:gdLst>
              <a:gd fmla="*/ 0 w 1030675" name="connsiteX0"/>
              <a:gd fmla="*/ 0 h 1625600" name="connsiteY0"/>
              <a:gd fmla="*/ 1030675 w 1030675" name="connsiteX1"/>
              <a:gd fmla="*/ 0 h 1625600" name="connsiteY1"/>
              <a:gd fmla="*/ 1030675 w 1030675" name="connsiteX2"/>
              <a:gd fmla="*/ 1625600 h 1625600" name="connsiteY2"/>
              <a:gd fmla="*/ 0 w 1030675" name="connsiteX3"/>
              <a:gd fmla="*/ 1625600 h 1625600" name="connsiteY3"/>
              <a:gd fmla="*/ 0 w 1030675" name="connsiteX4"/>
              <a:gd fmla="*/ 0 h 1625600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625600" w="1030674">
                <a:moveTo>
                  <a:pt x="0" y="0"/>
                </a:moveTo>
                <a:lnTo>
                  <a:pt x="1030675" y="0"/>
                </a:lnTo>
                <a:lnTo>
                  <a:pt x="1030675" y="1625600"/>
                </a:lnTo>
                <a:lnTo>
                  <a:pt x="0" y="16256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2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anchor="b" anchorCtr="0" bIns="184912" lIns="184912" numCol="1" rIns="184912" spcCol="1270" spcFirstLastPara="0" tIns="184912" vert="horz" wrap="square">
            <a:noAutofit/>
          </a:bodyPr>
          <a:lstStyle/>
          <a:p>
            <a:pPr algn="ctr" defTabSz="115570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kern="1200" lang="zh-CN" smtClean="0" sz="2600">
                <a:solidFill>
                  <a:schemeClr val="bg1">
                    <a:lumMod val="95000"/>
                  </a:schemeClr>
                </a:solidFill>
                <a:latin charset="-122" pitchFamily="34" typeface="微软雅黑"/>
                <a:ea charset="-122" pitchFamily="34" typeface="微软雅黑"/>
              </a:rPr>
              <a:t>内容页</a:t>
            </a:r>
          </a:p>
        </p:txBody>
      </p:sp>
      <p:sp>
        <p:nvSpPr>
          <p:cNvPr id="28" name="任意多边形 27"/>
          <p:cNvSpPr/>
          <p:nvPr/>
        </p:nvSpPr>
        <p:spPr>
          <a:xfrm>
            <a:off x="5976156" y="3219822"/>
            <a:ext cx="1748587" cy="1625600"/>
          </a:xfrm>
          <a:custGeom>
            <a:gdLst>
              <a:gd fmla="*/ 0 w 1030675" name="connsiteX0"/>
              <a:gd fmla="*/ 0 h 1625600" name="connsiteY0"/>
              <a:gd fmla="*/ 1030675 w 1030675" name="connsiteX1"/>
              <a:gd fmla="*/ 0 h 1625600" name="connsiteY1"/>
              <a:gd fmla="*/ 1030675 w 1030675" name="connsiteX2"/>
              <a:gd fmla="*/ 1625600 h 1625600" name="connsiteY2"/>
              <a:gd fmla="*/ 0 w 1030675" name="connsiteX3"/>
              <a:gd fmla="*/ 1625600 h 1625600" name="connsiteY3"/>
              <a:gd fmla="*/ 0 w 1030675" name="connsiteX4"/>
              <a:gd fmla="*/ 0 h 1625600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625600" w="1030674">
                <a:moveTo>
                  <a:pt x="0" y="0"/>
                </a:moveTo>
                <a:lnTo>
                  <a:pt x="1030675" y="0"/>
                </a:lnTo>
                <a:lnTo>
                  <a:pt x="1030675" y="1625600"/>
                </a:lnTo>
                <a:lnTo>
                  <a:pt x="0" y="16256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2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anchor="t" anchorCtr="0" bIns="184912" lIns="184912" numCol="1" rIns="184912" spcCol="1270" spcFirstLastPara="0" tIns="184912" vert="horz" wrap="square">
            <a:noAutofit/>
          </a:bodyPr>
          <a:lstStyle/>
          <a:p>
            <a:pPr algn="ctr" defTabSz="115570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kern="1200" lang="zh-CN" smtClean="0" sz="2600">
                <a:solidFill>
                  <a:schemeClr val="bg1">
                    <a:lumMod val="95000"/>
                  </a:schemeClr>
                </a:solidFill>
                <a:latin charset="-122" pitchFamily="34" typeface="微软雅黑"/>
                <a:ea charset="-122" pitchFamily="34" typeface="微软雅黑"/>
              </a:rPr>
              <a:t>结束页</a:t>
            </a:r>
          </a:p>
        </p:txBody>
      </p:sp>
      <p:grpSp>
        <p:nvGrpSpPr>
          <p:cNvPr id="30" name="组合 29"/>
          <p:cNvGrpSpPr/>
          <p:nvPr/>
        </p:nvGrpSpPr>
        <p:grpSpPr>
          <a:xfrm>
            <a:off x="918000" y="2067209"/>
            <a:ext cx="7308000" cy="1625600"/>
            <a:chOff x="1007604" y="2067209"/>
            <a:chExt cx="7308000" cy="1625600"/>
          </a:xfrm>
        </p:grpSpPr>
        <p:sp>
          <p:nvSpPr>
            <p:cNvPr id="17" name="右箭头 16"/>
            <p:cNvSpPr/>
            <p:nvPr/>
          </p:nvSpPr>
          <p:spPr>
            <a:xfrm>
              <a:off x="1007604" y="2067209"/>
              <a:ext cx="7308000" cy="1625600"/>
            </a:xfrm>
            <a:prstGeom prst="rightArrow">
              <a:avLst>
                <a:gd fmla="val 40625" name="adj1"/>
                <a:gd fmla="val 47656" name="adj2"/>
              </a:avLst>
            </a:prstGeom>
            <a:noFill/>
            <a:ln w="15875">
              <a:solidFill>
                <a:schemeClr val="bg1">
                  <a:lumMod val="95000"/>
                </a:schemeClr>
              </a:solidFill>
              <a:prstDash val="dash"/>
            </a:ln>
          </p:spPr>
          <p:style>
            <a:lnRef idx="0">
              <a:schemeClr val="dk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19" name="椭圆 18"/>
            <p:cNvSpPr>
              <a:spLocks noChangeAspect="1"/>
            </p:cNvSpPr>
            <p:nvPr/>
          </p:nvSpPr>
          <p:spPr>
            <a:xfrm flipH="1" flipV="1">
              <a:off x="1403648" y="2736009"/>
              <a:ext cx="288000" cy="288000"/>
            </a:xfrm>
            <a:prstGeom prst="ellipse">
              <a:avLst/>
            </a:prstGeom>
            <a:solidFill>
              <a:srgbClr val="FFFF99"/>
            </a:solidFill>
            <a:ln>
              <a:solidFill>
                <a:srgbClr val="FFFF99"/>
              </a:solidFill>
            </a:ln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21" name="椭圆 20"/>
            <p:cNvSpPr>
              <a:spLocks noChangeAspect="1"/>
            </p:cNvSpPr>
            <p:nvPr/>
          </p:nvSpPr>
          <p:spPr>
            <a:xfrm flipH="1" flipV="1">
              <a:off x="2485857" y="2736009"/>
              <a:ext cx="288000" cy="288000"/>
            </a:xfrm>
            <a:prstGeom prst="ellipse">
              <a:avLst/>
            </a:prstGeom>
            <a:solidFill>
              <a:srgbClr val="FFFF99"/>
            </a:solidFill>
            <a:ln>
              <a:solidFill>
                <a:srgbClr val="FFFF99"/>
              </a:solidFill>
            </a:ln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23" name="椭圆 22"/>
            <p:cNvSpPr>
              <a:spLocks noChangeAspect="1"/>
            </p:cNvSpPr>
            <p:nvPr/>
          </p:nvSpPr>
          <p:spPr>
            <a:xfrm flipH="1" flipV="1">
              <a:off x="3568067" y="2736009"/>
              <a:ext cx="288000" cy="288000"/>
            </a:xfrm>
            <a:prstGeom prst="ellipse">
              <a:avLst/>
            </a:prstGeom>
            <a:solidFill>
              <a:srgbClr val="FFFF99"/>
            </a:solidFill>
            <a:ln>
              <a:solidFill>
                <a:srgbClr val="FFFF99"/>
              </a:solidFill>
            </a:ln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25" name="椭圆 24"/>
            <p:cNvSpPr>
              <a:spLocks noChangeAspect="1"/>
            </p:cNvSpPr>
            <p:nvPr/>
          </p:nvSpPr>
          <p:spPr>
            <a:xfrm flipH="1" flipV="1">
              <a:off x="4650277" y="2736009"/>
              <a:ext cx="288000" cy="288000"/>
            </a:xfrm>
            <a:prstGeom prst="ellipse">
              <a:avLst/>
            </a:prstGeom>
            <a:solidFill>
              <a:srgbClr val="FFFF99"/>
            </a:solidFill>
            <a:ln>
              <a:solidFill>
                <a:srgbClr val="FFFF99"/>
              </a:solidFill>
            </a:ln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27" name="椭圆 26"/>
            <p:cNvSpPr>
              <a:spLocks noChangeAspect="1"/>
            </p:cNvSpPr>
            <p:nvPr/>
          </p:nvSpPr>
          <p:spPr>
            <a:xfrm flipH="1" flipV="1">
              <a:off x="5732486" y="2736009"/>
              <a:ext cx="288000" cy="288000"/>
            </a:xfrm>
            <a:prstGeom prst="ellipse">
              <a:avLst/>
            </a:prstGeom>
            <a:solidFill>
              <a:srgbClr val="FFFF99"/>
            </a:solidFill>
            <a:ln>
              <a:solidFill>
                <a:srgbClr val="FFFF99"/>
              </a:solidFill>
            </a:ln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29" name="椭圆 28"/>
            <p:cNvSpPr>
              <a:spLocks noChangeAspect="1"/>
            </p:cNvSpPr>
            <p:nvPr/>
          </p:nvSpPr>
          <p:spPr>
            <a:xfrm flipH="1" flipV="1">
              <a:off x="6814696" y="2736009"/>
              <a:ext cx="288000" cy="288000"/>
            </a:xfrm>
            <a:prstGeom prst="ellipse">
              <a:avLst/>
            </a:prstGeom>
            <a:solidFill>
              <a:srgbClr val="FFFF99"/>
            </a:solidFill>
            <a:ln>
              <a:solidFill>
                <a:srgbClr val="FFFF99"/>
              </a:solidFill>
            </a:ln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</p:grpSp>
    </p:spTree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descr="背景.jpg" id="2" name="图片 1"/>
          <p:cNvPicPr>
            <a:picLocks noChangeAspect="1"/>
          </p:cNvPicPr>
          <p:nvPr/>
        </p:nvPicPr>
        <p:blipFill>
          <a:blip r:embed="rId2"/>
          <a:srcRect b="7492" r="2304"/>
          <a:stretch>
            <a:fillRect/>
          </a:stretch>
        </p:blipFill>
        <p:spPr>
          <a:xfrm>
            <a:off x="-36512" y="0"/>
            <a:ext cx="9180512" cy="5143500"/>
          </a:xfrm>
          <a:prstGeom prst="rect">
            <a:avLst/>
          </a:prstGeom>
        </p:spPr>
      </p:pic>
      <p:pic>
        <p:nvPicPr>
          <p:cNvPr descr="黑板-空.png" id="3" name="图片 2"/>
          <p:cNvPicPr/>
          <p:nvPr/>
        </p:nvPicPr>
        <p:blipFill>
          <a:blip r:embed="rId3"/>
          <a:srcRect b="20641" l="23089" r="4833" t="4956"/>
          <a:stretch>
            <a:fillRect/>
          </a:stretch>
        </p:blipFill>
        <p:spPr>
          <a:xfrm>
            <a:off x="458595" y="571500"/>
            <a:ext cx="8226810" cy="4572000"/>
          </a:xfrm>
          <a:prstGeom prst="rect">
            <a:avLst/>
          </a:prstGeom>
        </p:spPr>
      </p:pic>
      <p:pic>
        <p:nvPicPr>
          <p:cNvPr descr="叶子.png" id="4" name="图片 3"/>
          <p:cNvPicPr>
            <a:picLocks noChangeAspect="1"/>
          </p:cNvPicPr>
          <p:nvPr/>
        </p:nvPicPr>
        <p:blipFill>
          <a:blip r:embed="rId4"/>
          <a:srcRect b="60821" l="54369"/>
          <a:stretch>
            <a:fillRect/>
          </a:stretch>
        </p:blipFill>
        <p:spPr>
          <a:xfrm>
            <a:off x="6084168" y="0"/>
            <a:ext cx="3059832" cy="1707654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763704" y="125219"/>
            <a:ext cx="1554480" cy="640080"/>
          </a:xfrm>
          <a:prstGeom prst="rect">
            <a:avLst/>
          </a:prstGeom>
          <a:noFill/>
        </p:spPr>
        <p:txBody>
          <a:bodyPr bIns="45720" lIns="91440" rIns="91440" tIns="45720" wrap="none">
            <a:spAutoFit/>
          </a:bodyPr>
          <a:lstStyle/>
          <a:p>
            <a:r>
              <a:rPr altLang="en-US" b="1" lang="zh-CN" smtClean="0" sz="3600">
                <a:ln cmpd="sng" w="17780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algn="tl" blurRad="50800" rotWithShape="0">
                    <a:srgbClr val="000000"/>
                  </a:outerShdw>
                </a:effectLst>
                <a:latin charset="-122" pitchFamily="34" typeface="微软雅黑"/>
                <a:ea charset="-122" pitchFamily="34" typeface="微软雅黑"/>
              </a:rPr>
              <a:t>转场页</a:t>
            </a:r>
          </a:p>
        </p:txBody>
      </p:sp>
      <p:sp>
        <p:nvSpPr>
          <p:cNvPr id="17" name="右箭头 16"/>
          <p:cNvSpPr/>
          <p:nvPr/>
        </p:nvSpPr>
        <p:spPr>
          <a:xfrm>
            <a:off x="1007604" y="2067209"/>
            <a:ext cx="7236000" cy="1625600"/>
          </a:xfrm>
          <a:prstGeom prst="rightArrow">
            <a:avLst>
              <a:gd fmla="val 40625" name="adj1"/>
              <a:gd fmla="val 47656" name="adj2"/>
            </a:avLst>
          </a:prstGeom>
          <a:noFill/>
          <a:ln w="15875">
            <a:solidFill>
              <a:schemeClr val="bg1">
                <a:lumMod val="95000"/>
              </a:schemeClr>
            </a:solidFill>
            <a:prstDash val="dash"/>
          </a:ln>
        </p:spPr>
        <p:style>
          <a:lnRef idx="0">
            <a:schemeClr val="dk2">
              <a:hueOff val="0"/>
              <a:satOff val="0"/>
              <a:lumOff val="0"/>
              <a:alphaOff val="0"/>
            </a:schemeClr>
          </a:lnRef>
          <a:fillRef idx="1">
            <a:schemeClr val="dk2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dk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/>
        </p:txBody>
      </p:sp>
      <p:sp>
        <p:nvSpPr>
          <p:cNvPr id="18" name="任意多边形 17"/>
          <p:cNvSpPr/>
          <p:nvPr/>
        </p:nvSpPr>
        <p:spPr>
          <a:xfrm>
            <a:off x="688729" y="1018158"/>
            <a:ext cx="1748587" cy="1625600"/>
          </a:xfrm>
          <a:custGeom>
            <a:gdLst>
              <a:gd fmla="*/ 0 w 1030675" name="connsiteX0"/>
              <a:gd fmla="*/ 0 h 1625600" name="connsiteY0"/>
              <a:gd fmla="*/ 1030675 w 1030675" name="connsiteX1"/>
              <a:gd fmla="*/ 0 h 1625600" name="connsiteY1"/>
              <a:gd fmla="*/ 1030675 w 1030675" name="connsiteX2"/>
              <a:gd fmla="*/ 1625600 h 1625600" name="connsiteY2"/>
              <a:gd fmla="*/ 0 w 1030675" name="connsiteX3"/>
              <a:gd fmla="*/ 1625600 h 1625600" name="connsiteY3"/>
              <a:gd fmla="*/ 0 w 1030675" name="connsiteX4"/>
              <a:gd fmla="*/ 0 h 1625600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625600" w="1030674">
                <a:moveTo>
                  <a:pt x="0" y="0"/>
                </a:moveTo>
                <a:lnTo>
                  <a:pt x="1030675" y="0"/>
                </a:lnTo>
                <a:lnTo>
                  <a:pt x="1030675" y="1625600"/>
                </a:lnTo>
                <a:lnTo>
                  <a:pt x="0" y="16256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2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anchor="b" anchorCtr="0" bIns="184912" lIns="184912" numCol="1" rIns="184912" spcCol="1270" spcFirstLastPara="0" tIns="184912" vert="horz" wrap="square">
            <a:noAutofit/>
          </a:bodyPr>
          <a:lstStyle/>
          <a:p>
            <a:pPr algn="ctr" defTabSz="115570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b="1" kern="1200" lang="zh-CN" smtClean="0" sz="2600">
                <a:solidFill>
                  <a:srgbClr val="FF99FF"/>
                </a:solidFill>
                <a:latin charset="-122" pitchFamily="34" typeface="微软雅黑"/>
                <a:ea charset="-122" pitchFamily="34" typeface="微软雅黑"/>
              </a:rPr>
              <a:t>封面页</a:t>
            </a:r>
          </a:p>
        </p:txBody>
      </p:sp>
      <p:sp>
        <p:nvSpPr>
          <p:cNvPr id="19" name="椭圆 18"/>
          <p:cNvSpPr>
            <a:spLocks noChangeAspect="1"/>
          </p:cNvSpPr>
          <p:nvPr/>
        </p:nvSpPr>
        <p:spPr>
          <a:xfrm flipH="1" flipV="1">
            <a:off x="1403648" y="2736009"/>
            <a:ext cx="288000" cy="288000"/>
          </a:xfrm>
          <a:prstGeom prst="ellipse">
            <a:avLst/>
          </a:prstGeom>
          <a:solidFill>
            <a:srgbClr val="FF99FF"/>
          </a:solidFill>
          <a:ln>
            <a:solidFill>
              <a:srgbClr val="FF75FF"/>
            </a:solidFill>
          </a:ln>
        </p:spPr>
        <p:style>
          <a:lnRef idx="2">
            <a:schemeClr val="dk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/>
        </p:txBody>
      </p:sp>
      <p:sp>
        <p:nvSpPr>
          <p:cNvPr id="20" name="任意多边形 19"/>
          <p:cNvSpPr/>
          <p:nvPr/>
        </p:nvSpPr>
        <p:spPr>
          <a:xfrm>
            <a:off x="1691680" y="3219822"/>
            <a:ext cx="1748587" cy="1625600"/>
          </a:xfrm>
          <a:custGeom>
            <a:gdLst>
              <a:gd fmla="*/ 0 w 1030675" name="connsiteX0"/>
              <a:gd fmla="*/ 0 h 1625600" name="connsiteY0"/>
              <a:gd fmla="*/ 1030675 w 1030675" name="connsiteX1"/>
              <a:gd fmla="*/ 0 h 1625600" name="connsiteY1"/>
              <a:gd fmla="*/ 1030675 w 1030675" name="connsiteX2"/>
              <a:gd fmla="*/ 1625600 h 1625600" name="connsiteY2"/>
              <a:gd fmla="*/ 0 w 1030675" name="connsiteX3"/>
              <a:gd fmla="*/ 1625600 h 1625600" name="connsiteY3"/>
              <a:gd fmla="*/ 0 w 1030675" name="connsiteX4"/>
              <a:gd fmla="*/ 0 h 1625600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625600" w="1030674">
                <a:moveTo>
                  <a:pt x="0" y="0"/>
                </a:moveTo>
                <a:lnTo>
                  <a:pt x="1030675" y="0"/>
                </a:lnTo>
                <a:lnTo>
                  <a:pt x="1030675" y="1625600"/>
                </a:lnTo>
                <a:lnTo>
                  <a:pt x="0" y="16256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2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anchor="t" anchorCtr="0" bIns="184912" lIns="184912" numCol="1" rIns="184912" spcCol="1270" spcFirstLastPara="0" tIns="184912" vert="horz" wrap="square">
            <a:noAutofit/>
          </a:bodyPr>
          <a:lstStyle/>
          <a:p>
            <a:pPr algn="ctr" defTabSz="115570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kern="1200" lang="zh-CN" smtClean="0" sz="2000">
                <a:solidFill>
                  <a:schemeClr val="bg1">
                    <a:lumMod val="95000"/>
                  </a:schemeClr>
                </a:solidFill>
                <a:latin charset="-122" pitchFamily="34" typeface="微软雅黑"/>
                <a:ea charset="-122" pitchFamily="34" typeface="微软雅黑"/>
              </a:rPr>
              <a:t>引言页</a:t>
            </a:r>
          </a:p>
        </p:txBody>
      </p:sp>
      <p:sp>
        <p:nvSpPr>
          <p:cNvPr id="21" name="椭圆 20"/>
          <p:cNvSpPr>
            <a:spLocks noChangeAspect="1"/>
          </p:cNvSpPr>
          <p:nvPr/>
        </p:nvSpPr>
        <p:spPr>
          <a:xfrm flipH="1" flipV="1">
            <a:off x="2485857" y="2790009"/>
            <a:ext cx="180000" cy="180000"/>
          </a:xfrm>
          <a:prstGeom prst="ellipse">
            <a:avLst/>
          </a:prstGeom>
          <a:solidFill>
            <a:srgbClr val="FFFFC9"/>
          </a:solidFill>
          <a:ln>
            <a:solidFill>
              <a:srgbClr val="FFFFAF"/>
            </a:solidFill>
          </a:ln>
        </p:spPr>
        <p:style>
          <a:lnRef idx="2">
            <a:schemeClr val="dk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/>
        </p:txBody>
      </p:sp>
      <p:sp>
        <p:nvSpPr>
          <p:cNvPr id="22" name="任意多边形 21"/>
          <p:cNvSpPr/>
          <p:nvPr/>
        </p:nvSpPr>
        <p:spPr>
          <a:xfrm>
            <a:off x="2773890" y="1018158"/>
            <a:ext cx="1748587" cy="1625600"/>
          </a:xfrm>
          <a:custGeom>
            <a:gdLst>
              <a:gd fmla="*/ 0 w 1030675" name="connsiteX0"/>
              <a:gd fmla="*/ 0 h 1625600" name="connsiteY0"/>
              <a:gd fmla="*/ 1030675 w 1030675" name="connsiteX1"/>
              <a:gd fmla="*/ 0 h 1625600" name="connsiteY1"/>
              <a:gd fmla="*/ 1030675 w 1030675" name="connsiteX2"/>
              <a:gd fmla="*/ 1625600 h 1625600" name="connsiteY2"/>
              <a:gd fmla="*/ 0 w 1030675" name="connsiteX3"/>
              <a:gd fmla="*/ 1625600 h 1625600" name="connsiteY3"/>
              <a:gd fmla="*/ 0 w 1030675" name="connsiteX4"/>
              <a:gd fmla="*/ 0 h 1625600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625600" w="1030674">
                <a:moveTo>
                  <a:pt x="0" y="0"/>
                </a:moveTo>
                <a:lnTo>
                  <a:pt x="1030675" y="0"/>
                </a:lnTo>
                <a:lnTo>
                  <a:pt x="1030675" y="1625600"/>
                </a:lnTo>
                <a:lnTo>
                  <a:pt x="0" y="16256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2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anchor="b" anchorCtr="0" bIns="184912" lIns="184912" numCol="1" rIns="184912" spcCol="1270" spcFirstLastPara="0" tIns="184912" vert="horz" wrap="square">
            <a:noAutofit/>
          </a:bodyPr>
          <a:lstStyle/>
          <a:p>
            <a:pPr algn="ctr" defTabSz="115570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kern="1200" lang="zh-CN" smtClean="0" sz="2000">
                <a:solidFill>
                  <a:schemeClr val="bg1">
                    <a:lumMod val="95000"/>
                  </a:schemeClr>
                </a:solidFill>
                <a:latin charset="-122" pitchFamily="34" typeface="微软雅黑"/>
                <a:ea charset="-122" pitchFamily="34" typeface="微软雅黑"/>
              </a:rPr>
              <a:t>目录页</a:t>
            </a:r>
          </a:p>
        </p:txBody>
      </p:sp>
      <p:sp>
        <p:nvSpPr>
          <p:cNvPr id="23" name="椭圆 22"/>
          <p:cNvSpPr>
            <a:spLocks noChangeAspect="1"/>
          </p:cNvSpPr>
          <p:nvPr/>
        </p:nvSpPr>
        <p:spPr>
          <a:xfrm flipH="1" flipV="1">
            <a:off x="3568067" y="2790009"/>
            <a:ext cx="180000" cy="180000"/>
          </a:xfrm>
          <a:prstGeom prst="ellipse">
            <a:avLst/>
          </a:prstGeom>
          <a:solidFill>
            <a:srgbClr val="FFFFC9"/>
          </a:solidFill>
          <a:ln>
            <a:solidFill>
              <a:srgbClr val="FFFFAF"/>
            </a:solidFill>
          </a:ln>
        </p:spPr>
        <p:style>
          <a:lnRef idx="2">
            <a:schemeClr val="dk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/>
        </p:txBody>
      </p:sp>
      <p:sp>
        <p:nvSpPr>
          <p:cNvPr id="24" name="任意多边形 23"/>
          <p:cNvSpPr/>
          <p:nvPr/>
        </p:nvSpPr>
        <p:spPr>
          <a:xfrm>
            <a:off x="3856100" y="3219822"/>
            <a:ext cx="1748587" cy="1625600"/>
          </a:xfrm>
          <a:custGeom>
            <a:gdLst>
              <a:gd fmla="*/ 0 w 1030675" name="connsiteX0"/>
              <a:gd fmla="*/ 0 h 1625600" name="connsiteY0"/>
              <a:gd fmla="*/ 1030675 w 1030675" name="connsiteX1"/>
              <a:gd fmla="*/ 0 h 1625600" name="connsiteY1"/>
              <a:gd fmla="*/ 1030675 w 1030675" name="connsiteX2"/>
              <a:gd fmla="*/ 1625600 h 1625600" name="connsiteY2"/>
              <a:gd fmla="*/ 0 w 1030675" name="connsiteX3"/>
              <a:gd fmla="*/ 1625600 h 1625600" name="connsiteY3"/>
              <a:gd fmla="*/ 0 w 1030675" name="connsiteX4"/>
              <a:gd fmla="*/ 0 h 1625600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625600" w="1030674">
                <a:moveTo>
                  <a:pt x="0" y="0"/>
                </a:moveTo>
                <a:lnTo>
                  <a:pt x="1030675" y="0"/>
                </a:lnTo>
                <a:lnTo>
                  <a:pt x="1030675" y="1625600"/>
                </a:lnTo>
                <a:lnTo>
                  <a:pt x="0" y="16256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2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anchor="t" anchorCtr="0" bIns="184912" lIns="184912" numCol="1" rIns="184912" spcCol="1270" spcFirstLastPara="0" tIns="184912" vert="horz" wrap="square">
            <a:noAutofit/>
          </a:bodyPr>
          <a:lstStyle/>
          <a:p>
            <a:pPr algn="ctr" defTabSz="115570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kern="1200" lang="zh-CN" smtClean="0" sz="2000">
                <a:solidFill>
                  <a:schemeClr val="bg1">
                    <a:lumMod val="95000"/>
                  </a:schemeClr>
                </a:solidFill>
                <a:latin charset="-122" pitchFamily="34" typeface="微软雅黑"/>
                <a:ea charset="-122" pitchFamily="34" typeface="微软雅黑"/>
              </a:rPr>
              <a:t>转场页</a:t>
            </a:r>
          </a:p>
        </p:txBody>
      </p:sp>
      <p:sp>
        <p:nvSpPr>
          <p:cNvPr id="25" name="椭圆 24"/>
          <p:cNvSpPr>
            <a:spLocks noChangeAspect="1"/>
          </p:cNvSpPr>
          <p:nvPr/>
        </p:nvSpPr>
        <p:spPr>
          <a:xfrm flipH="1" flipV="1">
            <a:off x="4650277" y="2790009"/>
            <a:ext cx="180000" cy="180000"/>
          </a:xfrm>
          <a:prstGeom prst="ellipse">
            <a:avLst/>
          </a:prstGeom>
          <a:solidFill>
            <a:srgbClr val="FFFFC9"/>
          </a:solidFill>
          <a:ln>
            <a:solidFill>
              <a:srgbClr val="FFFFAF"/>
            </a:solidFill>
          </a:ln>
        </p:spPr>
        <p:style>
          <a:lnRef idx="2">
            <a:schemeClr val="dk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/>
        </p:txBody>
      </p:sp>
      <p:sp>
        <p:nvSpPr>
          <p:cNvPr id="26" name="任意多边形 25"/>
          <p:cNvSpPr/>
          <p:nvPr/>
        </p:nvSpPr>
        <p:spPr>
          <a:xfrm>
            <a:off x="4938309" y="1018158"/>
            <a:ext cx="1748587" cy="1625600"/>
          </a:xfrm>
          <a:custGeom>
            <a:gdLst>
              <a:gd fmla="*/ 0 w 1030675" name="connsiteX0"/>
              <a:gd fmla="*/ 0 h 1625600" name="connsiteY0"/>
              <a:gd fmla="*/ 1030675 w 1030675" name="connsiteX1"/>
              <a:gd fmla="*/ 0 h 1625600" name="connsiteY1"/>
              <a:gd fmla="*/ 1030675 w 1030675" name="connsiteX2"/>
              <a:gd fmla="*/ 1625600 h 1625600" name="connsiteY2"/>
              <a:gd fmla="*/ 0 w 1030675" name="connsiteX3"/>
              <a:gd fmla="*/ 1625600 h 1625600" name="connsiteY3"/>
              <a:gd fmla="*/ 0 w 1030675" name="connsiteX4"/>
              <a:gd fmla="*/ 0 h 1625600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625600" w="1030674">
                <a:moveTo>
                  <a:pt x="0" y="0"/>
                </a:moveTo>
                <a:lnTo>
                  <a:pt x="1030675" y="0"/>
                </a:lnTo>
                <a:lnTo>
                  <a:pt x="1030675" y="1625600"/>
                </a:lnTo>
                <a:lnTo>
                  <a:pt x="0" y="16256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2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anchor="b" anchorCtr="0" bIns="184912" lIns="184912" numCol="1" rIns="184912" spcCol="1270" spcFirstLastPara="0" tIns="184912" vert="horz" wrap="square">
            <a:noAutofit/>
          </a:bodyPr>
          <a:lstStyle/>
          <a:p>
            <a:pPr algn="ctr" defTabSz="115570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kern="1200" lang="zh-CN" smtClean="0" sz="2000">
                <a:solidFill>
                  <a:schemeClr val="bg1">
                    <a:lumMod val="95000"/>
                  </a:schemeClr>
                </a:solidFill>
                <a:latin charset="-122" pitchFamily="34" typeface="微软雅黑"/>
                <a:ea charset="-122" pitchFamily="34" typeface="微软雅黑"/>
              </a:rPr>
              <a:t>内容页</a:t>
            </a:r>
          </a:p>
        </p:txBody>
      </p:sp>
      <p:sp>
        <p:nvSpPr>
          <p:cNvPr id="27" name="椭圆 26"/>
          <p:cNvSpPr>
            <a:spLocks noChangeAspect="1"/>
          </p:cNvSpPr>
          <p:nvPr/>
        </p:nvSpPr>
        <p:spPr>
          <a:xfrm flipH="1" flipV="1">
            <a:off x="5732486" y="2790009"/>
            <a:ext cx="180000" cy="180000"/>
          </a:xfrm>
          <a:prstGeom prst="ellipse">
            <a:avLst/>
          </a:prstGeom>
          <a:solidFill>
            <a:srgbClr val="FFFFC9"/>
          </a:solidFill>
          <a:ln>
            <a:solidFill>
              <a:srgbClr val="FFFFAF"/>
            </a:solidFill>
          </a:ln>
        </p:spPr>
        <p:style>
          <a:lnRef idx="2">
            <a:schemeClr val="dk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/>
        </p:txBody>
      </p:sp>
      <p:sp>
        <p:nvSpPr>
          <p:cNvPr id="28" name="任意多边形 27"/>
          <p:cNvSpPr/>
          <p:nvPr/>
        </p:nvSpPr>
        <p:spPr>
          <a:xfrm>
            <a:off x="6020519" y="3219822"/>
            <a:ext cx="1748587" cy="1625600"/>
          </a:xfrm>
          <a:custGeom>
            <a:gdLst>
              <a:gd fmla="*/ 0 w 1030675" name="connsiteX0"/>
              <a:gd fmla="*/ 0 h 1625600" name="connsiteY0"/>
              <a:gd fmla="*/ 1030675 w 1030675" name="connsiteX1"/>
              <a:gd fmla="*/ 0 h 1625600" name="connsiteY1"/>
              <a:gd fmla="*/ 1030675 w 1030675" name="connsiteX2"/>
              <a:gd fmla="*/ 1625600 h 1625600" name="connsiteY2"/>
              <a:gd fmla="*/ 0 w 1030675" name="connsiteX3"/>
              <a:gd fmla="*/ 1625600 h 1625600" name="connsiteY3"/>
              <a:gd fmla="*/ 0 w 1030675" name="connsiteX4"/>
              <a:gd fmla="*/ 0 h 1625600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625600" w="1030674">
                <a:moveTo>
                  <a:pt x="0" y="0"/>
                </a:moveTo>
                <a:lnTo>
                  <a:pt x="1030675" y="0"/>
                </a:lnTo>
                <a:lnTo>
                  <a:pt x="1030675" y="1625600"/>
                </a:lnTo>
                <a:lnTo>
                  <a:pt x="0" y="16256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2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anchor="t" anchorCtr="0" bIns="184912" lIns="184912" numCol="1" rIns="184912" spcCol="1270" spcFirstLastPara="0" tIns="184912" vert="horz" wrap="square">
            <a:noAutofit/>
          </a:bodyPr>
          <a:lstStyle/>
          <a:p>
            <a:pPr algn="ctr" defTabSz="115570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kern="1200" lang="zh-CN" smtClean="0" sz="2000">
                <a:solidFill>
                  <a:schemeClr val="bg1">
                    <a:lumMod val="95000"/>
                  </a:schemeClr>
                </a:solidFill>
                <a:latin charset="-122" pitchFamily="34" typeface="微软雅黑"/>
                <a:ea charset="-122" pitchFamily="34" typeface="微软雅黑"/>
              </a:rPr>
              <a:t>结束页</a:t>
            </a:r>
          </a:p>
        </p:txBody>
      </p:sp>
      <p:sp>
        <p:nvSpPr>
          <p:cNvPr id="29" name="椭圆 28"/>
          <p:cNvSpPr>
            <a:spLocks noChangeAspect="1"/>
          </p:cNvSpPr>
          <p:nvPr/>
        </p:nvSpPr>
        <p:spPr>
          <a:xfrm flipH="1" flipV="1">
            <a:off x="6814696" y="2790009"/>
            <a:ext cx="180000" cy="180000"/>
          </a:xfrm>
          <a:prstGeom prst="ellipse">
            <a:avLst/>
          </a:prstGeom>
          <a:solidFill>
            <a:srgbClr val="FFFFC9"/>
          </a:solidFill>
          <a:ln>
            <a:solidFill>
              <a:srgbClr val="FFFFAF"/>
            </a:solidFill>
          </a:ln>
        </p:spPr>
        <p:style>
          <a:lnRef idx="2">
            <a:schemeClr val="dk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/>
        </p:txBody>
      </p:sp>
    </p:spTree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descr="背景.jpg" id="2" name="图片 1"/>
          <p:cNvPicPr>
            <a:picLocks noChangeAspect="1"/>
          </p:cNvPicPr>
          <p:nvPr/>
        </p:nvPicPr>
        <p:blipFill>
          <a:blip r:embed="rId2"/>
          <a:srcRect b="7492" r="2304"/>
          <a:stretch>
            <a:fillRect/>
          </a:stretch>
        </p:blipFill>
        <p:spPr>
          <a:xfrm>
            <a:off x="-36512" y="0"/>
            <a:ext cx="9180512" cy="5143500"/>
          </a:xfrm>
          <a:prstGeom prst="rect">
            <a:avLst/>
          </a:prstGeom>
        </p:spPr>
      </p:pic>
      <p:pic>
        <p:nvPicPr>
          <p:cNvPr descr="黑板-空.png" id="3" name="图片 2"/>
          <p:cNvPicPr/>
          <p:nvPr/>
        </p:nvPicPr>
        <p:blipFill>
          <a:blip r:embed="rId3"/>
          <a:srcRect b="20641" l="23089" r="4833" t="4956"/>
          <a:stretch>
            <a:fillRect/>
          </a:stretch>
        </p:blipFill>
        <p:spPr>
          <a:xfrm>
            <a:off x="458595" y="571500"/>
            <a:ext cx="8226810" cy="4572000"/>
          </a:xfrm>
          <a:prstGeom prst="rect">
            <a:avLst/>
          </a:prstGeom>
        </p:spPr>
      </p:pic>
      <p:pic>
        <p:nvPicPr>
          <p:cNvPr descr="叶子.png" id="4" name="图片 3"/>
          <p:cNvPicPr>
            <a:picLocks noChangeAspect="1"/>
          </p:cNvPicPr>
          <p:nvPr/>
        </p:nvPicPr>
        <p:blipFill>
          <a:blip r:embed="rId4"/>
          <a:srcRect b="60821" l="54369"/>
          <a:stretch>
            <a:fillRect/>
          </a:stretch>
        </p:blipFill>
        <p:spPr>
          <a:xfrm>
            <a:off x="6084168" y="0"/>
            <a:ext cx="3059832" cy="1707654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763704" y="125219"/>
            <a:ext cx="1554480" cy="640080"/>
          </a:xfrm>
          <a:prstGeom prst="rect">
            <a:avLst/>
          </a:prstGeom>
          <a:noFill/>
        </p:spPr>
        <p:txBody>
          <a:bodyPr bIns="45720" lIns="91440" rIns="91440" tIns="45720" wrap="none">
            <a:spAutoFit/>
          </a:bodyPr>
          <a:lstStyle/>
          <a:p>
            <a:r>
              <a:rPr altLang="en-US" b="1" lang="zh-CN" smtClean="0" sz="3600">
                <a:ln cmpd="sng" w="17780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algn="tl" blurRad="50800" rotWithShape="0">
                    <a:srgbClr val="000000"/>
                  </a:outerShdw>
                </a:effectLst>
                <a:latin charset="-122" pitchFamily="34" typeface="微软雅黑"/>
                <a:ea charset="-122" pitchFamily="34" typeface="微软雅黑"/>
              </a:rPr>
              <a:t>内容页</a:t>
            </a:r>
          </a:p>
        </p:txBody>
      </p:sp>
      <p:grpSp>
        <p:nvGrpSpPr>
          <p:cNvPr id="35" name="组合 34"/>
          <p:cNvGrpSpPr/>
          <p:nvPr/>
        </p:nvGrpSpPr>
        <p:grpSpPr>
          <a:xfrm rot="21182164">
            <a:off x="1272751" y="1707653"/>
            <a:ext cx="2664297" cy="2160240"/>
            <a:chOff x="1619671" y="1707654"/>
            <a:chExt cx="2664297" cy="2160240"/>
          </a:xfrm>
        </p:grpSpPr>
        <p:sp>
          <p:nvSpPr>
            <p:cNvPr id="34" name="矩形 33"/>
            <p:cNvSpPr/>
            <p:nvPr/>
          </p:nvSpPr>
          <p:spPr>
            <a:xfrm>
              <a:off x="1619671" y="1707654"/>
              <a:ext cx="2664297" cy="2160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scene3d>
              <a:camera prst="perspectiveRelaxed">
                <a:rot lat="0" lon="0" rev="0"/>
              </a:camera>
              <a:lightRig dir="t" rig="threeP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pic>
          <p:nvPicPr>
            <p:cNvPr descr="全图.png" id="33" name="图片 3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733357" y="1822867"/>
              <a:ext cx="2436924" cy="1584000"/>
            </a:xfrm>
            <a:prstGeom prst="rect">
              <a:avLst/>
            </a:prstGeom>
            <a:effectLst/>
          </p:spPr>
        </p:pic>
      </p:grpSp>
      <p:grpSp>
        <p:nvGrpSpPr>
          <p:cNvPr id="37" name="组合 36"/>
          <p:cNvGrpSpPr/>
          <p:nvPr/>
        </p:nvGrpSpPr>
        <p:grpSpPr>
          <a:xfrm rot="347681">
            <a:off x="4795140" y="1712594"/>
            <a:ext cx="3060000" cy="2160240"/>
            <a:chOff x="4752019" y="1779630"/>
            <a:chExt cx="3060000" cy="2160240"/>
          </a:xfrm>
        </p:grpSpPr>
        <p:sp>
          <p:nvSpPr>
            <p:cNvPr id="36" name="矩形 35"/>
            <p:cNvSpPr/>
            <p:nvPr/>
          </p:nvSpPr>
          <p:spPr>
            <a:xfrm>
              <a:off x="4752019" y="1779630"/>
              <a:ext cx="3060000" cy="2160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bl" blurRad="50800" dir="189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pic>
          <p:nvPicPr>
            <p:cNvPr id="2050" name="Picture 2"/>
            <p:cNvPicPr>
              <a:picLocks noChangeArrowheads="1" noChangeAspect="1"/>
            </p:cNvPicPr>
            <p:nvPr/>
          </p:nvPicPr>
          <p:blipFill>
            <a:blip r:embed="rId6"/>
            <a:stretch>
              <a:fillRect/>
            </a:stretch>
          </p:blipFill>
          <p:spPr bwMode="auto">
            <a:xfrm>
              <a:off x="4874019" y="1923854"/>
              <a:ext cx="2816000" cy="1584000"/>
            </a:xfrm>
            <a:prstGeom prst="rect">
              <a:avLst/>
            </a:prstGeom>
            <a:noFill/>
            <a:ln w="9525">
              <a:noFill/>
              <a:miter lim="800000"/>
            </a:ln>
          </p:spPr>
        </p:pic>
      </p:grpSp>
      <p:sp>
        <p:nvSpPr>
          <p:cNvPr id="38" name="右箭头 37"/>
          <p:cNvSpPr/>
          <p:nvPr/>
        </p:nvSpPr>
        <p:spPr>
          <a:xfrm>
            <a:off x="4058179" y="2031690"/>
            <a:ext cx="635725" cy="395334"/>
          </a:xfrm>
          <a:prstGeom prst="rightArrow">
            <a:avLst/>
          </a:prstGeom>
          <a:noFill/>
          <a:ln w="15875">
            <a:solidFill>
              <a:schemeClr val="bg1">
                <a:alpha val="8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0" name="任意多边形 39"/>
          <p:cNvSpPr>
            <a:spLocks noChangeAspect="1"/>
          </p:cNvSpPr>
          <p:nvPr/>
        </p:nvSpPr>
        <p:spPr>
          <a:xfrm rot="21177184">
            <a:off x="1556932" y="1556252"/>
            <a:ext cx="1552865" cy="252000"/>
          </a:xfrm>
          <a:custGeom>
            <a:gdLst>
              <a:gd fmla="*/ 33337 w 2171700" name="connsiteX0"/>
              <a:gd fmla="*/ 0 h 352425" name="connsiteY0"/>
              <a:gd fmla="*/ 2128837 w 2171700" name="connsiteX1"/>
              <a:gd fmla="*/ 0 h 352425" name="connsiteY1"/>
              <a:gd fmla="*/ 2009775 w 2171700" name="connsiteX2"/>
              <a:gd fmla="*/ 61913 h 352425" name="connsiteY2"/>
              <a:gd fmla="*/ 2133600 w 2171700" name="connsiteX3"/>
              <a:gd fmla="*/ 128588 h 352425" name="connsiteY3"/>
              <a:gd fmla="*/ 1985962 w 2171700" name="connsiteX4"/>
              <a:gd fmla="*/ 185738 h 352425" name="connsiteY4"/>
              <a:gd fmla="*/ 2171700 w 2171700" name="connsiteX5"/>
              <a:gd fmla="*/ 261938 h 352425" name="connsiteY5"/>
              <a:gd fmla="*/ 2085975 w 2171700" name="connsiteX6"/>
              <a:gd fmla="*/ 309563 h 352425" name="connsiteY6"/>
              <a:gd fmla="*/ 2162175 w 2171700" name="connsiteX7"/>
              <a:gd fmla="*/ 352425 h 352425" name="connsiteY7"/>
              <a:gd fmla="*/ 38100 w 2171700" name="connsiteX8"/>
              <a:gd fmla="*/ 352425 h 352425" name="connsiteY8"/>
              <a:gd fmla="*/ 171450 w 2171700" name="connsiteX9"/>
              <a:gd fmla="*/ 309563 h 352425" name="connsiteY9"/>
              <a:gd fmla="*/ 80962 w 2171700" name="connsiteX10"/>
              <a:gd fmla="*/ 285750 h 352425" name="connsiteY10"/>
              <a:gd fmla="*/ 214312 w 2171700" name="connsiteX11"/>
              <a:gd fmla="*/ 233363 h 352425" name="connsiteY11"/>
              <a:gd fmla="*/ 57150 w 2171700" name="connsiteX12"/>
              <a:gd fmla="*/ 195263 h 352425" name="connsiteY12"/>
              <a:gd fmla="*/ 123825 w 2171700" name="connsiteX13"/>
              <a:gd fmla="*/ 147638 h 352425" name="connsiteY13"/>
              <a:gd fmla="*/ 0 w 2171700" name="connsiteX14"/>
              <a:gd fmla="*/ 104775 h 352425" name="connsiteY14"/>
              <a:gd fmla="*/ 104775 w 2171700" name="connsiteX15"/>
              <a:gd fmla="*/ 66675 h 352425" name="connsiteY15"/>
              <a:gd fmla="*/ 33337 w 2171700" name="connsiteX16"/>
              <a:gd fmla="*/ 0 h 352425" name="connsiteY1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b="b" l="l" r="r" t="t"/>
            <a:pathLst>
              <a:path h="352425" w="2171700">
                <a:moveTo>
                  <a:pt x="33337" y="0"/>
                </a:moveTo>
                <a:lnTo>
                  <a:pt x="2128837" y="0"/>
                </a:lnTo>
                <a:lnTo>
                  <a:pt x="2009775" y="61913"/>
                </a:lnTo>
                <a:lnTo>
                  <a:pt x="2133600" y="128588"/>
                </a:lnTo>
                <a:lnTo>
                  <a:pt x="1985962" y="185738"/>
                </a:lnTo>
                <a:lnTo>
                  <a:pt x="2171700" y="261938"/>
                </a:lnTo>
                <a:lnTo>
                  <a:pt x="2085975" y="309563"/>
                </a:lnTo>
                <a:lnTo>
                  <a:pt x="2162175" y="352425"/>
                </a:lnTo>
                <a:lnTo>
                  <a:pt x="38100" y="352425"/>
                </a:lnTo>
                <a:lnTo>
                  <a:pt x="171450" y="309563"/>
                </a:lnTo>
                <a:lnTo>
                  <a:pt x="80962" y="285750"/>
                </a:lnTo>
                <a:lnTo>
                  <a:pt x="214312" y="233363"/>
                </a:lnTo>
                <a:lnTo>
                  <a:pt x="57150" y="195263"/>
                </a:lnTo>
                <a:lnTo>
                  <a:pt x="123825" y="147638"/>
                </a:lnTo>
                <a:lnTo>
                  <a:pt x="0" y="104775"/>
                </a:lnTo>
                <a:lnTo>
                  <a:pt x="104775" y="66675"/>
                </a:lnTo>
                <a:lnTo>
                  <a:pt x="33337" y="0"/>
                </a:lnTo>
                <a:close/>
              </a:path>
            </a:pathLst>
          </a:custGeom>
          <a:solidFill>
            <a:srgbClr val="FFFF65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1" name="任意多边形 40"/>
          <p:cNvSpPr>
            <a:spLocks noChangeAspect="1"/>
          </p:cNvSpPr>
          <p:nvPr/>
        </p:nvSpPr>
        <p:spPr>
          <a:xfrm rot="377638">
            <a:off x="5733721" y="1581654"/>
            <a:ext cx="1552865" cy="252000"/>
          </a:xfrm>
          <a:custGeom>
            <a:gdLst>
              <a:gd fmla="*/ 33337 w 2171700" name="connsiteX0"/>
              <a:gd fmla="*/ 0 h 352425" name="connsiteY0"/>
              <a:gd fmla="*/ 2128837 w 2171700" name="connsiteX1"/>
              <a:gd fmla="*/ 0 h 352425" name="connsiteY1"/>
              <a:gd fmla="*/ 2009775 w 2171700" name="connsiteX2"/>
              <a:gd fmla="*/ 61913 h 352425" name="connsiteY2"/>
              <a:gd fmla="*/ 2133600 w 2171700" name="connsiteX3"/>
              <a:gd fmla="*/ 128588 h 352425" name="connsiteY3"/>
              <a:gd fmla="*/ 1985962 w 2171700" name="connsiteX4"/>
              <a:gd fmla="*/ 185738 h 352425" name="connsiteY4"/>
              <a:gd fmla="*/ 2171700 w 2171700" name="connsiteX5"/>
              <a:gd fmla="*/ 261938 h 352425" name="connsiteY5"/>
              <a:gd fmla="*/ 2085975 w 2171700" name="connsiteX6"/>
              <a:gd fmla="*/ 309563 h 352425" name="connsiteY6"/>
              <a:gd fmla="*/ 2162175 w 2171700" name="connsiteX7"/>
              <a:gd fmla="*/ 352425 h 352425" name="connsiteY7"/>
              <a:gd fmla="*/ 38100 w 2171700" name="connsiteX8"/>
              <a:gd fmla="*/ 352425 h 352425" name="connsiteY8"/>
              <a:gd fmla="*/ 171450 w 2171700" name="connsiteX9"/>
              <a:gd fmla="*/ 309563 h 352425" name="connsiteY9"/>
              <a:gd fmla="*/ 80962 w 2171700" name="connsiteX10"/>
              <a:gd fmla="*/ 285750 h 352425" name="connsiteY10"/>
              <a:gd fmla="*/ 214312 w 2171700" name="connsiteX11"/>
              <a:gd fmla="*/ 233363 h 352425" name="connsiteY11"/>
              <a:gd fmla="*/ 57150 w 2171700" name="connsiteX12"/>
              <a:gd fmla="*/ 195263 h 352425" name="connsiteY12"/>
              <a:gd fmla="*/ 123825 w 2171700" name="connsiteX13"/>
              <a:gd fmla="*/ 147638 h 352425" name="connsiteY13"/>
              <a:gd fmla="*/ 0 w 2171700" name="connsiteX14"/>
              <a:gd fmla="*/ 104775 h 352425" name="connsiteY14"/>
              <a:gd fmla="*/ 104775 w 2171700" name="connsiteX15"/>
              <a:gd fmla="*/ 66675 h 352425" name="connsiteY15"/>
              <a:gd fmla="*/ 33337 w 2171700" name="connsiteX16"/>
              <a:gd fmla="*/ 0 h 352425" name="connsiteY1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b="b" l="l" r="r" t="t"/>
            <a:pathLst>
              <a:path h="352425" w="2171700">
                <a:moveTo>
                  <a:pt x="33337" y="0"/>
                </a:moveTo>
                <a:lnTo>
                  <a:pt x="2128837" y="0"/>
                </a:lnTo>
                <a:lnTo>
                  <a:pt x="2009775" y="61913"/>
                </a:lnTo>
                <a:lnTo>
                  <a:pt x="2133600" y="128588"/>
                </a:lnTo>
                <a:lnTo>
                  <a:pt x="1985962" y="185738"/>
                </a:lnTo>
                <a:lnTo>
                  <a:pt x="2171700" y="261938"/>
                </a:lnTo>
                <a:lnTo>
                  <a:pt x="2085975" y="309563"/>
                </a:lnTo>
                <a:lnTo>
                  <a:pt x="2162175" y="352425"/>
                </a:lnTo>
                <a:lnTo>
                  <a:pt x="38100" y="352425"/>
                </a:lnTo>
                <a:lnTo>
                  <a:pt x="171450" y="309563"/>
                </a:lnTo>
                <a:lnTo>
                  <a:pt x="80962" y="285750"/>
                </a:lnTo>
                <a:lnTo>
                  <a:pt x="214312" y="233363"/>
                </a:lnTo>
                <a:lnTo>
                  <a:pt x="57150" y="195263"/>
                </a:lnTo>
                <a:lnTo>
                  <a:pt x="123825" y="147638"/>
                </a:lnTo>
                <a:lnTo>
                  <a:pt x="0" y="104775"/>
                </a:lnTo>
                <a:lnTo>
                  <a:pt x="104775" y="66675"/>
                </a:lnTo>
                <a:lnTo>
                  <a:pt x="33337" y="0"/>
                </a:lnTo>
                <a:close/>
              </a:path>
            </a:pathLst>
          </a:custGeom>
          <a:solidFill>
            <a:srgbClr val="FFFF65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descr="背景.jpg" id="2" name="图片 1"/>
          <p:cNvPicPr>
            <a:picLocks noChangeAspect="1"/>
          </p:cNvPicPr>
          <p:nvPr/>
        </p:nvPicPr>
        <p:blipFill>
          <a:blip r:embed="rId2"/>
          <a:srcRect b="7492" r="2304"/>
          <a:stretch>
            <a:fillRect/>
          </a:stretch>
        </p:blipFill>
        <p:spPr>
          <a:xfrm>
            <a:off x="-36512" y="0"/>
            <a:ext cx="9180512" cy="5143500"/>
          </a:xfrm>
          <a:prstGeom prst="rect">
            <a:avLst/>
          </a:prstGeom>
        </p:spPr>
      </p:pic>
      <p:pic>
        <p:nvPicPr>
          <p:cNvPr descr="黑板-空.png" id="3" name="图片 2"/>
          <p:cNvPicPr/>
          <p:nvPr/>
        </p:nvPicPr>
        <p:blipFill>
          <a:blip r:embed="rId3"/>
          <a:srcRect b="20641" l="23089" r="4833" t="4956"/>
          <a:stretch>
            <a:fillRect/>
          </a:stretch>
        </p:blipFill>
        <p:spPr>
          <a:xfrm>
            <a:off x="458595" y="571500"/>
            <a:ext cx="8226810" cy="4572000"/>
          </a:xfrm>
          <a:prstGeom prst="rect">
            <a:avLst/>
          </a:prstGeom>
        </p:spPr>
      </p:pic>
      <p:pic>
        <p:nvPicPr>
          <p:cNvPr descr="叶子.png" id="4" name="图片 3"/>
          <p:cNvPicPr>
            <a:picLocks noChangeAspect="1"/>
          </p:cNvPicPr>
          <p:nvPr/>
        </p:nvPicPr>
        <p:blipFill>
          <a:blip r:embed="rId4"/>
          <a:srcRect b="60821" l="54369"/>
          <a:stretch>
            <a:fillRect/>
          </a:stretch>
        </p:blipFill>
        <p:spPr>
          <a:xfrm>
            <a:off x="6084168" y="0"/>
            <a:ext cx="3059832" cy="1707654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763704" y="125219"/>
            <a:ext cx="1554480" cy="640080"/>
          </a:xfrm>
          <a:prstGeom prst="rect">
            <a:avLst/>
          </a:prstGeom>
          <a:noFill/>
        </p:spPr>
        <p:txBody>
          <a:bodyPr bIns="45720" lIns="91440" rIns="91440" tIns="45720" wrap="none">
            <a:spAutoFit/>
          </a:bodyPr>
          <a:lstStyle/>
          <a:p>
            <a:r>
              <a:rPr altLang="en-US" b="1" lang="zh-CN" smtClean="0" sz="3600">
                <a:ln cmpd="sng" w="17780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algn="tl" blurRad="50800" rotWithShape="0">
                    <a:srgbClr val="000000"/>
                  </a:outerShdw>
                </a:effectLst>
                <a:latin charset="-122" pitchFamily="34" typeface="微软雅黑"/>
                <a:ea charset="-122" pitchFamily="34" typeface="微软雅黑"/>
              </a:rPr>
              <a:t>内容页</a:t>
            </a:r>
          </a:p>
        </p:txBody>
      </p:sp>
      <p:grpSp>
        <p:nvGrpSpPr>
          <p:cNvPr id="34" name="组合 33"/>
          <p:cNvGrpSpPr/>
          <p:nvPr/>
        </p:nvGrpSpPr>
        <p:grpSpPr>
          <a:xfrm>
            <a:off x="1619672" y="1822053"/>
            <a:ext cx="5832648" cy="461665"/>
            <a:chOff x="1619672" y="1822053"/>
            <a:chExt cx="5832648" cy="461665"/>
          </a:xfrm>
        </p:grpSpPr>
        <p:sp>
          <p:nvSpPr>
            <p:cNvPr id="19" name="TextBox 18"/>
            <p:cNvSpPr txBox="1"/>
            <p:nvPr/>
          </p:nvSpPr>
          <p:spPr>
            <a:xfrm>
              <a:off x="1871700" y="1822053"/>
              <a:ext cx="5580620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mtClean="0" sz="2400">
                  <a:solidFill>
                    <a:srgbClr val="FF99FF"/>
                  </a:solidFill>
                  <a:latin charset="-122" pitchFamily="34" typeface="微软雅黑"/>
                  <a:ea charset="-122" pitchFamily="34" typeface="微软雅黑"/>
                </a:rPr>
                <a:t>内容内容内容内容内容内容内容内容</a:t>
              </a:r>
            </a:p>
          </p:txBody>
        </p:sp>
        <p:sp>
          <p:nvSpPr>
            <p:cNvPr id="33" name="椭圆 32"/>
            <p:cNvSpPr>
              <a:spLocks noChangeAspect="1"/>
            </p:cNvSpPr>
            <p:nvPr/>
          </p:nvSpPr>
          <p:spPr>
            <a:xfrm>
              <a:off x="1619672" y="1959710"/>
              <a:ext cx="252000" cy="252000"/>
            </a:xfrm>
            <a:prstGeom prst="ellipse">
              <a:avLst/>
            </a:prstGeom>
            <a:solidFill>
              <a:srgbClr val="FF99FF"/>
            </a:solidFill>
            <a:ln>
              <a:noFill/>
            </a:ln>
            <a:effectLst>
              <a:outerShdw algn="tl" blurRad="50800" dir="2700000" dist="50800" rotWithShape="0">
                <a:schemeClr val="tx1">
                  <a:alpha val="50000"/>
                </a:schemeClr>
              </a:outerShdw>
            </a:effectLst>
            <a:scene3d>
              <a:camera prst="orthographicFront"/>
              <a:lightRig dir="t" rig="threePt"/>
            </a:scene3d>
            <a:sp3d extrusionH="76200">
              <a:bevelT w="228600"/>
              <a:extrusionClr>
                <a:srgbClr val="808080"/>
              </a:extrusionClr>
              <a:contourClr>
                <a:srgbClr val="FF2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35" name="组合 34"/>
          <p:cNvGrpSpPr/>
          <p:nvPr/>
        </p:nvGrpSpPr>
        <p:grpSpPr>
          <a:xfrm>
            <a:off x="1619672" y="2571750"/>
            <a:ext cx="5832648" cy="461665"/>
            <a:chOff x="1619672" y="1822053"/>
            <a:chExt cx="5832648" cy="461665"/>
          </a:xfrm>
        </p:grpSpPr>
        <p:sp>
          <p:nvSpPr>
            <p:cNvPr id="36" name="TextBox 35"/>
            <p:cNvSpPr txBox="1"/>
            <p:nvPr/>
          </p:nvSpPr>
          <p:spPr>
            <a:xfrm>
              <a:off x="1871700" y="1822053"/>
              <a:ext cx="5580620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mtClean="0" sz="2400">
                  <a:solidFill>
                    <a:srgbClr val="FFFF99"/>
                  </a:solidFill>
                  <a:latin charset="-122" pitchFamily="34" typeface="微软雅黑"/>
                  <a:ea charset="-122" pitchFamily="34" typeface="微软雅黑"/>
                </a:rPr>
                <a:t>内容内容内容内容内容内容内容内容</a:t>
              </a:r>
            </a:p>
          </p:txBody>
        </p:sp>
        <p:sp>
          <p:nvSpPr>
            <p:cNvPr id="37" name="椭圆 36"/>
            <p:cNvSpPr>
              <a:spLocks noChangeAspect="1"/>
            </p:cNvSpPr>
            <p:nvPr/>
          </p:nvSpPr>
          <p:spPr>
            <a:xfrm>
              <a:off x="1619672" y="1972121"/>
              <a:ext cx="252000" cy="252000"/>
            </a:xfrm>
            <a:prstGeom prst="ellipse">
              <a:avLst/>
            </a:prstGeom>
            <a:solidFill>
              <a:srgbClr val="FFFF99"/>
            </a:solidFill>
            <a:ln>
              <a:noFill/>
            </a:ln>
            <a:effectLst>
              <a:outerShdw algn="tl" blurRad="50800" dir="2700000" dist="50800" rotWithShape="0">
                <a:schemeClr val="tx1">
                  <a:alpha val="50000"/>
                </a:schemeClr>
              </a:outerShdw>
            </a:effectLst>
            <a:scene3d>
              <a:camera prst="orthographicFront"/>
              <a:lightRig dir="t" rig="threePt"/>
            </a:scene3d>
            <a:sp3d extrusionH="76200">
              <a:bevelT w="228600"/>
              <a:extrusionClr>
                <a:srgbClr val="808080"/>
              </a:extrusionClr>
              <a:contourClr>
                <a:srgbClr val="FF2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38" name="组合 37"/>
          <p:cNvGrpSpPr/>
          <p:nvPr/>
        </p:nvGrpSpPr>
        <p:grpSpPr>
          <a:xfrm>
            <a:off x="1619672" y="3292475"/>
            <a:ext cx="5832648" cy="461665"/>
            <a:chOff x="1619672" y="1822053"/>
            <a:chExt cx="5832648" cy="461665"/>
          </a:xfrm>
        </p:grpSpPr>
        <p:sp>
          <p:nvSpPr>
            <p:cNvPr id="39" name="TextBox 38"/>
            <p:cNvSpPr txBox="1"/>
            <p:nvPr/>
          </p:nvSpPr>
          <p:spPr>
            <a:xfrm>
              <a:off x="1871700" y="1822053"/>
              <a:ext cx="5580620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mtClean="0" sz="2400">
                  <a:solidFill>
                    <a:srgbClr val="66CCFF"/>
                  </a:solidFill>
                  <a:latin charset="-122" pitchFamily="34" typeface="微软雅黑"/>
                  <a:ea charset="-122" pitchFamily="34" typeface="微软雅黑"/>
                </a:rPr>
                <a:t>内容内容内容内容内容内容内容内容</a:t>
              </a:r>
            </a:p>
          </p:txBody>
        </p:sp>
        <p:sp>
          <p:nvSpPr>
            <p:cNvPr id="40" name="椭圆 39"/>
            <p:cNvSpPr>
              <a:spLocks noChangeAspect="1"/>
            </p:cNvSpPr>
            <p:nvPr/>
          </p:nvSpPr>
          <p:spPr>
            <a:xfrm>
              <a:off x="1619672" y="1971476"/>
              <a:ext cx="252000" cy="252000"/>
            </a:xfrm>
            <a:prstGeom prst="ellipse">
              <a:avLst/>
            </a:prstGeom>
            <a:solidFill>
              <a:srgbClr val="66CCFF"/>
            </a:solidFill>
            <a:ln>
              <a:noFill/>
            </a:ln>
            <a:effectLst>
              <a:outerShdw algn="tl" blurRad="50800" dir="2700000" dist="50800" rotWithShape="0">
                <a:schemeClr val="tx1">
                  <a:alpha val="50000"/>
                </a:schemeClr>
              </a:outerShdw>
            </a:effectLst>
            <a:scene3d>
              <a:camera prst="orthographicFront"/>
              <a:lightRig dir="t" rig="threePt"/>
            </a:scene3d>
            <a:sp3d extrusionH="76200">
              <a:bevelT w="228600"/>
              <a:extrusionClr>
                <a:srgbClr val="808080"/>
              </a:extrusionClr>
              <a:contourClr>
                <a:srgbClr val="FF2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</p:spTree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descr="背景.jpg" id="4" name="图片 3"/>
          <p:cNvPicPr>
            <a:picLocks noChangeAspect="1"/>
          </p:cNvPicPr>
          <p:nvPr/>
        </p:nvPicPr>
        <p:blipFill>
          <a:blip r:embed="rId2"/>
          <a:srcRect b="7492" r="2304"/>
          <a:stretch>
            <a:fillRect/>
          </a:stretch>
        </p:blipFill>
        <p:spPr>
          <a:xfrm>
            <a:off x="-36512" y="0"/>
            <a:ext cx="9180512" cy="5143500"/>
          </a:xfrm>
          <a:prstGeom prst="rect">
            <a:avLst/>
          </a:prstGeom>
        </p:spPr>
      </p:pic>
      <p:pic>
        <p:nvPicPr>
          <p:cNvPr descr="黑板-空.png" id="6" name="图片 5"/>
          <p:cNvPicPr>
            <a:picLocks noChangeAspect="1"/>
          </p:cNvPicPr>
          <p:nvPr/>
        </p:nvPicPr>
        <p:blipFill>
          <a:blip r:embed="rId3"/>
          <a:srcRect b="17785" l="19395" t="4956"/>
          <a:stretch>
            <a:fillRect/>
          </a:stretch>
        </p:blipFill>
        <p:spPr>
          <a:xfrm>
            <a:off x="269776" y="23895"/>
            <a:ext cx="8604449" cy="4580157"/>
          </a:xfrm>
          <a:prstGeom prst="rect">
            <a:avLst/>
          </a:prstGeom>
        </p:spPr>
      </p:pic>
      <p:pic>
        <p:nvPicPr>
          <p:cNvPr descr="叶子.png" id="8" name="图片 7"/>
          <p:cNvPicPr>
            <a:picLocks noChangeAspect="1"/>
          </p:cNvPicPr>
          <p:nvPr/>
        </p:nvPicPr>
        <p:blipFill>
          <a:blip r:embed="rId4"/>
          <a:srcRect b="60821" l="54369"/>
          <a:stretch>
            <a:fillRect/>
          </a:stretch>
        </p:blipFill>
        <p:spPr>
          <a:xfrm>
            <a:off x="6084168" y="0"/>
            <a:ext cx="3059832" cy="1707654"/>
          </a:xfrm>
          <a:prstGeom prst="rect">
            <a:avLst/>
          </a:prstGeom>
        </p:spPr>
      </p:pic>
      <p:pic>
        <p:nvPicPr>
          <p:cNvPr descr="桌子.png" id="16" name="图片 15"/>
          <p:cNvPicPr>
            <a:picLocks noChangeAspect="1"/>
          </p:cNvPicPr>
          <p:nvPr/>
        </p:nvPicPr>
        <p:blipFill>
          <a:blip r:embed="rId5"/>
          <a:srcRect r="40938" t="80530"/>
          <a:stretch>
            <a:fillRect/>
          </a:stretch>
        </p:blipFill>
        <p:spPr>
          <a:xfrm>
            <a:off x="-36512" y="4294870"/>
            <a:ext cx="3960440" cy="848630"/>
          </a:xfrm>
          <a:prstGeom prst="rect">
            <a:avLst/>
          </a:prstGeom>
        </p:spPr>
      </p:pic>
      <p:pic>
        <p:nvPicPr>
          <p:cNvPr descr="粉笔画.png" id="17" name="图片 16"/>
          <p:cNvPicPr>
            <a:picLocks noChangeAspect="1"/>
          </p:cNvPicPr>
          <p:nvPr/>
        </p:nvPicPr>
        <p:blipFill>
          <a:blip r:embed="rId6"/>
          <a:srcRect b="17915" l="49934" t="39179"/>
          <a:stretch>
            <a:fillRect/>
          </a:stretch>
        </p:blipFill>
        <p:spPr>
          <a:xfrm>
            <a:off x="5184068" y="2537826"/>
            <a:ext cx="3357242" cy="1870128"/>
          </a:xfrm>
          <a:prstGeom prst="rect">
            <a:avLst/>
          </a:prstGeom>
        </p:spPr>
      </p:pic>
      <p:pic>
        <p:nvPicPr>
          <p:cNvPr descr="书本.png" id="12" name="图片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1540" y="4011910"/>
            <a:ext cx="1053034" cy="900000"/>
          </a:xfrm>
          <a:prstGeom prst="rect">
            <a:avLst/>
          </a:prstGeom>
        </p:spPr>
      </p:pic>
      <p:pic>
        <p:nvPicPr>
          <p:cNvPr descr="钟.PNG" id="15" name="图片 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862386" y="4272318"/>
            <a:ext cx="536449" cy="512065"/>
          </a:xfrm>
          <a:prstGeom prst="rect">
            <a:avLst/>
          </a:prstGeom>
        </p:spPr>
      </p:pic>
      <p:pic>
        <p:nvPicPr>
          <p:cNvPr descr="铅笔筒.PNG" id="11" name="图片 1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420426" y="4031525"/>
            <a:ext cx="710185" cy="768098"/>
          </a:xfrm>
          <a:prstGeom prst="rect">
            <a:avLst/>
          </a:prstGeom>
        </p:spPr>
      </p:pic>
      <p:pic>
        <p:nvPicPr>
          <p:cNvPr descr="眼镜.PNG" id="14" name="图片 1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598136" y="4658383"/>
            <a:ext cx="546415" cy="252000"/>
          </a:xfrm>
          <a:prstGeom prst="rect">
            <a:avLst/>
          </a:prstGeom>
        </p:spPr>
      </p:pic>
      <p:sp>
        <p:nvSpPr>
          <p:cNvPr id="21" name="矩形 20"/>
          <p:cNvSpPr/>
          <p:nvPr/>
        </p:nvSpPr>
        <p:spPr>
          <a:xfrm rot="20036968">
            <a:off x="5598094" y="1095718"/>
            <a:ext cx="1365567" cy="3352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lang="en-US" smtClean="0" sz="1600">
                <a:solidFill>
                  <a:schemeClr val="bg1">
                    <a:lumMod val="75000"/>
                  </a:schemeClr>
                </a:solidFill>
                <a:latin charset="0" pitchFamily="34" typeface="Arial"/>
                <a:cs charset="0" pitchFamily="34" typeface="Arial"/>
              </a:rPr>
              <a:t>THANK YOU!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427984" y="2823778"/>
            <a:ext cx="2130422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altLang="en-US" lang="zh-CN" smtClean="0">
                <a:solidFill>
                  <a:schemeClr val="bg1">
                    <a:lumMod val="75000"/>
                  </a:schemeClr>
                </a:solidFill>
                <a:latin charset="-122" pitchFamily="65" typeface="方正毡笔黑简体"/>
                <a:ea charset="-122" pitchFamily="65" typeface="方正毡笔黑简体"/>
              </a:rPr>
              <a:t>主讲：优页PPT</a:t>
            </a:r>
          </a:p>
        </p:txBody>
      </p:sp>
      <p:grpSp>
        <p:nvGrpSpPr>
          <p:cNvPr id="2" name="组合 27"/>
          <p:cNvGrpSpPr/>
          <p:nvPr/>
        </p:nvGrpSpPr>
        <p:grpSpPr>
          <a:xfrm>
            <a:off x="728490" y="483518"/>
            <a:ext cx="1704075" cy="840074"/>
            <a:chOff x="728490" y="483518"/>
            <a:chExt cx="1704075" cy="840074"/>
          </a:xfrm>
        </p:grpSpPr>
        <p:pic>
          <p:nvPicPr>
            <p:cNvPr descr="贴贴子4张（空）.png" id="13" name="图片 12"/>
            <p:cNvPicPr>
              <a:picLocks noChangeAspect="1"/>
            </p:cNvPicPr>
            <p:nvPr/>
          </p:nvPicPr>
          <p:blipFill>
            <a:blip r:embed="rId11"/>
            <a:srcRect b="52860" r="77449" t="33018"/>
            <a:stretch>
              <a:fillRect/>
            </a:stretch>
          </p:blipFill>
          <p:spPr>
            <a:xfrm>
              <a:off x="728490" y="483518"/>
              <a:ext cx="1512168" cy="615496"/>
            </a:xfrm>
            <a:prstGeom prst="rect">
              <a:avLst/>
            </a:prstGeom>
          </p:spPr>
        </p:pic>
        <p:sp>
          <p:nvSpPr>
            <p:cNvPr id="24" name="TextBox 23"/>
            <p:cNvSpPr txBox="1"/>
            <p:nvPr/>
          </p:nvSpPr>
          <p:spPr>
            <a:xfrm>
              <a:off x="1187624" y="731480"/>
              <a:ext cx="352180" cy="396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2000">
                  <a:latin charset="-122" pitchFamily="34" typeface="微软雅黑"/>
                  <a:ea charset="-122" pitchFamily="34" typeface="微软雅黑"/>
                </a:rPr>
                <a:t>D</a:t>
              </a:r>
            </a:p>
          </p:txBody>
        </p:sp>
        <p:pic>
          <p:nvPicPr>
            <p:cNvPr descr="贴贴子4张（空）.png" id="25" name="图片 24"/>
            <p:cNvPicPr/>
            <p:nvPr/>
          </p:nvPicPr>
          <p:blipFill>
            <a:blip r:embed="rId11"/>
            <a:srcRect b="38897" l="6702" r="86794" t="47905"/>
            <a:stretch>
              <a:fillRect/>
            </a:stretch>
          </p:blipFill>
          <p:spPr>
            <a:xfrm rot="-180000">
              <a:off x="2000565" y="731480"/>
              <a:ext cx="432000" cy="592112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 rot="599039">
              <a:off x="1667857" y="740013"/>
              <a:ext cx="352180" cy="396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2000">
                  <a:latin charset="-122" pitchFamily="34" typeface="微软雅黑"/>
                  <a:ea charset="-122" pitchFamily="34" typeface="微软雅黑"/>
                </a:rPr>
                <a:t>I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 rot="20890714">
              <a:off x="2046258" y="735693"/>
              <a:ext cx="352180" cy="396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2000">
                  <a:latin charset="-122" pitchFamily="34" typeface="微软雅黑"/>
                  <a:ea charset="-122" pitchFamily="34" typeface="微软雅黑"/>
                </a:rPr>
                <a:t>Y</a:t>
              </a:r>
            </a:p>
          </p:txBody>
        </p:sp>
      </p:grpSp>
      <p:pic>
        <p:nvPicPr>
          <p:cNvPr id="3075" name="Picture 3"/>
          <p:cNvPicPr>
            <a:picLocks noChangeArrowheads="1" noChangeAspect="1"/>
          </p:cNvPicPr>
          <p:nvPr/>
        </p:nvPicPr>
        <p:blipFill>
          <a:blip r:embed="rId12">
            <a:clrChange>
              <a:clrFrom>
                <a:srgbClr val="F5F5F2">
                  <a:alpha val="80000"/>
                </a:srgbClr>
              </a:clrFrom>
              <a:clrTo>
                <a:srgbClr val="F5F5F2">
                  <a:alpha val="0"/>
                </a:srgbClr>
              </a:clrTo>
            </a:clrChange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artisticPastelsSmooth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 bwMode="auto">
          <a:xfrm rot="21163560">
            <a:off x="2769985" y="1418251"/>
            <a:ext cx="3498850" cy="9017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</p:pic>
    </p:spTree>
  </p:cSld>
  <p:clrMapOvr>
    <a:masterClrMapping/>
  </p:clrMapOvr>
  <p:transition/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p:transition/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黑板组合">
      <a:majorFont>
        <a:latin typeface="Informal Roman"/>
        <a:ea typeface="方正毡笔黑简体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rtlCol="0" wrap="square">
        <a:spAutoFit/>
      </a:bodyPr>
      <a:lstStyle>
        <a:defPPr>
          <a:defRPr dirty="0" smtClean="0" sz="2400">
            <a:solidFill>
              <a:schemeClr val="bg1">
                <a:lumMod val="95000"/>
              </a:schemeClr>
            </a:solidFill>
            <a:latin charset="-122" pitchFamily="34" typeface="微软雅黑"/>
            <a:ea charset="-122" pitchFamily="34" typeface="微软雅黑"/>
          </a:defRPr>
        </a:defPPr>
      </a:lstStyle>
    </a:txDef>
  </a:objectDefaults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4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On-screen Show (16:9)</PresentationFormat>
  <Paragraphs>46</Paragraphs>
  <Slides>11</Slides>
  <Notes>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baseType="lpstr" size="19">
      <vt:lpstr>Arial</vt:lpstr>
      <vt:lpstr>Informal Roman</vt:lpstr>
      <vt:lpstr>方正毡笔黑简体</vt:lpstr>
      <vt:lpstr>微软雅黑</vt:lpstr>
      <vt:lpstr>Calibri Light</vt:lpstr>
      <vt:lpstr>Calibri</vt:lpstr>
      <vt:lpstr>Indeal Pro 1.23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2021-08-22T11:49:30Z</dcterms:created>
  <cp:lastPrinted>2021-08-22T11:49:30Z</cp:lastPrinted>
  <dcterms:modified xsi:type="dcterms:W3CDTF">2021-08-22T05:36:14Z</dcterms:modified>
  <cp:revision>1</cp:revision>
</cp:coreProperties>
</file>