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howSpecialPlsOnTitleSld="0" autoCompressPictures="0">
  <p:sldMasterIdLst>
    <p:sldMasterId id="2147483840" r:id="rId1"/>
  </p:sldMasterIdLst>
  <p:notesMasterIdLst>
    <p:notesMasterId r:id="rId2"/>
  </p:notesMasterIdLst>
  <p:sldIdLst>
    <p:sldId id="257" r:id="rId3"/>
    <p:sldId id="256" r:id="rId4"/>
    <p:sldId id="260" r:id="rId5"/>
    <p:sldId id="262" r:id="rId6"/>
    <p:sldId id="263" r:id="rId7"/>
    <p:sldId id="264" r:id="rId8"/>
    <p:sldId id="259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1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notesMasters/notesMaster1.xml" Type="http://schemas.openxmlformats.org/officeDocument/2006/relationships/notes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0B2B-F866-4703-838A-39C47643C4B4}" type="datetimeFigureOut">
              <a:rPr lang="zh-CN" altLang="en-US" smtClean="0"/>
              <a:t>2013/6/3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C4F5F-0ECC-4C29-ACFC-0B082946B5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6361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标题 3"/>
          <p:cNvSpPr>
            <a:spLocks noGrp="1"/>
          </p:cNvSpPr>
          <p:nvPr>
            <p:ph type="ctrTitle" hasCustomPrompt="1"/>
          </p:nvPr>
        </p:nvSpPr>
        <p:spPr>
          <a:xfrm>
            <a:off x="1865755" y="2481067"/>
            <a:ext cx="9440034" cy="182880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单击输入标题</a:t>
            </a:r>
            <a:endParaRPr lang="zh-CN" altLang="en-US"/>
          </a:p>
        </p:txBody>
      </p:sp>
      <p:sp>
        <p:nvSpPr>
          <p:cNvPr id="8" name="副标题 4"/>
          <p:cNvSpPr>
            <a:spLocks noGrp="1"/>
          </p:cNvSpPr>
          <p:nvPr>
            <p:ph type="subTitle" idx="1" hasCustomPrompt="1"/>
          </p:nvPr>
        </p:nvSpPr>
        <p:spPr>
          <a:xfrm>
            <a:off x="1865755" y="4501103"/>
            <a:ext cx="9440034" cy="1049867"/>
          </a:xfrm>
        </p:spPr>
        <p:txBody>
          <a:bodyPr>
            <a:normAutofit/>
          </a:bodyPr>
          <a:lstStyle>
            <a:lvl1pPr marL="36900" indent="0" algn="r"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单击输入副标题</a:t>
            </a:r>
            <a:endParaRPr lang="en-US" altLang="zh-CN" smtClean="0"/>
          </a:p>
        </p:txBody>
      </p:sp>
      <p:sp>
        <p:nvSpPr>
          <p:cNvPr id="9" name="绿"/>
          <p:cNvSpPr/>
          <p:nvPr userDrawn="1"/>
        </p:nvSpPr>
        <p:spPr>
          <a:xfrm rot="-2400000">
            <a:off x="-1620000" y="-1508713"/>
            <a:ext cx="3240000" cy="4320000"/>
          </a:xfrm>
          <a:prstGeom prst="rect">
            <a:avLst/>
          </a:prstGeom>
          <a:solidFill>
            <a:srgbClr val="0291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黄"/>
          <p:cNvSpPr/>
          <p:nvPr userDrawn="1"/>
        </p:nvSpPr>
        <p:spPr>
          <a:xfrm rot="-1800000">
            <a:off x="-1620000" y="-1534349"/>
            <a:ext cx="3240000" cy="4320000"/>
          </a:xfrm>
          <a:prstGeom prst="rect">
            <a:avLst/>
          </a:prstGeom>
          <a:solidFill>
            <a:srgbClr val="FFF30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蓝"/>
          <p:cNvSpPr/>
          <p:nvPr userDrawn="1"/>
        </p:nvSpPr>
        <p:spPr>
          <a:xfrm rot="-1200000">
            <a:off x="-1620000" y="-1559985"/>
            <a:ext cx="3240000" cy="4320000"/>
          </a:xfrm>
          <a:prstGeom prst="rect">
            <a:avLst/>
          </a:prstGeom>
          <a:solidFill>
            <a:srgbClr val="0093D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红"/>
          <p:cNvSpPr/>
          <p:nvPr userDrawn="1"/>
        </p:nvSpPr>
        <p:spPr>
          <a:xfrm rot="-600000">
            <a:off x="-1620000" y="-1534349"/>
            <a:ext cx="3240000" cy="4320000"/>
          </a:xfrm>
          <a:prstGeom prst="rect">
            <a:avLst/>
          </a:prstGeom>
          <a:solidFill>
            <a:srgbClr val="DB2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 userDrawn="1"/>
        </p:nvGrpSpPr>
        <p:grpSpPr>
          <a:xfrm>
            <a:off x="-22957" y="4331160"/>
            <a:ext cx="12204377" cy="156751"/>
            <a:chOff x="-22957" y="4331160"/>
            <a:chExt cx="12204377" cy="156751"/>
          </a:xfrm>
        </p:grpSpPr>
        <p:sp>
          <p:nvSpPr>
            <p:cNvPr id="14" name="绿"/>
            <p:cNvSpPr/>
            <p:nvPr/>
          </p:nvSpPr>
          <p:spPr>
            <a:xfrm rot="10800000">
              <a:off x="-22957" y="4331160"/>
              <a:ext cx="3049200" cy="156751"/>
            </a:xfrm>
            <a:prstGeom prst="rect">
              <a:avLst/>
            </a:prstGeom>
            <a:solidFill>
              <a:srgbClr val="02914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黄"/>
            <p:cNvSpPr/>
            <p:nvPr/>
          </p:nvSpPr>
          <p:spPr>
            <a:xfrm rot="10800000">
              <a:off x="3028768" y="4331160"/>
              <a:ext cx="3049200" cy="156751"/>
            </a:xfrm>
            <a:prstGeom prst="rect">
              <a:avLst/>
            </a:prstGeom>
            <a:solidFill>
              <a:srgbClr val="FFF30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蓝"/>
            <p:cNvSpPr/>
            <p:nvPr/>
          </p:nvSpPr>
          <p:spPr>
            <a:xfrm rot="10800000">
              <a:off x="6080494" y="4331160"/>
              <a:ext cx="3049200" cy="156751"/>
            </a:xfrm>
            <a:prstGeom prst="rect">
              <a:avLst/>
            </a:prstGeom>
            <a:solidFill>
              <a:srgbClr val="0093DE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红"/>
            <p:cNvSpPr/>
            <p:nvPr/>
          </p:nvSpPr>
          <p:spPr>
            <a:xfrm rot="10800000">
              <a:off x="9132220" y="4331160"/>
              <a:ext cx="3049200" cy="156751"/>
            </a:xfrm>
            <a:prstGeom prst="rect">
              <a:avLst/>
            </a:prstGeom>
            <a:solidFill>
              <a:srgbClr val="DB251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绿"/>
          <p:cNvSpPr/>
          <p:nvPr/>
        </p:nvSpPr>
        <p:spPr>
          <a:xfrm rot="10800000">
            <a:off x="-22957" y="4331160"/>
            <a:ext cx="3049200" cy="156751"/>
          </a:xfrm>
          <a:prstGeom prst="rect">
            <a:avLst/>
          </a:prstGeom>
          <a:solidFill>
            <a:srgbClr val="0291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黄"/>
          <p:cNvSpPr/>
          <p:nvPr/>
        </p:nvSpPr>
        <p:spPr>
          <a:xfrm rot="10800000">
            <a:off x="3028768" y="4331160"/>
            <a:ext cx="3049200" cy="156751"/>
          </a:xfrm>
          <a:prstGeom prst="rect">
            <a:avLst/>
          </a:prstGeom>
          <a:solidFill>
            <a:srgbClr val="FFF30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蓝"/>
          <p:cNvSpPr/>
          <p:nvPr/>
        </p:nvSpPr>
        <p:spPr>
          <a:xfrm rot="10800000">
            <a:off x="6080494" y="4331160"/>
            <a:ext cx="3049200" cy="156751"/>
          </a:xfrm>
          <a:prstGeom prst="rect">
            <a:avLst/>
          </a:prstGeom>
          <a:solidFill>
            <a:srgbClr val="0093D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红"/>
          <p:cNvSpPr/>
          <p:nvPr/>
        </p:nvSpPr>
        <p:spPr>
          <a:xfrm rot="10800000">
            <a:off x="9132220" y="4331160"/>
            <a:ext cx="3049200" cy="156751"/>
          </a:xfrm>
          <a:prstGeom prst="rect">
            <a:avLst/>
          </a:prstGeom>
          <a:solidFill>
            <a:srgbClr val="DB2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 userDrawn="1"/>
        </p:nvSpPr>
        <p:spPr>
          <a:xfrm>
            <a:off x="199853" y="3281748"/>
            <a:ext cx="972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accato222 BT" panose="03090702030407020403" pitchFamily="66" charset="0"/>
              </a:rPr>
              <a:t>01</a:t>
            </a:r>
            <a:endParaRPr lang="zh-CN" alt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accato222 BT" panose="03090702030407020403" pitchFamily="66" charset="0"/>
            </a:endParaRPr>
          </a:p>
        </p:txBody>
      </p:sp>
      <p:sp>
        <p:nvSpPr>
          <p:cNvPr id="17" name="文本框 16"/>
          <p:cNvSpPr txBox="1"/>
          <p:nvPr userDrawn="1"/>
        </p:nvSpPr>
        <p:spPr>
          <a:xfrm>
            <a:off x="3254105" y="3281748"/>
            <a:ext cx="972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accato222 BT" panose="03090702030407020403" pitchFamily="66" charset="0"/>
              </a:rPr>
              <a:t>02</a:t>
            </a:r>
            <a:endParaRPr lang="zh-CN" alt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accato222 BT" panose="03090702030407020403" pitchFamily="66" charset="0"/>
            </a:endParaRPr>
          </a:p>
        </p:txBody>
      </p:sp>
      <p:sp>
        <p:nvSpPr>
          <p:cNvPr id="18" name="文本框 17"/>
          <p:cNvSpPr txBox="1"/>
          <p:nvPr userDrawn="1"/>
        </p:nvSpPr>
        <p:spPr>
          <a:xfrm>
            <a:off x="6265206" y="3281748"/>
            <a:ext cx="972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accato222 BT" panose="03090702030407020403" pitchFamily="66" charset="0"/>
              </a:rPr>
              <a:t>03</a:t>
            </a:r>
            <a:endParaRPr lang="zh-CN" alt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accato222 BT" panose="03090702030407020403" pitchFamily="66" charset="0"/>
            </a:endParaRPr>
          </a:p>
        </p:txBody>
      </p:sp>
      <p:sp>
        <p:nvSpPr>
          <p:cNvPr id="19" name="文本框 18"/>
          <p:cNvSpPr txBox="1"/>
          <p:nvPr userDrawn="1"/>
        </p:nvSpPr>
        <p:spPr>
          <a:xfrm>
            <a:off x="9333456" y="3281748"/>
            <a:ext cx="972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accato222 BT" panose="03090702030407020403" pitchFamily="66" charset="0"/>
              </a:rPr>
              <a:t>04</a:t>
            </a:r>
            <a:endParaRPr lang="zh-CN" alt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accato222 BT" panose="03090702030407020403" pitchFamily="66" charset="0"/>
            </a:endParaRPr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10" hasCustomPrompt="1"/>
          </p:nvPr>
        </p:nvSpPr>
        <p:spPr>
          <a:xfrm>
            <a:off x="1171575" y="2857500"/>
            <a:ext cx="1854200" cy="1454150"/>
          </a:xfrm>
        </p:spPr>
        <p:txBody>
          <a:bodyPr anchor="b">
            <a:normAutofit/>
          </a:bodyPr>
          <a:lstStyle>
            <a:lvl1pPr marL="36900" indent="0">
              <a:buNone/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标题</a:t>
            </a:r>
            <a:endParaRPr lang="zh-CN" altLang="en-US"/>
          </a:p>
        </p:txBody>
      </p:sp>
      <p:sp>
        <p:nvSpPr>
          <p:cNvPr id="22" name="文本占位符 20"/>
          <p:cNvSpPr>
            <a:spLocks noGrp="1"/>
          </p:cNvSpPr>
          <p:nvPr>
            <p:ph type="body" sz="quarter" idx="11" hasCustomPrompt="1"/>
          </p:nvPr>
        </p:nvSpPr>
        <p:spPr>
          <a:xfrm>
            <a:off x="4219314" y="2857500"/>
            <a:ext cx="1854200" cy="1454150"/>
          </a:xfrm>
        </p:spPr>
        <p:txBody>
          <a:bodyPr anchor="b">
            <a:normAutofit/>
          </a:bodyPr>
          <a:lstStyle>
            <a:lvl1pPr marL="36900" indent="0">
              <a:buNone/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标题</a:t>
            </a:r>
            <a:endParaRPr lang="zh-CN" altLang="en-US"/>
          </a:p>
        </p:txBody>
      </p:sp>
      <p:sp>
        <p:nvSpPr>
          <p:cNvPr id="23" name="文本占位符 20"/>
          <p:cNvSpPr>
            <a:spLocks noGrp="1"/>
          </p:cNvSpPr>
          <p:nvPr>
            <p:ph type="body" sz="quarter" idx="12" hasCustomPrompt="1"/>
          </p:nvPr>
        </p:nvSpPr>
        <p:spPr>
          <a:xfrm>
            <a:off x="7257707" y="2857500"/>
            <a:ext cx="1854200" cy="1454150"/>
          </a:xfrm>
        </p:spPr>
        <p:txBody>
          <a:bodyPr anchor="b">
            <a:normAutofit/>
          </a:bodyPr>
          <a:lstStyle>
            <a:lvl1pPr marL="36900" indent="0">
              <a:buNone/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标题</a:t>
            </a:r>
            <a:endParaRPr lang="zh-CN" altLang="en-US"/>
          </a:p>
        </p:txBody>
      </p:sp>
      <p:sp>
        <p:nvSpPr>
          <p:cNvPr id="24" name="文本占位符 20"/>
          <p:cNvSpPr>
            <a:spLocks noGrp="1"/>
          </p:cNvSpPr>
          <p:nvPr>
            <p:ph type="body" sz="quarter" idx="13" hasCustomPrompt="1"/>
          </p:nvPr>
        </p:nvSpPr>
        <p:spPr>
          <a:xfrm>
            <a:off x="10317739" y="2857500"/>
            <a:ext cx="1854200" cy="1454150"/>
          </a:xfrm>
        </p:spPr>
        <p:txBody>
          <a:bodyPr anchor="b">
            <a:normAutofit/>
          </a:bodyPr>
          <a:lstStyle>
            <a:lvl1pPr marL="36900" indent="0">
              <a:buNone/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标题</a:t>
            </a:r>
            <a:endParaRPr lang="zh-CN" altLang="en-US"/>
          </a:p>
        </p:txBody>
      </p:sp>
      <p:sp>
        <p:nvSpPr>
          <p:cNvPr id="25" name="文本框 24"/>
          <p:cNvSpPr txBox="1"/>
          <p:nvPr userDrawn="1"/>
        </p:nvSpPr>
        <p:spPr>
          <a:xfrm>
            <a:off x="1171575" y="914400"/>
            <a:ext cx="387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mtClean="0"/>
              <a:t>目录 </a:t>
            </a:r>
            <a:r>
              <a:rPr lang="en-US" altLang="zh-CN" sz="4000" smtClean="0"/>
              <a:t>CONTENT</a:t>
            </a:r>
            <a:endParaRPr lang="zh-CN" altLang="en-US"/>
          </a:p>
        </p:txBody>
      </p:sp>
    </p:spTree>
    <p:extLst>
      <p:ext uri="{BB962C8B-B14F-4D97-AF65-F5344CB8AC3E}">
        <p14:creationId val="3671718079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导航01_动态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绿"/>
          <p:cNvSpPr/>
          <p:nvPr/>
        </p:nvSpPr>
        <p:spPr>
          <a:xfrm rot="20015796">
            <a:off x="-396242" y="1195268"/>
            <a:ext cx="3049200" cy="720000"/>
          </a:xfrm>
          <a:prstGeom prst="rect">
            <a:avLst/>
          </a:prstGeom>
          <a:solidFill>
            <a:srgbClr val="0291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taccato222 BT" panose="03090702030407020403" pitchFamily="66" charset="0"/>
                <a:ea typeface="+mn-ea"/>
              </a:rPr>
              <a:t>第一章标题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taccato222 BT" panose="03090702030407020403" pitchFamily="66" charset="0"/>
              <a:ea typeface="+mn-ea"/>
            </a:endParaRPr>
          </a:p>
        </p:txBody>
      </p:sp>
      <p:sp>
        <p:nvSpPr>
          <p:cNvPr id="13" name="黄"/>
          <p:cNvSpPr/>
          <p:nvPr/>
        </p:nvSpPr>
        <p:spPr>
          <a:xfrm rot="20015796">
            <a:off x="-2097142" y="4177369"/>
            <a:ext cx="3049200" cy="720000"/>
          </a:xfrm>
          <a:prstGeom prst="rect">
            <a:avLst/>
          </a:prstGeom>
          <a:solidFill>
            <a:srgbClr val="FFF30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蓝"/>
          <p:cNvSpPr/>
          <p:nvPr/>
        </p:nvSpPr>
        <p:spPr>
          <a:xfrm rot="20015796">
            <a:off x="-2097142" y="3108862"/>
            <a:ext cx="3049200" cy="720000"/>
          </a:xfrm>
          <a:prstGeom prst="rect">
            <a:avLst/>
          </a:prstGeom>
          <a:solidFill>
            <a:srgbClr val="0093D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红"/>
          <p:cNvSpPr/>
          <p:nvPr/>
        </p:nvSpPr>
        <p:spPr>
          <a:xfrm rot="20015796">
            <a:off x="-2097143" y="5245876"/>
            <a:ext cx="3049200" cy="720000"/>
          </a:xfrm>
          <a:prstGeom prst="rect">
            <a:avLst/>
          </a:prstGeom>
          <a:solidFill>
            <a:srgbClr val="DB2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内容占位符 5"/>
          <p:cNvSpPr>
            <a:spLocks noGrp="1"/>
          </p:cNvSpPr>
          <p:nvPr>
            <p:ph sz="quarter" idx="11"/>
          </p:nvPr>
        </p:nvSpPr>
        <p:spPr>
          <a:xfrm>
            <a:off x="3236686" y="711200"/>
            <a:ext cx="8345326" cy="56515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val="3368187454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  <p:extLst>
    <p:ext uri="{DCECCB84-F9BA-43D5-87BE-67443E8EF086}">
      <p15:sldGuideLst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导航02_动态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黄"/>
          <p:cNvSpPr/>
          <p:nvPr/>
        </p:nvSpPr>
        <p:spPr>
          <a:xfrm rot="20015796">
            <a:off x="-2097142" y="4177369"/>
            <a:ext cx="3049200" cy="720000"/>
          </a:xfrm>
          <a:prstGeom prst="rect">
            <a:avLst/>
          </a:prstGeom>
          <a:solidFill>
            <a:srgbClr val="FFF30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红"/>
          <p:cNvSpPr/>
          <p:nvPr/>
        </p:nvSpPr>
        <p:spPr>
          <a:xfrm rot="20015796">
            <a:off x="-2097143" y="5245876"/>
            <a:ext cx="3049200" cy="720000"/>
          </a:xfrm>
          <a:prstGeom prst="rect">
            <a:avLst/>
          </a:prstGeom>
          <a:solidFill>
            <a:srgbClr val="DB2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内容占位符 5"/>
          <p:cNvSpPr>
            <a:spLocks noGrp="1"/>
          </p:cNvSpPr>
          <p:nvPr>
            <p:ph sz="quarter" idx="11"/>
          </p:nvPr>
        </p:nvSpPr>
        <p:spPr>
          <a:xfrm>
            <a:off x="3236686" y="711200"/>
            <a:ext cx="8345326" cy="56515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蓝"/>
          <p:cNvSpPr/>
          <p:nvPr userDrawn="1"/>
        </p:nvSpPr>
        <p:spPr>
          <a:xfrm rot="20015796">
            <a:off x="-396242" y="2272867"/>
            <a:ext cx="3049200" cy="720000"/>
          </a:xfrm>
          <a:prstGeom prst="rect">
            <a:avLst/>
          </a:prstGeom>
          <a:solidFill>
            <a:srgbClr val="0093D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绿"/>
          <p:cNvSpPr/>
          <p:nvPr userDrawn="1"/>
        </p:nvSpPr>
        <p:spPr>
          <a:xfrm rot="20015796">
            <a:off x="-2100352" y="2040354"/>
            <a:ext cx="3049200" cy="720000"/>
          </a:xfrm>
          <a:prstGeom prst="rect">
            <a:avLst/>
          </a:prstGeom>
          <a:solidFill>
            <a:srgbClr val="0291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taccato222 BT" panose="03090702030407020403" pitchFamily="66" charset="0"/>
                <a:ea typeface="+mn-ea"/>
              </a:rPr>
              <a:t>第一章标题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taccato222 BT" panose="03090702030407020403" pitchFamily="66" charset="0"/>
              <a:ea typeface="+mn-ea"/>
            </a:endParaRPr>
          </a:p>
        </p:txBody>
      </p:sp>
    </p:spTree>
    <p:extLst>
      <p:ext uri="{BB962C8B-B14F-4D97-AF65-F5344CB8AC3E}">
        <p14:creationId val="3378496313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  <p:extLst>
    <p:ext uri="{DCECCB84-F9BA-43D5-87BE-67443E8EF086}">
      <p15:sldGuideLst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导航03_动态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红"/>
          <p:cNvSpPr/>
          <p:nvPr/>
        </p:nvSpPr>
        <p:spPr>
          <a:xfrm rot="20015796">
            <a:off x="-2097143" y="5245876"/>
            <a:ext cx="3049200" cy="720000"/>
          </a:xfrm>
          <a:prstGeom prst="rect">
            <a:avLst/>
          </a:prstGeom>
          <a:solidFill>
            <a:srgbClr val="DB2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内容占位符 5"/>
          <p:cNvSpPr>
            <a:spLocks noGrp="1"/>
          </p:cNvSpPr>
          <p:nvPr>
            <p:ph sz="quarter" idx="11"/>
          </p:nvPr>
        </p:nvSpPr>
        <p:spPr>
          <a:xfrm>
            <a:off x="3236686" y="711200"/>
            <a:ext cx="8345326" cy="56515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绿"/>
          <p:cNvSpPr/>
          <p:nvPr userDrawn="1"/>
        </p:nvSpPr>
        <p:spPr>
          <a:xfrm rot="20015796">
            <a:off x="-2100352" y="2040354"/>
            <a:ext cx="3049200" cy="720000"/>
          </a:xfrm>
          <a:prstGeom prst="rect">
            <a:avLst/>
          </a:prstGeom>
          <a:solidFill>
            <a:srgbClr val="0291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taccato222 BT" panose="03090702030407020403" pitchFamily="66" charset="0"/>
                <a:ea typeface="+mn-ea"/>
              </a:rPr>
              <a:t>第一章标题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taccato222 BT" panose="03090702030407020403" pitchFamily="66" charset="0"/>
              <a:ea typeface="+mn-ea"/>
            </a:endParaRPr>
          </a:p>
        </p:txBody>
      </p:sp>
      <p:sp>
        <p:nvSpPr>
          <p:cNvPr id="9" name="黄"/>
          <p:cNvSpPr/>
          <p:nvPr userDrawn="1"/>
        </p:nvSpPr>
        <p:spPr>
          <a:xfrm rot="20015796">
            <a:off x="-393033" y="3341374"/>
            <a:ext cx="3049200" cy="720000"/>
          </a:xfrm>
          <a:prstGeom prst="rect">
            <a:avLst/>
          </a:prstGeom>
          <a:solidFill>
            <a:srgbClr val="FFF30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蓝"/>
          <p:cNvSpPr/>
          <p:nvPr userDrawn="1"/>
        </p:nvSpPr>
        <p:spPr>
          <a:xfrm rot="20015796">
            <a:off x="-2097142" y="3108862"/>
            <a:ext cx="3049200" cy="720000"/>
          </a:xfrm>
          <a:prstGeom prst="rect">
            <a:avLst/>
          </a:prstGeom>
          <a:solidFill>
            <a:srgbClr val="0093D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val="757534164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  <p:extLst>
    <p:ext uri="{DCECCB84-F9BA-43D5-87BE-67443E8EF086}">
      <p15:sldGuideLst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导航04_动态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内容占位符 5"/>
          <p:cNvSpPr>
            <a:spLocks noGrp="1"/>
          </p:cNvSpPr>
          <p:nvPr>
            <p:ph sz="quarter" idx="11"/>
          </p:nvPr>
        </p:nvSpPr>
        <p:spPr>
          <a:xfrm>
            <a:off x="3236686" y="711200"/>
            <a:ext cx="8345326" cy="56515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绿"/>
          <p:cNvSpPr/>
          <p:nvPr userDrawn="1"/>
        </p:nvSpPr>
        <p:spPr>
          <a:xfrm rot="20015796">
            <a:off x="-2100352" y="2040354"/>
            <a:ext cx="3049200" cy="720000"/>
          </a:xfrm>
          <a:prstGeom prst="rect">
            <a:avLst/>
          </a:prstGeom>
          <a:solidFill>
            <a:srgbClr val="0291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taccato222 BT" panose="03090702030407020403" pitchFamily="66" charset="0"/>
                <a:ea typeface="+mn-ea"/>
              </a:rPr>
              <a:t>第一章标题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taccato222 BT" panose="03090702030407020403" pitchFamily="66" charset="0"/>
              <a:ea typeface="+mn-ea"/>
            </a:endParaRPr>
          </a:p>
        </p:txBody>
      </p:sp>
      <p:sp>
        <p:nvSpPr>
          <p:cNvPr id="10" name="蓝"/>
          <p:cNvSpPr/>
          <p:nvPr userDrawn="1"/>
        </p:nvSpPr>
        <p:spPr>
          <a:xfrm rot="20015796">
            <a:off x="-2097142" y="3108862"/>
            <a:ext cx="3049200" cy="720000"/>
          </a:xfrm>
          <a:prstGeom prst="rect">
            <a:avLst/>
          </a:prstGeom>
          <a:solidFill>
            <a:srgbClr val="0093D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黄"/>
          <p:cNvSpPr/>
          <p:nvPr userDrawn="1"/>
        </p:nvSpPr>
        <p:spPr>
          <a:xfrm rot="20015796">
            <a:off x="-2097142" y="4177369"/>
            <a:ext cx="3049200" cy="720000"/>
          </a:xfrm>
          <a:prstGeom prst="rect">
            <a:avLst/>
          </a:prstGeom>
          <a:solidFill>
            <a:srgbClr val="FFF30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红"/>
          <p:cNvSpPr/>
          <p:nvPr userDrawn="1"/>
        </p:nvSpPr>
        <p:spPr>
          <a:xfrm rot="20015796">
            <a:off x="-410237" y="4384338"/>
            <a:ext cx="3049200" cy="720000"/>
          </a:xfrm>
          <a:prstGeom prst="rect">
            <a:avLst/>
          </a:prstGeom>
          <a:solidFill>
            <a:srgbClr val="DB2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第四章标题</a:t>
            </a:r>
            <a:endParaRPr lang="zh-CN" alt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val="176298462"/>
      </p:ext>
    </p:extLst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slow">
        <p:fade/>
      </p:transition>
    </mc:Fallback>
  </mc:AlternateContent>
  <p:timing/>
  <p:extLst>
    <p:ext uri="{DCECCB84-F9BA-43D5-87BE-67443E8EF086}">
      <p15:sldGuideLst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绿"/>
          <p:cNvSpPr/>
          <p:nvPr userDrawn="1"/>
        </p:nvSpPr>
        <p:spPr>
          <a:xfrm rot="-1380000">
            <a:off x="707658" y="1291430"/>
            <a:ext cx="3240000" cy="4320000"/>
          </a:xfrm>
          <a:prstGeom prst="rect">
            <a:avLst/>
          </a:prstGeom>
          <a:solidFill>
            <a:srgbClr val="0291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5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谢</a:t>
            </a:r>
            <a:endParaRPr lang="zh-CN" altLang="en-US" sz="11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黄"/>
          <p:cNvSpPr/>
          <p:nvPr userDrawn="1"/>
        </p:nvSpPr>
        <p:spPr>
          <a:xfrm rot="900000">
            <a:off x="3257416" y="1234430"/>
            <a:ext cx="3240000" cy="4320000"/>
          </a:xfrm>
          <a:prstGeom prst="rect">
            <a:avLst/>
          </a:prstGeom>
          <a:solidFill>
            <a:srgbClr val="FFF30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5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谢</a:t>
            </a:r>
            <a:endParaRPr lang="zh-CN" altLang="en-US" sz="11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蓝"/>
          <p:cNvSpPr/>
          <p:nvPr userDrawn="1"/>
        </p:nvSpPr>
        <p:spPr>
          <a:xfrm rot="-1200000">
            <a:off x="5859366" y="1156309"/>
            <a:ext cx="3240000" cy="4320000"/>
          </a:xfrm>
          <a:prstGeom prst="rect">
            <a:avLst/>
          </a:prstGeom>
          <a:solidFill>
            <a:srgbClr val="0093D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5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欣</a:t>
            </a:r>
            <a:endParaRPr lang="zh-CN" altLang="en-US" sz="11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红"/>
          <p:cNvSpPr/>
          <p:nvPr userDrawn="1"/>
        </p:nvSpPr>
        <p:spPr>
          <a:xfrm rot="1200000">
            <a:off x="8324099" y="1156309"/>
            <a:ext cx="3240000" cy="4320000"/>
          </a:xfrm>
          <a:prstGeom prst="rect">
            <a:avLst/>
          </a:prstGeom>
          <a:solidFill>
            <a:srgbClr val="DB2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5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赏</a:t>
            </a:r>
            <a:endParaRPr lang="zh-CN" altLang="en-US" sz="115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val="255502552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059EE79-EEBD-4D01-91B8-57C90888085D}" type="datetime1">
              <a:rPr lang="en-US" altLang="zh-CN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5" r:id="rId4"/>
    <p:sldLayoutId id="2147483857" r:id="rId5"/>
    <p:sldLayoutId id="2147483858" r:id="rId6"/>
    <p:sldLayoutId id="2147483851" r:id="rId7"/>
  </p:sldLayoutIdLst>
  <p:transition/>
  <p:timing/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lang="zh-CN" smtClean="0"/>
              <a:t>点击输入你的标题</a:t>
            </a:r>
          </a:p>
        </p:txBody>
      </p:sp>
      <p:sp>
        <p:nvSpPr>
          <p:cNvPr id="11" name="副标题 10"/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 altLang="en-US" lang="zh-CN" smtClean="0"/>
              <a:t>副标题or作者</a:t>
            </a:r>
          </a:p>
        </p:txBody>
      </p:sp>
    </p:spTree>
    <p:extLst>
      <p:ext uri="{BB962C8B-B14F-4D97-AF65-F5344CB8AC3E}">
        <p14:creationId val="188160448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占位符 4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 smtClean="0"/>
              <a:t>第一章标题</a:t>
            </a:r>
          </a:p>
        </p:txBody>
      </p:sp>
      <p:sp>
        <p:nvSpPr>
          <p:cNvPr id="6" name="文本占位符 5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 smtClean="0"/>
              <a:t>第二章标题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第三章标题</a:t>
            </a:r>
          </a:p>
        </p:txBody>
      </p:sp>
      <p:sp>
        <p:nvSpPr>
          <p:cNvPr id="8" name="文本占位符 7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lang="zh-CN" smtClean="0"/>
              <a:t>第四章标题</a:t>
            </a:r>
          </a:p>
        </p:txBody>
      </p:sp>
    </p:spTree>
    <p:extLst>
      <p:ext uri="{BB962C8B-B14F-4D97-AF65-F5344CB8AC3E}">
        <p14:creationId val="356855521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2" name="直接箭头连接符 11"/>
          <p:cNvCxnSpPr/>
          <p:nvPr/>
        </p:nvCxnSpPr>
        <p:spPr>
          <a:xfrm>
            <a:off x="3657600" y="5961423"/>
            <a:ext cx="7334250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len="lg" type="stealth" w="lg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 flipV="1">
            <a:off x="3657600" y="889587"/>
            <a:ext cx="0" cy="5071836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len="lg" type="stealth" w="lg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3657600" y="3694473"/>
            <a:ext cx="6194323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3657600" y="1445440"/>
            <a:ext cx="6194323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9851923" y="1445440"/>
            <a:ext cx="0" cy="451598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6754761" y="1445440"/>
            <a:ext cx="0" cy="451598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7441569" y="1917196"/>
            <a:ext cx="1706880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rgbClr val="DB2519"/>
                </a:solidFill>
              </a:rPr>
              <a:t>既重要</a:t>
            </a:r>
          </a:p>
          <a:p>
            <a:r>
              <a:rPr altLang="en-US" lang="zh-CN" smtClean="0" sz="4000">
                <a:solidFill>
                  <a:srgbClr val="DB2519"/>
                </a:solidFill>
              </a:rPr>
              <a:t>又紧急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869584" y="798941"/>
            <a:ext cx="548640" cy="714773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mtClean="0" sz="2400"/>
              <a:t>重要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9741319" y="5963011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/>
              <a:t>紧急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441569" y="4148312"/>
            <a:ext cx="1706880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rgbClr val="FFF308"/>
                </a:solidFill>
              </a:rPr>
              <a:t>不重要</a:t>
            </a:r>
          </a:p>
          <a:p>
            <a:r>
              <a:rPr altLang="en-US" lang="zh-CN" smtClean="0" sz="4000">
                <a:solidFill>
                  <a:srgbClr val="FFF308"/>
                </a:solidFill>
              </a:rPr>
              <a:t>但紧急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344406" y="4148311"/>
            <a:ext cx="1706880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000">
                <a:solidFill>
                  <a:srgbClr val="029141"/>
                </a:solidFill>
              </a:rPr>
              <a:t>不重要</a:t>
            </a:r>
          </a:p>
          <a:p>
            <a:r>
              <a:rPr altLang="en-US" lang="zh-CN" sz="4000">
                <a:solidFill>
                  <a:srgbClr val="029141"/>
                </a:solidFill>
              </a:rPr>
              <a:t>不紧急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344406" y="1908237"/>
            <a:ext cx="1706880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rgbClr val="0093DE"/>
                </a:solidFill>
              </a:rPr>
              <a:t>重要但</a:t>
            </a:r>
          </a:p>
          <a:p>
            <a:r>
              <a:rPr altLang="en-US" lang="zh-CN" smtClean="0" sz="4000">
                <a:solidFill>
                  <a:srgbClr val="0093DE"/>
                </a:solidFill>
              </a:rPr>
              <a:t>不紧急</a:t>
            </a:r>
          </a:p>
        </p:txBody>
      </p:sp>
    </p:spTree>
    <p:extLst>
      <p:ext uri="{BB962C8B-B14F-4D97-AF65-F5344CB8AC3E}">
        <p14:creationId val="48797076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泪滴形 9"/>
          <p:cNvSpPr/>
          <p:nvPr/>
        </p:nvSpPr>
        <p:spPr>
          <a:xfrm>
            <a:off x="4064000" y="3386666"/>
            <a:ext cx="3081868" cy="3081868"/>
          </a:xfrm>
          <a:prstGeom prst="teardrop">
            <a:avLst/>
          </a:prstGeom>
          <a:solidFill>
            <a:srgbClr val="009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138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O</a:t>
            </a:r>
          </a:p>
        </p:txBody>
      </p:sp>
      <p:sp>
        <p:nvSpPr>
          <p:cNvPr id="11" name="泪滴形 10"/>
          <p:cNvSpPr/>
          <p:nvPr/>
        </p:nvSpPr>
        <p:spPr>
          <a:xfrm rot="16200000">
            <a:off x="7450668" y="3386666"/>
            <a:ext cx="2302934" cy="2302934"/>
          </a:xfrm>
          <a:prstGeom prst="teardrop">
            <a:avLst/>
          </a:prstGeom>
          <a:solidFill>
            <a:srgbClr val="DB2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eaVert"/>
          <a:lstStyle/>
          <a:p>
            <a:pPr algn="ctr"/>
            <a:r>
              <a:rPr altLang="zh-CN" lang="en-US" smtClean="0" sz="66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T</a:t>
            </a:r>
          </a:p>
        </p:txBody>
      </p:sp>
      <p:sp>
        <p:nvSpPr>
          <p:cNvPr id="12" name="泪滴形 11"/>
          <p:cNvSpPr/>
          <p:nvPr/>
        </p:nvSpPr>
        <p:spPr>
          <a:xfrm rot="5400000">
            <a:off x="4368800" y="304797"/>
            <a:ext cx="2777068" cy="2777068"/>
          </a:xfrm>
          <a:prstGeom prst="teardrop">
            <a:avLst/>
          </a:prstGeom>
          <a:solidFill>
            <a:srgbClr val="029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vert270"/>
          <a:lstStyle/>
          <a:p>
            <a:pPr algn="ctr"/>
            <a:r>
              <a:rPr altLang="zh-CN" lang="en-US" smtClean="0" sz="138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S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7450668" y="1049867"/>
            <a:ext cx="2031998" cy="2031998"/>
            <a:chOff x="7450668" y="1049867"/>
            <a:chExt cx="2031998" cy="2031998"/>
          </a:xfrm>
        </p:grpSpPr>
        <p:sp>
          <p:nvSpPr>
            <p:cNvPr id="13" name="泪滴形 12"/>
            <p:cNvSpPr/>
            <p:nvPr/>
          </p:nvSpPr>
          <p:spPr>
            <a:xfrm rot="10800000">
              <a:off x="7450668" y="1049867"/>
              <a:ext cx="2031998" cy="2031998"/>
            </a:xfrm>
            <a:prstGeom prst="teardrop">
              <a:avLst/>
            </a:prstGeom>
            <a:solidFill>
              <a:srgbClr val="FFF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vert270"/>
            <a:lstStyle/>
            <a:p>
              <a:pPr algn="ctr"/>
              <a:endParaRPr altLang="en-US" lang="zh-CN" sz="66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948985" y="1511868"/>
              <a:ext cx="1035367" cy="109728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 lvl="0"/>
              <a:r>
                <a:rPr altLang="zh-CN" lang="en-US" sz="6600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</a:rPr>
                <a:t>W</a:t>
              </a:r>
            </a:p>
          </p:txBody>
        </p:sp>
      </p:grpSp>
      <p:sp>
        <p:nvSpPr>
          <p:cNvPr id="3" name="内容占位符 2"/>
          <p:cNvSpPr>
            <a:spLocks noGrp="1"/>
          </p:cNvSpPr>
          <p:nvPr>
            <p:ph idx="11" sz="quarter"/>
          </p:nvPr>
        </p:nvSpPr>
        <p:spPr/>
        <p:txBody>
          <a:bodyPr/>
          <a:lstStyle/>
          <a:p>
            <a:endParaRPr altLang="en-US" lang="zh-CN"/>
          </a:p>
        </p:txBody>
      </p:sp>
    </p:spTree>
    <p:extLst>
      <p:ext uri="{BB962C8B-B14F-4D97-AF65-F5344CB8AC3E}">
        <p14:creationId val="845727897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1" sz="quarter"/>
          </p:nvPr>
        </p:nvSpPr>
        <p:spPr/>
        <p:txBody>
          <a:bodyPr/>
          <a:lstStyle/>
          <a:p>
            <a:endParaRPr altLang="en-US" lang="zh-CN"/>
          </a:p>
        </p:txBody>
      </p:sp>
    </p:spTree>
    <p:extLst>
      <p:ext uri="{BB962C8B-B14F-4D97-AF65-F5344CB8AC3E}">
        <p14:creationId val="4145865861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1" sz="quarter"/>
          </p:nvPr>
        </p:nvSpPr>
        <p:spPr/>
        <p:txBody>
          <a:bodyPr/>
          <a:lstStyle/>
          <a:p>
            <a:endParaRPr altLang="en-US" lang="zh-CN"/>
          </a:p>
        </p:txBody>
      </p:sp>
    </p:spTree>
    <p:extLst>
      <p:ext uri="{BB962C8B-B14F-4D97-AF65-F5344CB8AC3E}">
        <p14:creationId val="1682713249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7919570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_rels/theme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/Relationships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7">
      <a:dk1>
        <a:sysClr val="windowText" lastClr="000000"/>
      </a:dk1>
      <a:lt1>
        <a:sysClr val="window" lastClr="FFFFFF"/>
      </a:lt1>
      <a:dk2>
        <a:srgbClr val="212123"/>
      </a:dk2>
      <a:lt2>
        <a:srgbClr val="FFFFFF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中规中矩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>
            <a:fillRect/>
          </a:stretch>
        </a:blipFill>
      </a:bgFillStyleLst>
    </a:fmtScheme>
  </a:themeElements>
  <a:objectDefaults/>
  <a:extLst>
    <a:ext uri="{05A4C25C-085E-4340-85A3-A5531E510DB2}">
      <thm15:themeFamily xmlns:thm15="http://schemas.microsoft.com/office/thememl/2012/main" id="{C3F70B94-7CE9-428E-ADC1-3269CC2C3385}" name="Slate" vid="{3F2DE9A5-64E6-437C-A389-CC4477E817E8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20</Paragraphs>
  <Slides>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5">
      <vt:lpstr>Arial</vt:lpstr>
      <vt:lpstr>微软雅黑</vt:lpstr>
      <vt:lpstr>Trebuchet MS</vt:lpstr>
      <vt:lpstr>Wingdings 2</vt:lpstr>
      <vt:lpstr>Staccato222 BT</vt:lpstr>
      <vt:lpstr>Calibri Light</vt:lpstr>
      <vt:lpstr>Calibri</vt:lpstr>
      <vt:lpstr>石板</vt:lpstr>
      <vt:lpstr>点击输入你的标题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2021-08-22T12:08:31Z</dcterms:created>
  <cp:lastPrinted>2021-08-22T12:08:31Z</cp:lastPrinted>
  <dcterms:modified xsi:type="dcterms:W3CDTF">2021-08-22T05:47:06Z</dcterms:modified>
  <cp:revision>1</cp:revision>
</cp:coreProperties>
</file>