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 id="2147483706" r:id="rId11"/>
  </p:sldMasterIdLst>
  <p:notesMasterIdLst>
    <p:notesMasterId r:id="rId12"/>
  </p:notesMasterIdLst>
  <p:sldIdLst>
    <p:sldId id="447" r:id="rId13"/>
    <p:sldId id="353" r:id="rId14"/>
    <p:sldId id="300" r:id="rId15"/>
    <p:sldId id="352" r:id="rId16"/>
    <p:sldId id="448" r:id="rId17"/>
    <p:sldId id="450" r:id="rId18"/>
    <p:sldId id="455" r:id="rId19"/>
    <p:sldId id="451" r:id="rId20"/>
    <p:sldId id="452" r:id="rId21"/>
    <p:sldId id="454" r:id="rId22"/>
    <p:sldId id="449" r:id="rId23"/>
    <p:sldId id="456" r:id="rId24"/>
    <p:sldId id="457" r:id="rId25"/>
    <p:sldId id="458" r:id="rId26"/>
    <p:sldId id="459" r:id="rId27"/>
    <p:sldId id="460" r:id="rId28"/>
    <p:sldId id="463" r:id="rId29"/>
    <p:sldId id="461" r:id="rId30"/>
    <p:sldId id="462" r:id="rId31"/>
    <p:sldId id="464" r:id="rId32"/>
    <p:sldId id="465" r:id="rId33"/>
    <p:sldId id="466" r:id="rId34"/>
    <p:sldId id="467" r:id="rId35"/>
    <p:sldId id="468" r:id="rId36"/>
    <p:sldId id="469" r:id="rId37"/>
    <p:sldId id="297" r:id="rId38"/>
  </p:sldIdLst>
  <p:sldSz cx="12190413" cy="6859588"/>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50" autoAdjust="0"/>
    <p:restoredTop sz="97778" autoAdjust="0"/>
  </p:normalViewPr>
  <p:slideViewPr>
    <p:cSldViewPr snapToGrid="0" showGuides="1">
      <p:cViewPr varScale="1">
        <p:scale>
          <a:sx n="109" d="100"/>
          <a:sy n="109" d="100"/>
        </p:scale>
        <p:origin x="876" y="96"/>
      </p:cViewPr>
      <p:guideLst>
        <p:guide orient="horz" pos="2161"/>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notesMasters/notesMaster1.xml" Type="http://schemas.openxmlformats.org/officeDocument/2006/relationships/notesMaster"/><Relationship Id="rId13" Target="slides/slide1.xml" Type="http://schemas.openxmlformats.org/officeDocument/2006/relationships/slide"/><Relationship Id="rId14" Target="slides/slide2.xml" Type="http://schemas.openxmlformats.org/officeDocument/2006/relationships/slide"/><Relationship Id="rId15" Target="slides/slide3.xml" Type="http://schemas.openxmlformats.org/officeDocument/2006/relationships/slide"/><Relationship Id="rId16" Target="slides/slide4.xml" Type="http://schemas.openxmlformats.org/officeDocument/2006/relationships/slide"/><Relationship Id="rId17" Target="slides/slide5.xml" Type="http://schemas.openxmlformats.org/officeDocument/2006/relationships/slide"/><Relationship Id="rId18" Target="slides/slide6.xml" Type="http://schemas.openxmlformats.org/officeDocument/2006/relationships/slide"/><Relationship Id="rId19" Target="slides/slide7.xml" Type="http://schemas.openxmlformats.org/officeDocument/2006/relationships/slide"/><Relationship Id="rId2" Target="slideMasters/slideMaster2.xml" Type="http://schemas.openxmlformats.org/officeDocument/2006/relationships/slideMaster"/><Relationship Id="rId20" Target="slides/slide8.xml" Type="http://schemas.openxmlformats.org/officeDocument/2006/relationships/slide"/><Relationship Id="rId21" Target="slides/slide9.xml" Type="http://schemas.openxmlformats.org/officeDocument/2006/relationships/slide"/><Relationship Id="rId22" Target="slides/slide10.xml" Type="http://schemas.openxmlformats.org/officeDocument/2006/relationships/slide"/><Relationship Id="rId23" Target="slides/slide11.xml" Type="http://schemas.openxmlformats.org/officeDocument/2006/relationships/slide"/><Relationship Id="rId24" Target="slides/slide12.xml" Type="http://schemas.openxmlformats.org/officeDocument/2006/relationships/slide"/><Relationship Id="rId25" Target="slides/slide13.xml" Type="http://schemas.openxmlformats.org/officeDocument/2006/relationships/slide"/><Relationship Id="rId26" Target="slides/slide14.xml" Type="http://schemas.openxmlformats.org/officeDocument/2006/relationships/slide"/><Relationship Id="rId27" Target="slides/slide15.xml" Type="http://schemas.openxmlformats.org/officeDocument/2006/relationships/slide"/><Relationship Id="rId28" Target="slides/slide16.xml" Type="http://schemas.openxmlformats.org/officeDocument/2006/relationships/slide"/><Relationship Id="rId29" Target="slides/slide17.xml" Type="http://schemas.openxmlformats.org/officeDocument/2006/relationships/slide"/><Relationship Id="rId3" Target="slideMasters/slideMaster3.xml" Type="http://schemas.openxmlformats.org/officeDocument/2006/relationships/slideMaster"/><Relationship Id="rId30" Target="slides/slide18.xml" Type="http://schemas.openxmlformats.org/officeDocument/2006/relationships/slide"/><Relationship Id="rId31" Target="slides/slide19.xml" Type="http://schemas.openxmlformats.org/officeDocument/2006/relationships/slide"/><Relationship Id="rId32" Target="slides/slide20.xml" Type="http://schemas.openxmlformats.org/officeDocument/2006/relationships/slide"/><Relationship Id="rId33" Target="slides/slide21.xml" Type="http://schemas.openxmlformats.org/officeDocument/2006/relationships/slide"/><Relationship Id="rId34" Target="slides/slide22.xml" Type="http://schemas.openxmlformats.org/officeDocument/2006/relationships/slide"/><Relationship Id="rId35" Target="slides/slide23.xml" Type="http://schemas.openxmlformats.org/officeDocument/2006/relationships/slide"/><Relationship Id="rId36" Target="slides/slide24.xml" Type="http://schemas.openxmlformats.org/officeDocument/2006/relationships/slide"/><Relationship Id="rId37" Target="slides/slide25.xml" Type="http://schemas.openxmlformats.org/officeDocument/2006/relationships/slide"/><Relationship Id="rId38" Target="slides/slide26.xml" Type="http://schemas.openxmlformats.org/officeDocument/2006/relationships/slide"/><Relationship Id="rId39" Target="tags/tag33.xml" Type="http://schemas.openxmlformats.org/officeDocument/2006/relationships/tags"/><Relationship Id="rId4" Target="slideMasters/slideMaster4.xml" Type="http://schemas.openxmlformats.org/officeDocument/2006/relationships/slideMaster"/><Relationship Id="rId40" Target="presProps.xml" Type="http://schemas.openxmlformats.org/officeDocument/2006/relationships/presProps"/><Relationship Id="rId41" Target="viewProps.xml" Type="http://schemas.openxmlformats.org/officeDocument/2006/relationships/viewProps"/><Relationship Id="rId42" Target="theme/theme1.xml" Type="http://schemas.openxmlformats.org/officeDocument/2006/relationships/theme"/><Relationship Id="rId43" Target="tableStyles.xml" Type="http://schemas.openxmlformats.org/officeDocument/2006/relationships/tableStyles"/><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theme/themeOverride1.xml" Type="http://schemas.openxmlformats.org/officeDocument/2006/relationships/themeOverrid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theme/themeOverride2.xml" Type="http://schemas.openxmlformats.org/officeDocument/2006/relationships/themeOverrid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列2</c:v>
                </c:pt>
              </c:strCache>
            </c:strRef>
          </c:tx>
          <c:spPr>
            <a:solidFill>
              <a:schemeClr val="bg1">
                <a:lumMod val="85000"/>
              </a:schemeClr>
            </a:solidFill>
          </c:spPr>
          <c:dPt>
            <c:idx val="0"/>
            <c:invertIfNegative val="1"/>
            <c:spPr>
              <a:solidFill>
                <a:srgbClr val="D5493A"/>
              </a:solidFill>
              <a:ln w="19050">
                <a:solidFill>
                  <a:schemeClr val="lt1"/>
                </a:solidFill>
              </a:ln>
              <a:effectLst/>
            </c:spPr>
            <c:extLst>
              <c:ext xmlns:c16="http://schemas.microsoft.com/office/drawing/2014/chart" uri="{C3380CC4-5D6E-409C-BE32-E72D297353CC}">
                <c16:uniqueId val="{00000001-EA22-4412-AA40-7152B40D508C}"/>
              </c:ext>
            </c:extLst>
          </c:dPt>
          <c:dPt>
            <c:idx val="1"/>
            <c:invertIfNegative val="1"/>
            <c:spPr>
              <a:solidFill>
                <a:schemeClr val="bg1">
                  <a:lumMod val="85000"/>
                </a:schemeClr>
              </a:solidFill>
              <a:ln w="19050">
                <a:solidFill>
                  <a:schemeClr val="lt1"/>
                </a:solidFill>
              </a:ln>
              <a:effectLst/>
            </c:spPr>
            <c:extLst>
              <c:ext xmlns:c16="http://schemas.microsoft.com/office/drawing/2014/chart" uri="{C3380CC4-5D6E-409C-BE32-E72D297353CC}">
                <c16:uniqueId val="{00000003-EA22-4412-AA40-7152B40D508C}"/>
              </c:ext>
            </c:extLst>
          </c:dPt>
          <c:dLbls>
            <c:delete val="1"/>
            <c:extLst>
              <c:ext xmlns:c15="http://schemas.microsoft.com/office/drawing/2012/chart" uri="{CE6537A1-D6FC-4f65-9D91-7224C49458BB}">
                <c15:showLeaderLines val="1"/>
              </c:ext>
            </c:extLst>
          </c:dLbls>
          <c:cat>
            <c:strRef>
              <c:f>Sheet1!$A$2:$A$3</c:f>
              <c:strCache>
                <c:ptCount val="2"/>
                <c:pt idx="0">
                  <c:v>A</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EA22-4412-AA40-7152B40D508C}"/>
            </c:ext>
          </c:extLst>
        </c:ser>
        <c:dLbls>
          <c:showLegendKey val="0"/>
          <c:showVal val="0"/>
          <c:showCatName val="0"/>
          <c:showSerName val="0"/>
          <c:showPercent val="0"/>
          <c:showBubbleSize val="0"/>
          <c:showLeaderLines val="0"/>
        </c:dLbls>
        <c:firstSliceAng/>
        <c:holeSize val="6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列2</c:v>
                </c:pt>
              </c:strCache>
            </c:strRef>
          </c:tx>
          <c:spPr>
            <a:solidFill>
              <a:schemeClr val="bg1">
                <a:lumMod val="85000"/>
              </a:schemeClr>
            </a:solidFill>
          </c:spPr>
          <c:dPt>
            <c:idx val="0"/>
            <c:invertIfNegative val="1"/>
            <c:spPr>
              <a:solidFill>
                <a:srgbClr val="D5493A"/>
              </a:solidFill>
              <a:ln w="19050">
                <a:solidFill>
                  <a:schemeClr val="lt1"/>
                </a:solidFill>
              </a:ln>
              <a:effectLst/>
            </c:spPr>
            <c:extLst>
              <c:ext xmlns:c16="http://schemas.microsoft.com/office/drawing/2014/chart" uri="{C3380CC4-5D6E-409C-BE32-E72D297353CC}">
                <c16:uniqueId val="{00000001-4660-4B2D-B257-C12FA63A48CD}"/>
              </c:ext>
            </c:extLst>
          </c:dPt>
          <c:dPt>
            <c:idx val="1"/>
            <c:invertIfNegative val="1"/>
            <c:spPr>
              <a:solidFill>
                <a:schemeClr val="bg1">
                  <a:lumMod val="85000"/>
                </a:schemeClr>
              </a:solidFill>
              <a:ln w="19050">
                <a:solidFill>
                  <a:schemeClr val="lt1"/>
                </a:solidFill>
              </a:ln>
              <a:effectLst/>
            </c:spPr>
            <c:extLst>
              <c:ext xmlns:c16="http://schemas.microsoft.com/office/drawing/2014/chart" uri="{C3380CC4-5D6E-409C-BE32-E72D297353CC}">
                <c16:uniqueId val="{00000003-4660-4B2D-B257-C12FA63A48CD}"/>
              </c:ext>
            </c:extLst>
          </c:dPt>
          <c:dLbls>
            <c:delete val="1"/>
            <c:extLst>
              <c:ext xmlns:c15="http://schemas.microsoft.com/office/drawing/2012/chart" uri="{CE6537A1-D6FC-4f65-9D91-7224C49458BB}">
                <c15:showLeaderLines val="1"/>
              </c:ext>
            </c:extLst>
          </c:dLbls>
          <c:cat>
            <c:strRef>
              <c:f>Sheet1!$A$2:$A$3</c:f>
              <c:strCache>
                <c:ptCount val="2"/>
                <c:pt idx="0">
                  <c:v>A</c:v>
                </c:pt>
                <c:pt idx="1">
                  <c:v>B</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4660-4B2D-B257-C12FA63A48CD}"/>
            </c:ext>
          </c:extLst>
        </c:ser>
        <c:dLbls>
          <c:showLegendKey val="0"/>
          <c:showVal val="0"/>
          <c:showCatName val="0"/>
          <c:showSerName val="0"/>
          <c:showPercent val="0"/>
          <c:showBubbleSize val="0"/>
          <c:showLeaderLines val="0"/>
        </c:dLbls>
        <c:firstSliceAng/>
        <c:holeSize val="6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rgbClr val="D5493A"/>
              </a:solidFill>
            </c:spPr>
            <c:extLst>
              <c:ext xmlns:c16="http://schemas.microsoft.com/office/drawing/2014/chart" uri="{C3380CC4-5D6E-409C-BE32-E72D297353CC}">
                <c16:uniqueId val="{00000001-DD66-4542-BDFE-88CDE6770783}"/>
              </c:ext>
            </c:extLst>
          </c:dPt>
          <c:dPt>
            <c:idx val="1"/>
            <c:invertIfNegative val="1"/>
            <c:spPr>
              <a:noFill/>
            </c:spPr>
            <c:extLst>
              <c:ext xmlns:c16="http://schemas.microsoft.com/office/drawing/2014/chart" uri="{C3380CC4-5D6E-409C-BE32-E72D297353CC}">
                <c16:uniqueId val="{00000003-DD66-4542-BDFE-88CDE6770783}"/>
              </c:ext>
            </c:extLst>
          </c:dPt>
          <c:cat>
            <c:strRef>
              <c:f>Sheet1!$A$2:$A$3</c:f>
              <c:strCache>
                <c:ptCount val="2"/>
                <c:pt idx="0">
                  <c:v>第一季度</c:v>
                </c:pt>
                <c:pt idx="1">
                  <c:v>第二季度</c:v>
                </c:pt>
              </c:strCache>
            </c:strRef>
          </c:cat>
          <c:val>
            <c:numRef>
              <c:f>Sheet1!$B$2:$B$3</c:f>
              <c:numCache>
                <c:formatCode>General</c:formatCode>
                <c:ptCount val="2"/>
                <c:pt idx="0">
                  <c:v>67</c:v>
                </c:pt>
                <c:pt idx="1">
                  <c:v>33</c:v>
                </c:pt>
              </c:numCache>
            </c:numRef>
          </c:val>
          <c:extLst>
            <c:ext xmlns:c16="http://schemas.microsoft.com/office/drawing/2014/chart" uri="{C3380CC4-5D6E-409C-BE32-E72D297353CC}">
              <c16:uniqueId val="{00000004-DD66-4542-BDFE-88CDE6770783}"/>
            </c:ext>
          </c:extLst>
        </c:ser>
        <c:dLbls>
          <c:showLegendKey val="0"/>
          <c:showVal val="0"/>
          <c:showCatName val="0"/>
          <c:showSerName val="0"/>
          <c:showPercent val="0"/>
          <c:showBubbleSize val="0"/>
          <c:showLeaderLines val="0"/>
        </c:dLbls>
        <c:firstSliceAng/>
        <c:holeSize val="78"/>
      </c:doughnutChart>
    </c:plotArea>
    <c:plotVisOnly val="1"/>
    <c:dispBlanksAs/>
    <c:showDLblsOverMax val="0"/>
  </c:chart>
  <c:txPr>
    <a:bodyPr/>
    <a:p>
      <a:pPr>
        <a:defRPr sz="1800" smtId="4294967295"/>
      </a:pPr>
      <a:endParaRPr sz="1800"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销售额</c:v>
                </c:pt>
              </c:strCache>
            </c:strRef>
          </c:tx>
          <c:dPt>
            <c:idx val="0"/>
            <c:invertIfNegative val="1"/>
            <c:spPr>
              <a:solidFill>
                <a:srgbClr val="D5493A"/>
              </a:solidFill>
              <a:ln w="19050">
                <a:noFill/>
              </a:ln>
              <a:effectLst/>
            </c:spPr>
            <c:extLst>
              <c:ext xmlns:c16="http://schemas.microsoft.com/office/drawing/2014/chart" uri="{C3380CC4-5D6E-409C-BE32-E72D297353CC}">
                <c16:uniqueId val="{00000001-6A0F-437D-9C2D-56D05167F6BB}"/>
              </c:ext>
            </c:extLst>
          </c:dPt>
          <c:dPt>
            <c:idx val="1"/>
            <c:invertIfNegative val="1"/>
            <c:spPr>
              <a:noFill/>
              <a:ln w="19050">
                <a:noFill/>
              </a:ln>
              <a:effectLst/>
            </c:spPr>
            <c:extLst>
              <c:ext xmlns:c16="http://schemas.microsoft.com/office/drawing/2014/chart" uri="{C3380CC4-5D6E-409C-BE32-E72D297353CC}">
                <c16:uniqueId val="{00000003-6A0F-437D-9C2D-56D05167F6BB}"/>
              </c:ext>
            </c:extLst>
          </c:dPt>
          <c:cat>
            <c:strRef>
              <c:f>Sheet1!$A$2:$A$3</c:f>
              <c:strCache>
                <c:ptCount val="2"/>
                <c:pt idx="0">
                  <c:v>第一季度</c:v>
                </c:pt>
                <c:pt idx="1">
                  <c:v>第二季度</c:v>
                </c:pt>
              </c:strCache>
            </c:strRef>
          </c:cat>
          <c:val>
            <c:numRef>
              <c:f>Sheet1!$B$2:$B$3</c:f>
              <c:numCache>
                <c:formatCode>General</c:formatCode>
                <c:ptCount val="2"/>
                <c:pt idx="0">
                  <c:v>81</c:v>
                </c:pt>
                <c:pt idx="1">
                  <c:v>19</c:v>
                </c:pt>
              </c:numCache>
            </c:numRef>
          </c:val>
          <c:extLst>
            <c:ext xmlns:c16="http://schemas.microsoft.com/office/drawing/2014/chart" uri="{C3380CC4-5D6E-409C-BE32-E72D297353CC}">
              <c16:uniqueId val="{00000004-6A0F-437D-9C2D-56D05167F6BB}"/>
            </c:ext>
          </c:extLst>
        </c:ser>
        <c:dLbls>
          <c:showLegendKey val="0"/>
          <c:showVal val="0"/>
          <c:showCatName val="0"/>
          <c:showSerName val="0"/>
          <c:showPercent val="0"/>
          <c:showBubbleSize val="0"/>
          <c:showLeaderLines val="0"/>
        </c:dLbls>
        <c:firstSliceAng/>
        <c:holeSize val="78"/>
      </c:doughnutChart>
      <c:spPr>
        <a:noFill/>
        <a:ln>
          <a:noFill/>
        </a:ln>
        <a:effectLst/>
      </c:spPr>
    </c:plotArea>
    <c:plotVisOnly val="1"/>
    <c:dispBlanksAs/>
    <c:showDLblsOverMax val="0"/>
  </c:chart>
  <c:spPr>
    <a:noFill/>
    <a:ln>
      <a:noFill/>
    </a:ln>
    <a:effectLst/>
  </c:spPr>
  <c:txPr>
    <a:bodyPr/>
    <a:p>
      <a:pPr>
        <a:defRPr/>
      </a:pPr>
      <a:endParaRPr lang="zh-CN"/>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销售额</c:v>
                </c:pt>
              </c:strCache>
            </c:strRef>
          </c:tx>
          <c:dPt>
            <c:idx val="0"/>
            <c:invertIfNegative val="1"/>
            <c:spPr>
              <a:solidFill>
                <a:srgbClr val="D5493A"/>
              </a:solidFill>
              <a:ln w="19050">
                <a:noFill/>
              </a:ln>
              <a:effectLst/>
            </c:spPr>
            <c:extLst>
              <c:ext xmlns:c16="http://schemas.microsoft.com/office/drawing/2014/chart" uri="{C3380CC4-5D6E-409C-BE32-E72D297353CC}">
                <c16:uniqueId val="{00000001-1A24-4E76-8689-B52A64FB2240}"/>
              </c:ext>
            </c:extLst>
          </c:dPt>
          <c:dPt>
            <c:idx val="1"/>
            <c:invertIfNegative val="1"/>
            <c:spPr>
              <a:noFill/>
              <a:ln w="19050">
                <a:noFill/>
              </a:ln>
              <a:effectLst/>
            </c:spPr>
            <c:extLst>
              <c:ext xmlns:c16="http://schemas.microsoft.com/office/drawing/2014/chart" uri="{C3380CC4-5D6E-409C-BE32-E72D297353CC}">
                <c16:uniqueId val="{00000003-1A24-4E76-8689-B52A64FB2240}"/>
              </c:ext>
            </c:extLst>
          </c:dPt>
          <c:cat>
            <c:strRef>
              <c:f>Sheet1!$A$2:$A$3</c:f>
              <c:strCache>
                <c:ptCount val="2"/>
                <c:pt idx="0">
                  <c:v>第一季度</c:v>
                </c:pt>
                <c:pt idx="1">
                  <c:v>第二季度</c:v>
                </c:pt>
              </c:strCache>
            </c:strRef>
          </c:cat>
          <c:val>
            <c:numRef>
              <c:f>Sheet1!$B$2:$B$3</c:f>
              <c:numCache>
                <c:formatCode>General</c:formatCode>
                <c:ptCount val="2"/>
                <c:pt idx="0">
                  <c:v>53</c:v>
                </c:pt>
                <c:pt idx="1">
                  <c:v>47</c:v>
                </c:pt>
              </c:numCache>
            </c:numRef>
          </c:val>
          <c:extLst>
            <c:ext xmlns:c16="http://schemas.microsoft.com/office/drawing/2014/chart" uri="{C3380CC4-5D6E-409C-BE32-E72D297353CC}">
              <c16:uniqueId val="{00000004-1A24-4E76-8689-B52A64FB2240}"/>
            </c:ext>
          </c:extLst>
        </c:ser>
        <c:dLbls>
          <c:showLegendKey val="0"/>
          <c:showVal val="0"/>
          <c:showCatName val="0"/>
          <c:showSerName val="0"/>
          <c:showPercent val="0"/>
          <c:showBubbleSize val="0"/>
          <c:showLeaderLines val="0"/>
        </c:dLbls>
        <c:firstSliceAng/>
        <c:holeSize val="78"/>
      </c:doughnutChart>
      <c:spPr>
        <a:noFill/>
        <a:ln>
          <a:noFill/>
        </a:ln>
        <a:effectLst/>
      </c:spPr>
    </c:plotArea>
    <c:plotVisOnly val="1"/>
    <c:dispBlanksAs/>
    <c:showDLblsOverMax val="0"/>
  </c:chart>
  <c:spPr>
    <a:noFill/>
    <a:ln>
      <a:noFill/>
    </a:ln>
    <a:effectLst/>
  </c:spPr>
  <c:txPr>
    <a:bodyPr/>
    <a:p>
      <a:pPr>
        <a:defRPr/>
      </a:pPr>
      <a:endParaRPr lang="zh-CN"/>
    </a:p>
  </c:txPr>
  <c:externalData r:id="rId1">
    <c:autoUpdate val="0"/>
  </c:externalData>
</c:chartSpace>
</file>

<file path=ppt/notesMasters/_rels/notesMaster1.xml.rels><?xml version="1.0" encoding="UTF-8" standalone="yes"?><Relationships xmlns="http://schemas.openxmlformats.org/package/2006/relationships"><Relationship Id="rId1" Target="../theme/theme1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2018/6/1</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179974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740387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838515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767908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167290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900962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993893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7771946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112029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456265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763901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175257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79256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672948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25214763"/>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695240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764482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1483607"/>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92025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483619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088374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6482995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869370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878642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259263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4636136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1.png" Type="http://schemas.openxmlformats.org/officeDocument/2006/relationships/image"/><Relationship Id="rId2"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media/image2.png" Type="http://schemas.openxmlformats.org/officeDocument/2006/relationships/image"/><Relationship Id="rId2" Target="../media/image3.png" Type="http://schemas.openxmlformats.org/officeDocument/2006/relationships/image"/><Relationship Id="rId3" Target="../media/image4.wdp" Type="http://schemas.microsoft.com/office/2007/relationships/hdphoto"/><Relationship Id="rId4"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media/image1.png" Type="http://schemas.openxmlformats.org/officeDocument/2006/relationships/image"/><Relationship Id="rId2"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media/image2.png" Type="http://schemas.openxmlformats.org/officeDocument/2006/relationships/image"/><Relationship Id="rId2" Target="../media/image3.png" Type="http://schemas.openxmlformats.org/officeDocument/2006/relationships/image"/><Relationship Id="rId3" Target="../media/image5.wdp" Type="http://schemas.microsoft.com/office/2007/relationships/hdphoto"/><Relationship Id="rId4"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media/image1.png" Type="http://schemas.openxmlformats.org/officeDocument/2006/relationships/image"/><Relationship Id="rId2" Target="../slideMasters/slideMaster4.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media/image2.png" Type="http://schemas.openxmlformats.org/officeDocument/2006/relationships/image"/><Relationship Id="rId2" Target="../media/image3.png" Type="http://schemas.openxmlformats.org/officeDocument/2006/relationships/image"/><Relationship Id="rId3" Target="../media/image6.wdp" Type="http://schemas.microsoft.com/office/2007/relationships/hdphoto"/><Relationship Id="rId4" Target="../slideMasters/slideMaster4.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media/image1.png" Type="http://schemas.openxmlformats.org/officeDocument/2006/relationships/image"/><Relationship Id="rId2" Target="../slideMasters/slideMaster5.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media/image2.png" Type="http://schemas.openxmlformats.org/officeDocument/2006/relationships/image"/><Relationship Id="rId2" Target="../media/image3.png" Type="http://schemas.openxmlformats.org/officeDocument/2006/relationships/image"/><Relationship Id="rId3" Target="../media/image7.wdp" Type="http://schemas.microsoft.com/office/2007/relationships/hdphoto"/><Relationship Id="rId4" Target="../slideMasters/slideMaster5.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media/image1.png" Type="http://schemas.openxmlformats.org/officeDocument/2006/relationships/image"/><Relationship Id="rId2" Target="../slideMasters/slideMaster6.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media/image2.png" Type="http://schemas.openxmlformats.org/officeDocument/2006/relationships/image"/><Relationship Id="rId2" Target="../media/image3.png" Type="http://schemas.openxmlformats.org/officeDocument/2006/relationships/image"/><Relationship Id="rId3" Target="../media/image8.wdp" Type="http://schemas.microsoft.com/office/2007/relationships/hdphoto"/><Relationship Id="rId4" Target="../slideMasters/slideMaster6.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media/image1.png" Type="http://schemas.openxmlformats.org/officeDocument/2006/relationships/image"/><Relationship Id="rId2" Target="../slideMasters/slideMaster7.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media/image2.png" Type="http://schemas.openxmlformats.org/officeDocument/2006/relationships/image"/><Relationship Id="rId2" Target="../media/image3.png" Type="http://schemas.openxmlformats.org/officeDocument/2006/relationships/image"/><Relationship Id="rId3" Target="../media/image9.wdp" Type="http://schemas.microsoft.com/office/2007/relationships/hdphoto"/><Relationship Id="rId4" Target="../slideMasters/slideMaster7.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media/image1.png" Type="http://schemas.openxmlformats.org/officeDocument/2006/relationships/image"/><Relationship Id="rId2" Target="../slideMasters/slideMaster8.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media/image2.png" Type="http://schemas.openxmlformats.org/officeDocument/2006/relationships/image"/><Relationship Id="rId2" Target="../media/image3.png" Type="http://schemas.openxmlformats.org/officeDocument/2006/relationships/image"/><Relationship Id="rId3" Target="../media/image10.wdp" Type="http://schemas.microsoft.com/office/2007/relationships/hdphoto"/><Relationship Id="rId4" Target="../slideMasters/slideMaster8.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media/image1.png" Type="http://schemas.openxmlformats.org/officeDocument/2006/relationships/image"/><Relationship Id="rId2" Target="../slideMasters/slideMaster9.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media/image2.png" Type="http://schemas.openxmlformats.org/officeDocument/2006/relationships/image"/><Relationship Id="rId2" Target="../media/image3.png" Type="http://schemas.openxmlformats.org/officeDocument/2006/relationships/image"/><Relationship Id="rId3" Target="../media/image11.wdp" Type="http://schemas.microsoft.com/office/2007/relationships/hdphoto"/><Relationship Id="rId4" Target="../slideMasters/slideMaster9.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103691555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87377002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129272352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63279812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r:embed="rId3">
                        <a14:imgEffect>
                          <a14:colorTemperature colorTemp="2000"/>
                        </a14:imgEffect>
                      </a14:imgLayer>
                    </a14:imgProps>
                  </a:ext>
                  <a:ext uri="{28A0092B-C50C-407E-A947-70E740481C1C}">
                    <a14:useLocalDpi/>
                  </a:ext>
                </a:extLst>
              </a:blip>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83489971"/>
      </p:ext>
    </p:extLst>
  </p:cSld>
  <p:clrMapOvr>
    <a:masterClrMapping/>
  </p:clrMapOvr>
  <p:transition/>
  <p:timing/>
  <p:hf hdr="0" dt="0"/>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125549709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74645340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r:embed="rId3">
                        <a14:imgEffect>
                          <a14:colorTemperature colorTemp="2000"/>
                        </a14:imgEffect>
                      </a14:imgLayer>
                    </a14:imgProps>
                  </a:ext>
                  <a:ext uri="{28A0092B-C50C-407E-A947-70E740481C1C}">
                    <a14:useLocalDpi/>
                  </a:ext>
                </a:extLst>
              </a:blip>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2170962210"/>
      </p:ext>
    </p:extLst>
  </p:cSld>
  <p:clrMapOvr>
    <a:masterClrMapping/>
  </p:clrMapOvr>
  <p:transition/>
  <p:timing/>
  <p:hf hdr="0" dt="0"/>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271816841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92893292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r:embed="rId3">
                        <a14:imgEffect>
                          <a14:colorTemperature colorTemp="2000"/>
                        </a14:imgEffect>
                      </a14:imgLayer>
                    </a14:imgProps>
                  </a:ext>
                  <a:ext uri="{28A0092B-C50C-407E-A947-70E740481C1C}">
                    <a14:useLocalDpi/>
                  </a:ext>
                </a:extLst>
              </a:blip>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1697907939"/>
      </p:ext>
    </p:extLst>
  </p:cSld>
  <p:clrMapOvr>
    <a:masterClrMapping/>
  </p:clrMapOvr>
  <p:transition/>
  <p:timing/>
  <p:hf hdr="0" dt="0"/>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187567866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221473814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9030393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r:embed="rId3">
                        <a14:imgEffect>
                          <a14:colorTemperature colorTemp="2000"/>
                        </a14:imgEffect>
                      </a14:imgLayer>
                    </a14:imgProps>
                  </a:ext>
                  <a:ext uri="{28A0092B-C50C-407E-A947-70E740481C1C}">
                    <a14:useLocalDpi/>
                  </a:ext>
                </a:extLst>
              </a:blip>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2945302849"/>
      </p:ext>
    </p:extLst>
  </p:cSld>
  <p:clrMapOvr>
    <a:masterClrMapping/>
  </p:clrMapOvr>
  <p:transition/>
  <p:timing/>
  <p:hf hdr="0" dt="0"/>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416299073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73729221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r:embed="rId3">
                        <a14:imgEffect>
                          <a14:colorTemperature colorTemp="2000"/>
                        </a14:imgEffect>
                      </a14:imgLayer>
                    </a14:imgProps>
                  </a:ext>
                  <a:ext uri="{28A0092B-C50C-407E-A947-70E740481C1C}">
                    <a14:useLocalDpi/>
                  </a:ext>
                </a:extLst>
              </a:blip>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1174124145"/>
      </p:ext>
    </p:extLst>
  </p:cSld>
  <p:clrMapOvr>
    <a:masterClrMapping/>
  </p:clrMapOvr>
  <p:transition/>
  <p:timing/>
  <p:hf hdr="0" dt="0"/>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2118474266"/>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946944412"/>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r:embed="rId3">
                        <a14:imgEffect>
                          <a14:colorTemperature colorTemp="2000"/>
                        </a14:imgEffect>
                      </a14:imgLayer>
                    </a14:imgProps>
                  </a:ext>
                  <a:ext uri="{28A0092B-C50C-407E-A947-70E740481C1C}">
                    <a14:useLocalDpi/>
                  </a:ext>
                </a:extLst>
              </a:blip>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1502747024"/>
      </p:ext>
    </p:extLst>
  </p:cSld>
  <p:clrMapOvr>
    <a:masterClrMapping/>
  </p:clrMapOvr>
  <p:transition/>
  <p:timing/>
  <p:hf hdr="0" dt="0"/>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338015155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568261975"/>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3521294096"/>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r:embed="rId3">
                        <a14:imgEffect>
                          <a14:colorTemperature colorTemp="2000"/>
                        </a14:imgEffect>
                      </a14:imgLayer>
                    </a14:imgProps>
                  </a:ext>
                  <a:ext uri="{28A0092B-C50C-407E-A947-70E740481C1C}">
                    <a14:useLocalDpi/>
                  </a:ext>
                </a:extLst>
              </a:blip>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218163827"/>
      </p:ext>
    </p:extLst>
  </p:cSld>
  <p:clrMapOvr>
    <a:masterClrMapping/>
  </p:clrMapOvr>
  <p:transition/>
  <p:timing/>
  <p:hf hdr="0" dt="0"/>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2932136213"/>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1963950714"/>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r:embed="rId3">
                        <a14:imgEffect>
                          <a14:colorTemperature colorTemp="2000"/>
                        </a14:imgEffect>
                      </a14:imgLayer>
                    </a14:imgProps>
                  </a:ext>
                  <a:ext uri="{28A0092B-C50C-407E-A947-70E740481C1C}">
                    <a14:useLocalDpi/>
                  </a:ext>
                </a:extLst>
              </a:blip>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3552026902"/>
      </p:ext>
    </p:extLst>
  </p:cSld>
  <p:clrMapOvr>
    <a:masterClrMapping/>
  </p:clrMapOvr>
  <p:transition/>
  <p:timing/>
  <p:hf hdr="0" dt="0"/>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1915925690"/>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589626290"/>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911562813"/>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651570088"/>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6966149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828902318"/>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549414329"/>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840117460"/>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696887435"/>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3575321500"/>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3971293340"/>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4037326704"/>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2838530"/>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4004671184"/>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spTree>
    <p:extLst>
      <p:ext uri="{BB962C8B-B14F-4D97-AF65-F5344CB8AC3E}">
        <p14:creationId val="3871125951"/>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682024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859191107"/>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3539939"/>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27898165"/>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31633193"/>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6604895"/>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28927532"/>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0928611"/>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4788880"/>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3541162"/>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4079078"/>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0072035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86875046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23985810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208843549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222650517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36.xml" Type="http://schemas.openxmlformats.org/officeDocument/2006/relationships/slideLayout"/><Relationship Id="rId10" Target="../slideLayouts/slideLayout45.xml" Type="http://schemas.openxmlformats.org/officeDocument/2006/relationships/slideLayout"/><Relationship Id="rId11" Target="../slideLayouts/slideLayout46.xml" Type="http://schemas.openxmlformats.org/officeDocument/2006/relationships/slideLayout"/><Relationship Id="rId12" Target="../slideLayouts/slideLayout47.xml" Type="http://schemas.openxmlformats.org/officeDocument/2006/relationships/slideLayout"/><Relationship Id="rId13" Target="../slideLayouts/slideLayout48.xml" Type="http://schemas.openxmlformats.org/officeDocument/2006/relationships/slideLayout"/><Relationship Id="rId14" Target="../theme/theme10.xml" Type="http://schemas.openxmlformats.org/officeDocument/2006/relationships/theme"/><Relationship Id="rId2" Target="../slideLayouts/slideLayout37.xml" Type="http://schemas.openxmlformats.org/officeDocument/2006/relationships/slideLayout"/><Relationship Id="rId3" Target="../slideLayouts/slideLayout38.xml" Type="http://schemas.openxmlformats.org/officeDocument/2006/relationships/slideLayout"/><Relationship Id="rId4" Target="../slideLayouts/slideLayout39.xml" Type="http://schemas.openxmlformats.org/officeDocument/2006/relationships/slideLayout"/><Relationship Id="rId5" Target="../slideLayouts/slideLayout40.xml" Type="http://schemas.openxmlformats.org/officeDocument/2006/relationships/slideLayout"/><Relationship Id="rId6" Target="../slideLayouts/slideLayout41.xml" Type="http://schemas.openxmlformats.org/officeDocument/2006/relationships/slideLayout"/><Relationship Id="rId7" Target="../slideLayouts/slideLayout42.xml" Type="http://schemas.openxmlformats.org/officeDocument/2006/relationships/slideLayout"/><Relationship Id="rId8" Target="../slideLayouts/slideLayout43.xml" Type="http://schemas.openxmlformats.org/officeDocument/2006/relationships/slideLayout"/><Relationship Id="rId9" Target="../slideLayouts/slideLayout44.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49.xml" Type="http://schemas.openxmlformats.org/officeDocument/2006/relationships/slideLayout"/><Relationship Id="rId10" Target="../slideLayouts/slideLayout58.xml" Type="http://schemas.openxmlformats.org/officeDocument/2006/relationships/slideLayout"/><Relationship Id="rId11" Target="../slideLayouts/slideLayout59.xml" Type="http://schemas.openxmlformats.org/officeDocument/2006/relationships/slideLayout"/><Relationship Id="rId12" Target="../theme/theme11.xml" Type="http://schemas.openxmlformats.org/officeDocument/2006/relationships/theme"/><Relationship Id="rId2" Target="../slideLayouts/slideLayout50.xml" Type="http://schemas.openxmlformats.org/officeDocument/2006/relationships/slideLayout"/><Relationship Id="rId3" Target="../slideLayouts/slideLayout51.xml" Type="http://schemas.openxmlformats.org/officeDocument/2006/relationships/slideLayout"/><Relationship Id="rId4" Target="../slideLayouts/slideLayout52.xml" Type="http://schemas.openxmlformats.org/officeDocument/2006/relationships/slideLayout"/><Relationship Id="rId5" Target="../slideLayouts/slideLayout53.xml" Type="http://schemas.openxmlformats.org/officeDocument/2006/relationships/slideLayout"/><Relationship Id="rId6" Target="../slideLayouts/slideLayout54.xml" Type="http://schemas.openxmlformats.org/officeDocument/2006/relationships/slideLayout"/><Relationship Id="rId7" Target="../slideLayouts/slideLayout55.xml" Type="http://schemas.openxmlformats.org/officeDocument/2006/relationships/slideLayout"/><Relationship Id="rId8" Target="../slideLayouts/slideLayout56.xml" Type="http://schemas.openxmlformats.org/officeDocument/2006/relationships/slideLayout"/><Relationship Id="rId9" Target="../slideLayouts/slideLayout57.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media/image1.png" Type="http://schemas.openxmlformats.org/officeDocument/2006/relationships/image"/><Relationship Id="rId5"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15.xml" Type="http://schemas.openxmlformats.org/officeDocument/2006/relationships/slideLayout"/><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media/image1.png" Type="http://schemas.openxmlformats.org/officeDocument/2006/relationships/image"/><Relationship Id="rId5" Target="../theme/theme3.xml" Type="http://schemas.openxmlformats.org/officeDocument/2006/relationships/theme"/></Relationships>
</file>

<file path=ppt/slideMasters/_rels/slideMaster4.xml.rels><?xml version="1.0" encoding="UTF-8" standalone="yes"?><Relationships xmlns="http://schemas.openxmlformats.org/package/2006/relationships"><Relationship Id="rId1" Target="../slideLayouts/slideLayout18.xml" Type="http://schemas.openxmlformats.org/officeDocument/2006/relationships/slideLayout"/><Relationship Id="rId2" Target="../slideLayouts/slideLayout19.xml" Type="http://schemas.openxmlformats.org/officeDocument/2006/relationships/slideLayout"/><Relationship Id="rId3" Target="../slideLayouts/slideLayout20.xml" Type="http://schemas.openxmlformats.org/officeDocument/2006/relationships/slideLayout"/><Relationship Id="rId4" Target="../media/image1.png" Type="http://schemas.openxmlformats.org/officeDocument/2006/relationships/image"/><Relationship Id="rId5" Target="../theme/theme4.xml" Type="http://schemas.openxmlformats.org/officeDocument/2006/relationships/theme"/></Relationships>
</file>

<file path=ppt/slideMasters/_rels/slideMaster5.xml.rels><?xml version="1.0" encoding="UTF-8" standalone="yes"?><Relationships xmlns="http://schemas.openxmlformats.org/package/2006/relationships"><Relationship Id="rId1" Target="../slideLayouts/slideLayout21.xml" Type="http://schemas.openxmlformats.org/officeDocument/2006/relationships/slideLayout"/><Relationship Id="rId2" Target="../slideLayouts/slideLayout22.xml" Type="http://schemas.openxmlformats.org/officeDocument/2006/relationships/slideLayout"/><Relationship Id="rId3" Target="../slideLayouts/slideLayout23.xml" Type="http://schemas.openxmlformats.org/officeDocument/2006/relationships/slideLayout"/><Relationship Id="rId4" Target="../media/image1.png" Type="http://schemas.openxmlformats.org/officeDocument/2006/relationships/image"/><Relationship Id="rId5" Target="../theme/theme5.xml" Type="http://schemas.openxmlformats.org/officeDocument/2006/relationships/theme"/></Relationships>
</file>

<file path=ppt/slideMasters/_rels/slideMaster6.xml.rels><?xml version="1.0" encoding="UTF-8" standalone="yes"?><Relationships xmlns="http://schemas.openxmlformats.org/package/2006/relationships"><Relationship Id="rId1" Target="../slideLayouts/slideLayout24.xml" Type="http://schemas.openxmlformats.org/officeDocument/2006/relationships/slideLayout"/><Relationship Id="rId2" Target="../slideLayouts/slideLayout25.xml" Type="http://schemas.openxmlformats.org/officeDocument/2006/relationships/slideLayout"/><Relationship Id="rId3" Target="../slideLayouts/slideLayout26.xml" Type="http://schemas.openxmlformats.org/officeDocument/2006/relationships/slideLayout"/><Relationship Id="rId4" Target="../media/image1.png" Type="http://schemas.openxmlformats.org/officeDocument/2006/relationships/image"/><Relationship Id="rId5" Target="../theme/theme6.xml" Type="http://schemas.openxmlformats.org/officeDocument/2006/relationships/theme"/></Relationships>
</file>

<file path=ppt/slideMasters/_rels/slideMaster7.xml.rels><?xml version="1.0" encoding="UTF-8" standalone="yes"?><Relationships xmlns="http://schemas.openxmlformats.org/package/2006/relationships"><Relationship Id="rId1" Target="../slideLayouts/slideLayout27.xml" Type="http://schemas.openxmlformats.org/officeDocument/2006/relationships/slideLayout"/><Relationship Id="rId2" Target="../slideLayouts/slideLayout28.xml" Type="http://schemas.openxmlformats.org/officeDocument/2006/relationships/slideLayout"/><Relationship Id="rId3" Target="../slideLayouts/slideLayout29.xml" Type="http://schemas.openxmlformats.org/officeDocument/2006/relationships/slideLayout"/><Relationship Id="rId4" Target="../media/image1.png" Type="http://schemas.openxmlformats.org/officeDocument/2006/relationships/image"/><Relationship Id="rId5" Target="../theme/theme7.xml" Type="http://schemas.openxmlformats.org/officeDocument/2006/relationships/theme"/></Relationships>
</file>

<file path=ppt/slideMasters/_rels/slideMaster8.xml.rels><?xml version="1.0" encoding="UTF-8" standalone="yes"?><Relationships xmlns="http://schemas.openxmlformats.org/package/2006/relationships"><Relationship Id="rId1" Target="../slideLayouts/slideLayout30.xml" Type="http://schemas.openxmlformats.org/officeDocument/2006/relationships/slideLayout"/><Relationship Id="rId2" Target="../slideLayouts/slideLayout31.xml" Type="http://schemas.openxmlformats.org/officeDocument/2006/relationships/slideLayout"/><Relationship Id="rId3" Target="../slideLayouts/slideLayout32.xml" Type="http://schemas.openxmlformats.org/officeDocument/2006/relationships/slideLayout"/><Relationship Id="rId4" Target="../media/image1.png" Type="http://schemas.openxmlformats.org/officeDocument/2006/relationships/image"/><Relationship Id="rId5" Target="../theme/theme8.xml" Type="http://schemas.openxmlformats.org/officeDocument/2006/relationships/theme"/></Relationships>
</file>

<file path=ppt/slideMasters/_rels/slideMaster9.xml.rels><?xml version="1.0" encoding="UTF-8" standalone="yes"?><Relationships xmlns="http://schemas.openxmlformats.org/package/2006/relationships"><Relationship Id="rId1" Target="../slideLayouts/slideLayout33.xml" Type="http://schemas.openxmlformats.org/officeDocument/2006/relationships/slideLayout"/><Relationship Id="rId2" Target="../slideLayouts/slideLayout34.xml" Type="http://schemas.openxmlformats.org/officeDocument/2006/relationships/slideLayout"/><Relationship Id="rId3" Target="../slideLayouts/slideLayout35.xml" Type="http://schemas.openxmlformats.org/officeDocument/2006/relationships/slideLayout"/><Relationship Id="rId4" Target="../media/image1.png" Type="http://schemas.openxmlformats.org/officeDocument/2006/relationships/image"/><Relationship Id="rId5" Target="../theme/theme9.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p:timing/>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465814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xml" Type="http://schemas.openxmlformats.org/officeDocument/2006/relationships/notesSlide"/><Relationship Id="rId3" Target="../media/image12.pn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0.xml" Type="http://schemas.openxmlformats.org/officeDocument/2006/relationships/notesSlide"/><Relationship Id="rId3" Target="../media/image27.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1.xml" Type="http://schemas.openxmlformats.org/officeDocument/2006/relationships/notesSlide"/><Relationship Id="rId3" Target="../charts/chart3.xml" Type="http://schemas.openxmlformats.org/officeDocument/2006/relationships/chart"/><Relationship Id="rId4" Target="../charts/chart4.xml" Type="http://schemas.openxmlformats.org/officeDocument/2006/relationships/chart"/><Relationship Id="rId5" Target="../charts/chart5.xml" Type="http://schemas.openxmlformats.org/officeDocument/2006/relationships/chart"/></Relationships>
</file>

<file path=ppt/slides/_rels/slide12.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2.xml" Type="http://schemas.openxmlformats.org/officeDocument/2006/relationships/notesSlide"/><Relationship Id="rId3" Target="../media/image2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5.xml" Type="http://schemas.openxmlformats.org/officeDocument/2006/relationships/notesSlide"/><Relationship Id="rId3" Target="../media/image29.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6.xml" Type="http://schemas.openxmlformats.org/officeDocument/2006/relationships/notesSlide"/><Relationship Id="rId3" Target="../media/image30.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8.xml" Type="http://schemas.openxmlformats.org/officeDocument/2006/relationships/notesSlide"/><Relationship Id="rId3" Target="../media/image31.jpeg" Type="http://schemas.openxmlformats.org/officeDocument/2006/relationships/image"/><Relationship Id="rId4" Target="../media/image32.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1.xml" Type="http://schemas.openxmlformats.org/officeDocument/2006/relationships/notesSlide"/><Relationship Id="rId3" Target="../media/image33.jpeg" Type="http://schemas.openxmlformats.org/officeDocument/2006/relationships/image"/><Relationship Id="rId4" Target="../media/image34.jpeg" Type="http://schemas.openxmlformats.org/officeDocument/2006/relationships/image"/><Relationship Id="rId5" Target="../media/image35.jpeg" Type="http://schemas.openxmlformats.org/officeDocument/2006/relationships/image"/><Relationship Id="rId6" Target="../media/image36.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43.xml" Type="http://schemas.openxmlformats.org/officeDocument/2006/relationships/slideLayout"/><Relationship Id="rId10" Target="../tags/tag12.xml" Type="http://schemas.openxmlformats.org/officeDocument/2006/relationships/tags"/><Relationship Id="rId11" Target="../tags/tag13.xml" Type="http://schemas.openxmlformats.org/officeDocument/2006/relationships/tags"/><Relationship Id="rId12" Target="../tags/tag14.xml" Type="http://schemas.openxmlformats.org/officeDocument/2006/relationships/tags"/><Relationship Id="rId13" Target="../tags/tag15.xml" Type="http://schemas.openxmlformats.org/officeDocument/2006/relationships/tags"/><Relationship Id="rId14" Target="../tags/tag16.xml" Type="http://schemas.openxmlformats.org/officeDocument/2006/relationships/tags"/><Relationship Id="rId15" Target="../tags/tag17.xml" Type="http://schemas.openxmlformats.org/officeDocument/2006/relationships/tags"/><Relationship Id="rId16" Target="../tags/tag18.xml" Type="http://schemas.openxmlformats.org/officeDocument/2006/relationships/tags"/><Relationship Id="rId17" Target="../tags/tag19.xml" Type="http://schemas.openxmlformats.org/officeDocument/2006/relationships/tags"/><Relationship Id="rId18" Target="../tags/tag20.xml" Type="http://schemas.openxmlformats.org/officeDocument/2006/relationships/tags"/><Relationship Id="rId19" Target="../tags/tag21.xml" Type="http://schemas.openxmlformats.org/officeDocument/2006/relationships/tags"/><Relationship Id="rId2" Target="../notesSlides/notesSlide22.xml" Type="http://schemas.openxmlformats.org/officeDocument/2006/relationships/notesSlide"/><Relationship Id="rId20" Target="../tags/tag22.xml" Type="http://schemas.openxmlformats.org/officeDocument/2006/relationships/tags"/><Relationship Id="rId21" Target="../tags/tag23.xml" Type="http://schemas.openxmlformats.org/officeDocument/2006/relationships/tags"/><Relationship Id="rId22" Target="../tags/tag24.xml" Type="http://schemas.openxmlformats.org/officeDocument/2006/relationships/tags"/><Relationship Id="rId23" Target="../tags/tag25.xml" Type="http://schemas.openxmlformats.org/officeDocument/2006/relationships/tags"/><Relationship Id="rId3" Target="../tags/tag5.xml" Type="http://schemas.openxmlformats.org/officeDocument/2006/relationships/tags"/><Relationship Id="rId4" Target="../tags/tag6.xml" Type="http://schemas.openxmlformats.org/officeDocument/2006/relationships/tags"/><Relationship Id="rId5" Target="../tags/tag7.xml" Type="http://schemas.openxmlformats.org/officeDocument/2006/relationships/tags"/><Relationship Id="rId6" Target="../tags/tag8.xml" Type="http://schemas.openxmlformats.org/officeDocument/2006/relationships/tags"/><Relationship Id="rId7" Target="../tags/tag9.xml" Type="http://schemas.openxmlformats.org/officeDocument/2006/relationships/tags"/><Relationship Id="rId8" Target="../tags/tag10.xml" Type="http://schemas.openxmlformats.org/officeDocument/2006/relationships/tags"/><Relationship Id="rId9" Target="../tags/tag11.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3.xml" Type="http://schemas.openxmlformats.org/officeDocument/2006/relationships/notesSlide"/><Relationship Id="rId3" Target="../media/image37.jpeg" Type="http://schemas.openxmlformats.org/officeDocument/2006/relationships/image"/><Relationship Id="rId4" Target="../tags/tag26.xml" Type="http://schemas.openxmlformats.org/officeDocument/2006/relationships/tags"/><Relationship Id="rId5" Target="../tags/tag27.xml" Type="http://schemas.openxmlformats.org/officeDocument/2006/relationships/tags"/><Relationship Id="rId6" Target="../media/image38.jpeg" Type="http://schemas.openxmlformats.org/officeDocument/2006/relationships/image"/><Relationship Id="rId7" Target="../tags/tag28.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4.xml" Type="http://schemas.openxmlformats.org/officeDocument/2006/relationships/notesSlide"/><Relationship Id="rId3" Target="../media/image39.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5.xml" Type="http://schemas.openxmlformats.org/officeDocument/2006/relationships/notesSlide"/><Relationship Id="rId3" Target="../media/image40.jpeg" Type="http://schemas.openxmlformats.org/officeDocument/2006/relationships/image"/><Relationship Id="rId4" Target="../media/image41.jpeg" Type="http://schemas.openxmlformats.org/officeDocument/2006/relationships/image"/><Relationship Id="rId5" Target="../media/image42.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6.xml" Type="http://schemas.openxmlformats.org/officeDocument/2006/relationships/notesSlide"/><Relationship Id="rId3" Target="../media/image12.png" Type="http://schemas.openxmlformats.org/officeDocument/2006/relationships/image"/><Relationship Id="rId4" Target="../tags/tag29.xml" Type="http://schemas.openxmlformats.org/officeDocument/2006/relationships/tags"/><Relationship Id="rId5" Target="../tags/tag30.xml" Type="http://schemas.openxmlformats.org/officeDocument/2006/relationships/tags"/><Relationship Id="rId6" Target="../tags/tag31.xml" Type="http://schemas.openxmlformats.org/officeDocument/2006/relationships/tags"/><Relationship Id="rId7" Target="../tags/tag32.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4.xml" Type="http://schemas.openxmlformats.org/officeDocument/2006/relationships/notesSlide"/><Relationship Id="rId3" Target="../media/image1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5.xml" Type="http://schemas.openxmlformats.org/officeDocument/2006/relationships/notesSlide"/><Relationship Id="rId3" Target="../media/image14.jpeg" Type="http://schemas.openxmlformats.org/officeDocument/2006/relationships/image"/><Relationship Id="rId4" Target="../charts/chart1.xml" Type="http://schemas.openxmlformats.org/officeDocument/2006/relationships/chart"/><Relationship Id="rId5" Target="../charts/chart2.xml" Type="http://schemas.openxmlformats.org/officeDocument/2006/relationships/chart"/></Relationships>
</file>

<file path=ppt/slides/_rels/slide6.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6.xml" Type="http://schemas.openxmlformats.org/officeDocument/2006/relationships/notesSlid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 Id="rId8" Target="../media/image20.png" Type="http://schemas.openxmlformats.org/officeDocument/2006/relationships/image"/><Relationship Id="rId9" Target="../media/image2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8.xml" Type="http://schemas.openxmlformats.org/officeDocument/2006/relationships/notesSlide"/><Relationship Id="rId3" Target="../media/image22.pn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 Id="rId6" Target="../media/image25.png" Type="http://schemas.openxmlformats.org/officeDocument/2006/relationships/image"/><Relationship Id="rId7" Target="../media/image2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7F7"/>
        </a:solidFill>
        <a:effectLst/>
      </p:bgPr>
    </p:bg>
    <p:spTree>
      <p:nvGrpSpPr>
        <p:cNvPr id="1" name=""/>
        <p:cNvGrpSpPr/>
        <p:nvPr/>
      </p:nvGrpSpPr>
      <p:grpSpPr>
        <a:xfrm>
          <a:off x="0" y="0"/>
          <a:ext cx="0" cy="0"/>
        </a:xfrm>
      </p:grpSpPr>
      <p:grpSp>
        <p:nvGrpSpPr>
          <p:cNvPr id="59" name="组合 58"/>
          <p:cNvGrpSpPr/>
          <p:nvPr/>
        </p:nvGrpSpPr>
        <p:grpSpPr>
          <a:xfrm rot="2700000">
            <a:off x="681829" y="1864125"/>
            <a:ext cx="2862343" cy="3006362"/>
            <a:chOff x="0" y="986971"/>
            <a:chExt cx="4615543" cy="4847774"/>
          </a:xfrm>
        </p:grpSpPr>
        <p:sp>
          <p:nvSpPr>
            <p:cNvPr id="60" name="矩形 59"/>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矩形 60"/>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rot="2700000">
            <a:off x="1998748" y="1264908"/>
            <a:ext cx="4007454" cy="4209090"/>
            <a:chOff x="0" y="986971"/>
            <a:chExt cx="4615543" cy="4847774"/>
          </a:xfrm>
        </p:grpSpPr>
        <p:sp>
          <p:nvSpPr>
            <p:cNvPr id="21" name="矩形 20"/>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0" y="1320801"/>
              <a:ext cx="4180114" cy="4180114"/>
            </a:xfrm>
            <a:prstGeom prst="rect">
              <a:avLst/>
            </a:prstGeom>
            <a:blipFill dpi="0" rotWithShape="0">
              <a:blip r:embed="rId3">
                <a:extLst>
                  <a:ext uri="{BEBA8EAE-BF5A-486C-A8C5-ECC9F3942E4B}">
                    <a14:imgProps>
                      <a14:imgLayer xmlns:d3p1="http://schemas.openxmlformats.org/officeDocument/2006/relationships" d3p1:embed="">
                        <a14:imgEffect>
                          <a14:sharpenSoften amount="38000"/>
                        </a14:imgEffect>
                        <a14:imgEffect>
                          <a14:saturation sat="0"/>
                        </a14:imgEffect>
                        <a14:imgEffect>
                          <a14:brightnessContrast contrast="10000"/>
                        </a14:imgEffect>
                      </a14:imgLayer>
                    </a14:imgProps>
                  </a:ext>
                  <a:ext uri="{28A0092B-C50C-407E-A947-70E740481C1C}">
                    <a14:useLocalDpi/>
                  </a:ext>
                </a:extLst>
              </a:blip>
              <a:tile algn="ctr" flip="none" sx="50000" sy="5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p:cNvGrpSpPr/>
          <p:nvPr/>
        </p:nvGrpSpPr>
        <p:grpSpPr>
          <a:xfrm rot="2700000">
            <a:off x="5182811" y="1190047"/>
            <a:ext cx="1486859" cy="1561670"/>
            <a:chOff x="0" y="986971"/>
            <a:chExt cx="4615543" cy="4847774"/>
          </a:xfrm>
        </p:grpSpPr>
        <p:sp>
          <p:nvSpPr>
            <p:cNvPr id="24" name="矩形 23"/>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 name="组合 25"/>
          <p:cNvGrpSpPr/>
          <p:nvPr/>
        </p:nvGrpSpPr>
        <p:grpSpPr>
          <a:xfrm rot="2700000">
            <a:off x="4879379" y="5449963"/>
            <a:ext cx="751113" cy="788905"/>
            <a:chOff x="0" y="986971"/>
            <a:chExt cx="4615543" cy="4847774"/>
          </a:xfrm>
        </p:grpSpPr>
        <p:sp>
          <p:nvSpPr>
            <p:cNvPr id="28" name="矩形 27"/>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TextBox 18"/>
          <p:cNvSpPr txBox="1"/>
          <p:nvPr/>
        </p:nvSpPr>
        <p:spPr>
          <a:xfrm>
            <a:off x="7457942" y="5061146"/>
            <a:ext cx="2164080" cy="396240"/>
          </a:xfrm>
          <a:prstGeom prst="rect">
            <a:avLst/>
          </a:prstGeom>
          <a:noFill/>
        </p:spPr>
        <p:txBody>
          <a:bodyPr rtlCol="0" wrap="none">
            <a:spAutoFit/>
          </a:bodyPr>
          <a:lstStyle/>
          <a:p>
            <a:r>
              <a:rPr altLang="en-US" lang="zh-CN" sz="2000">
                <a:solidFill>
                  <a:srgbClr val="D5493A"/>
                </a:solidFill>
                <a:latin charset="-122" panose="020b0503020204020204" pitchFamily="34" typeface="微软雅黑"/>
                <a:ea charset="-122" panose="020b0503020204020204" pitchFamily="34" typeface="微软雅黑"/>
                <a:sym charset="-122" panose="020b0503020204020204" pitchFamily="34" typeface="微软雅黑"/>
              </a:rPr>
              <a:t>演讲人：优页PPT</a:t>
            </a:r>
          </a:p>
        </p:txBody>
      </p:sp>
      <p:sp>
        <p:nvSpPr>
          <p:cNvPr id="33" name="18"/>
          <p:cNvSpPr>
            <a:spLocks noChangeArrowheads="1"/>
          </p:cNvSpPr>
          <p:nvPr>
            <p:custDataLst>
              <p:tags r:id="rId4"/>
            </p:custDataLst>
          </p:nvPr>
        </p:nvSpPr>
        <p:spPr bwMode="auto">
          <a:xfrm>
            <a:off x="7100897" y="2806483"/>
            <a:ext cx="5054976" cy="731520"/>
          </a:xfrm>
          <a:prstGeom prst="rect">
            <a:avLst/>
          </a:prstGeom>
          <a:noFill/>
          <a:ln w="9525">
            <a:noFill/>
            <a:miter lim="800000"/>
          </a:ln>
          <a:extLst>
            <a:ext uri="{909E8E84-426E-40DD-AFC4-6F175D3DCCD1}">
              <a14:hiddenFill>
                <a:solidFill>
                  <a:srgbClr val="FFFFFF"/>
                </a:solidFill>
              </a14:hiddenFill>
            </a:ext>
          </a:extLst>
        </p:spPr>
        <p:txBody>
          <a:bodyPr bIns="0" lIns="0" rIns="0" tIns="0" wrap="square">
            <a:spAutoFit/>
          </a:bodyPr>
          <a:lstStyle/>
          <a:p>
            <a:pPr fontAlgn="base">
              <a:spcBef>
                <a:spcPct val="0"/>
              </a:spcBef>
              <a:spcAft>
                <a:spcPct val="0"/>
              </a:spcAft>
            </a:pPr>
            <a:r>
              <a:rPr altLang="en-US" lang="zh-CN" smtClean="0" sz="4800">
                <a:solidFill>
                  <a:srgbClr val="D5493A"/>
                </a:solidFill>
                <a:latin charset="-122" pitchFamily="2" typeface="方正正大黑简体"/>
                <a:ea charset="-122" pitchFamily="2" typeface="方正正大黑简体"/>
                <a:cs charset="-122" pitchFamily="2" typeface="宋体"/>
              </a:rPr>
              <a:t>地区市场调研分析</a:t>
            </a:r>
          </a:p>
        </p:txBody>
      </p:sp>
      <p:sp>
        <p:nvSpPr>
          <p:cNvPr id="34" name="20"/>
          <p:cNvSpPr>
            <a:spLocks noChangeArrowheads="1"/>
          </p:cNvSpPr>
          <p:nvPr>
            <p:custDataLst>
              <p:tags r:id="rId5"/>
            </p:custDataLst>
          </p:nvPr>
        </p:nvSpPr>
        <p:spPr bwMode="auto">
          <a:xfrm>
            <a:off x="7478687" y="3872129"/>
            <a:ext cx="4239285"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anose="020b0604020202020204" pitchFamily="34" typeface="Arial"/>
              <a:buNone/>
            </a:pPr>
            <a:r>
              <a:rPr altLang="zh-CN" lang="en-US" sz="1050">
                <a:solidFill>
                  <a:schemeClr val="bg1">
                    <a:lumMod val="65000"/>
                  </a:schemeClr>
                </a:solidFill>
                <a:cs charset="0" panose="020b0604020202020204" pitchFamily="34" typeface="Arial"/>
              </a:rPr>
              <a:t>This is a sample text. Insert your desired text here. Again, this is a dummy text, enter your own text here. This is a sample text. Insert your desired text here.</a:t>
            </a:r>
          </a:p>
        </p:txBody>
      </p:sp>
      <p:sp>
        <p:nvSpPr>
          <p:cNvPr id="35" name="PA_Line 21"/>
          <p:cNvSpPr>
            <a:spLocks noChangeShapeType="1"/>
          </p:cNvSpPr>
          <p:nvPr>
            <p:custDataLst>
              <p:tags r:id="rId6"/>
            </p:custDataLst>
          </p:nvPr>
        </p:nvSpPr>
        <p:spPr bwMode="auto">
          <a:xfrm>
            <a:off x="7100896" y="3657600"/>
            <a:ext cx="4733192" cy="14736"/>
          </a:xfrm>
          <a:prstGeom prst="line">
            <a:avLst/>
          </a:prstGeom>
          <a:noFill/>
          <a:ln w="6350">
            <a:solidFill>
              <a:srgbClr val="D5493A"/>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fontAlgn="base">
              <a:spcBef>
                <a:spcPct val="0"/>
              </a:spcBef>
              <a:spcAft>
                <a:spcPct val="0"/>
              </a:spcAft>
            </a:pPr>
            <a:endParaRPr altLang="en-US" lang="zh-CN">
              <a:ln>
                <a:solidFill>
                  <a:schemeClr val="tx1">
                    <a:lumMod val="60000"/>
                    <a:lumOff val="40000"/>
                  </a:schemeClr>
                </a:solidFill>
              </a:ln>
              <a:solidFill>
                <a:srgbClr val="E94E60"/>
              </a:solidFill>
              <a:latin charset="0" panose="020b0604020202020204" pitchFamily="34" typeface="Arial"/>
            </a:endParaRPr>
          </a:p>
        </p:txBody>
      </p:sp>
      <p:sp>
        <p:nvSpPr>
          <p:cNvPr id="36" name="18"/>
          <p:cNvSpPr>
            <a:spLocks noChangeArrowheads="1"/>
          </p:cNvSpPr>
          <p:nvPr>
            <p:custDataLst>
              <p:tags r:id="rId7"/>
            </p:custDataLst>
          </p:nvPr>
        </p:nvSpPr>
        <p:spPr bwMode="auto">
          <a:xfrm>
            <a:off x="7553284" y="1456396"/>
            <a:ext cx="2075100" cy="487680"/>
          </a:xfrm>
          <a:prstGeom prst="rect">
            <a:avLst/>
          </a:prstGeom>
          <a:noFill/>
          <a:ln w="9525">
            <a:noFill/>
            <a:miter lim="800000"/>
          </a:ln>
          <a:extLst>
            <a:ext uri="{909E8E84-426E-40DD-AFC4-6F175D3DCCD1}">
              <a14:hiddenFill>
                <a:solidFill>
                  <a:srgbClr val="FFFFFF"/>
                </a:solidFill>
              </a14:hiddenFill>
            </a:ext>
          </a:extLst>
        </p:spPr>
        <p:txBody>
          <a:bodyPr bIns="0" lIns="0" rIns="0" tIns="0" wrap="square">
            <a:spAutoFit/>
          </a:bodyPr>
          <a:lstStyle/>
          <a:p>
            <a:pPr fontAlgn="base">
              <a:spcBef>
                <a:spcPct val="0"/>
              </a:spcBef>
              <a:spcAft>
                <a:spcPct val="0"/>
              </a:spcAft>
            </a:pPr>
            <a:r>
              <a:rPr altLang="zh-CN" lang="en-US" sz="3200">
                <a:solidFill>
                  <a:srgbClr val="D5493A"/>
                </a:solidFill>
                <a:latin charset="-122" pitchFamily="2" typeface="方正正大黑简体"/>
                <a:ea charset="-122" pitchFamily="2" typeface="方正正大黑简体"/>
                <a:cs charset="-122" pitchFamily="2" typeface="宋体"/>
              </a:rPr>
              <a:t>LOGO</a:t>
            </a:r>
          </a:p>
        </p:txBody>
      </p:sp>
    </p:spTree>
    <p:extLst>
      <p:ext uri="{BB962C8B-B14F-4D97-AF65-F5344CB8AC3E}">
        <p14:creationId val="3840143571"/>
      </p:ext>
    </p:extLst>
  </p:cSld>
  <p:clrMapOvr>
    <a:masterClrMapping/>
  </p:clrMapOvr>
  <p:transition spd="slow">
    <p:blinds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59"/>
                                        </p:tgtEl>
                                        <p:attrNameLst>
                                          <p:attrName>style.visibility</p:attrName>
                                        </p:attrNameLst>
                                      </p:cBhvr>
                                      <p:to>
                                        <p:strVal val="visible"/>
                                      </p:to>
                                    </p:set>
                                    <p:anim calcmode="lin" valueType="num">
                                      <p:cBhvr>
                                        <p:cTn dur="1250" fill="hold" id="7"/>
                                        <p:tgtEl>
                                          <p:spTgt spid="59"/>
                                        </p:tgtEl>
                                        <p:attrNameLst>
                                          <p:attrName>ppt_w</p:attrName>
                                        </p:attrNameLst>
                                      </p:cBhvr>
                                      <p:tavLst>
                                        <p:tav tm="0">
                                          <p:val>
                                            <p:fltVal val="0"/>
                                          </p:val>
                                        </p:tav>
                                        <p:tav tm="100000">
                                          <p:val>
                                            <p:strVal val="#ppt_w"/>
                                          </p:val>
                                        </p:tav>
                                      </p:tavLst>
                                    </p:anim>
                                    <p:anim calcmode="lin" valueType="num">
                                      <p:cBhvr>
                                        <p:cTn dur="1250" fill="hold" id="8"/>
                                        <p:tgtEl>
                                          <p:spTgt spid="59"/>
                                        </p:tgtEl>
                                        <p:attrNameLst>
                                          <p:attrName>ppt_h</p:attrName>
                                        </p:attrNameLst>
                                      </p:cBhvr>
                                      <p:tavLst>
                                        <p:tav tm="0">
                                          <p:val>
                                            <p:fltVal val="0"/>
                                          </p:val>
                                        </p:tav>
                                        <p:tav tm="100000">
                                          <p:val>
                                            <p:strVal val="#ppt_h"/>
                                          </p:val>
                                        </p:tav>
                                      </p:tavLst>
                                    </p:anim>
                                    <p:animEffect filter="fade" transition="in">
                                      <p:cBhvr>
                                        <p:cTn dur="1250" id="9"/>
                                        <p:tgtEl>
                                          <p:spTgt spid="59"/>
                                        </p:tgtEl>
                                      </p:cBhvr>
                                    </p:animEffect>
                                  </p:childTnLst>
                                </p:cTn>
                              </p:par>
                              <p:par>
                                <p:cTn fill="hold" id="10" nodeType="withEffect" presetClass="entr" presetID="53" presetSubtype="0">
                                  <p:stCondLst>
                                    <p:cond delay="250"/>
                                  </p:stCondLst>
                                  <p:childTnLst>
                                    <p:set>
                                      <p:cBhvr>
                                        <p:cTn dur="1" fill="hold" id="11">
                                          <p:stCondLst>
                                            <p:cond delay="0"/>
                                          </p:stCondLst>
                                        </p:cTn>
                                        <p:tgtEl>
                                          <p:spTgt spid="23"/>
                                        </p:tgtEl>
                                        <p:attrNameLst>
                                          <p:attrName>style.visibility</p:attrName>
                                        </p:attrNameLst>
                                      </p:cBhvr>
                                      <p:to>
                                        <p:strVal val="visible"/>
                                      </p:to>
                                    </p:set>
                                    <p:anim calcmode="lin" valueType="num">
                                      <p:cBhvr>
                                        <p:cTn dur="1250" fill="hold" id="12"/>
                                        <p:tgtEl>
                                          <p:spTgt spid="23"/>
                                        </p:tgtEl>
                                        <p:attrNameLst>
                                          <p:attrName>ppt_w</p:attrName>
                                        </p:attrNameLst>
                                      </p:cBhvr>
                                      <p:tavLst>
                                        <p:tav tm="0">
                                          <p:val>
                                            <p:fltVal val="0"/>
                                          </p:val>
                                        </p:tav>
                                        <p:tav tm="100000">
                                          <p:val>
                                            <p:strVal val="#ppt_w"/>
                                          </p:val>
                                        </p:tav>
                                      </p:tavLst>
                                    </p:anim>
                                    <p:anim calcmode="lin" valueType="num">
                                      <p:cBhvr>
                                        <p:cTn dur="1250" fill="hold" id="13"/>
                                        <p:tgtEl>
                                          <p:spTgt spid="23"/>
                                        </p:tgtEl>
                                        <p:attrNameLst>
                                          <p:attrName>ppt_h</p:attrName>
                                        </p:attrNameLst>
                                      </p:cBhvr>
                                      <p:tavLst>
                                        <p:tav tm="0">
                                          <p:val>
                                            <p:fltVal val="0"/>
                                          </p:val>
                                        </p:tav>
                                        <p:tav tm="100000">
                                          <p:val>
                                            <p:strVal val="#ppt_h"/>
                                          </p:val>
                                        </p:tav>
                                      </p:tavLst>
                                    </p:anim>
                                    <p:animEffect filter="fade" transition="in">
                                      <p:cBhvr>
                                        <p:cTn dur="1250" id="14"/>
                                        <p:tgtEl>
                                          <p:spTgt spid="23"/>
                                        </p:tgtEl>
                                      </p:cBhvr>
                                    </p:animEffect>
                                  </p:childTnLst>
                                </p:cTn>
                              </p:par>
                              <p:par>
                                <p:cTn fill="hold" id="15" nodeType="withEffect" presetClass="entr" presetID="53" presetSubtype="0">
                                  <p:stCondLst>
                                    <p:cond delay="0"/>
                                  </p:stCondLst>
                                  <p:childTnLst>
                                    <p:set>
                                      <p:cBhvr>
                                        <p:cTn dur="1" fill="hold" id="16">
                                          <p:stCondLst>
                                            <p:cond delay="0"/>
                                          </p:stCondLst>
                                        </p:cTn>
                                        <p:tgtEl>
                                          <p:spTgt spid="26"/>
                                        </p:tgtEl>
                                        <p:attrNameLst>
                                          <p:attrName>style.visibility</p:attrName>
                                        </p:attrNameLst>
                                      </p:cBhvr>
                                      <p:to>
                                        <p:strVal val="visible"/>
                                      </p:to>
                                    </p:set>
                                    <p:anim calcmode="lin" valueType="num">
                                      <p:cBhvr>
                                        <p:cTn dur="1250" fill="hold" id="17"/>
                                        <p:tgtEl>
                                          <p:spTgt spid="26"/>
                                        </p:tgtEl>
                                        <p:attrNameLst>
                                          <p:attrName>ppt_w</p:attrName>
                                        </p:attrNameLst>
                                      </p:cBhvr>
                                      <p:tavLst>
                                        <p:tav tm="0">
                                          <p:val>
                                            <p:fltVal val="0"/>
                                          </p:val>
                                        </p:tav>
                                        <p:tav tm="100000">
                                          <p:val>
                                            <p:strVal val="#ppt_w"/>
                                          </p:val>
                                        </p:tav>
                                      </p:tavLst>
                                    </p:anim>
                                    <p:anim calcmode="lin" valueType="num">
                                      <p:cBhvr>
                                        <p:cTn dur="1250" fill="hold" id="18"/>
                                        <p:tgtEl>
                                          <p:spTgt spid="26"/>
                                        </p:tgtEl>
                                        <p:attrNameLst>
                                          <p:attrName>ppt_h</p:attrName>
                                        </p:attrNameLst>
                                      </p:cBhvr>
                                      <p:tavLst>
                                        <p:tav tm="0">
                                          <p:val>
                                            <p:fltVal val="0"/>
                                          </p:val>
                                        </p:tav>
                                        <p:tav tm="100000">
                                          <p:val>
                                            <p:strVal val="#ppt_h"/>
                                          </p:val>
                                        </p:tav>
                                      </p:tavLst>
                                    </p:anim>
                                    <p:animEffect filter="fade" transition="in">
                                      <p:cBhvr>
                                        <p:cTn dur="1250" id="19"/>
                                        <p:tgtEl>
                                          <p:spTgt spid="26"/>
                                        </p:tgtEl>
                                      </p:cBhvr>
                                    </p:animEffect>
                                  </p:childTnLst>
                                </p:cTn>
                              </p:par>
                              <p:par>
                                <p:cTn fill="hold" id="20" nodeType="withEffect" presetClass="entr" presetID="53" presetSubtype="0">
                                  <p:stCondLst>
                                    <p:cond delay="500"/>
                                  </p:stCondLst>
                                  <p:childTnLst>
                                    <p:set>
                                      <p:cBhvr>
                                        <p:cTn dur="1" fill="hold" id="21">
                                          <p:stCondLst>
                                            <p:cond delay="0"/>
                                          </p:stCondLst>
                                        </p:cTn>
                                        <p:tgtEl>
                                          <p:spTgt spid="20"/>
                                        </p:tgtEl>
                                        <p:attrNameLst>
                                          <p:attrName>style.visibility</p:attrName>
                                        </p:attrNameLst>
                                      </p:cBhvr>
                                      <p:to>
                                        <p:strVal val="visible"/>
                                      </p:to>
                                    </p:set>
                                    <p:anim calcmode="lin" valueType="num">
                                      <p:cBhvr>
                                        <p:cTn dur="1500" fill="hold" id="22"/>
                                        <p:tgtEl>
                                          <p:spTgt spid="20"/>
                                        </p:tgtEl>
                                        <p:attrNameLst>
                                          <p:attrName>ppt_w</p:attrName>
                                        </p:attrNameLst>
                                      </p:cBhvr>
                                      <p:tavLst>
                                        <p:tav tm="0">
                                          <p:val>
                                            <p:fltVal val="0"/>
                                          </p:val>
                                        </p:tav>
                                        <p:tav tm="100000">
                                          <p:val>
                                            <p:strVal val="#ppt_w"/>
                                          </p:val>
                                        </p:tav>
                                      </p:tavLst>
                                    </p:anim>
                                    <p:anim calcmode="lin" valueType="num">
                                      <p:cBhvr>
                                        <p:cTn dur="1500" fill="hold" id="23"/>
                                        <p:tgtEl>
                                          <p:spTgt spid="20"/>
                                        </p:tgtEl>
                                        <p:attrNameLst>
                                          <p:attrName>ppt_h</p:attrName>
                                        </p:attrNameLst>
                                      </p:cBhvr>
                                      <p:tavLst>
                                        <p:tav tm="0">
                                          <p:val>
                                            <p:fltVal val="0"/>
                                          </p:val>
                                        </p:tav>
                                        <p:tav tm="100000">
                                          <p:val>
                                            <p:strVal val="#ppt_h"/>
                                          </p:val>
                                        </p:tav>
                                      </p:tavLst>
                                    </p:anim>
                                    <p:animEffect filter="fade" transition="in">
                                      <p:cBhvr>
                                        <p:cTn dur="1500" id="24"/>
                                        <p:tgtEl>
                                          <p:spTgt spid="20"/>
                                        </p:tgtEl>
                                      </p:cBhvr>
                                    </p:animEffect>
                                  </p:childTnLst>
                                </p:cTn>
                              </p:par>
                            </p:childTnLst>
                          </p:cTn>
                        </p:par>
                        <p:par>
                          <p:cTn fill="hold" id="25" nodeType="afterGroup">
                            <p:stCondLst>
                              <p:cond delay="2000"/>
                            </p:stCondLst>
                            <p:childTnLst>
                              <p:par>
                                <p:cTn fill="hold" grpId="0" id="26" nodeType="afterEffect" presetClass="entr" presetID="41" presetSubtype="0">
                                  <p:stCondLst>
                                    <p:cond delay="0"/>
                                  </p:stCondLst>
                                  <p:iterate type="lt">
                                    <p:tmPct val="10000"/>
                                  </p:iterate>
                                  <p:childTnLst>
                                    <p:set>
                                      <p:cBhvr>
                                        <p:cTn dur="1" fill="hold" id="27">
                                          <p:stCondLst>
                                            <p:cond delay="0"/>
                                          </p:stCondLst>
                                        </p:cTn>
                                        <p:tgtEl>
                                          <p:spTgt spid="33"/>
                                        </p:tgtEl>
                                        <p:attrNameLst>
                                          <p:attrName>style.visibility</p:attrName>
                                        </p:attrNameLst>
                                      </p:cBhvr>
                                      <p:to>
                                        <p:strVal val="visible"/>
                                      </p:to>
                                    </p:set>
                                    <p:anim calcmode="lin" valueType="num">
                                      <p:cBhvr>
                                        <p:cTn dur="750" fill="hold" id="28"/>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29"/>
                                        <p:tgtEl>
                                          <p:spTgt spid="33"/>
                                        </p:tgtEl>
                                        <p:attrNameLst>
                                          <p:attrName>ppt_y</p:attrName>
                                        </p:attrNameLst>
                                      </p:cBhvr>
                                      <p:tavLst>
                                        <p:tav tm="0">
                                          <p:val>
                                            <p:strVal val="#ppt_y"/>
                                          </p:val>
                                        </p:tav>
                                        <p:tav tm="100000">
                                          <p:val>
                                            <p:strVal val="#ppt_y"/>
                                          </p:val>
                                        </p:tav>
                                      </p:tavLst>
                                    </p:anim>
                                    <p:anim calcmode="lin" valueType="num">
                                      <p:cBhvr>
                                        <p:cTn dur="750" fill="hold" id="30"/>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31"/>
                                        <p:tgtEl>
                                          <p:spTgt spid="33"/>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32" tmFilter="0,0; .5, 1; 1, 1"/>
                                        <p:tgtEl>
                                          <p:spTgt spid="33"/>
                                        </p:tgtEl>
                                      </p:cBhvr>
                                    </p:animEffect>
                                  </p:childTnLst>
                                </p:cTn>
                              </p:par>
                              <p:par>
                                <p:cTn fill="hold" grpId="0" id="33" nodeType="withEffect" presetClass="entr" presetID="42" presetSubtype="0">
                                  <p:stCondLst>
                                    <p:cond delay="2100"/>
                                  </p:stCondLst>
                                  <p:childTnLst>
                                    <p:set>
                                      <p:cBhvr>
                                        <p:cTn dur="1" fill="hold" id="34">
                                          <p:stCondLst>
                                            <p:cond delay="0"/>
                                          </p:stCondLst>
                                        </p:cTn>
                                        <p:tgtEl>
                                          <p:spTgt spid="34"/>
                                        </p:tgtEl>
                                        <p:attrNameLst>
                                          <p:attrName>style.visibility</p:attrName>
                                        </p:attrNameLst>
                                      </p:cBhvr>
                                      <p:to>
                                        <p:strVal val="visible"/>
                                      </p:to>
                                    </p:set>
                                    <p:animEffect filter="fade" transition="in">
                                      <p:cBhvr>
                                        <p:cTn dur="750" id="35"/>
                                        <p:tgtEl>
                                          <p:spTgt spid="34"/>
                                        </p:tgtEl>
                                      </p:cBhvr>
                                    </p:animEffect>
                                    <p:anim calcmode="lin" valueType="num">
                                      <p:cBhvr>
                                        <p:cTn dur="750" fill="hold" id="36"/>
                                        <p:tgtEl>
                                          <p:spTgt spid="34"/>
                                        </p:tgtEl>
                                        <p:attrNameLst>
                                          <p:attrName>ppt_x</p:attrName>
                                        </p:attrNameLst>
                                      </p:cBhvr>
                                      <p:tavLst>
                                        <p:tav tm="0">
                                          <p:val>
                                            <p:strVal val="#ppt_x"/>
                                          </p:val>
                                        </p:tav>
                                        <p:tav tm="100000">
                                          <p:val>
                                            <p:strVal val="#ppt_x"/>
                                          </p:val>
                                        </p:tav>
                                      </p:tavLst>
                                    </p:anim>
                                    <p:anim calcmode="lin" valueType="num">
                                      <p:cBhvr>
                                        <p:cTn dur="750" fill="hold" id="37"/>
                                        <p:tgtEl>
                                          <p:spTgt spid="34"/>
                                        </p:tgtEl>
                                        <p:attrNameLst>
                                          <p:attrName>ppt_y</p:attrName>
                                        </p:attrNameLst>
                                      </p:cBhvr>
                                      <p:tavLst>
                                        <p:tav tm="0">
                                          <p:val>
                                            <p:strVal val="#ppt_y+.1"/>
                                          </p:val>
                                        </p:tav>
                                        <p:tav tm="100000">
                                          <p:val>
                                            <p:strVal val="#ppt_y"/>
                                          </p:val>
                                        </p:tav>
                                      </p:tavLst>
                                    </p:anim>
                                  </p:childTnLst>
                                </p:cTn>
                              </p:par>
                              <p:par>
                                <p:cTn fill="hold" grpId="0" id="38" nodeType="withEffect" presetClass="entr" presetID="22" presetSubtype="8">
                                  <p:stCondLst>
                                    <p:cond delay="1600"/>
                                  </p:stCondLst>
                                  <p:childTnLst>
                                    <p:set>
                                      <p:cBhvr>
                                        <p:cTn dur="1" fill="hold" id="39">
                                          <p:stCondLst>
                                            <p:cond delay="0"/>
                                          </p:stCondLst>
                                        </p:cTn>
                                        <p:tgtEl>
                                          <p:spTgt spid="35"/>
                                        </p:tgtEl>
                                        <p:attrNameLst>
                                          <p:attrName>style.visibility</p:attrName>
                                        </p:attrNameLst>
                                      </p:cBhvr>
                                      <p:to>
                                        <p:strVal val="visible"/>
                                      </p:to>
                                    </p:set>
                                    <p:animEffect filter="wipe(left)" transition="in">
                                      <p:cBhvr>
                                        <p:cTn dur="750" id="40"/>
                                        <p:tgtEl>
                                          <p:spTgt spid="35"/>
                                        </p:tgtEl>
                                      </p:cBhvr>
                                    </p:animEffect>
                                  </p:childTnLst>
                                </p:cTn>
                              </p:par>
                            </p:childTnLst>
                          </p:cTn>
                        </p:par>
                        <p:par>
                          <p:cTn fill="hold" id="41" nodeType="afterGroup">
                            <p:stCondLst>
                              <p:cond delay="4850"/>
                            </p:stCondLst>
                            <p:childTnLst>
                              <p:par>
                                <p:cTn fill="hold" grpId="0" id="42" nodeType="afterEffect" presetClass="entr" presetID="41" presetSubtype="0">
                                  <p:stCondLst>
                                    <p:cond delay="0"/>
                                  </p:stCondLst>
                                  <p:iterate type="lt">
                                    <p:tmPct val="8000"/>
                                  </p:iterate>
                                  <p:childTnLst>
                                    <p:set>
                                      <p:cBhvr>
                                        <p:cTn dur="1" fill="hold" id="43">
                                          <p:stCondLst>
                                            <p:cond delay="0"/>
                                          </p:stCondLst>
                                        </p:cTn>
                                        <p:tgtEl>
                                          <p:spTgt spid="31"/>
                                        </p:tgtEl>
                                        <p:attrNameLst>
                                          <p:attrName>style.visibility</p:attrName>
                                        </p:attrNameLst>
                                      </p:cBhvr>
                                      <p:to>
                                        <p:strVal val="visible"/>
                                      </p:to>
                                    </p:set>
                                    <p:anim calcmode="lin" valueType="num">
                                      <p:cBhvr>
                                        <p:cTn dur="500" fill="hold" id="44"/>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5"/>
                                        <p:tgtEl>
                                          <p:spTgt spid="31"/>
                                        </p:tgtEl>
                                        <p:attrNameLst>
                                          <p:attrName>ppt_y</p:attrName>
                                        </p:attrNameLst>
                                      </p:cBhvr>
                                      <p:tavLst>
                                        <p:tav tm="0">
                                          <p:val>
                                            <p:strVal val="#ppt_y"/>
                                          </p:val>
                                        </p:tav>
                                        <p:tav tm="100000">
                                          <p:val>
                                            <p:strVal val="#ppt_y"/>
                                          </p:val>
                                        </p:tav>
                                      </p:tavLst>
                                    </p:anim>
                                    <p:anim calcmode="lin" valueType="num">
                                      <p:cBhvr>
                                        <p:cTn dur="500" fill="hold" id="46"/>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7"/>
                                        <p:tgtEl>
                                          <p:spTgt spid="3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8" tmFilter="0,0; .5, 1; 1, 1"/>
                                        <p:tgtEl>
                                          <p:spTgt spid="31"/>
                                        </p:tgtEl>
                                      </p:cBhvr>
                                    </p:animEffect>
                                  </p:childTnLst>
                                </p:cTn>
                              </p:par>
                              <p:par>
                                <p:cTn fill="hold" grpId="0" id="49" nodeType="withEffect" presetClass="entr" presetID="41" presetSubtype="0">
                                  <p:stCondLst>
                                    <p:cond delay="500"/>
                                  </p:stCondLst>
                                  <p:iterate type="lt">
                                    <p:tmPct val="10000"/>
                                  </p:iterate>
                                  <p:childTnLst>
                                    <p:set>
                                      <p:cBhvr>
                                        <p:cTn dur="1" fill="hold" id="50">
                                          <p:stCondLst>
                                            <p:cond delay="0"/>
                                          </p:stCondLst>
                                        </p:cTn>
                                        <p:tgtEl>
                                          <p:spTgt spid="36"/>
                                        </p:tgtEl>
                                        <p:attrNameLst>
                                          <p:attrName>style.visibility</p:attrName>
                                        </p:attrNameLst>
                                      </p:cBhvr>
                                      <p:to>
                                        <p:strVal val="visible"/>
                                      </p:to>
                                    </p:set>
                                    <p:anim calcmode="lin" valueType="num">
                                      <p:cBhvr>
                                        <p:cTn dur="750" fill="hold" id="51"/>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52"/>
                                        <p:tgtEl>
                                          <p:spTgt spid="36"/>
                                        </p:tgtEl>
                                        <p:attrNameLst>
                                          <p:attrName>ppt_y</p:attrName>
                                        </p:attrNameLst>
                                      </p:cBhvr>
                                      <p:tavLst>
                                        <p:tav tm="0">
                                          <p:val>
                                            <p:strVal val="#ppt_y"/>
                                          </p:val>
                                        </p:tav>
                                        <p:tav tm="100000">
                                          <p:val>
                                            <p:strVal val="#ppt_y"/>
                                          </p:val>
                                        </p:tav>
                                      </p:tavLst>
                                    </p:anim>
                                    <p:anim calcmode="lin" valueType="num">
                                      <p:cBhvr>
                                        <p:cTn dur="750" fill="hold" id="53"/>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54"/>
                                        <p:tgtEl>
                                          <p:spTgt spid="36"/>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55" tmFilter="0,0; .5, 1; 1, 1"/>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3"/>
      <p:bldP grpId="0" spid="34"/>
      <p:bldP grpId="0" spid="35"/>
      <p:bldP grpId="0" spid="3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4463990" y="442332"/>
              <a:ext cx="3230880" cy="457200"/>
            </a:xfrm>
            <a:prstGeom prst="rect">
              <a:avLst/>
            </a:prstGeom>
            <a:noFill/>
          </p:spPr>
          <p:txBody>
            <a:bodyPr rtlCol="0" wrap="none">
              <a:spAutoFit/>
            </a:bodyPr>
            <a:lstStyle/>
            <a:p>
              <a:r>
                <a:rPr altLang="en-US" lang="zh-CN" sz="2400">
                  <a:solidFill>
                    <a:schemeClr val="bg1">
                      <a:lumMod val="50000"/>
                    </a:schemeClr>
                  </a:solidFill>
                  <a:latin charset="-122" panose="020b0503020204020204" pitchFamily="34" typeface="微软雅黑"/>
                  <a:ea charset="-122" panose="020b0503020204020204" pitchFamily="34" typeface="微软雅黑"/>
                </a:rPr>
                <a:t>点击输入相关文字标题</a:t>
              </a:r>
            </a:p>
          </p:txBody>
        </p:sp>
      </p:grpSp>
      <p:sp>
        <p:nvSpPr>
          <p:cNvPr id="5" name="圆角矩形 17"/>
          <p:cNvSpPr/>
          <p:nvPr/>
        </p:nvSpPr>
        <p:spPr>
          <a:xfrm>
            <a:off x="761485" y="3079489"/>
            <a:ext cx="848471" cy="520804"/>
          </a:xfrm>
          <a:prstGeom prst="round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26"/>
          <p:cNvSpPr txBox="1"/>
          <p:nvPr/>
        </p:nvSpPr>
        <p:spPr>
          <a:xfrm>
            <a:off x="586839" y="2435312"/>
            <a:ext cx="1097280" cy="365760"/>
          </a:xfrm>
          <a:prstGeom prst="rect">
            <a:avLst/>
          </a:prstGeom>
          <a:noFill/>
          <a:effectLst/>
        </p:spPr>
        <p:txBody>
          <a:bodyPr rtlCol="0" wrap="none">
            <a:spAutoFit/>
          </a:bodyPr>
          <a:lstStyle/>
          <a:p>
            <a:r>
              <a:rPr altLang="zh-CN" lang="en-US">
                <a:solidFill>
                  <a:schemeClr val="bg1">
                    <a:lumMod val="50000"/>
                  </a:schemeClr>
                </a:solidFill>
                <a:latin charset="-122" panose="02010601030101010101" pitchFamily="2" typeface="方正姚体"/>
              </a:rPr>
              <a:t>TEMPLATE</a:t>
            </a:r>
          </a:p>
        </p:txBody>
      </p:sp>
      <p:sp>
        <p:nvSpPr>
          <p:cNvPr id="7" name="文本框 27"/>
          <p:cNvSpPr txBox="1"/>
          <p:nvPr/>
        </p:nvSpPr>
        <p:spPr>
          <a:xfrm>
            <a:off x="1949109" y="2431050"/>
            <a:ext cx="1097280" cy="365760"/>
          </a:xfrm>
          <a:prstGeom prst="rect">
            <a:avLst/>
          </a:prstGeom>
          <a:noFill/>
          <a:effectLst/>
        </p:spPr>
        <p:txBody>
          <a:bodyPr rtlCol="0" wrap="none">
            <a:spAutoFit/>
          </a:bodyPr>
          <a:lstStyle/>
          <a:p>
            <a:r>
              <a:rPr altLang="zh-CN" lang="en-US">
                <a:solidFill>
                  <a:schemeClr val="bg1">
                    <a:lumMod val="50000"/>
                  </a:schemeClr>
                </a:solidFill>
                <a:latin charset="-122" panose="02010601030101010101" pitchFamily="2" typeface="方正姚体"/>
              </a:rPr>
              <a:t>TEMPLATE</a:t>
            </a:r>
          </a:p>
        </p:txBody>
      </p:sp>
      <p:sp>
        <p:nvSpPr>
          <p:cNvPr id="9" name="文本框 28"/>
          <p:cNvSpPr txBox="1"/>
          <p:nvPr/>
        </p:nvSpPr>
        <p:spPr>
          <a:xfrm>
            <a:off x="3304485" y="2422107"/>
            <a:ext cx="1097280" cy="365760"/>
          </a:xfrm>
          <a:prstGeom prst="rect">
            <a:avLst/>
          </a:prstGeom>
          <a:noFill/>
          <a:effectLst/>
        </p:spPr>
        <p:txBody>
          <a:bodyPr rtlCol="0" wrap="none">
            <a:spAutoFit/>
          </a:bodyPr>
          <a:lstStyle/>
          <a:p>
            <a:r>
              <a:rPr altLang="zh-CN" lang="en-US">
                <a:solidFill>
                  <a:schemeClr val="bg1">
                    <a:lumMod val="50000"/>
                  </a:schemeClr>
                </a:solidFill>
                <a:latin charset="-122" panose="02010601030101010101" pitchFamily="2" typeface="方正姚体"/>
              </a:rPr>
              <a:t>TEMPLATE</a:t>
            </a:r>
          </a:p>
        </p:txBody>
      </p:sp>
      <p:sp>
        <p:nvSpPr>
          <p:cNvPr id="10" name="文本框 29"/>
          <p:cNvSpPr txBox="1"/>
          <p:nvPr/>
        </p:nvSpPr>
        <p:spPr>
          <a:xfrm>
            <a:off x="4740795" y="2431087"/>
            <a:ext cx="1097280" cy="365760"/>
          </a:xfrm>
          <a:prstGeom prst="rect">
            <a:avLst/>
          </a:prstGeom>
          <a:noFill/>
          <a:effectLst/>
        </p:spPr>
        <p:txBody>
          <a:bodyPr rtlCol="0" wrap="none">
            <a:spAutoFit/>
          </a:bodyPr>
          <a:lstStyle/>
          <a:p>
            <a:r>
              <a:rPr altLang="zh-CN" lang="en-US">
                <a:solidFill>
                  <a:schemeClr val="bg1">
                    <a:lumMod val="50000"/>
                  </a:schemeClr>
                </a:solidFill>
                <a:latin charset="-122" panose="02010601030101010101" pitchFamily="2" typeface="方正姚体"/>
              </a:rPr>
              <a:t>TEMPLATE</a:t>
            </a:r>
          </a:p>
        </p:txBody>
      </p:sp>
      <p:sp>
        <p:nvSpPr>
          <p:cNvPr id="11" name="圆角矩形 22"/>
          <p:cNvSpPr/>
          <p:nvPr/>
        </p:nvSpPr>
        <p:spPr>
          <a:xfrm>
            <a:off x="2123756" y="3082499"/>
            <a:ext cx="848471" cy="520804"/>
          </a:xfrm>
          <a:prstGeom prst="round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圆角矩形 23"/>
          <p:cNvSpPr/>
          <p:nvPr/>
        </p:nvSpPr>
        <p:spPr>
          <a:xfrm>
            <a:off x="3486027" y="3079489"/>
            <a:ext cx="848471" cy="520804"/>
          </a:xfrm>
          <a:prstGeom prst="round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圆角矩形 24"/>
          <p:cNvSpPr/>
          <p:nvPr/>
        </p:nvSpPr>
        <p:spPr>
          <a:xfrm>
            <a:off x="4848298" y="3079489"/>
            <a:ext cx="848471" cy="520804"/>
          </a:xfrm>
          <a:prstGeom prst="round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 name="组合 13"/>
          <p:cNvGrpSpPr/>
          <p:nvPr/>
        </p:nvGrpSpPr>
        <p:grpSpPr>
          <a:xfrm>
            <a:off x="1010270" y="3203214"/>
            <a:ext cx="315240" cy="301489"/>
            <a:chOff x="1004888" y="993775"/>
            <a:chExt cx="2438400" cy="2332038"/>
          </a:xfrm>
          <a:solidFill>
            <a:srgbClr val="FEFEFE"/>
          </a:solidFill>
        </p:grpSpPr>
        <p:sp>
          <p:nvSpPr>
            <p:cNvPr id="15" name="Freeform 25"/>
            <p:cNvSpPr/>
            <p:nvPr/>
          </p:nvSpPr>
          <p:spPr bwMode="auto">
            <a:xfrm>
              <a:off x="1898651" y="2670175"/>
              <a:ext cx="655638" cy="655638"/>
            </a:xfrm>
            <a:custGeom>
              <a:gdLst>
                <a:gd fmla="*/ 206 w 413" name="T0"/>
                <a:gd fmla="*/ 413 h 413" name="T1"/>
                <a:gd fmla="*/ 0 w 413" name="T2"/>
                <a:gd fmla="*/ 0 h 413" name="T3"/>
                <a:gd fmla="*/ 413 w 413" name="T4"/>
                <a:gd fmla="*/ 0 h 413" name="T5"/>
                <a:gd fmla="*/ 206 w 413" name="T6"/>
                <a:gd fmla="*/ 413 h 413" name="T7"/>
              </a:gdLst>
              <a:cxnLst>
                <a:cxn ang="0">
                  <a:pos x="T0" y="T1"/>
                </a:cxn>
                <a:cxn ang="0">
                  <a:pos x="T2" y="T3"/>
                </a:cxn>
                <a:cxn ang="0">
                  <a:pos x="T4" y="T5"/>
                </a:cxn>
                <a:cxn ang="0">
                  <a:pos x="T6" y="T7"/>
                </a:cxn>
              </a:cxnLst>
              <a:rect b="b" l="0" r="r" t="0"/>
              <a:pathLst>
                <a:path h="412" w="412">
                  <a:moveTo>
                    <a:pt x="206" y="413"/>
                  </a:moveTo>
                  <a:lnTo>
                    <a:pt x="0" y="0"/>
                  </a:lnTo>
                  <a:lnTo>
                    <a:pt x="413" y="0"/>
                  </a:lnTo>
                  <a:lnTo>
                    <a:pt x="206" y="41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solidFill>
                  <a:prstClr val="black"/>
                </a:solidFill>
              </a:endParaRPr>
            </a:p>
          </p:txBody>
        </p:sp>
        <p:sp>
          <p:nvSpPr>
            <p:cNvPr id="16" name="任意多边形 27"/>
            <p:cNvSpPr>
              <a:spLocks noChangeArrowheads="1"/>
            </p:cNvSpPr>
            <p:nvPr/>
          </p:nvSpPr>
          <p:spPr bwMode="auto">
            <a:xfrm>
              <a:off x="1004888" y="993775"/>
              <a:ext cx="2438400" cy="1774825"/>
            </a:xfrm>
            <a:custGeom>
              <a:gdLst>
                <a:gd fmla="*/ 290196 w 2438400" name="connsiteX0"/>
                <a:gd fmla="*/ 0 h 1774825" name="connsiteY0"/>
                <a:gd fmla="*/ 2151973 w 2438400" name="connsiteX1"/>
                <a:gd fmla="*/ 0 h 1774825" name="connsiteY1"/>
                <a:gd fmla="*/ 2438400 w 2438400" name="connsiteX2"/>
                <a:gd fmla="*/ 286384 h 1774825" name="connsiteY2"/>
                <a:gd fmla="*/ 2438400 w 2438400" name="connsiteX3"/>
                <a:gd fmla="*/ 1484673 h 1774825" name="connsiteY3"/>
                <a:gd fmla="*/ 2151973 w 2438400" name="connsiteX4"/>
                <a:gd fmla="*/ 1774825 h 1774825" name="connsiteY4"/>
                <a:gd fmla="*/ 290196 w 2438400" name="connsiteX5"/>
                <a:gd fmla="*/ 1774825 h 1774825" name="connsiteY5"/>
                <a:gd fmla="*/ 0 w 2438400" name="connsiteX6"/>
                <a:gd fmla="*/ 1484673 h 1774825" name="connsiteY6"/>
                <a:gd fmla="*/ 0 w 2438400" name="connsiteX7"/>
                <a:gd fmla="*/ 286384 h 1774825" name="connsiteY7"/>
                <a:gd fmla="*/ 290196 w 2438400" name="connsiteX8"/>
                <a:gd fmla="*/ 0 h 1774825" name="connsiteY8"/>
                <a:gd fmla="*/ 471488 w 2438400" name="connsiteX9"/>
                <a:gd fmla="*/ 425450 h 1774825" name="connsiteY9"/>
                <a:gd fmla="*/ 471488 w 2438400" name="connsiteX10"/>
                <a:gd fmla="*/ 598488 h 1774825" name="connsiteY10"/>
                <a:gd fmla="*/ 1971676 w 2438400" name="connsiteX11"/>
                <a:gd fmla="*/ 598488 h 1774825" name="connsiteY11"/>
                <a:gd fmla="*/ 1971676 w 2438400" name="connsiteX12"/>
                <a:gd fmla="*/ 425450 h 1774825" name="connsiteY12"/>
                <a:gd fmla="*/ 471488 w 2438400" name="connsiteX13"/>
                <a:gd fmla="*/ 425450 h 1774825" name="connsiteY13"/>
                <a:gd fmla="*/ 471488 w 2438400" name="connsiteX14"/>
                <a:gd fmla="*/ 801688 h 1774825" name="connsiteY14"/>
                <a:gd fmla="*/ 471488 w 2438400" name="connsiteX15"/>
                <a:gd fmla="*/ 971551 h 1774825" name="connsiteY15"/>
                <a:gd fmla="*/ 1971676 w 2438400" name="connsiteX16"/>
                <a:gd fmla="*/ 971551 h 1774825" name="connsiteY16"/>
                <a:gd fmla="*/ 1971676 w 2438400" name="connsiteX17"/>
                <a:gd fmla="*/ 801688 h 1774825" name="connsiteY17"/>
                <a:gd fmla="*/ 471488 w 2438400" name="connsiteX18"/>
                <a:gd fmla="*/ 801688 h 1774825" name="connsiteY18"/>
                <a:gd fmla="*/ 471488 w 2438400" name="connsiteX19"/>
                <a:gd fmla="*/ 1174750 h 1774825" name="connsiteY19"/>
                <a:gd fmla="*/ 471488 w 2438400" name="connsiteX20"/>
                <a:gd fmla="*/ 1347788 h 1774825" name="connsiteY20"/>
                <a:gd fmla="*/ 1971676 w 2438400" name="connsiteX21"/>
                <a:gd fmla="*/ 1347788 h 1774825" name="connsiteY21"/>
                <a:gd fmla="*/ 1971676 w 2438400" name="connsiteX22"/>
                <a:gd fmla="*/ 1174750 h 1774825" name="connsiteY22"/>
                <a:gd fmla="*/ 471488 w 2438400" name="connsiteX23"/>
                <a:gd fmla="*/ 1174750 h 177482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noAutofit/>
            </a:bodyPr>
            <a:lstStyle/>
            <a:p>
              <a:endParaRPr altLang="en-US" lang="zh-CN" sz="2000">
                <a:solidFill>
                  <a:prstClr val="black"/>
                </a:solidFill>
              </a:endParaRPr>
            </a:p>
          </p:txBody>
        </p:sp>
      </p:grpSp>
      <p:grpSp>
        <p:nvGrpSpPr>
          <p:cNvPr id="17" name="组合 16"/>
          <p:cNvGrpSpPr>
            <a:grpSpLocks noChangeAspect="1"/>
          </p:cNvGrpSpPr>
          <p:nvPr/>
        </p:nvGrpSpPr>
        <p:grpSpPr>
          <a:xfrm>
            <a:off x="2325305" y="3190674"/>
            <a:ext cx="419852" cy="319007"/>
            <a:chOff x="4268086" y="4221191"/>
            <a:chExt cx="509646" cy="387231"/>
          </a:xfrm>
          <a:solidFill>
            <a:schemeClr val="bg1"/>
          </a:solidFill>
        </p:grpSpPr>
        <p:sp>
          <p:nvSpPr>
            <p:cNvPr id="18" name="Freeform 20"/>
            <p:cNvSpPr>
              <a:spLocks noEditPoints="1"/>
            </p:cNvSpPr>
            <p:nvPr/>
          </p:nvSpPr>
          <p:spPr bwMode="auto">
            <a:xfrm>
              <a:off x="4268086" y="4273030"/>
              <a:ext cx="337890" cy="335392"/>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solidFill>
                  <a:prstClr val="black"/>
                </a:solidFill>
              </a:endParaRPr>
            </a:p>
          </p:txBody>
        </p:sp>
        <p:sp>
          <p:nvSpPr>
            <p:cNvPr id="19" name="Freeform 21"/>
            <p:cNvSpPr>
              <a:spLocks noEditPoints="1"/>
            </p:cNvSpPr>
            <p:nvPr/>
          </p:nvSpPr>
          <p:spPr bwMode="auto">
            <a:xfrm>
              <a:off x="4577871" y="4221191"/>
              <a:ext cx="199861"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solidFill>
                  <a:prstClr val="black"/>
                </a:solidFill>
              </a:endParaRPr>
            </a:p>
          </p:txBody>
        </p:sp>
      </p:grpSp>
      <p:grpSp>
        <p:nvGrpSpPr>
          <p:cNvPr id="20" name="组合 19"/>
          <p:cNvGrpSpPr/>
          <p:nvPr/>
        </p:nvGrpSpPr>
        <p:grpSpPr>
          <a:xfrm>
            <a:off x="5129184" y="3133807"/>
            <a:ext cx="282736" cy="361586"/>
            <a:chOff x="1605186" y="572440"/>
            <a:chExt cx="563562" cy="720725"/>
          </a:xfrm>
          <a:solidFill>
            <a:schemeClr val="bg1"/>
          </a:solidFill>
        </p:grpSpPr>
        <p:sp>
          <p:nvSpPr>
            <p:cNvPr id="21" name="Freeform 32"/>
            <p:cNvSpPr/>
            <p:nvPr/>
          </p:nvSpPr>
          <p:spPr bwMode="auto">
            <a:xfrm>
              <a:off x="1814736"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2" name="Freeform 33"/>
            <p:cNvSpPr/>
            <p:nvPr/>
          </p:nvSpPr>
          <p:spPr bwMode="auto">
            <a:xfrm>
              <a:off x="1605186" y="101217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3" name="Freeform 34"/>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nvGrpSpPr>
          <p:cNvPr id="24" name="组合 23"/>
          <p:cNvGrpSpPr>
            <a:grpSpLocks noChangeAspect="1"/>
          </p:cNvGrpSpPr>
          <p:nvPr/>
        </p:nvGrpSpPr>
        <p:grpSpPr>
          <a:xfrm>
            <a:off x="3752899" y="3149824"/>
            <a:ext cx="342861" cy="383431"/>
            <a:chOff x="5999255" y="3275006"/>
            <a:chExt cx="402656" cy="450303"/>
          </a:xfrm>
          <a:solidFill>
            <a:srgbClr val="FEFEFE"/>
          </a:solidFill>
          <a:effectLst/>
        </p:grpSpPr>
        <p:sp>
          <p:nvSpPr>
            <p:cNvPr id="25" name="Freeform 108"/>
            <p:cNvSpPr>
              <a:spLocks noEditPoints="1"/>
            </p:cNvSpPr>
            <p:nvPr/>
          </p:nvSpPr>
          <p:spPr bwMode="auto">
            <a:xfrm>
              <a:off x="6068389" y="3442234"/>
              <a:ext cx="56988" cy="57923"/>
            </a:xfrm>
            <a:custGeom>
              <a:gdLst>
                <a:gd fmla="*/ 13 w 26" name="T0"/>
                <a:gd fmla="*/ 0 h 26" name="T1"/>
                <a:gd fmla="*/ 0 w 26" name="T2"/>
                <a:gd fmla="*/ 13 h 26" name="T3"/>
                <a:gd fmla="*/ 13 w 26" name="T4"/>
                <a:gd fmla="*/ 26 h 26" name="T5"/>
                <a:gd fmla="*/ 26 w 26" name="T6"/>
                <a:gd fmla="*/ 13 h 26" name="T7"/>
                <a:gd fmla="*/ 13 w 26" name="T8"/>
                <a:gd fmla="*/ 0 h 26" name="T9"/>
                <a:gd fmla="*/ 13 w 26" name="T10"/>
                <a:gd fmla="*/ 23 h 26" name="T11"/>
                <a:gd fmla="*/ 3 w 26" name="T12"/>
                <a:gd fmla="*/ 13 h 26" name="T13"/>
                <a:gd fmla="*/ 13 w 26" name="T14"/>
                <a:gd fmla="*/ 3 h 26" name="T15"/>
                <a:gd fmla="*/ 23 w 26" name="T16"/>
                <a:gd fmla="*/ 13 h 26" name="T17"/>
                <a:gd fmla="*/ 13 w 26" name="T18"/>
                <a:gd fmla="*/ 23 h 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6" name="Freeform 109"/>
            <p:cNvSpPr>
              <a:spLocks noEditPoints="1"/>
            </p:cNvSpPr>
            <p:nvPr/>
          </p:nvSpPr>
          <p:spPr bwMode="auto">
            <a:xfrm>
              <a:off x="6196380" y="3404865"/>
              <a:ext cx="48580" cy="48580"/>
            </a:xfrm>
            <a:custGeom>
              <a:gdLst>
                <a:gd fmla="*/ 11 w 22" name="T0"/>
                <a:gd fmla="*/ 0 h 22" name="T1"/>
                <a:gd fmla="*/ 0 w 22" name="T2"/>
                <a:gd fmla="*/ 11 h 22" name="T3"/>
                <a:gd fmla="*/ 11 w 22" name="T4"/>
                <a:gd fmla="*/ 22 h 22" name="T5"/>
                <a:gd fmla="*/ 22 w 22" name="T6"/>
                <a:gd fmla="*/ 11 h 22" name="T7"/>
                <a:gd fmla="*/ 11 w 22" name="T8"/>
                <a:gd fmla="*/ 0 h 22" name="T9"/>
                <a:gd fmla="*/ 11 w 22" name="T10"/>
                <a:gd fmla="*/ 17 h 22" name="T11"/>
                <a:gd fmla="*/ 5 w 22" name="T12"/>
                <a:gd fmla="*/ 11 h 22" name="T13"/>
                <a:gd fmla="*/ 11 w 22" name="T14"/>
                <a:gd fmla="*/ 5 h 22" name="T15"/>
                <a:gd fmla="*/ 17 w 22" name="T16"/>
                <a:gd fmla="*/ 11 h 22" name="T17"/>
                <a:gd fmla="*/ 11 w 22" name="T18"/>
                <a:gd fmla="*/ 17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7" name="Freeform 110"/>
            <p:cNvSpPr>
              <a:spLocks noEditPoints="1"/>
            </p:cNvSpPr>
            <p:nvPr/>
          </p:nvSpPr>
          <p:spPr bwMode="auto">
            <a:xfrm>
              <a:off x="6081468" y="3456248"/>
              <a:ext cx="30830" cy="30830"/>
            </a:xfrm>
            <a:custGeom>
              <a:gdLst>
                <a:gd fmla="*/ 7 w 14" name="T0"/>
                <a:gd fmla="*/ 0 h 14" name="T1"/>
                <a:gd fmla="*/ 0 w 14" name="T2"/>
                <a:gd fmla="*/ 7 h 14" name="T3"/>
                <a:gd fmla="*/ 7 w 14" name="T4"/>
                <a:gd fmla="*/ 14 h 14" name="T5"/>
                <a:gd fmla="*/ 14 w 14" name="T6"/>
                <a:gd fmla="*/ 7 h 14" name="T7"/>
                <a:gd fmla="*/ 7 w 14" name="T8"/>
                <a:gd fmla="*/ 0 h 14" name="T9"/>
                <a:gd fmla="*/ 7 w 14" name="T10"/>
                <a:gd fmla="*/ 10 h 14" name="T11"/>
                <a:gd fmla="*/ 4 w 14" name="T12"/>
                <a:gd fmla="*/ 7 h 14" name="T13"/>
                <a:gd fmla="*/ 7 w 14" name="T14"/>
                <a:gd fmla="*/ 3 h 14" name="T15"/>
                <a:gd fmla="*/ 11 w 14" name="T16"/>
                <a:gd fmla="*/ 7 h 14" name="T17"/>
                <a:gd fmla="*/ 7 w 14" name="T18"/>
                <a:gd fmla="*/ 10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8" name="Freeform 111"/>
            <p:cNvSpPr>
              <a:spLocks noEditPoints="1"/>
            </p:cNvSpPr>
            <p:nvPr/>
          </p:nvSpPr>
          <p:spPr bwMode="auto">
            <a:xfrm>
              <a:off x="6172089" y="3380574"/>
              <a:ext cx="97161" cy="97161"/>
            </a:xfrm>
            <a:custGeom>
              <a:gdLst>
                <a:gd fmla="*/ 22 w 44" name="T0"/>
                <a:gd fmla="*/ 0 h 44" name="T1"/>
                <a:gd fmla="*/ 0 w 44" name="T2"/>
                <a:gd fmla="*/ 22 h 44" name="T3"/>
                <a:gd fmla="*/ 22 w 44" name="T4"/>
                <a:gd fmla="*/ 44 h 44" name="T5"/>
                <a:gd fmla="*/ 44 w 44" name="T6"/>
                <a:gd fmla="*/ 22 h 44" name="T7"/>
                <a:gd fmla="*/ 22 w 44" name="T8"/>
                <a:gd fmla="*/ 0 h 44" name="T9"/>
                <a:gd fmla="*/ 22 w 44" name="T10"/>
                <a:gd fmla="*/ 39 h 44" name="T11"/>
                <a:gd fmla="*/ 5 w 44" name="T12"/>
                <a:gd fmla="*/ 22 h 44" name="T13"/>
                <a:gd fmla="*/ 22 w 44" name="T14"/>
                <a:gd fmla="*/ 6 h 44" name="T15"/>
                <a:gd fmla="*/ 39 w 44" name="T16"/>
                <a:gd fmla="*/ 22 h 44" name="T17"/>
                <a:gd fmla="*/ 22 w 44" name="T18"/>
                <a:gd fmla="*/ 39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9" name="Freeform 112"/>
            <p:cNvSpPr>
              <a:spLocks noEditPoints="1"/>
            </p:cNvSpPr>
            <p:nvPr/>
          </p:nvSpPr>
          <p:spPr bwMode="auto">
            <a:xfrm>
              <a:off x="5999255" y="3275006"/>
              <a:ext cx="402656" cy="450303"/>
            </a:xfrm>
            <a:custGeom>
              <a:gdLst>
                <a:gd fmla="*/ 157 w 182" name="T0"/>
                <a:gd fmla="*/ 96 h 204" name="T1"/>
                <a:gd fmla="*/ 153 w 182" name="T2"/>
                <a:gd fmla="*/ 48 h 204" name="T3"/>
                <a:gd fmla="*/ 78 w 182" name="T4"/>
                <a:gd fmla="*/ 0 h 204" name="T5"/>
                <a:gd fmla="*/ 1 w 182" name="T6"/>
                <a:gd fmla="*/ 79 h 204" name="T7"/>
                <a:gd fmla="*/ 0 w 182" name="T8"/>
                <a:gd fmla="*/ 204 h 204" name="T9"/>
                <a:gd fmla="*/ 113 w 182" name="T10"/>
                <a:gd fmla="*/ 176 h 204" name="T11"/>
                <a:gd fmla="*/ 147 w 182" name="T12"/>
                <a:gd fmla="*/ 176 h 204" name="T13"/>
                <a:gd fmla="*/ 147 w 182" name="T14"/>
                <a:gd fmla="*/ 176 h 204" name="T15"/>
                <a:gd fmla="*/ 156 w 182" name="T16"/>
                <a:gd fmla="*/ 151 h 204" name="T17"/>
                <a:gd fmla="*/ 146 w 182" name="T18"/>
                <a:gd fmla="*/ 145 h 204" name="T19"/>
                <a:gd fmla="*/ 156 w 182" name="T20"/>
                <a:gd fmla="*/ 140 h 204" name="T21"/>
                <a:gd fmla="*/ 155 w 182" name="T22"/>
                <a:gd fmla="*/ 138 h 204" name="T23"/>
                <a:gd fmla="*/ 170 w 182" name="T24"/>
                <a:gd fmla="*/ 111 h 204" name="T25"/>
                <a:gd fmla="*/ 62 w 182" name="T26"/>
                <a:gd fmla="*/ 93 h 204" name="T27"/>
                <a:gd fmla="*/ 62 w 182" name="T28"/>
                <a:gd fmla="*/ 102 h 204" name="T29"/>
                <a:gd fmla="*/ 54 w 182" name="T30"/>
                <a:gd fmla="*/ 105 h 204" name="T31"/>
                <a:gd fmla="*/ 48 w 182" name="T32"/>
                <a:gd fmla="*/ 110 h 204" name="T33"/>
                <a:gd fmla="*/ 40 w 182" name="T34"/>
                <a:gd fmla="*/ 107 h 204" name="T35"/>
                <a:gd fmla="*/ 32 w 182" name="T36"/>
                <a:gd fmla="*/ 107 h 204" name="T37"/>
                <a:gd fmla="*/ 28 w 182" name="T38"/>
                <a:gd fmla="*/ 99 h 204" name="T39"/>
                <a:gd fmla="*/ 22 w 182" name="T40"/>
                <a:gd fmla="*/ 93 h 204" name="T41"/>
                <a:gd fmla="*/ 26 w 182" name="T42"/>
                <a:gd fmla="*/ 85 h 204" name="T43"/>
                <a:gd fmla="*/ 26 w 182" name="T44"/>
                <a:gd fmla="*/ 76 h 204" name="T45"/>
                <a:gd fmla="*/ 34 w 182" name="T46"/>
                <a:gd fmla="*/ 73 h 204" name="T47"/>
                <a:gd fmla="*/ 40 w 182" name="T48"/>
                <a:gd fmla="*/ 68 h 204" name="T49"/>
                <a:gd fmla="*/ 48 w 182" name="T50"/>
                <a:gd fmla="*/ 71 h 204" name="T51"/>
                <a:gd fmla="*/ 57 w 182" name="T52"/>
                <a:gd fmla="*/ 71 h 204" name="T53"/>
                <a:gd fmla="*/ 60 w 182" name="T54"/>
                <a:gd fmla="*/ 79 h 204" name="T55"/>
                <a:gd fmla="*/ 66 w 182" name="T56"/>
                <a:gd fmla="*/ 85 h 204" name="T57"/>
                <a:gd fmla="*/ 136 w 182" name="T58"/>
                <a:gd fmla="*/ 77 h 204" name="T59"/>
                <a:gd fmla="*/ 126 w 182" name="T60"/>
                <a:gd fmla="*/ 87 h 204" name="T61"/>
                <a:gd fmla="*/ 121 w 182" name="T62"/>
                <a:gd fmla="*/ 100 h 204" name="T63"/>
                <a:gd fmla="*/ 107 w 182" name="T64"/>
                <a:gd fmla="*/ 100 h 204" name="T65"/>
                <a:gd fmla="*/ 94 w 182" name="T66"/>
                <a:gd fmla="*/ 105 h 204" name="T67"/>
                <a:gd fmla="*/ 83 w 182" name="T68"/>
                <a:gd fmla="*/ 96 h 204" name="T69"/>
                <a:gd fmla="*/ 70 w 182" name="T70"/>
                <a:gd fmla="*/ 91 h 204" name="T71"/>
                <a:gd fmla="*/ 70 w 182" name="T72"/>
                <a:gd fmla="*/ 77 h 204" name="T73"/>
                <a:gd fmla="*/ 64 w 182" name="T74"/>
                <a:gd fmla="*/ 64 h 204" name="T75"/>
                <a:gd fmla="*/ 74 w 182" name="T76"/>
                <a:gd fmla="*/ 53 h 204" name="T77"/>
                <a:gd fmla="*/ 79 w 182" name="T78"/>
                <a:gd fmla="*/ 40 h 204" name="T79"/>
                <a:gd fmla="*/ 94 w 182" name="T80"/>
                <a:gd fmla="*/ 40 h 204" name="T81"/>
                <a:gd fmla="*/ 107 w 182" name="T82"/>
                <a:gd fmla="*/ 35 h 204" name="T83"/>
                <a:gd fmla="*/ 117 w 182" name="T84"/>
                <a:gd fmla="*/ 44 h 204" name="T85"/>
                <a:gd fmla="*/ 130 w 182" name="T86"/>
                <a:gd fmla="*/ 49 h 204" name="T87"/>
                <a:gd fmla="*/ 130 w 182" name="T88"/>
                <a:gd fmla="*/ 64 h 204" name="T89"/>
                <a:gd fmla="*/ 136 w 182" name="T90"/>
                <a:gd fmla="*/ 77 h 20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30" name="文本框 49"/>
          <p:cNvSpPr txBox="1"/>
          <p:nvPr/>
        </p:nvSpPr>
        <p:spPr>
          <a:xfrm>
            <a:off x="630599" y="4109376"/>
            <a:ext cx="7028180" cy="1584960"/>
          </a:xfrm>
          <a:prstGeom prst="rect">
            <a:avLst/>
          </a:prstGeom>
          <a:noFill/>
          <a:effectLst/>
        </p:spPr>
        <p:txBody>
          <a:bodyPr rtlCol="0" wrap="none">
            <a:spAutoFit/>
          </a:bodyPr>
          <a:lstStyle/>
          <a:p>
            <a:r>
              <a:rPr altLang="zh-CN" lang="en-US" sz="1400">
                <a:solidFill>
                  <a:schemeClr val="bg1">
                    <a:lumMod val="50000"/>
                  </a:schemeClr>
                </a:solidFill>
                <a:latin charset="-122" panose="02010601030101010101" pitchFamily="2" typeface="方正姚体"/>
                <a:ea charset="-122" panose="02010601030101010101" pitchFamily="2" typeface="方正姚体"/>
              </a:rPr>
              <a:t>Click here to add  you to the  center of the  narrative thought Click here to</a:t>
            </a:r>
          </a:p>
          <a:p>
            <a:r>
              <a:rPr altLang="zh-CN" lang="en-US" sz="1400">
                <a:solidFill>
                  <a:schemeClr val="bg1">
                    <a:lumMod val="50000"/>
                  </a:schemeClr>
                </a:solidFill>
                <a:latin charset="-122" panose="02010601030101010101" pitchFamily="2" typeface="方正姚体"/>
                <a:ea charset="-122" panose="02010601030101010101" pitchFamily="2" typeface="方正姚体"/>
              </a:rPr>
              <a:t>add   you to the center of the  narrative thought  Click here to add  you to</a:t>
            </a:r>
          </a:p>
          <a:p>
            <a:r>
              <a:rPr altLang="zh-CN" lang="en-US" sz="1400">
                <a:solidFill>
                  <a:schemeClr val="bg1">
                    <a:lumMod val="50000"/>
                  </a:schemeClr>
                </a:solidFill>
                <a:latin charset="-122" panose="02010601030101010101" pitchFamily="2" typeface="方正姚体"/>
                <a:ea charset="-122" panose="02010601030101010101" pitchFamily="2" typeface="方正姚体"/>
              </a:rPr>
              <a:t>the center of the  narrative thought</a:t>
            </a:r>
          </a:p>
          <a:p>
            <a:endParaRPr altLang="zh-CN" lang="en-US" sz="1400">
              <a:solidFill>
                <a:schemeClr val="bg1">
                  <a:lumMod val="50000"/>
                </a:schemeClr>
              </a:solidFill>
              <a:latin charset="-122" panose="02010601030101010101" pitchFamily="2" typeface="方正姚体"/>
              <a:ea charset="-122" panose="02010601030101010101" pitchFamily="2" typeface="方正姚体"/>
            </a:endParaRPr>
          </a:p>
          <a:p>
            <a:r>
              <a:rPr altLang="zh-CN" lang="en-US" sz="1400">
                <a:solidFill>
                  <a:schemeClr val="bg1">
                    <a:lumMod val="50000"/>
                  </a:schemeClr>
                </a:solidFill>
                <a:latin charset="-122" panose="02010601030101010101" pitchFamily="2" typeface="方正姚体"/>
                <a:ea charset="-122" panose="02010601030101010101" pitchFamily="2" typeface="方正姚体"/>
              </a:rPr>
              <a:t>Click here to add  you to the  center of the  narrative thought Click here to</a:t>
            </a:r>
          </a:p>
          <a:p>
            <a:r>
              <a:rPr altLang="zh-CN" lang="en-US" sz="1400">
                <a:solidFill>
                  <a:schemeClr val="bg1">
                    <a:lumMod val="50000"/>
                  </a:schemeClr>
                </a:solidFill>
                <a:latin charset="-122" panose="02010601030101010101" pitchFamily="2" typeface="方正姚体"/>
                <a:ea charset="-122" panose="02010601030101010101" pitchFamily="2" typeface="方正姚体"/>
              </a:rPr>
              <a:t>add   you to the center of the  narrative thought  Click here to add  you to</a:t>
            </a:r>
          </a:p>
          <a:p>
            <a:r>
              <a:rPr altLang="zh-CN" lang="en-US" sz="1400">
                <a:solidFill>
                  <a:schemeClr val="bg1">
                    <a:lumMod val="50000"/>
                  </a:schemeClr>
                </a:solidFill>
                <a:latin charset="-122" panose="02010601030101010101" pitchFamily="2" typeface="方正姚体"/>
                <a:ea charset="-122" panose="02010601030101010101" pitchFamily="2" typeface="方正姚体"/>
              </a:rPr>
              <a:t>the center of the  narrative thought</a:t>
            </a:r>
          </a:p>
        </p:txBody>
      </p:sp>
      <p:sp>
        <p:nvSpPr>
          <p:cNvPr id="31" name="矩形 30"/>
          <p:cNvSpPr/>
          <p:nvPr/>
        </p:nvSpPr>
        <p:spPr>
          <a:xfrm>
            <a:off x="6324575" y="2104823"/>
            <a:ext cx="5310214" cy="4035878"/>
          </a:xfrm>
          <a:prstGeom prst="rect">
            <a:avLst/>
          </a:prstGeom>
          <a:blipFill dpi="0" rotWithShape="1">
            <a:blip r:embed="rId3">
              <a:extLst>
                <a:ext uri="{28A0092B-C50C-407E-A947-70E740481C1C}">
                  <a14:useLocalDpi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bIns="45719" lIns="91438" rIns="91438" rtlCol="0" tIns="45719"/>
          <a:lstStyle/>
          <a:p>
            <a:pPr algn="ctr"/>
            <a:endParaRPr altLang="en-US" kumimoji="1" lang="zh-CN">
              <a:solidFill>
                <a:prstClr val="white"/>
              </a:solidFill>
              <a:latin typeface="Calibri"/>
              <a:ea charset="-122" typeface="宋体"/>
            </a:endParaRPr>
          </a:p>
        </p:txBody>
      </p:sp>
    </p:spTree>
    <p:extLst>
      <p:ext uri="{BB962C8B-B14F-4D97-AF65-F5344CB8AC3E}">
        <p14:creationId val="971693134"/>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250" id="11"/>
                                        <p:tgtEl>
                                          <p:spTgt spid="5"/>
                                        </p:tgtEl>
                                      </p:cBhvr>
                                    </p:animEffect>
                                    <p:anim calcmode="lin" valueType="num">
                                      <p:cBhvr>
                                        <p:cTn dur="250" fill="hold" id="12"/>
                                        <p:tgtEl>
                                          <p:spTgt spid="5"/>
                                        </p:tgtEl>
                                        <p:attrNameLst>
                                          <p:attrName>ppt_x</p:attrName>
                                        </p:attrNameLst>
                                      </p:cBhvr>
                                      <p:tavLst>
                                        <p:tav tm="0">
                                          <p:val>
                                            <p:strVal val="#ppt_x"/>
                                          </p:val>
                                        </p:tav>
                                        <p:tav tm="100000">
                                          <p:val>
                                            <p:strVal val="#ppt_x"/>
                                          </p:val>
                                        </p:tav>
                                      </p:tavLst>
                                    </p:anim>
                                    <p:anim calcmode="lin" valueType="num">
                                      <p:cBhvr>
                                        <p:cTn dur="25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grpId="0" id="15" nodeType="afterEffect" presetClass="entr" presetID="42"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250" id="17"/>
                                        <p:tgtEl>
                                          <p:spTgt spid="6"/>
                                        </p:tgtEl>
                                      </p:cBhvr>
                                    </p:animEffect>
                                    <p:anim calcmode="lin" valueType="num">
                                      <p:cBhvr>
                                        <p:cTn dur="250" fill="hold" id="18"/>
                                        <p:tgtEl>
                                          <p:spTgt spid="6"/>
                                        </p:tgtEl>
                                        <p:attrNameLst>
                                          <p:attrName>ppt_x</p:attrName>
                                        </p:attrNameLst>
                                      </p:cBhvr>
                                      <p:tavLst>
                                        <p:tav tm="0">
                                          <p:val>
                                            <p:strVal val="#ppt_x"/>
                                          </p:val>
                                        </p:tav>
                                        <p:tav tm="100000">
                                          <p:val>
                                            <p:strVal val="#ppt_x"/>
                                          </p:val>
                                        </p:tav>
                                      </p:tavLst>
                                    </p:anim>
                                    <p:anim calcmode="lin" valueType="num">
                                      <p:cBhvr>
                                        <p:cTn dur="250" fill="hold" id="19"/>
                                        <p:tgtEl>
                                          <p:spTgt spid="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42" presetSubtype="0">
                                  <p:stCondLst>
                                    <p:cond delay="0"/>
                                  </p:stCondLst>
                                  <p:childTnLst>
                                    <p:set>
                                      <p:cBhvr>
                                        <p:cTn dur="1" fill="hold" id="22">
                                          <p:stCondLst>
                                            <p:cond delay="0"/>
                                          </p:stCondLst>
                                        </p:cTn>
                                        <p:tgtEl>
                                          <p:spTgt spid="7"/>
                                        </p:tgtEl>
                                        <p:attrNameLst>
                                          <p:attrName>style.visibility</p:attrName>
                                        </p:attrNameLst>
                                      </p:cBhvr>
                                      <p:to>
                                        <p:strVal val="visible"/>
                                      </p:to>
                                    </p:set>
                                    <p:animEffect filter="fade" transition="in">
                                      <p:cBhvr>
                                        <p:cTn dur="250" id="23"/>
                                        <p:tgtEl>
                                          <p:spTgt spid="7"/>
                                        </p:tgtEl>
                                      </p:cBhvr>
                                    </p:animEffect>
                                    <p:anim calcmode="lin" valueType="num">
                                      <p:cBhvr>
                                        <p:cTn dur="250" fill="hold" id="24"/>
                                        <p:tgtEl>
                                          <p:spTgt spid="7"/>
                                        </p:tgtEl>
                                        <p:attrNameLst>
                                          <p:attrName>ppt_x</p:attrName>
                                        </p:attrNameLst>
                                      </p:cBhvr>
                                      <p:tavLst>
                                        <p:tav tm="0">
                                          <p:val>
                                            <p:strVal val="#ppt_x"/>
                                          </p:val>
                                        </p:tav>
                                        <p:tav tm="100000">
                                          <p:val>
                                            <p:strVal val="#ppt_x"/>
                                          </p:val>
                                        </p:tav>
                                      </p:tavLst>
                                    </p:anim>
                                    <p:anim calcmode="lin" valueType="num">
                                      <p:cBhvr>
                                        <p:cTn dur="250" fill="hold" id="25"/>
                                        <p:tgtEl>
                                          <p:spTgt spid="7"/>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250"/>
                            </p:stCondLst>
                            <p:childTnLst>
                              <p:par>
                                <p:cTn fill="hold" grpId="0" id="27" nodeType="afterEffect" presetClass="entr" presetID="42"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250" id="29"/>
                                        <p:tgtEl>
                                          <p:spTgt spid="9"/>
                                        </p:tgtEl>
                                      </p:cBhvr>
                                    </p:animEffect>
                                    <p:anim calcmode="lin" valueType="num">
                                      <p:cBhvr>
                                        <p:cTn dur="250" fill="hold" id="30"/>
                                        <p:tgtEl>
                                          <p:spTgt spid="9"/>
                                        </p:tgtEl>
                                        <p:attrNameLst>
                                          <p:attrName>ppt_x</p:attrName>
                                        </p:attrNameLst>
                                      </p:cBhvr>
                                      <p:tavLst>
                                        <p:tav tm="0">
                                          <p:val>
                                            <p:strVal val="#ppt_x"/>
                                          </p:val>
                                        </p:tav>
                                        <p:tav tm="100000">
                                          <p:val>
                                            <p:strVal val="#ppt_x"/>
                                          </p:val>
                                        </p:tav>
                                      </p:tavLst>
                                    </p:anim>
                                    <p:anim calcmode="lin" valueType="num">
                                      <p:cBhvr>
                                        <p:cTn dur="250" fill="hold" id="31"/>
                                        <p:tgtEl>
                                          <p:spTgt spid="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500"/>
                            </p:stCondLst>
                            <p:childTnLst>
                              <p:par>
                                <p:cTn fill="hold" grpId="0" id="33" nodeType="afterEffect" presetClass="entr" presetID="42" presetSubtype="0">
                                  <p:stCondLst>
                                    <p:cond delay="0"/>
                                  </p:stCondLst>
                                  <p:childTnLst>
                                    <p:set>
                                      <p:cBhvr>
                                        <p:cTn dur="1" fill="hold" id="34">
                                          <p:stCondLst>
                                            <p:cond delay="0"/>
                                          </p:stCondLst>
                                        </p:cTn>
                                        <p:tgtEl>
                                          <p:spTgt spid="10"/>
                                        </p:tgtEl>
                                        <p:attrNameLst>
                                          <p:attrName>style.visibility</p:attrName>
                                        </p:attrNameLst>
                                      </p:cBhvr>
                                      <p:to>
                                        <p:strVal val="visible"/>
                                      </p:to>
                                    </p:set>
                                    <p:animEffect filter="fade" transition="in">
                                      <p:cBhvr>
                                        <p:cTn dur="250" id="35"/>
                                        <p:tgtEl>
                                          <p:spTgt spid="10"/>
                                        </p:tgtEl>
                                      </p:cBhvr>
                                    </p:animEffect>
                                    <p:anim calcmode="lin" valueType="num">
                                      <p:cBhvr>
                                        <p:cTn dur="250" fill="hold" id="36"/>
                                        <p:tgtEl>
                                          <p:spTgt spid="10"/>
                                        </p:tgtEl>
                                        <p:attrNameLst>
                                          <p:attrName>ppt_x</p:attrName>
                                        </p:attrNameLst>
                                      </p:cBhvr>
                                      <p:tavLst>
                                        <p:tav tm="0">
                                          <p:val>
                                            <p:strVal val="#ppt_x"/>
                                          </p:val>
                                        </p:tav>
                                        <p:tav tm="100000">
                                          <p:val>
                                            <p:strVal val="#ppt_x"/>
                                          </p:val>
                                        </p:tav>
                                      </p:tavLst>
                                    </p:anim>
                                    <p:anim calcmode="lin" valueType="num">
                                      <p:cBhvr>
                                        <p:cTn dur="250" fill="hold" id="37"/>
                                        <p:tgtEl>
                                          <p:spTgt spid="10"/>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750"/>
                            </p:stCondLst>
                            <p:childTnLst>
                              <p:par>
                                <p:cTn fill="hold" grpId="0" id="39" nodeType="afterEffect" presetClass="entr" presetID="42" presetSubtype="0">
                                  <p:stCondLst>
                                    <p:cond delay="0"/>
                                  </p:stCondLst>
                                  <p:childTnLst>
                                    <p:set>
                                      <p:cBhvr>
                                        <p:cTn dur="1" fill="hold" id="40">
                                          <p:stCondLst>
                                            <p:cond delay="0"/>
                                          </p:stCondLst>
                                        </p:cTn>
                                        <p:tgtEl>
                                          <p:spTgt spid="11"/>
                                        </p:tgtEl>
                                        <p:attrNameLst>
                                          <p:attrName>style.visibility</p:attrName>
                                        </p:attrNameLst>
                                      </p:cBhvr>
                                      <p:to>
                                        <p:strVal val="visible"/>
                                      </p:to>
                                    </p:set>
                                    <p:animEffect filter="fade" transition="in">
                                      <p:cBhvr>
                                        <p:cTn dur="250" id="41"/>
                                        <p:tgtEl>
                                          <p:spTgt spid="11"/>
                                        </p:tgtEl>
                                      </p:cBhvr>
                                    </p:animEffect>
                                    <p:anim calcmode="lin" valueType="num">
                                      <p:cBhvr>
                                        <p:cTn dur="250" fill="hold" id="42"/>
                                        <p:tgtEl>
                                          <p:spTgt spid="11"/>
                                        </p:tgtEl>
                                        <p:attrNameLst>
                                          <p:attrName>ppt_x</p:attrName>
                                        </p:attrNameLst>
                                      </p:cBhvr>
                                      <p:tavLst>
                                        <p:tav tm="0">
                                          <p:val>
                                            <p:strVal val="#ppt_x"/>
                                          </p:val>
                                        </p:tav>
                                        <p:tav tm="100000">
                                          <p:val>
                                            <p:strVal val="#ppt_x"/>
                                          </p:val>
                                        </p:tav>
                                      </p:tavLst>
                                    </p:anim>
                                    <p:anim calcmode="lin" valueType="num">
                                      <p:cBhvr>
                                        <p:cTn dur="250" fill="hold" id="43"/>
                                        <p:tgtEl>
                                          <p:spTgt spid="11"/>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000"/>
                            </p:stCondLst>
                            <p:childTnLst>
                              <p:par>
                                <p:cTn fill="hold" grpId="0" id="45" nodeType="afterEffect" presetClass="entr" presetID="42" presetSubtype="0">
                                  <p:stCondLst>
                                    <p:cond delay="0"/>
                                  </p:stCondLst>
                                  <p:childTnLst>
                                    <p:set>
                                      <p:cBhvr>
                                        <p:cTn dur="1" fill="hold" id="46">
                                          <p:stCondLst>
                                            <p:cond delay="0"/>
                                          </p:stCondLst>
                                        </p:cTn>
                                        <p:tgtEl>
                                          <p:spTgt spid="12"/>
                                        </p:tgtEl>
                                        <p:attrNameLst>
                                          <p:attrName>style.visibility</p:attrName>
                                        </p:attrNameLst>
                                      </p:cBhvr>
                                      <p:to>
                                        <p:strVal val="visible"/>
                                      </p:to>
                                    </p:set>
                                    <p:animEffect filter="fade" transition="in">
                                      <p:cBhvr>
                                        <p:cTn dur="250" id="47"/>
                                        <p:tgtEl>
                                          <p:spTgt spid="12"/>
                                        </p:tgtEl>
                                      </p:cBhvr>
                                    </p:animEffect>
                                    <p:anim calcmode="lin" valueType="num">
                                      <p:cBhvr>
                                        <p:cTn dur="250" fill="hold" id="48"/>
                                        <p:tgtEl>
                                          <p:spTgt spid="12"/>
                                        </p:tgtEl>
                                        <p:attrNameLst>
                                          <p:attrName>ppt_x</p:attrName>
                                        </p:attrNameLst>
                                      </p:cBhvr>
                                      <p:tavLst>
                                        <p:tav tm="0">
                                          <p:val>
                                            <p:strVal val="#ppt_x"/>
                                          </p:val>
                                        </p:tav>
                                        <p:tav tm="100000">
                                          <p:val>
                                            <p:strVal val="#ppt_x"/>
                                          </p:val>
                                        </p:tav>
                                      </p:tavLst>
                                    </p:anim>
                                    <p:anim calcmode="lin" valueType="num">
                                      <p:cBhvr>
                                        <p:cTn dur="250" fill="hold" id="49"/>
                                        <p:tgtEl>
                                          <p:spTgt spid="12"/>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2250"/>
                            </p:stCondLst>
                            <p:childTnLst>
                              <p:par>
                                <p:cTn fill="hold" grpId="0" id="51" nodeType="afterEffect" presetClass="entr" presetID="42" presetSubtype="0">
                                  <p:stCondLst>
                                    <p:cond delay="0"/>
                                  </p:stCondLst>
                                  <p:childTnLst>
                                    <p:set>
                                      <p:cBhvr>
                                        <p:cTn dur="1" fill="hold" id="52">
                                          <p:stCondLst>
                                            <p:cond delay="0"/>
                                          </p:stCondLst>
                                        </p:cTn>
                                        <p:tgtEl>
                                          <p:spTgt spid="13"/>
                                        </p:tgtEl>
                                        <p:attrNameLst>
                                          <p:attrName>style.visibility</p:attrName>
                                        </p:attrNameLst>
                                      </p:cBhvr>
                                      <p:to>
                                        <p:strVal val="visible"/>
                                      </p:to>
                                    </p:set>
                                    <p:animEffect filter="fade" transition="in">
                                      <p:cBhvr>
                                        <p:cTn dur="250" id="53"/>
                                        <p:tgtEl>
                                          <p:spTgt spid="13"/>
                                        </p:tgtEl>
                                      </p:cBhvr>
                                    </p:animEffect>
                                    <p:anim calcmode="lin" valueType="num">
                                      <p:cBhvr>
                                        <p:cTn dur="250" fill="hold" id="54"/>
                                        <p:tgtEl>
                                          <p:spTgt spid="13"/>
                                        </p:tgtEl>
                                        <p:attrNameLst>
                                          <p:attrName>ppt_x</p:attrName>
                                        </p:attrNameLst>
                                      </p:cBhvr>
                                      <p:tavLst>
                                        <p:tav tm="0">
                                          <p:val>
                                            <p:strVal val="#ppt_x"/>
                                          </p:val>
                                        </p:tav>
                                        <p:tav tm="100000">
                                          <p:val>
                                            <p:strVal val="#ppt_x"/>
                                          </p:val>
                                        </p:tav>
                                      </p:tavLst>
                                    </p:anim>
                                    <p:anim calcmode="lin" valueType="num">
                                      <p:cBhvr>
                                        <p:cTn dur="250" fill="hold" id="55"/>
                                        <p:tgtEl>
                                          <p:spTgt spid="13"/>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2500"/>
                            </p:stCondLst>
                            <p:childTnLst>
                              <p:par>
                                <p:cTn fill="hold" id="57" nodeType="afterEffect" presetClass="entr" presetID="42" presetSubtype="0">
                                  <p:stCondLst>
                                    <p:cond delay="0"/>
                                  </p:stCondLst>
                                  <p:childTnLst>
                                    <p:set>
                                      <p:cBhvr>
                                        <p:cTn dur="1" fill="hold" id="58">
                                          <p:stCondLst>
                                            <p:cond delay="0"/>
                                          </p:stCondLst>
                                        </p:cTn>
                                        <p:tgtEl>
                                          <p:spTgt spid="14"/>
                                        </p:tgtEl>
                                        <p:attrNameLst>
                                          <p:attrName>style.visibility</p:attrName>
                                        </p:attrNameLst>
                                      </p:cBhvr>
                                      <p:to>
                                        <p:strVal val="visible"/>
                                      </p:to>
                                    </p:set>
                                    <p:animEffect filter="fade" transition="in">
                                      <p:cBhvr>
                                        <p:cTn dur="250" id="59"/>
                                        <p:tgtEl>
                                          <p:spTgt spid="14"/>
                                        </p:tgtEl>
                                      </p:cBhvr>
                                    </p:animEffect>
                                    <p:anim calcmode="lin" valueType="num">
                                      <p:cBhvr>
                                        <p:cTn dur="250" fill="hold" id="60"/>
                                        <p:tgtEl>
                                          <p:spTgt spid="14"/>
                                        </p:tgtEl>
                                        <p:attrNameLst>
                                          <p:attrName>ppt_x</p:attrName>
                                        </p:attrNameLst>
                                      </p:cBhvr>
                                      <p:tavLst>
                                        <p:tav tm="0">
                                          <p:val>
                                            <p:strVal val="#ppt_x"/>
                                          </p:val>
                                        </p:tav>
                                        <p:tav tm="100000">
                                          <p:val>
                                            <p:strVal val="#ppt_x"/>
                                          </p:val>
                                        </p:tav>
                                      </p:tavLst>
                                    </p:anim>
                                    <p:anim calcmode="lin" valueType="num">
                                      <p:cBhvr>
                                        <p:cTn dur="250" fill="hold" id="61"/>
                                        <p:tgtEl>
                                          <p:spTgt spid="14"/>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2750"/>
                            </p:stCondLst>
                            <p:childTnLst>
                              <p:par>
                                <p:cTn fill="hold" id="63" nodeType="afterEffect" presetClass="entr" presetID="42" presetSubtype="0">
                                  <p:stCondLst>
                                    <p:cond delay="0"/>
                                  </p:stCondLst>
                                  <p:childTnLst>
                                    <p:set>
                                      <p:cBhvr>
                                        <p:cTn dur="1" fill="hold" id="64">
                                          <p:stCondLst>
                                            <p:cond delay="0"/>
                                          </p:stCondLst>
                                        </p:cTn>
                                        <p:tgtEl>
                                          <p:spTgt spid="17"/>
                                        </p:tgtEl>
                                        <p:attrNameLst>
                                          <p:attrName>style.visibility</p:attrName>
                                        </p:attrNameLst>
                                      </p:cBhvr>
                                      <p:to>
                                        <p:strVal val="visible"/>
                                      </p:to>
                                    </p:set>
                                    <p:animEffect filter="fade" transition="in">
                                      <p:cBhvr>
                                        <p:cTn dur="250" id="65"/>
                                        <p:tgtEl>
                                          <p:spTgt spid="17"/>
                                        </p:tgtEl>
                                      </p:cBhvr>
                                    </p:animEffect>
                                    <p:anim calcmode="lin" valueType="num">
                                      <p:cBhvr>
                                        <p:cTn dur="250" fill="hold" id="66"/>
                                        <p:tgtEl>
                                          <p:spTgt spid="17"/>
                                        </p:tgtEl>
                                        <p:attrNameLst>
                                          <p:attrName>ppt_x</p:attrName>
                                        </p:attrNameLst>
                                      </p:cBhvr>
                                      <p:tavLst>
                                        <p:tav tm="0">
                                          <p:val>
                                            <p:strVal val="#ppt_x"/>
                                          </p:val>
                                        </p:tav>
                                        <p:tav tm="100000">
                                          <p:val>
                                            <p:strVal val="#ppt_x"/>
                                          </p:val>
                                        </p:tav>
                                      </p:tavLst>
                                    </p:anim>
                                    <p:anim calcmode="lin" valueType="num">
                                      <p:cBhvr>
                                        <p:cTn dur="250" fill="hold" id="67"/>
                                        <p:tgtEl>
                                          <p:spTgt spid="17"/>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3000"/>
                            </p:stCondLst>
                            <p:childTnLst>
                              <p:par>
                                <p:cTn fill="hold" id="69" nodeType="afterEffect" presetClass="entr" presetID="42" presetSubtype="0">
                                  <p:stCondLst>
                                    <p:cond delay="0"/>
                                  </p:stCondLst>
                                  <p:childTnLst>
                                    <p:set>
                                      <p:cBhvr>
                                        <p:cTn dur="1" fill="hold" id="70">
                                          <p:stCondLst>
                                            <p:cond delay="0"/>
                                          </p:stCondLst>
                                        </p:cTn>
                                        <p:tgtEl>
                                          <p:spTgt spid="20"/>
                                        </p:tgtEl>
                                        <p:attrNameLst>
                                          <p:attrName>style.visibility</p:attrName>
                                        </p:attrNameLst>
                                      </p:cBhvr>
                                      <p:to>
                                        <p:strVal val="visible"/>
                                      </p:to>
                                    </p:set>
                                    <p:animEffect filter="fade" transition="in">
                                      <p:cBhvr>
                                        <p:cTn dur="250" id="71"/>
                                        <p:tgtEl>
                                          <p:spTgt spid="20"/>
                                        </p:tgtEl>
                                      </p:cBhvr>
                                    </p:animEffect>
                                    <p:anim calcmode="lin" valueType="num">
                                      <p:cBhvr>
                                        <p:cTn dur="250" fill="hold" id="72"/>
                                        <p:tgtEl>
                                          <p:spTgt spid="20"/>
                                        </p:tgtEl>
                                        <p:attrNameLst>
                                          <p:attrName>ppt_x</p:attrName>
                                        </p:attrNameLst>
                                      </p:cBhvr>
                                      <p:tavLst>
                                        <p:tav tm="0">
                                          <p:val>
                                            <p:strVal val="#ppt_x"/>
                                          </p:val>
                                        </p:tav>
                                        <p:tav tm="100000">
                                          <p:val>
                                            <p:strVal val="#ppt_x"/>
                                          </p:val>
                                        </p:tav>
                                      </p:tavLst>
                                    </p:anim>
                                    <p:anim calcmode="lin" valueType="num">
                                      <p:cBhvr>
                                        <p:cTn dur="250" fill="hold" id="73"/>
                                        <p:tgtEl>
                                          <p:spTgt spid="20"/>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3250"/>
                            </p:stCondLst>
                            <p:childTnLst>
                              <p:par>
                                <p:cTn fill="hold" id="75" nodeType="afterEffect" presetClass="entr" presetID="42" presetSubtype="0">
                                  <p:stCondLst>
                                    <p:cond delay="0"/>
                                  </p:stCondLst>
                                  <p:childTnLst>
                                    <p:set>
                                      <p:cBhvr>
                                        <p:cTn dur="1" fill="hold" id="76">
                                          <p:stCondLst>
                                            <p:cond delay="0"/>
                                          </p:stCondLst>
                                        </p:cTn>
                                        <p:tgtEl>
                                          <p:spTgt spid="24"/>
                                        </p:tgtEl>
                                        <p:attrNameLst>
                                          <p:attrName>style.visibility</p:attrName>
                                        </p:attrNameLst>
                                      </p:cBhvr>
                                      <p:to>
                                        <p:strVal val="visible"/>
                                      </p:to>
                                    </p:set>
                                    <p:animEffect filter="fade" transition="in">
                                      <p:cBhvr>
                                        <p:cTn dur="250" id="77"/>
                                        <p:tgtEl>
                                          <p:spTgt spid="24"/>
                                        </p:tgtEl>
                                      </p:cBhvr>
                                    </p:animEffect>
                                    <p:anim calcmode="lin" valueType="num">
                                      <p:cBhvr>
                                        <p:cTn dur="250" fill="hold" id="78"/>
                                        <p:tgtEl>
                                          <p:spTgt spid="24"/>
                                        </p:tgtEl>
                                        <p:attrNameLst>
                                          <p:attrName>ppt_x</p:attrName>
                                        </p:attrNameLst>
                                      </p:cBhvr>
                                      <p:tavLst>
                                        <p:tav tm="0">
                                          <p:val>
                                            <p:strVal val="#ppt_x"/>
                                          </p:val>
                                        </p:tav>
                                        <p:tav tm="100000">
                                          <p:val>
                                            <p:strVal val="#ppt_x"/>
                                          </p:val>
                                        </p:tav>
                                      </p:tavLst>
                                    </p:anim>
                                    <p:anim calcmode="lin" valueType="num">
                                      <p:cBhvr>
                                        <p:cTn dur="250" fill="hold" id="79"/>
                                        <p:tgtEl>
                                          <p:spTgt spid="24"/>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3500"/>
                            </p:stCondLst>
                            <p:childTnLst>
                              <p:par>
                                <p:cTn fill="hold" grpId="0" id="81" nodeType="afterEffect" presetClass="entr" presetID="42" presetSubtype="0">
                                  <p:stCondLst>
                                    <p:cond delay="0"/>
                                  </p:stCondLst>
                                  <p:childTnLst>
                                    <p:set>
                                      <p:cBhvr>
                                        <p:cTn dur="1" fill="hold" id="82">
                                          <p:stCondLst>
                                            <p:cond delay="0"/>
                                          </p:stCondLst>
                                        </p:cTn>
                                        <p:tgtEl>
                                          <p:spTgt spid="30"/>
                                        </p:tgtEl>
                                        <p:attrNameLst>
                                          <p:attrName>style.visibility</p:attrName>
                                        </p:attrNameLst>
                                      </p:cBhvr>
                                      <p:to>
                                        <p:strVal val="visible"/>
                                      </p:to>
                                    </p:set>
                                    <p:animEffect filter="fade" transition="in">
                                      <p:cBhvr>
                                        <p:cTn dur="250" id="83"/>
                                        <p:tgtEl>
                                          <p:spTgt spid="30"/>
                                        </p:tgtEl>
                                      </p:cBhvr>
                                    </p:animEffect>
                                    <p:anim calcmode="lin" valueType="num">
                                      <p:cBhvr>
                                        <p:cTn dur="250" fill="hold" id="84"/>
                                        <p:tgtEl>
                                          <p:spTgt spid="30"/>
                                        </p:tgtEl>
                                        <p:attrNameLst>
                                          <p:attrName>ppt_x</p:attrName>
                                        </p:attrNameLst>
                                      </p:cBhvr>
                                      <p:tavLst>
                                        <p:tav tm="0">
                                          <p:val>
                                            <p:strVal val="#ppt_x"/>
                                          </p:val>
                                        </p:tav>
                                        <p:tav tm="100000">
                                          <p:val>
                                            <p:strVal val="#ppt_x"/>
                                          </p:val>
                                        </p:tav>
                                      </p:tavLst>
                                    </p:anim>
                                    <p:anim calcmode="lin" valueType="num">
                                      <p:cBhvr>
                                        <p:cTn dur="250" fill="hold" id="85"/>
                                        <p:tgtEl>
                                          <p:spTgt spid="30"/>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3750"/>
                            </p:stCondLst>
                            <p:childTnLst>
                              <p:par>
                                <p:cTn fill="hold" grpId="0" id="87" nodeType="afterEffect" presetClass="entr" presetID="2" presetSubtype="4">
                                  <p:stCondLst>
                                    <p:cond delay="0"/>
                                  </p:stCondLst>
                                  <p:childTnLst>
                                    <p:set>
                                      <p:cBhvr>
                                        <p:cTn dur="1" fill="hold" id="88">
                                          <p:stCondLst>
                                            <p:cond delay="0"/>
                                          </p:stCondLst>
                                        </p:cTn>
                                        <p:tgtEl>
                                          <p:spTgt spid="31"/>
                                        </p:tgtEl>
                                        <p:attrNameLst>
                                          <p:attrName>style.visibility</p:attrName>
                                        </p:attrNameLst>
                                      </p:cBhvr>
                                      <p:to>
                                        <p:strVal val="visible"/>
                                      </p:to>
                                    </p:set>
                                    <p:anim calcmode="lin" valueType="num">
                                      <p:cBhvr additive="base">
                                        <p:cTn dur="250" fill="hold" id="89"/>
                                        <p:tgtEl>
                                          <p:spTgt spid="31"/>
                                        </p:tgtEl>
                                        <p:attrNameLst>
                                          <p:attrName>ppt_x</p:attrName>
                                        </p:attrNameLst>
                                      </p:cBhvr>
                                      <p:tavLst>
                                        <p:tav tm="0">
                                          <p:val>
                                            <p:strVal val="#ppt_x"/>
                                          </p:val>
                                        </p:tav>
                                        <p:tav tm="100000">
                                          <p:val>
                                            <p:strVal val="#ppt_x"/>
                                          </p:val>
                                        </p:tav>
                                      </p:tavLst>
                                    </p:anim>
                                    <p:anim calcmode="lin" valueType="num">
                                      <p:cBhvr additive="base">
                                        <p:cTn dur="250" fill="hold" id="90"/>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9"/>
      <p:bldP grpId="0" spid="10"/>
      <p:bldP grpId="0" spid="11"/>
      <p:bldP grpId="0" spid="12"/>
      <p:bldP grpId="0" spid="13"/>
      <p:bldP grpId="0" spid="30"/>
      <p:bldP grpId="0" spid="3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4463990" y="442332"/>
              <a:ext cx="3230880" cy="457200"/>
            </a:xfrm>
            <a:prstGeom prst="rect">
              <a:avLst/>
            </a:prstGeom>
            <a:noFill/>
          </p:spPr>
          <p:txBody>
            <a:bodyPr rtlCol="0" wrap="none">
              <a:spAutoFit/>
            </a:bodyPr>
            <a:lstStyle/>
            <a:p>
              <a:r>
                <a:rPr altLang="en-US" lang="zh-CN" sz="2400">
                  <a:solidFill>
                    <a:schemeClr val="bg1">
                      <a:lumMod val="50000"/>
                    </a:schemeClr>
                  </a:solidFill>
                  <a:latin charset="-122" panose="020b0503020204020204" pitchFamily="34" typeface="微软雅黑"/>
                  <a:ea charset="-122" panose="020b0503020204020204" pitchFamily="34" typeface="微软雅黑"/>
                </a:rPr>
                <a:t>点击输入相关文字标题</a:t>
              </a:r>
            </a:p>
          </p:txBody>
        </p:sp>
      </p:grpSp>
      <p:graphicFrame>
        <p:nvGraphicFramePr>
          <p:cNvPr id="5" name="图表 4"/>
          <p:cNvGraphicFramePr/>
          <p:nvPr>
            <p:extLst>
              <p:ext uri="{D42A27DB-BD31-4B8C-83A1-F6EECF244321}">
                <p14:modId val="1401822686"/>
              </p:ext>
            </p:extLst>
          </p:nvPr>
        </p:nvGraphicFramePr>
        <p:xfrm>
          <a:off x="2117236" y="2618883"/>
          <a:ext cx="2369423" cy="2115992"/>
        </p:xfrm>
        <a:graphic>
          <a:graphicData uri="http://schemas.openxmlformats.org/drawingml/2006/chart">
            <c:chart xmlns:c="http://schemas.openxmlformats.org/drawingml/2006/chart" r:id="rId3"/>
          </a:graphicData>
        </a:graphic>
      </p:graphicFrame>
      <p:sp>
        <p:nvSpPr>
          <p:cNvPr id="6" name="椭圆 5"/>
          <p:cNvSpPr/>
          <p:nvPr/>
        </p:nvSpPr>
        <p:spPr>
          <a:xfrm>
            <a:off x="2598869" y="2973617"/>
            <a:ext cx="1406159" cy="1406525"/>
          </a:xfrm>
          <a:prstGeom prst="ellipse">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algn="tl" blurRad="76200" dir="5400000" dist="76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0" numCol="1" rIns="0" rot="0" rtlCol="0" spcCol="0" spcFirstLastPara="0" tIns="45720" vert="horz" vertOverflow="overflow" wrap="square">
            <a:prstTxWarp prst="textNoShape">
              <a:avLst/>
            </a:prstTxWarp>
            <a:noAutofit/>
          </a:bodyPr>
          <a:lstStyle/>
          <a:p>
            <a:pPr algn="ctr"/>
            <a:r>
              <a:rPr altLang="zh-CN" lang="en-US" sz="4400">
                <a:solidFill>
                  <a:schemeClr val="bg1">
                    <a:lumMod val="50000"/>
                  </a:schemeClr>
                </a:solidFill>
                <a:latin charset="-122" panose="020b0503020204020204" pitchFamily="34" typeface="微软雅黑"/>
                <a:ea charset="-122" panose="020b0503020204020204" pitchFamily="34" typeface="微软雅黑"/>
              </a:rPr>
              <a:t>67%</a:t>
            </a:r>
          </a:p>
        </p:txBody>
      </p:sp>
      <p:graphicFrame>
        <p:nvGraphicFramePr>
          <p:cNvPr id="7" name="图表 6"/>
          <p:cNvGraphicFramePr/>
          <p:nvPr>
            <p:extLst>
              <p:ext uri="{D42A27DB-BD31-4B8C-83A1-F6EECF244321}">
                <p14:modId val="2997406414"/>
              </p:ext>
            </p:extLst>
          </p:nvPr>
        </p:nvGraphicFramePr>
        <p:xfrm>
          <a:off x="4910495" y="2618883"/>
          <a:ext cx="2369423" cy="2115992"/>
        </p:xfrm>
        <a:graphic>
          <a:graphicData uri="http://schemas.openxmlformats.org/drawingml/2006/chart">
            <c:chart xmlns:c="http://schemas.openxmlformats.org/drawingml/2006/chart" r:id="rId4"/>
          </a:graphicData>
        </a:graphic>
      </p:graphicFrame>
      <p:sp>
        <p:nvSpPr>
          <p:cNvPr id="9" name="椭圆 8"/>
          <p:cNvSpPr/>
          <p:nvPr/>
        </p:nvSpPr>
        <p:spPr>
          <a:xfrm>
            <a:off x="5392128" y="2973617"/>
            <a:ext cx="1406159" cy="1406525"/>
          </a:xfrm>
          <a:prstGeom prst="ellipse">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algn="tl" blurRad="76200" dir="5400000" dist="76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0" numCol="1" rIns="0" rot="0" rtlCol="0" spcCol="0" spcFirstLastPara="0" tIns="45720" vert="horz" vertOverflow="overflow" wrap="square">
            <a:prstTxWarp prst="textNoShape">
              <a:avLst/>
            </a:prstTxWarp>
            <a:noAutofit/>
          </a:bodyPr>
          <a:lstStyle/>
          <a:p>
            <a:pPr algn="ctr"/>
            <a:r>
              <a:rPr altLang="zh-CN" lang="en-US" sz="4400">
                <a:solidFill>
                  <a:schemeClr val="bg1">
                    <a:lumMod val="50000"/>
                  </a:schemeClr>
                </a:solidFill>
                <a:latin charset="-122" panose="020b0503020204020204" pitchFamily="34" typeface="微软雅黑"/>
                <a:ea charset="-122" panose="020b0503020204020204" pitchFamily="34" typeface="微软雅黑"/>
              </a:rPr>
              <a:t>81%</a:t>
            </a:r>
          </a:p>
        </p:txBody>
      </p:sp>
      <p:graphicFrame>
        <p:nvGraphicFramePr>
          <p:cNvPr id="10" name="图表 9"/>
          <p:cNvGraphicFramePr/>
          <p:nvPr>
            <p:extLst>
              <p:ext uri="{D42A27DB-BD31-4B8C-83A1-F6EECF244321}">
                <p14:modId val="1312677274"/>
              </p:ext>
            </p:extLst>
          </p:nvPr>
        </p:nvGraphicFramePr>
        <p:xfrm>
          <a:off x="7703753" y="2618883"/>
          <a:ext cx="2369423" cy="2115992"/>
        </p:xfrm>
        <a:graphic>
          <a:graphicData uri="http://schemas.openxmlformats.org/drawingml/2006/chart">
            <c:chart xmlns:c="http://schemas.openxmlformats.org/drawingml/2006/chart" r:id="rId5"/>
          </a:graphicData>
        </a:graphic>
      </p:graphicFrame>
      <p:sp>
        <p:nvSpPr>
          <p:cNvPr id="11" name="椭圆 10"/>
          <p:cNvSpPr/>
          <p:nvPr/>
        </p:nvSpPr>
        <p:spPr>
          <a:xfrm>
            <a:off x="8185386" y="2973617"/>
            <a:ext cx="1406159" cy="1406525"/>
          </a:xfrm>
          <a:prstGeom prst="ellipse">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algn="tl" blurRad="76200" dir="5400000" dist="76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0" numCol="1" rIns="0" rot="0" rtlCol="0" spcCol="0" spcFirstLastPara="0" tIns="45720" vert="horz" vertOverflow="overflow" wrap="square">
            <a:prstTxWarp prst="textNoShape">
              <a:avLst/>
            </a:prstTxWarp>
            <a:noAutofit/>
          </a:bodyPr>
          <a:lstStyle/>
          <a:p>
            <a:pPr algn="ctr"/>
            <a:r>
              <a:rPr altLang="zh-CN" lang="en-US" sz="4400">
                <a:solidFill>
                  <a:schemeClr val="bg1">
                    <a:lumMod val="50000"/>
                  </a:schemeClr>
                </a:solidFill>
                <a:latin charset="-122" panose="020b0503020204020204" pitchFamily="34" typeface="微软雅黑"/>
                <a:ea charset="-122" panose="020b0503020204020204" pitchFamily="34" typeface="微软雅黑"/>
              </a:rPr>
              <a:t>53%</a:t>
            </a:r>
          </a:p>
        </p:txBody>
      </p:sp>
      <p:sp>
        <p:nvSpPr>
          <p:cNvPr id="12" name="TextBox 10"/>
          <p:cNvSpPr txBox="1"/>
          <p:nvPr/>
        </p:nvSpPr>
        <p:spPr>
          <a:xfrm>
            <a:off x="2598868" y="2169873"/>
            <a:ext cx="1406160" cy="365760"/>
          </a:xfrm>
          <a:prstGeom prst="rect">
            <a:avLst/>
          </a:prstGeom>
          <a:noFill/>
        </p:spPr>
        <p:txBody>
          <a:bodyPr anchor="t" bIns="0" rtlCol="0" tIns="0" wrap="square">
            <a:spAutoFit/>
          </a:bodyPr>
          <a:lstStyle/>
          <a:p>
            <a:pPr algn="ctr">
              <a:lnSpc>
                <a:spcPct val="150000"/>
              </a:lnSpc>
            </a:pPr>
            <a:r>
              <a:rPr altLang="en-US" b="1" lang="zh-CN" sz="1600">
                <a:solidFill>
                  <a:schemeClr val="bg1">
                    <a:lumMod val="50000"/>
                  </a:schemeClr>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13" name="TextBox 11"/>
          <p:cNvSpPr txBox="1"/>
          <p:nvPr/>
        </p:nvSpPr>
        <p:spPr>
          <a:xfrm>
            <a:off x="2124898" y="4846015"/>
            <a:ext cx="2354100" cy="1517904"/>
          </a:xfrm>
          <a:prstGeom prst="rect">
            <a:avLst/>
          </a:prstGeom>
          <a:noFill/>
        </p:spPr>
        <p:txBody>
          <a:bodyPr rtlCol="0" wrap="square">
            <a:spAutoFit/>
          </a:bodyPr>
          <a:lstStyle/>
          <a:p>
            <a:pPr algn="ctr">
              <a:lnSpc>
                <a:spcPct val="13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14" name="TextBox 12"/>
          <p:cNvSpPr txBox="1"/>
          <p:nvPr/>
        </p:nvSpPr>
        <p:spPr>
          <a:xfrm>
            <a:off x="5392127" y="2169873"/>
            <a:ext cx="1406160" cy="365760"/>
          </a:xfrm>
          <a:prstGeom prst="rect">
            <a:avLst/>
          </a:prstGeom>
          <a:noFill/>
        </p:spPr>
        <p:txBody>
          <a:bodyPr anchor="t" bIns="0" rtlCol="0" tIns="0" wrap="square">
            <a:spAutoFit/>
          </a:bodyPr>
          <a:lstStyle/>
          <a:p>
            <a:pPr algn="ctr">
              <a:lnSpc>
                <a:spcPct val="150000"/>
              </a:lnSpc>
            </a:pPr>
            <a:r>
              <a:rPr altLang="en-US" b="1" lang="zh-CN" sz="1600">
                <a:solidFill>
                  <a:schemeClr val="bg1">
                    <a:lumMod val="50000"/>
                  </a:schemeClr>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15" name="TextBox 13"/>
          <p:cNvSpPr txBox="1"/>
          <p:nvPr/>
        </p:nvSpPr>
        <p:spPr>
          <a:xfrm>
            <a:off x="4918158" y="4846015"/>
            <a:ext cx="2354100" cy="1517904"/>
          </a:xfrm>
          <a:prstGeom prst="rect">
            <a:avLst/>
          </a:prstGeom>
          <a:noFill/>
        </p:spPr>
        <p:txBody>
          <a:bodyPr rtlCol="0" wrap="square">
            <a:spAutoFit/>
          </a:bodyPr>
          <a:lstStyle/>
          <a:p>
            <a:pPr algn="ctr">
              <a:lnSpc>
                <a:spcPct val="13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16" name="TextBox 14"/>
          <p:cNvSpPr txBox="1"/>
          <p:nvPr/>
        </p:nvSpPr>
        <p:spPr>
          <a:xfrm>
            <a:off x="8185386" y="2169873"/>
            <a:ext cx="1406160" cy="365760"/>
          </a:xfrm>
          <a:prstGeom prst="rect">
            <a:avLst/>
          </a:prstGeom>
          <a:noFill/>
        </p:spPr>
        <p:txBody>
          <a:bodyPr anchor="t" bIns="0" rtlCol="0" tIns="0" wrap="square">
            <a:spAutoFit/>
          </a:bodyPr>
          <a:lstStyle/>
          <a:p>
            <a:pPr algn="ctr">
              <a:lnSpc>
                <a:spcPct val="150000"/>
              </a:lnSpc>
            </a:pPr>
            <a:r>
              <a:rPr altLang="en-US" b="1" lang="zh-CN" sz="1600">
                <a:solidFill>
                  <a:schemeClr val="bg1">
                    <a:lumMod val="50000"/>
                  </a:schemeClr>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17" name="TextBox 15"/>
          <p:cNvSpPr txBox="1"/>
          <p:nvPr/>
        </p:nvSpPr>
        <p:spPr>
          <a:xfrm>
            <a:off x="7711416" y="4846015"/>
            <a:ext cx="2354100" cy="1517904"/>
          </a:xfrm>
          <a:prstGeom prst="rect">
            <a:avLst/>
          </a:prstGeom>
          <a:noFill/>
        </p:spPr>
        <p:txBody>
          <a:bodyPr rtlCol="0" wrap="square">
            <a:spAutoFit/>
          </a:bodyPr>
          <a:lstStyle/>
          <a:p>
            <a:pPr algn="ctr">
              <a:lnSpc>
                <a:spcPct val="13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p:txBody>
      </p:sp>
    </p:spTree>
    <p:extLst>
      <p:ext uri="{BB962C8B-B14F-4D97-AF65-F5344CB8AC3E}">
        <p14:creationId val="561569643"/>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3" presetSubtype="288">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strVal val="4/3*#ppt_w"/>
                                          </p:val>
                                        </p:tav>
                                        <p:tav tm="100000">
                                          <p:val>
                                            <p:strVal val="#ppt_w"/>
                                          </p:val>
                                        </p:tav>
                                      </p:tavLst>
                                    </p:anim>
                                    <p:anim calcmode="lin" valueType="num">
                                      <p:cBhvr>
                                        <p:cTn dur="500" fill="hold" id="12"/>
                                        <p:tgtEl>
                                          <p:spTgt spid="6"/>
                                        </p:tgtEl>
                                        <p:attrNameLst>
                                          <p:attrName>ppt_h</p:attrName>
                                        </p:attrNameLst>
                                      </p:cBhvr>
                                      <p:tavLst>
                                        <p:tav tm="0">
                                          <p:val>
                                            <p:strVal val="4/3*#ppt_h"/>
                                          </p:val>
                                        </p:tav>
                                        <p:tav tm="100000">
                                          <p:val>
                                            <p:strVal val="#ppt_h"/>
                                          </p:val>
                                        </p:tav>
                                      </p:tavLst>
                                    </p:anim>
                                  </p:childTnLst>
                                </p:cTn>
                              </p:par>
                              <p:par>
                                <p:cTn fill="hold" grpId="0" id="13" nodeType="withEffect" presetClass="entr" presetID="21" presetSubtype="1">
                                  <p:stCondLst>
                                    <p:cond delay="0"/>
                                  </p:stCondLst>
                                  <p:childTnLst>
                                    <p:set>
                                      <p:cBhvr>
                                        <p:cTn dur="1" fill="hold" id="14">
                                          <p:stCondLst>
                                            <p:cond delay="0"/>
                                          </p:stCondLst>
                                        </p:cTn>
                                        <p:tgtEl>
                                          <p:spTgt spid="5"/>
                                        </p:tgtEl>
                                        <p:attrNameLst>
                                          <p:attrName>style.visibility</p:attrName>
                                        </p:attrNameLst>
                                      </p:cBhvr>
                                      <p:to>
                                        <p:strVal val="visible"/>
                                      </p:to>
                                    </p:set>
                                    <p:animEffect filter="wheel(1)" transition="in">
                                      <p:cBhvr>
                                        <p:cTn dur="2000" id="15"/>
                                        <p:tgtEl>
                                          <p:spTgt spid="5"/>
                                        </p:tgtEl>
                                      </p:cBhvr>
                                    </p:animEffect>
                                  </p:childTnLst>
                                </p:cTn>
                              </p:par>
                            </p:childTnLst>
                          </p:cTn>
                        </p:par>
                        <p:par>
                          <p:cTn fill="hold" id="16" nodeType="afterGroup">
                            <p:stCondLst>
                              <p:cond delay="2500"/>
                            </p:stCondLst>
                            <p:childTnLst>
                              <p:par>
                                <p:cTn fill="hold" grpId="0" id="17" nodeType="afterEffect" presetClass="entr" presetID="16" presetSubtype="37">
                                  <p:stCondLst>
                                    <p:cond delay="0"/>
                                  </p:stCondLst>
                                  <p:childTnLst>
                                    <p:set>
                                      <p:cBhvr>
                                        <p:cTn dur="1" fill="hold" id="18">
                                          <p:stCondLst>
                                            <p:cond delay="0"/>
                                          </p:stCondLst>
                                        </p:cTn>
                                        <p:tgtEl>
                                          <p:spTgt spid="12"/>
                                        </p:tgtEl>
                                        <p:attrNameLst>
                                          <p:attrName>style.visibility</p:attrName>
                                        </p:attrNameLst>
                                      </p:cBhvr>
                                      <p:to>
                                        <p:strVal val="visible"/>
                                      </p:to>
                                    </p:set>
                                    <p:animEffect filter="barn(outVertical)" transition="in">
                                      <p:cBhvr>
                                        <p:cTn dur="500" id="19"/>
                                        <p:tgtEl>
                                          <p:spTgt spid="12"/>
                                        </p:tgtEl>
                                      </p:cBhvr>
                                    </p:animEffect>
                                  </p:childTnLst>
                                </p:cTn>
                              </p:par>
                            </p:childTnLst>
                          </p:cTn>
                        </p:par>
                        <p:par>
                          <p:cTn fill="hold" id="20" nodeType="afterGroup">
                            <p:stCondLst>
                              <p:cond delay="3000"/>
                            </p:stCondLst>
                            <p:childTnLst>
                              <p:par>
                                <p:cTn fill="hold" grpId="0" id="21" nodeType="afterEffect" presetClass="entr" presetID="12" presetSubtype="1">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additive="base">
                                        <p:cTn dur="500" id="23"/>
                                        <p:tgtEl>
                                          <p:spTgt spid="13"/>
                                        </p:tgtEl>
                                        <p:attrNameLst>
                                          <p:attrName>ppt_y</p:attrName>
                                        </p:attrNameLst>
                                      </p:cBhvr>
                                      <p:tavLst>
                                        <p:tav tm="0">
                                          <p:val>
                                            <p:strVal val="#ppt_y-#ppt_h*1.125000"/>
                                          </p:val>
                                        </p:tav>
                                        <p:tav tm="100000">
                                          <p:val>
                                            <p:strVal val="#ppt_y"/>
                                          </p:val>
                                        </p:tav>
                                      </p:tavLst>
                                    </p:anim>
                                    <p:animEffect filter="wipe(down)" transition="in">
                                      <p:cBhvr>
                                        <p:cTn dur="500" id="24"/>
                                        <p:tgtEl>
                                          <p:spTgt spid="13"/>
                                        </p:tgtEl>
                                      </p:cBhvr>
                                    </p:animEffect>
                                  </p:childTnLst>
                                </p:cTn>
                              </p:par>
                            </p:childTnLst>
                          </p:cTn>
                        </p:par>
                        <p:par>
                          <p:cTn fill="hold" id="25" nodeType="afterGroup">
                            <p:stCondLst>
                              <p:cond delay="3500"/>
                            </p:stCondLst>
                            <p:childTnLst>
                              <p:par>
                                <p:cTn fill="hold" grpId="0" id="26" nodeType="afterEffect" presetClass="entr" presetID="23" presetSubtype="288">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p:cTn dur="500" fill="hold" id="28"/>
                                        <p:tgtEl>
                                          <p:spTgt spid="9"/>
                                        </p:tgtEl>
                                        <p:attrNameLst>
                                          <p:attrName>ppt_w</p:attrName>
                                        </p:attrNameLst>
                                      </p:cBhvr>
                                      <p:tavLst>
                                        <p:tav tm="0">
                                          <p:val>
                                            <p:strVal val="4/3*#ppt_w"/>
                                          </p:val>
                                        </p:tav>
                                        <p:tav tm="100000">
                                          <p:val>
                                            <p:strVal val="#ppt_w"/>
                                          </p:val>
                                        </p:tav>
                                      </p:tavLst>
                                    </p:anim>
                                    <p:anim calcmode="lin" valueType="num">
                                      <p:cBhvr>
                                        <p:cTn dur="500" fill="hold" id="29"/>
                                        <p:tgtEl>
                                          <p:spTgt spid="9"/>
                                        </p:tgtEl>
                                        <p:attrNameLst>
                                          <p:attrName>ppt_h</p:attrName>
                                        </p:attrNameLst>
                                      </p:cBhvr>
                                      <p:tavLst>
                                        <p:tav tm="0">
                                          <p:val>
                                            <p:strVal val="4/3*#ppt_h"/>
                                          </p:val>
                                        </p:tav>
                                        <p:tav tm="100000">
                                          <p:val>
                                            <p:strVal val="#ppt_h"/>
                                          </p:val>
                                        </p:tav>
                                      </p:tavLst>
                                    </p:anim>
                                  </p:childTnLst>
                                </p:cTn>
                              </p:par>
                              <p:par>
                                <p:cTn fill="hold" grpId="0" id="30" nodeType="withEffect" presetClass="entr" presetID="21" presetSubtype="1">
                                  <p:stCondLst>
                                    <p:cond delay="0"/>
                                  </p:stCondLst>
                                  <p:childTnLst>
                                    <p:set>
                                      <p:cBhvr>
                                        <p:cTn dur="1" fill="hold" id="31">
                                          <p:stCondLst>
                                            <p:cond delay="0"/>
                                          </p:stCondLst>
                                        </p:cTn>
                                        <p:tgtEl>
                                          <p:spTgt spid="7"/>
                                        </p:tgtEl>
                                        <p:attrNameLst>
                                          <p:attrName>style.visibility</p:attrName>
                                        </p:attrNameLst>
                                      </p:cBhvr>
                                      <p:to>
                                        <p:strVal val="visible"/>
                                      </p:to>
                                    </p:set>
                                    <p:animEffect filter="wheel(1)" transition="in">
                                      <p:cBhvr>
                                        <p:cTn dur="2000" id="32"/>
                                        <p:tgtEl>
                                          <p:spTgt spid="7"/>
                                        </p:tgtEl>
                                      </p:cBhvr>
                                    </p:animEffect>
                                  </p:childTnLst>
                                </p:cTn>
                              </p:par>
                            </p:childTnLst>
                          </p:cTn>
                        </p:par>
                        <p:par>
                          <p:cTn fill="hold" id="33" nodeType="afterGroup">
                            <p:stCondLst>
                              <p:cond delay="5500"/>
                            </p:stCondLst>
                            <p:childTnLst>
                              <p:par>
                                <p:cTn fill="hold" grpId="0" id="34" nodeType="afterEffect" presetClass="entr" presetID="16" presetSubtype="37">
                                  <p:stCondLst>
                                    <p:cond delay="0"/>
                                  </p:stCondLst>
                                  <p:childTnLst>
                                    <p:set>
                                      <p:cBhvr>
                                        <p:cTn dur="1" fill="hold" id="35">
                                          <p:stCondLst>
                                            <p:cond delay="0"/>
                                          </p:stCondLst>
                                        </p:cTn>
                                        <p:tgtEl>
                                          <p:spTgt spid="14"/>
                                        </p:tgtEl>
                                        <p:attrNameLst>
                                          <p:attrName>style.visibility</p:attrName>
                                        </p:attrNameLst>
                                      </p:cBhvr>
                                      <p:to>
                                        <p:strVal val="visible"/>
                                      </p:to>
                                    </p:set>
                                    <p:animEffect filter="barn(outVertical)" transition="in">
                                      <p:cBhvr>
                                        <p:cTn dur="500" id="36"/>
                                        <p:tgtEl>
                                          <p:spTgt spid="14"/>
                                        </p:tgtEl>
                                      </p:cBhvr>
                                    </p:animEffect>
                                  </p:childTnLst>
                                </p:cTn>
                              </p:par>
                            </p:childTnLst>
                          </p:cTn>
                        </p:par>
                        <p:par>
                          <p:cTn fill="hold" id="37" nodeType="afterGroup">
                            <p:stCondLst>
                              <p:cond delay="6000"/>
                            </p:stCondLst>
                            <p:childTnLst>
                              <p:par>
                                <p:cTn fill="hold" grpId="0" id="38" nodeType="afterEffect" presetClass="entr" presetID="12" presetSubtype="1">
                                  <p:stCondLst>
                                    <p:cond delay="0"/>
                                  </p:stCondLst>
                                  <p:childTnLst>
                                    <p:set>
                                      <p:cBhvr>
                                        <p:cTn dur="1" fill="hold" id="39">
                                          <p:stCondLst>
                                            <p:cond delay="0"/>
                                          </p:stCondLst>
                                        </p:cTn>
                                        <p:tgtEl>
                                          <p:spTgt spid="15"/>
                                        </p:tgtEl>
                                        <p:attrNameLst>
                                          <p:attrName>style.visibility</p:attrName>
                                        </p:attrNameLst>
                                      </p:cBhvr>
                                      <p:to>
                                        <p:strVal val="visible"/>
                                      </p:to>
                                    </p:set>
                                    <p:anim calcmode="lin" valueType="num">
                                      <p:cBhvr additive="base">
                                        <p:cTn dur="500" id="40"/>
                                        <p:tgtEl>
                                          <p:spTgt spid="15"/>
                                        </p:tgtEl>
                                        <p:attrNameLst>
                                          <p:attrName>ppt_y</p:attrName>
                                        </p:attrNameLst>
                                      </p:cBhvr>
                                      <p:tavLst>
                                        <p:tav tm="0">
                                          <p:val>
                                            <p:strVal val="#ppt_y-#ppt_h*1.125000"/>
                                          </p:val>
                                        </p:tav>
                                        <p:tav tm="100000">
                                          <p:val>
                                            <p:strVal val="#ppt_y"/>
                                          </p:val>
                                        </p:tav>
                                      </p:tavLst>
                                    </p:anim>
                                    <p:animEffect filter="wipe(down)" transition="in">
                                      <p:cBhvr>
                                        <p:cTn dur="500" id="41"/>
                                        <p:tgtEl>
                                          <p:spTgt spid="15"/>
                                        </p:tgtEl>
                                      </p:cBhvr>
                                    </p:animEffect>
                                  </p:childTnLst>
                                </p:cTn>
                              </p:par>
                            </p:childTnLst>
                          </p:cTn>
                        </p:par>
                        <p:par>
                          <p:cTn fill="hold" id="42" nodeType="afterGroup">
                            <p:stCondLst>
                              <p:cond delay="6500"/>
                            </p:stCondLst>
                            <p:childTnLst>
                              <p:par>
                                <p:cTn fill="hold" grpId="0" id="43" nodeType="afterEffect" presetClass="entr" presetID="23" presetSubtype="288">
                                  <p:stCondLst>
                                    <p:cond delay="0"/>
                                  </p:stCondLst>
                                  <p:childTnLst>
                                    <p:set>
                                      <p:cBhvr>
                                        <p:cTn dur="1" fill="hold" id="44">
                                          <p:stCondLst>
                                            <p:cond delay="0"/>
                                          </p:stCondLst>
                                        </p:cTn>
                                        <p:tgtEl>
                                          <p:spTgt spid="11"/>
                                        </p:tgtEl>
                                        <p:attrNameLst>
                                          <p:attrName>style.visibility</p:attrName>
                                        </p:attrNameLst>
                                      </p:cBhvr>
                                      <p:to>
                                        <p:strVal val="visible"/>
                                      </p:to>
                                    </p:set>
                                    <p:anim calcmode="lin" valueType="num">
                                      <p:cBhvr>
                                        <p:cTn dur="500" fill="hold" id="45"/>
                                        <p:tgtEl>
                                          <p:spTgt spid="11"/>
                                        </p:tgtEl>
                                        <p:attrNameLst>
                                          <p:attrName>ppt_w</p:attrName>
                                        </p:attrNameLst>
                                      </p:cBhvr>
                                      <p:tavLst>
                                        <p:tav tm="0">
                                          <p:val>
                                            <p:strVal val="4/3*#ppt_w"/>
                                          </p:val>
                                        </p:tav>
                                        <p:tav tm="100000">
                                          <p:val>
                                            <p:strVal val="#ppt_w"/>
                                          </p:val>
                                        </p:tav>
                                      </p:tavLst>
                                    </p:anim>
                                    <p:anim calcmode="lin" valueType="num">
                                      <p:cBhvr>
                                        <p:cTn dur="500" fill="hold" id="46"/>
                                        <p:tgtEl>
                                          <p:spTgt spid="11"/>
                                        </p:tgtEl>
                                        <p:attrNameLst>
                                          <p:attrName>ppt_h</p:attrName>
                                        </p:attrNameLst>
                                      </p:cBhvr>
                                      <p:tavLst>
                                        <p:tav tm="0">
                                          <p:val>
                                            <p:strVal val="4/3*#ppt_h"/>
                                          </p:val>
                                        </p:tav>
                                        <p:tav tm="100000">
                                          <p:val>
                                            <p:strVal val="#ppt_h"/>
                                          </p:val>
                                        </p:tav>
                                      </p:tavLst>
                                    </p:anim>
                                  </p:childTnLst>
                                </p:cTn>
                              </p:par>
                              <p:par>
                                <p:cTn fill="hold" grpId="0" id="47" nodeType="withEffect" presetClass="entr" presetID="21" presetSubtype="1">
                                  <p:stCondLst>
                                    <p:cond delay="0"/>
                                  </p:stCondLst>
                                  <p:childTnLst>
                                    <p:set>
                                      <p:cBhvr>
                                        <p:cTn dur="1" fill="hold" id="48">
                                          <p:stCondLst>
                                            <p:cond delay="0"/>
                                          </p:stCondLst>
                                        </p:cTn>
                                        <p:tgtEl>
                                          <p:spTgt spid="10"/>
                                        </p:tgtEl>
                                        <p:attrNameLst>
                                          <p:attrName>style.visibility</p:attrName>
                                        </p:attrNameLst>
                                      </p:cBhvr>
                                      <p:to>
                                        <p:strVal val="visible"/>
                                      </p:to>
                                    </p:set>
                                    <p:animEffect filter="wheel(1)" transition="in">
                                      <p:cBhvr>
                                        <p:cTn dur="2000" id="49"/>
                                        <p:tgtEl>
                                          <p:spTgt spid="10"/>
                                        </p:tgtEl>
                                      </p:cBhvr>
                                    </p:animEffect>
                                  </p:childTnLst>
                                </p:cTn>
                              </p:par>
                            </p:childTnLst>
                          </p:cTn>
                        </p:par>
                        <p:par>
                          <p:cTn fill="hold" id="50" nodeType="afterGroup">
                            <p:stCondLst>
                              <p:cond delay="8500"/>
                            </p:stCondLst>
                            <p:childTnLst>
                              <p:par>
                                <p:cTn fill="hold" grpId="0" id="51" nodeType="afterEffect" presetClass="entr" presetID="16" presetSubtype="37">
                                  <p:stCondLst>
                                    <p:cond delay="0"/>
                                  </p:stCondLst>
                                  <p:childTnLst>
                                    <p:set>
                                      <p:cBhvr>
                                        <p:cTn dur="1" fill="hold" id="52">
                                          <p:stCondLst>
                                            <p:cond delay="0"/>
                                          </p:stCondLst>
                                        </p:cTn>
                                        <p:tgtEl>
                                          <p:spTgt spid="16"/>
                                        </p:tgtEl>
                                        <p:attrNameLst>
                                          <p:attrName>style.visibility</p:attrName>
                                        </p:attrNameLst>
                                      </p:cBhvr>
                                      <p:to>
                                        <p:strVal val="visible"/>
                                      </p:to>
                                    </p:set>
                                    <p:animEffect filter="barn(outVertical)" transition="in">
                                      <p:cBhvr>
                                        <p:cTn dur="500" id="53"/>
                                        <p:tgtEl>
                                          <p:spTgt spid="16"/>
                                        </p:tgtEl>
                                      </p:cBhvr>
                                    </p:animEffect>
                                  </p:childTnLst>
                                </p:cTn>
                              </p:par>
                            </p:childTnLst>
                          </p:cTn>
                        </p:par>
                        <p:par>
                          <p:cTn fill="hold" id="54" nodeType="afterGroup">
                            <p:stCondLst>
                              <p:cond delay="9000"/>
                            </p:stCondLst>
                            <p:childTnLst>
                              <p:par>
                                <p:cTn fill="hold" grpId="0" id="55" nodeType="afterEffect" presetClass="entr" presetID="12" presetSubtype="1">
                                  <p:stCondLst>
                                    <p:cond delay="0"/>
                                  </p:stCondLst>
                                  <p:childTnLst>
                                    <p:set>
                                      <p:cBhvr>
                                        <p:cTn dur="1" fill="hold" id="56">
                                          <p:stCondLst>
                                            <p:cond delay="0"/>
                                          </p:stCondLst>
                                        </p:cTn>
                                        <p:tgtEl>
                                          <p:spTgt spid="17"/>
                                        </p:tgtEl>
                                        <p:attrNameLst>
                                          <p:attrName>style.visibility</p:attrName>
                                        </p:attrNameLst>
                                      </p:cBhvr>
                                      <p:to>
                                        <p:strVal val="visible"/>
                                      </p:to>
                                    </p:set>
                                    <p:anim calcmode="lin" valueType="num">
                                      <p:cBhvr additive="base">
                                        <p:cTn dur="500" id="57"/>
                                        <p:tgtEl>
                                          <p:spTgt spid="17"/>
                                        </p:tgtEl>
                                        <p:attrNameLst>
                                          <p:attrName>ppt_y</p:attrName>
                                        </p:attrNameLst>
                                      </p:cBhvr>
                                      <p:tavLst>
                                        <p:tav tm="0">
                                          <p:val>
                                            <p:strVal val="#ppt_y-#ppt_h*1.125000"/>
                                          </p:val>
                                        </p:tav>
                                        <p:tav tm="100000">
                                          <p:val>
                                            <p:strVal val="#ppt_y"/>
                                          </p:val>
                                        </p:tav>
                                      </p:tavLst>
                                    </p:anim>
                                    <p:animEffect filter="wipe(down)" transition="in">
                                      <p:cBhvr>
                                        <p:cTn dur="500" id="58"/>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9"/>
      <p:bldP grpId="0" spid="11"/>
      <p:bldP grpId="0" spid="12"/>
      <p:bldP grpId="0" spid="13"/>
      <p:bldP grpId="0" spid="14"/>
      <p:bldP grpId="0" spid="15"/>
      <p:bldP grpId="0" spid="16"/>
      <p:bldP grpId="0" spid="17"/>
      <p:bldGraphic grpId="0" spid="5">
        <p:bldAsOne/>
      </p:bldGraphic>
      <p:bldGraphic grpId="0" spid="7">
        <p:bldAsOne/>
      </p:bldGraphic>
      <p:bldGraphic grpId="0" spid="10">
        <p:bldAsOne/>
      </p:bldGraphic>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4463990" y="442332"/>
              <a:ext cx="3230880" cy="457200"/>
            </a:xfrm>
            <a:prstGeom prst="rect">
              <a:avLst/>
            </a:prstGeom>
            <a:noFill/>
          </p:spPr>
          <p:txBody>
            <a:bodyPr rtlCol="0" wrap="none">
              <a:spAutoFit/>
            </a:bodyPr>
            <a:lstStyle/>
            <a:p>
              <a:r>
                <a:rPr altLang="en-US" lang="zh-CN" sz="2400">
                  <a:solidFill>
                    <a:schemeClr val="bg1">
                      <a:lumMod val="50000"/>
                    </a:schemeClr>
                  </a:solidFill>
                  <a:latin charset="-122" panose="020b0503020204020204" pitchFamily="34" typeface="微软雅黑"/>
                  <a:ea charset="-122" panose="020b0503020204020204" pitchFamily="34" typeface="微软雅黑"/>
                </a:rPr>
                <a:t>点击输入相关文字标题</a:t>
              </a:r>
            </a:p>
          </p:txBody>
        </p:sp>
      </p:grpSp>
      <p:grpSp>
        <p:nvGrpSpPr>
          <p:cNvPr id="5" name="组合 4"/>
          <p:cNvGrpSpPr/>
          <p:nvPr/>
        </p:nvGrpSpPr>
        <p:grpSpPr>
          <a:xfrm>
            <a:off x="6570629" y="1781255"/>
            <a:ext cx="5027433" cy="4642223"/>
            <a:chOff x="4319972" y="1301377"/>
            <a:chExt cx="3492388" cy="3224796"/>
          </a:xfrm>
        </p:grpSpPr>
        <p:sp>
          <p:nvSpPr>
            <p:cNvPr id="6" name="Rectangle 24"/>
            <p:cNvSpPr>
              <a:spLocks noChangeArrowheads="1"/>
            </p:cNvSpPr>
            <p:nvPr/>
          </p:nvSpPr>
          <p:spPr bwMode="auto">
            <a:xfrm>
              <a:off x="5148064" y="1301377"/>
              <a:ext cx="2664296" cy="5346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7" name="椭圆 6"/>
            <p:cNvSpPr/>
            <p:nvPr/>
          </p:nvSpPr>
          <p:spPr>
            <a:xfrm>
              <a:off x="4319972" y="1394230"/>
              <a:ext cx="504056" cy="504212"/>
            </a:xfrm>
            <a:prstGeom prst="ellipse">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a:t>01</a:t>
              </a:r>
            </a:p>
          </p:txBody>
        </p:sp>
        <p:sp>
          <p:nvSpPr>
            <p:cNvPr id="9" name="Rectangle 24"/>
            <p:cNvSpPr>
              <a:spLocks noChangeArrowheads="1"/>
            </p:cNvSpPr>
            <p:nvPr/>
          </p:nvSpPr>
          <p:spPr bwMode="auto">
            <a:xfrm>
              <a:off x="5148064" y="2156406"/>
              <a:ext cx="2664296" cy="5346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10" name="椭圆 9"/>
            <p:cNvSpPr/>
            <p:nvPr/>
          </p:nvSpPr>
          <p:spPr>
            <a:xfrm>
              <a:off x="4319972" y="2249259"/>
              <a:ext cx="504056" cy="504212"/>
            </a:xfrm>
            <a:prstGeom prst="ellipse">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a:t>02</a:t>
              </a:r>
            </a:p>
          </p:txBody>
        </p:sp>
        <p:sp>
          <p:nvSpPr>
            <p:cNvPr id="11" name="Rectangle 24"/>
            <p:cNvSpPr>
              <a:spLocks noChangeArrowheads="1"/>
            </p:cNvSpPr>
            <p:nvPr/>
          </p:nvSpPr>
          <p:spPr bwMode="auto">
            <a:xfrm>
              <a:off x="5148064" y="3004808"/>
              <a:ext cx="2664296" cy="5346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12" name="椭圆 11"/>
            <p:cNvSpPr/>
            <p:nvPr/>
          </p:nvSpPr>
          <p:spPr>
            <a:xfrm>
              <a:off x="4319972" y="3097661"/>
              <a:ext cx="504056" cy="504212"/>
            </a:xfrm>
            <a:prstGeom prst="ellipse">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a:t>03</a:t>
              </a:r>
            </a:p>
          </p:txBody>
        </p:sp>
        <p:sp>
          <p:nvSpPr>
            <p:cNvPr id="13" name="Rectangle 24"/>
            <p:cNvSpPr>
              <a:spLocks noChangeArrowheads="1"/>
            </p:cNvSpPr>
            <p:nvPr/>
          </p:nvSpPr>
          <p:spPr bwMode="auto">
            <a:xfrm>
              <a:off x="5148064" y="3859838"/>
              <a:ext cx="2664296" cy="5346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14" name="椭圆 13"/>
            <p:cNvSpPr/>
            <p:nvPr/>
          </p:nvSpPr>
          <p:spPr>
            <a:xfrm>
              <a:off x="4319972" y="3952689"/>
              <a:ext cx="504056" cy="504212"/>
            </a:xfrm>
            <a:prstGeom prst="ellipse">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a:t>04</a:t>
              </a:r>
            </a:p>
          </p:txBody>
        </p:sp>
      </p:grpSp>
      <p:sp>
        <p:nvSpPr>
          <p:cNvPr id="15" name="矩形 14"/>
          <p:cNvSpPr/>
          <p:nvPr/>
        </p:nvSpPr>
        <p:spPr>
          <a:xfrm>
            <a:off x="793952" y="1816128"/>
            <a:ext cx="5310214" cy="4607350"/>
          </a:xfrm>
          <a:prstGeom prst="rect">
            <a:avLst/>
          </a:prstGeom>
          <a:blipFill dpi="0" rotWithShape="1">
            <a:blip r:embed="rId3">
              <a:extLst>
                <a:ext uri="{28A0092B-C50C-407E-A947-70E740481C1C}">
                  <a14:useLocalDpi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bIns="45719" lIns="91438" rIns="91438" rtlCol="0" tIns="45719"/>
          <a:lstStyle/>
          <a:p>
            <a:pPr algn="ctr"/>
            <a:endParaRPr altLang="en-US" kumimoji="1" lang="zh-CN">
              <a:solidFill>
                <a:prstClr val="white"/>
              </a:solidFill>
              <a:latin typeface="Calibri"/>
              <a:ea charset="-122" typeface="宋体"/>
            </a:endParaRPr>
          </a:p>
        </p:txBody>
      </p:sp>
    </p:spTree>
    <p:extLst>
      <p:ext uri="{BB962C8B-B14F-4D97-AF65-F5344CB8AC3E}">
        <p14:creationId val="1789134127"/>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2" presetSubtype="4">
                                  <p:stCondLst>
                                    <p:cond delay="0"/>
                                  </p:stCondLst>
                                  <p:childTnLst>
                                    <p:set>
                                      <p:cBhvr>
                                        <p:cTn dur="1" fill="hold" id="16">
                                          <p:stCondLst>
                                            <p:cond delay="0"/>
                                          </p:stCondLst>
                                        </p:cTn>
                                        <p:tgtEl>
                                          <p:spTgt spid="15"/>
                                        </p:tgtEl>
                                        <p:attrNameLst>
                                          <p:attrName>style.visibility</p:attrName>
                                        </p:attrNameLst>
                                      </p:cBhvr>
                                      <p:to>
                                        <p:strVal val="visible"/>
                                      </p:to>
                                    </p:set>
                                    <p:anim calcmode="lin" valueType="num">
                                      <p:cBhvr additive="base">
                                        <p:cTn dur="250" fill="hold" id="17"/>
                                        <p:tgtEl>
                                          <p:spTgt spid="15"/>
                                        </p:tgtEl>
                                        <p:attrNameLst>
                                          <p:attrName>ppt_x</p:attrName>
                                        </p:attrNameLst>
                                      </p:cBhvr>
                                      <p:tavLst>
                                        <p:tav tm="0">
                                          <p:val>
                                            <p:strVal val="#ppt_x"/>
                                          </p:val>
                                        </p:tav>
                                        <p:tav tm="100000">
                                          <p:val>
                                            <p:strVal val="#ppt_x"/>
                                          </p:val>
                                        </p:tav>
                                      </p:tavLst>
                                    </p:anim>
                                    <p:anim calcmode="lin" valueType="num">
                                      <p:cBhvr additive="base">
                                        <p:cTn dur="250" fill="hold" id="18"/>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4463990" y="442332"/>
              <a:ext cx="3230880" cy="457200"/>
            </a:xfrm>
            <a:prstGeom prst="rect">
              <a:avLst/>
            </a:prstGeom>
            <a:noFill/>
          </p:spPr>
          <p:txBody>
            <a:bodyPr rtlCol="0" wrap="none">
              <a:spAutoFit/>
            </a:bodyPr>
            <a:lstStyle/>
            <a:p>
              <a:r>
                <a:rPr altLang="en-US" lang="zh-CN" sz="2400">
                  <a:solidFill>
                    <a:schemeClr val="bg1">
                      <a:lumMod val="50000"/>
                    </a:schemeClr>
                  </a:solidFill>
                  <a:latin charset="-122" panose="020b0503020204020204" pitchFamily="34" typeface="微软雅黑"/>
                  <a:ea charset="-122" panose="020b0503020204020204" pitchFamily="34" typeface="微软雅黑"/>
                </a:rPr>
                <a:t>点击输入相关文字标题</a:t>
              </a:r>
            </a:p>
          </p:txBody>
        </p:sp>
      </p:grpSp>
      <p:sp>
        <p:nvSpPr>
          <p:cNvPr id="5" name="Freeform 6"/>
          <p:cNvSpPr>
            <a:spLocks noChangeArrowheads="1"/>
          </p:cNvSpPr>
          <p:nvPr/>
        </p:nvSpPr>
        <p:spPr bwMode="auto">
          <a:xfrm>
            <a:off x="4452938" y="4636747"/>
            <a:ext cx="3108325" cy="279400"/>
          </a:xfrm>
          <a:custGeom>
            <a:gdLst>
              <a:gd fmla="*/ 3061 w 3061" name="T0"/>
              <a:gd fmla="*/ 0 h 274" name="T1"/>
              <a:gd fmla="*/ 1623 w 3061" name="T2"/>
              <a:gd fmla="*/ 0 h 274" name="T3"/>
              <a:gd fmla="*/ 471 w 3061" name="T4"/>
              <a:gd fmla="*/ 0 h 274" name="T5"/>
              <a:gd fmla="*/ 0 w 3061" name="T6"/>
              <a:gd fmla="*/ 274 h 274" name="T7"/>
              <a:gd fmla="*/ 2592 w 3061" name="T8"/>
              <a:gd fmla="*/ 274 h 274" name="T9"/>
              <a:gd fmla="*/ 3061 w 3061" name="T10"/>
              <a:gd fmla="*/ 0 h 274" name="T11"/>
            </a:gdLst>
            <a:cxnLst>
              <a:cxn ang="0">
                <a:pos x="T0" y="T1"/>
              </a:cxn>
              <a:cxn ang="0">
                <a:pos x="T2" y="T3"/>
              </a:cxn>
              <a:cxn ang="0">
                <a:pos x="T4" y="T5"/>
              </a:cxn>
              <a:cxn ang="0">
                <a:pos x="T6" y="T7"/>
              </a:cxn>
              <a:cxn ang="0">
                <a:pos x="T8" y="T9"/>
              </a:cxn>
              <a:cxn ang="0">
                <a:pos x="T10" y="T11"/>
              </a:cxn>
            </a:cxnLst>
            <a:rect b="b" l="0" r="r" t="0"/>
            <a:pathLst>
              <a:path h="274" w="3061">
                <a:moveTo>
                  <a:pt x="3061" y="0"/>
                </a:moveTo>
                <a:cubicBezTo>
                  <a:pt x="1623" y="0"/>
                  <a:pt x="1623" y="0"/>
                  <a:pt x="1623" y="0"/>
                </a:cubicBezTo>
                <a:cubicBezTo>
                  <a:pt x="471" y="0"/>
                  <a:pt x="471" y="0"/>
                  <a:pt x="471" y="0"/>
                </a:cubicBezTo>
                <a:cubicBezTo>
                  <a:pt x="0" y="274"/>
                  <a:pt x="0" y="274"/>
                  <a:pt x="0" y="274"/>
                </a:cubicBezTo>
                <a:cubicBezTo>
                  <a:pt x="2592" y="274"/>
                  <a:pt x="2592" y="274"/>
                  <a:pt x="2592" y="274"/>
                </a:cubicBezTo>
                <a:cubicBezTo>
                  <a:pt x="2592" y="274"/>
                  <a:pt x="3043" y="9"/>
                  <a:pt x="3061" y="0"/>
                </a:cubicBezTo>
              </a:path>
            </a:pathLst>
          </a:custGeom>
          <a:solidFill>
            <a:schemeClr val="bg1">
              <a:lumMod val="85000"/>
            </a:schemeClr>
          </a:solidFill>
          <a:ln>
            <a:noFill/>
          </a:ln>
        </p:spPr>
        <p:txBody>
          <a:bodyPr/>
          <a:lstStyle/>
          <a:p>
            <a:endParaRPr altLang="en-US" lang="zh-CN">
              <a:solidFill>
                <a:srgbClr val="000000"/>
              </a:solidFill>
            </a:endParaRPr>
          </a:p>
        </p:txBody>
      </p:sp>
      <p:sp>
        <p:nvSpPr>
          <p:cNvPr id="6" name="Freeform 14"/>
          <p:cNvSpPr>
            <a:spLocks noChangeArrowheads="1"/>
          </p:cNvSpPr>
          <p:nvPr/>
        </p:nvSpPr>
        <p:spPr bwMode="auto">
          <a:xfrm>
            <a:off x="5053013" y="3733459"/>
            <a:ext cx="1985962" cy="177800"/>
          </a:xfrm>
          <a:custGeom>
            <a:gdLst>
              <a:gd fmla="*/ 1955 w 1955" name="T0"/>
              <a:gd fmla="*/ 0 h 175" name="T1"/>
              <a:gd fmla="*/ 301 w 1955" name="T2"/>
              <a:gd fmla="*/ 0 h 175" name="T3"/>
              <a:gd fmla="*/ 0 w 1955" name="T4"/>
              <a:gd fmla="*/ 175 h 175" name="T5"/>
              <a:gd fmla="*/ 1655 w 1955" name="T6"/>
              <a:gd fmla="*/ 175 h 175" name="T7"/>
              <a:gd fmla="*/ 1955 w 1955" name="T8"/>
              <a:gd fmla="*/ 0 h 175" name="T9"/>
            </a:gdLst>
            <a:cxnLst>
              <a:cxn ang="0">
                <a:pos x="T0" y="T1"/>
              </a:cxn>
              <a:cxn ang="0">
                <a:pos x="T2" y="T3"/>
              </a:cxn>
              <a:cxn ang="0">
                <a:pos x="T4" y="T5"/>
              </a:cxn>
              <a:cxn ang="0">
                <a:pos x="T6" y="T7"/>
              </a:cxn>
              <a:cxn ang="0">
                <a:pos x="T8" y="T9"/>
              </a:cxn>
            </a:cxnLst>
            <a:rect b="b" l="0" r="r" t="0"/>
            <a:pathLst>
              <a:path h="175" w="1954">
                <a:moveTo>
                  <a:pt x="1955" y="0"/>
                </a:moveTo>
                <a:cubicBezTo>
                  <a:pt x="301" y="0"/>
                  <a:pt x="301" y="0"/>
                  <a:pt x="301" y="0"/>
                </a:cubicBezTo>
                <a:cubicBezTo>
                  <a:pt x="0" y="175"/>
                  <a:pt x="0" y="175"/>
                  <a:pt x="0" y="175"/>
                </a:cubicBezTo>
                <a:cubicBezTo>
                  <a:pt x="1655" y="175"/>
                  <a:pt x="1655" y="175"/>
                  <a:pt x="1655" y="175"/>
                </a:cubicBezTo>
                <a:cubicBezTo>
                  <a:pt x="1655" y="175"/>
                  <a:pt x="1954" y="0"/>
                  <a:pt x="1955" y="0"/>
                </a:cubicBezTo>
              </a:path>
            </a:pathLst>
          </a:custGeom>
          <a:solidFill>
            <a:schemeClr val="bg1">
              <a:lumMod val="85000"/>
            </a:schemeClr>
          </a:solidFill>
          <a:ln>
            <a:noFill/>
          </a:ln>
        </p:spPr>
        <p:txBody>
          <a:bodyPr/>
          <a:lstStyle/>
          <a:p>
            <a:endParaRPr altLang="en-US" lang="zh-CN">
              <a:solidFill>
                <a:srgbClr val="000000"/>
              </a:solidFill>
            </a:endParaRPr>
          </a:p>
        </p:txBody>
      </p:sp>
      <p:sp>
        <p:nvSpPr>
          <p:cNvPr id="7" name="Freeform 16"/>
          <p:cNvSpPr>
            <a:spLocks noChangeArrowheads="1"/>
          </p:cNvSpPr>
          <p:nvPr/>
        </p:nvSpPr>
        <p:spPr bwMode="auto">
          <a:xfrm>
            <a:off x="5578475" y="2823822"/>
            <a:ext cx="936625" cy="180975"/>
          </a:xfrm>
          <a:custGeom>
            <a:gdLst>
              <a:gd fmla="*/ 921 w 922" name="T0"/>
              <a:gd fmla="*/ 0 h 179" name="T1"/>
              <a:gd fmla="*/ 298 w 922" name="T2"/>
              <a:gd fmla="*/ 0 h 179" name="T3"/>
              <a:gd fmla="*/ 0 w 922" name="T4"/>
              <a:gd fmla="*/ 179 h 179" name="T5"/>
              <a:gd fmla="*/ 626 w 922" name="T6"/>
              <a:gd fmla="*/ 179 h 179" name="T7"/>
              <a:gd fmla="*/ 921 w 922" name="T8"/>
              <a:gd fmla="*/ 0 h 179" name="T9"/>
            </a:gdLst>
            <a:cxnLst>
              <a:cxn ang="0">
                <a:pos x="T0" y="T1"/>
              </a:cxn>
              <a:cxn ang="0">
                <a:pos x="T2" y="T3"/>
              </a:cxn>
              <a:cxn ang="0">
                <a:pos x="T4" y="T5"/>
              </a:cxn>
              <a:cxn ang="0">
                <a:pos x="T6" y="T7"/>
              </a:cxn>
              <a:cxn ang="0">
                <a:pos x="T8" y="T9"/>
              </a:cxn>
            </a:cxnLst>
            <a:rect b="b" l="0" r="r" t="0"/>
            <a:pathLst>
              <a:path h="179" w="922">
                <a:moveTo>
                  <a:pt x="921" y="0"/>
                </a:moveTo>
                <a:cubicBezTo>
                  <a:pt x="298" y="0"/>
                  <a:pt x="298" y="0"/>
                  <a:pt x="298" y="0"/>
                </a:cubicBezTo>
                <a:cubicBezTo>
                  <a:pt x="298" y="0"/>
                  <a:pt x="2" y="179"/>
                  <a:pt x="0" y="179"/>
                </a:cubicBezTo>
                <a:cubicBezTo>
                  <a:pt x="626" y="179"/>
                  <a:pt x="626" y="179"/>
                  <a:pt x="626" y="179"/>
                </a:cubicBezTo>
                <a:cubicBezTo>
                  <a:pt x="626" y="179"/>
                  <a:pt x="922" y="0"/>
                  <a:pt x="921" y="0"/>
                </a:cubicBezTo>
              </a:path>
            </a:pathLst>
          </a:custGeom>
          <a:solidFill>
            <a:schemeClr val="bg1">
              <a:lumMod val="85000"/>
            </a:schemeClr>
          </a:solidFill>
          <a:ln>
            <a:noFill/>
          </a:ln>
        </p:spPr>
        <p:txBody>
          <a:bodyPr/>
          <a:lstStyle/>
          <a:p>
            <a:endParaRPr altLang="en-US" lang="zh-CN">
              <a:solidFill>
                <a:srgbClr val="000000"/>
              </a:solidFill>
            </a:endParaRPr>
          </a:p>
        </p:txBody>
      </p:sp>
      <p:sp>
        <p:nvSpPr>
          <p:cNvPr id="9" name="Freeform 7"/>
          <p:cNvSpPr>
            <a:spLocks noChangeArrowheads="1"/>
          </p:cNvSpPr>
          <p:nvPr/>
        </p:nvSpPr>
        <p:spPr bwMode="auto">
          <a:xfrm>
            <a:off x="3808413" y="4916147"/>
            <a:ext cx="4560887" cy="1138237"/>
          </a:xfrm>
          <a:custGeom>
            <a:gdLst>
              <a:gd fmla="*/ 508 w 3590" name="T0"/>
              <a:gd fmla="*/ 0 h 895" name="T1"/>
              <a:gd fmla="*/ 0 w 3590" name="T2"/>
              <a:gd fmla="*/ 895 h 895" name="T3"/>
              <a:gd fmla="*/ 1795 w 3590" name="T4"/>
              <a:gd fmla="*/ 895 h 895" name="T5"/>
              <a:gd fmla="*/ 3590 w 3590" name="T6"/>
              <a:gd fmla="*/ 895 h 895" name="T7"/>
              <a:gd fmla="*/ 3082 w 3590" name="T8"/>
              <a:gd fmla="*/ 0 h 895" name="T9"/>
              <a:gd fmla="*/ 508 w 3590" name="T10"/>
              <a:gd fmla="*/ 0 h 895" name="T11"/>
            </a:gdLst>
            <a:cxnLst>
              <a:cxn ang="0">
                <a:pos x="T0" y="T1"/>
              </a:cxn>
              <a:cxn ang="0">
                <a:pos x="T2" y="T3"/>
              </a:cxn>
              <a:cxn ang="0">
                <a:pos x="T4" y="T5"/>
              </a:cxn>
              <a:cxn ang="0">
                <a:pos x="T6" y="T7"/>
              </a:cxn>
              <a:cxn ang="0">
                <a:pos x="T8" y="T9"/>
              </a:cxn>
              <a:cxn ang="0">
                <a:pos x="T10" y="T11"/>
              </a:cxn>
            </a:cxnLst>
            <a:rect b="b" l="0" r="r" t="0"/>
            <a:pathLst>
              <a:path h="895" w="3589">
                <a:moveTo>
                  <a:pt x="508" y="0"/>
                </a:moveTo>
                <a:lnTo>
                  <a:pt x="0" y="895"/>
                </a:lnTo>
                <a:lnTo>
                  <a:pt x="1795" y="895"/>
                </a:lnTo>
                <a:lnTo>
                  <a:pt x="3590" y="895"/>
                </a:lnTo>
                <a:lnTo>
                  <a:pt x="3082" y="0"/>
                </a:lnTo>
                <a:lnTo>
                  <a:pt x="508" y="0"/>
                </a:lnTo>
                <a:close/>
              </a:path>
            </a:pathLst>
          </a:custGeom>
          <a:solidFill>
            <a:srgbClr val="D5493A"/>
          </a:solidFill>
          <a:ln>
            <a:noFill/>
          </a:ln>
        </p:spPr>
        <p:txBody>
          <a:bodyPr/>
          <a:lstStyle/>
          <a:p>
            <a:endParaRPr altLang="en-US" lang="zh-CN">
              <a:solidFill>
                <a:srgbClr val="000000"/>
              </a:solidFill>
            </a:endParaRPr>
          </a:p>
        </p:txBody>
      </p:sp>
      <p:sp>
        <p:nvSpPr>
          <p:cNvPr id="10" name="Freeform 8"/>
          <p:cNvSpPr>
            <a:spLocks noChangeArrowheads="1"/>
          </p:cNvSpPr>
          <p:nvPr/>
        </p:nvSpPr>
        <p:spPr bwMode="auto">
          <a:xfrm>
            <a:off x="5688013" y="2099922"/>
            <a:ext cx="827087" cy="723900"/>
          </a:xfrm>
          <a:custGeom>
            <a:gdLst>
              <a:gd fmla="*/ 651 w 651" name="T0"/>
              <a:gd fmla="*/ 570 h 570" name="T1"/>
              <a:gd fmla="*/ 325 w 651" name="T2"/>
              <a:gd fmla="*/ 0 h 570" name="T3"/>
              <a:gd fmla="*/ 0 w 651" name="T4"/>
              <a:gd fmla="*/ 570 h 570" name="T5"/>
              <a:gd fmla="*/ 651 w 651" name="T6"/>
              <a:gd fmla="*/ 570 h 570" name="T7"/>
            </a:gdLst>
            <a:cxnLst>
              <a:cxn ang="0">
                <a:pos x="T0" y="T1"/>
              </a:cxn>
              <a:cxn ang="0">
                <a:pos x="T2" y="T3"/>
              </a:cxn>
              <a:cxn ang="0">
                <a:pos x="T4" y="T5"/>
              </a:cxn>
              <a:cxn ang="0">
                <a:pos x="T6" y="T7"/>
              </a:cxn>
            </a:cxnLst>
            <a:rect b="b" l="0" r="r" t="0"/>
            <a:pathLst>
              <a:path h="570" w="651">
                <a:moveTo>
                  <a:pt x="651" y="570"/>
                </a:moveTo>
                <a:lnTo>
                  <a:pt x="325" y="0"/>
                </a:lnTo>
                <a:lnTo>
                  <a:pt x="0" y="570"/>
                </a:lnTo>
                <a:lnTo>
                  <a:pt x="651" y="570"/>
                </a:lnTo>
                <a:close/>
              </a:path>
            </a:pathLst>
          </a:custGeom>
          <a:solidFill>
            <a:srgbClr val="D5493A"/>
          </a:solidFill>
          <a:ln>
            <a:noFill/>
          </a:ln>
        </p:spPr>
        <p:txBody>
          <a:bodyPr/>
          <a:lstStyle/>
          <a:p>
            <a:endParaRPr altLang="en-US" lang="zh-CN">
              <a:solidFill>
                <a:srgbClr val="000000"/>
              </a:solidFill>
            </a:endParaRPr>
          </a:p>
        </p:txBody>
      </p:sp>
      <p:sp>
        <p:nvSpPr>
          <p:cNvPr id="11" name="Freeform 10"/>
          <p:cNvSpPr>
            <a:spLocks noChangeArrowheads="1"/>
          </p:cNvSpPr>
          <p:nvPr/>
        </p:nvSpPr>
        <p:spPr bwMode="auto">
          <a:xfrm>
            <a:off x="5162550" y="3004797"/>
            <a:ext cx="1876425" cy="728662"/>
          </a:xfrm>
          <a:custGeom>
            <a:gdLst>
              <a:gd fmla="*/ 1313 w 1477" name="T0"/>
              <a:gd fmla="*/ 287 h 573" name="T1"/>
              <a:gd fmla="*/ 1150 w 1477" name="T2"/>
              <a:gd fmla="*/ 0 h 573" name="T3"/>
              <a:gd fmla="*/ 327 w 1477" name="T4"/>
              <a:gd fmla="*/ 0 h 573" name="T5"/>
              <a:gd fmla="*/ 164 w 1477" name="T6"/>
              <a:gd fmla="*/ 287 h 573" name="T7"/>
              <a:gd fmla="*/ 0 w 1477" name="T8"/>
              <a:gd fmla="*/ 573 h 573" name="T9"/>
              <a:gd fmla="*/ 1477 w 1477" name="T10"/>
              <a:gd fmla="*/ 573 h 573" name="T11"/>
              <a:gd fmla="*/ 1313 w 1477" name="T12"/>
              <a:gd fmla="*/ 287 h 573" name="T13"/>
            </a:gdLst>
            <a:cxnLst>
              <a:cxn ang="0">
                <a:pos x="T0" y="T1"/>
              </a:cxn>
              <a:cxn ang="0">
                <a:pos x="T2" y="T3"/>
              </a:cxn>
              <a:cxn ang="0">
                <a:pos x="T4" y="T5"/>
              </a:cxn>
              <a:cxn ang="0">
                <a:pos x="T6" y="T7"/>
              </a:cxn>
              <a:cxn ang="0">
                <a:pos x="T8" y="T9"/>
              </a:cxn>
              <a:cxn ang="0">
                <a:pos x="T10" y="T11"/>
              </a:cxn>
              <a:cxn ang="0">
                <a:pos x="T12" y="T13"/>
              </a:cxn>
            </a:cxnLst>
            <a:rect b="b" l="0" r="r" t="0"/>
            <a:pathLst>
              <a:path h="573" w="1477">
                <a:moveTo>
                  <a:pt x="1313" y="287"/>
                </a:moveTo>
                <a:lnTo>
                  <a:pt x="1150" y="0"/>
                </a:lnTo>
                <a:lnTo>
                  <a:pt x="327" y="0"/>
                </a:lnTo>
                <a:lnTo>
                  <a:pt x="164" y="287"/>
                </a:lnTo>
                <a:lnTo>
                  <a:pt x="0" y="573"/>
                </a:lnTo>
                <a:lnTo>
                  <a:pt x="1477" y="573"/>
                </a:lnTo>
                <a:lnTo>
                  <a:pt x="1313" y="287"/>
                </a:lnTo>
              </a:path>
            </a:pathLst>
          </a:custGeom>
          <a:solidFill>
            <a:srgbClr val="D5493A"/>
          </a:solidFill>
          <a:ln>
            <a:noFill/>
          </a:ln>
        </p:spPr>
        <p:txBody>
          <a:bodyPr/>
          <a:lstStyle/>
          <a:p>
            <a:endParaRPr altLang="en-US" lang="zh-CN">
              <a:solidFill>
                <a:srgbClr val="000000"/>
              </a:solidFill>
            </a:endParaRPr>
          </a:p>
        </p:txBody>
      </p:sp>
      <p:sp>
        <p:nvSpPr>
          <p:cNvPr id="12" name="Freeform 12"/>
          <p:cNvSpPr>
            <a:spLocks noChangeArrowheads="1"/>
          </p:cNvSpPr>
          <p:nvPr/>
        </p:nvSpPr>
        <p:spPr bwMode="auto">
          <a:xfrm>
            <a:off x="4640263" y="3908084"/>
            <a:ext cx="2921000" cy="728663"/>
          </a:xfrm>
          <a:custGeom>
            <a:gdLst>
              <a:gd fmla="*/ 325 w 2299" name="T0"/>
              <a:gd fmla="*/ 0 h 574" name="T1"/>
              <a:gd fmla="*/ 0 w 2299" name="T2"/>
              <a:gd fmla="*/ 574 h 574" name="T3"/>
              <a:gd fmla="*/ 1149 w 2299" name="T4"/>
              <a:gd fmla="*/ 574 h 574" name="T5"/>
              <a:gd fmla="*/ 2299 w 2299" name="T6"/>
              <a:gd fmla="*/ 574 h 574" name="T7"/>
              <a:gd fmla="*/ 1974 w 2299" name="T8"/>
              <a:gd fmla="*/ 0 h 574" name="T9"/>
              <a:gd fmla="*/ 325 w 2299" name="T10"/>
              <a:gd fmla="*/ 0 h 574" name="T11"/>
            </a:gdLst>
            <a:cxnLst>
              <a:cxn ang="0">
                <a:pos x="T0" y="T1"/>
              </a:cxn>
              <a:cxn ang="0">
                <a:pos x="T2" y="T3"/>
              </a:cxn>
              <a:cxn ang="0">
                <a:pos x="T4" y="T5"/>
              </a:cxn>
              <a:cxn ang="0">
                <a:pos x="T6" y="T7"/>
              </a:cxn>
              <a:cxn ang="0">
                <a:pos x="T8" y="T9"/>
              </a:cxn>
              <a:cxn ang="0">
                <a:pos x="T10" y="T11"/>
              </a:cxn>
            </a:cxnLst>
            <a:rect b="b" l="0" r="r" t="0"/>
            <a:pathLst>
              <a:path h="574" w="2299">
                <a:moveTo>
                  <a:pt x="325" y="0"/>
                </a:moveTo>
                <a:lnTo>
                  <a:pt x="0" y="574"/>
                </a:lnTo>
                <a:lnTo>
                  <a:pt x="1149" y="574"/>
                </a:lnTo>
                <a:lnTo>
                  <a:pt x="2299" y="574"/>
                </a:lnTo>
                <a:lnTo>
                  <a:pt x="1974" y="0"/>
                </a:lnTo>
                <a:lnTo>
                  <a:pt x="325" y="0"/>
                </a:lnTo>
              </a:path>
            </a:pathLst>
          </a:custGeom>
          <a:solidFill>
            <a:srgbClr val="D5493A"/>
          </a:solidFill>
          <a:ln>
            <a:noFill/>
          </a:ln>
        </p:spPr>
        <p:txBody>
          <a:bodyPr/>
          <a:lstStyle/>
          <a:p>
            <a:endParaRPr altLang="en-US" lang="zh-CN">
              <a:solidFill>
                <a:srgbClr val="000000"/>
              </a:solidFill>
            </a:endParaRPr>
          </a:p>
        </p:txBody>
      </p:sp>
      <p:grpSp>
        <p:nvGrpSpPr>
          <p:cNvPr id="13" name="组合 12"/>
          <p:cNvGrpSpPr/>
          <p:nvPr/>
        </p:nvGrpSpPr>
        <p:grpSpPr>
          <a:xfrm>
            <a:off x="5959070" y="2341423"/>
            <a:ext cx="251371" cy="372476"/>
            <a:chOff x="1788810" y="2276744"/>
            <a:chExt cx="392113" cy="581026"/>
          </a:xfrm>
          <a:solidFill>
            <a:srgbClr val="FEFEFE"/>
          </a:solidFill>
        </p:grpSpPr>
        <p:sp>
          <p:nvSpPr>
            <p:cNvPr id="14" name="Freeform 9"/>
            <p:cNvSpPr>
              <a:spLocks noEditPoints="1"/>
            </p:cNvSpPr>
            <p:nvPr/>
          </p:nvSpPr>
          <p:spPr bwMode="auto">
            <a:xfrm>
              <a:off x="1788810" y="2276744"/>
              <a:ext cx="392113" cy="430213"/>
            </a:xfrm>
            <a:custGeom>
              <a:gdLst>
                <a:gd fmla="*/ 108 w 149" name="T0"/>
                <a:gd fmla="*/ 163 h 163" name="T1"/>
                <a:gd fmla="*/ 35 w 149" name="T2"/>
                <a:gd fmla="*/ 163 h 163" name="T3"/>
                <a:gd fmla="*/ 35 w 149" name="T4"/>
                <a:gd fmla="*/ 158 h 163" name="T5"/>
                <a:gd fmla="*/ 30 w 149" name="T6"/>
                <a:gd fmla="*/ 142 h 163" name="T7"/>
                <a:gd fmla="*/ 21 w 149" name="T8"/>
                <a:gd fmla="*/ 127 h 163" name="T9"/>
                <a:gd fmla="*/ 0 w 149" name="T10"/>
                <a:gd fmla="*/ 74 h 163" name="T11"/>
                <a:gd fmla="*/ 74 w 149" name="T12"/>
                <a:gd fmla="*/ 0 h 163" name="T13"/>
                <a:gd fmla="*/ 149 w 149" name="T14"/>
                <a:gd fmla="*/ 74 h 163" name="T15"/>
                <a:gd fmla="*/ 127 w 149" name="T16"/>
                <a:gd fmla="*/ 127 h 163" name="T17"/>
                <a:gd fmla="*/ 118 w 149" name="T18"/>
                <a:gd fmla="*/ 142 h 163" name="T19"/>
                <a:gd fmla="*/ 114 w 149" name="T20"/>
                <a:gd fmla="*/ 158 h 163" name="T21"/>
                <a:gd fmla="*/ 113 w 149" name="T22"/>
                <a:gd fmla="*/ 163 h 163" name="T23"/>
                <a:gd fmla="*/ 108 w 149" name="T24"/>
                <a:gd fmla="*/ 163 h 163" name="T25"/>
                <a:gd fmla="*/ 46 w 149" name="T26"/>
                <a:gd fmla="*/ 151 h 163" name="T27"/>
                <a:gd fmla="*/ 103 w 149" name="T28"/>
                <a:gd fmla="*/ 151 h 163" name="T29"/>
                <a:gd fmla="*/ 108 w 149" name="T30"/>
                <a:gd fmla="*/ 136 h 163" name="T31"/>
                <a:gd fmla="*/ 117 w 149" name="T32"/>
                <a:gd fmla="*/ 120 h 163" name="T33"/>
                <a:gd fmla="*/ 136 w 149" name="T34"/>
                <a:gd fmla="*/ 74 h 163" name="T35"/>
                <a:gd fmla="*/ 74 w 149" name="T36"/>
                <a:gd fmla="*/ 12 h 163" name="T37"/>
                <a:gd fmla="*/ 12 w 149" name="T38"/>
                <a:gd fmla="*/ 74 h 163" name="T39"/>
                <a:gd fmla="*/ 31 w 149" name="T40"/>
                <a:gd fmla="*/ 120 h 163" name="T41"/>
                <a:gd fmla="*/ 41 w 149" name="T42"/>
                <a:gd fmla="*/ 136 h 163" name="T43"/>
                <a:gd fmla="*/ 46 w 149" name="T44"/>
                <a:gd fmla="*/ 151 h 16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3" w="149">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prstClr val="white"/>
                </a:solidFill>
              </a:endParaRPr>
            </a:p>
          </p:txBody>
        </p:sp>
        <p:sp>
          <p:nvSpPr>
            <p:cNvPr id="15" name="Freeform 10"/>
            <p:cNvSpPr/>
            <p:nvPr/>
          </p:nvSpPr>
          <p:spPr bwMode="auto">
            <a:xfrm>
              <a:off x="1884060" y="2729182"/>
              <a:ext cx="195263" cy="128588"/>
            </a:xfrm>
            <a:custGeom>
              <a:gdLst>
                <a:gd fmla="*/ 0 w 74" name="T0"/>
                <a:gd fmla="*/ 0 h 49" name="T1"/>
                <a:gd fmla="*/ 0 w 74" name="T2"/>
                <a:gd fmla="*/ 20 h 49" name="T3"/>
                <a:gd fmla="*/ 37 w 74" name="T4"/>
                <a:gd fmla="*/ 49 h 49" name="T5"/>
                <a:gd fmla="*/ 41 w 74" name="T6"/>
                <a:gd fmla="*/ 49 h 49" name="T7"/>
                <a:gd fmla="*/ 74 w 74" name="T8"/>
                <a:gd fmla="*/ 20 h 49" name="T9"/>
                <a:gd fmla="*/ 74 w 74" name="T10"/>
                <a:gd fmla="*/ 0 h 49" name="T11"/>
                <a:gd fmla="*/ 0 w 74" name="T12"/>
                <a:gd fmla="*/ 0 h 49" name="T13"/>
              </a:gdLst>
              <a:cxnLst>
                <a:cxn ang="0">
                  <a:pos x="T0" y="T1"/>
                </a:cxn>
                <a:cxn ang="0">
                  <a:pos x="T2" y="T3"/>
                </a:cxn>
                <a:cxn ang="0">
                  <a:pos x="T4" y="T5"/>
                </a:cxn>
                <a:cxn ang="0">
                  <a:pos x="T6" y="T7"/>
                </a:cxn>
                <a:cxn ang="0">
                  <a:pos x="T8" y="T9"/>
                </a:cxn>
                <a:cxn ang="0">
                  <a:pos x="T10" y="T11"/>
                </a:cxn>
                <a:cxn ang="0">
                  <a:pos x="T12" y="T13"/>
                </a:cxn>
              </a:cxnLst>
              <a:rect b="b" l="0" r="r" t="0"/>
              <a:pathLst>
                <a:path h="49" w="74">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prstClr val="white"/>
                </a:solidFill>
              </a:endParaRPr>
            </a:p>
          </p:txBody>
        </p:sp>
        <p:sp>
          <p:nvSpPr>
            <p:cNvPr id="16" name="Freeform 11"/>
            <p:cNvSpPr/>
            <p:nvPr/>
          </p:nvSpPr>
          <p:spPr bwMode="auto">
            <a:xfrm>
              <a:off x="1872947" y="2459307"/>
              <a:ext cx="223838" cy="179388"/>
            </a:xfrm>
            <a:custGeom>
              <a:gdLst>
                <a:gd fmla="*/ 83 w 85" name="T0"/>
                <a:gd fmla="*/ 9 h 68" name="T1"/>
                <a:gd fmla="*/ 62 w 85" name="T2"/>
                <a:gd fmla="*/ 66 h 68" name="T3"/>
                <a:gd fmla="*/ 62 w 85" name="T4"/>
                <a:gd fmla="*/ 68 h 68" name="T5"/>
                <a:gd fmla="*/ 52 w 85" name="T6"/>
                <a:gd fmla="*/ 68 h 68" name="T7"/>
                <a:gd fmla="*/ 53 w 85" name="T8"/>
                <a:gd fmla="*/ 66 h 68" name="T9"/>
                <a:gd fmla="*/ 67 w 85" name="T10"/>
                <a:gd fmla="*/ 17 h 68" name="T11"/>
                <a:gd fmla="*/ 67 w 85" name="T12"/>
                <a:gd fmla="*/ 17 h 68" name="T13"/>
                <a:gd fmla="*/ 66 w 85" name="T14"/>
                <a:gd fmla="*/ 17 h 68" name="T15"/>
                <a:gd fmla="*/ 55 w 85" name="T16"/>
                <a:gd fmla="*/ 13 h 68" name="T17"/>
                <a:gd fmla="*/ 44 w 85" name="T18"/>
                <a:gd fmla="*/ 17 h 68" name="T19"/>
                <a:gd fmla="*/ 30 w 85" name="T20"/>
                <a:gd fmla="*/ 12 h 68" name="T21"/>
                <a:gd fmla="*/ 17 w 85" name="T22"/>
                <a:gd fmla="*/ 16 h 68" name="T23"/>
                <a:gd fmla="*/ 30 w 85" name="T24"/>
                <a:gd fmla="*/ 66 h 68" name="T25"/>
                <a:gd fmla="*/ 31 w 85" name="T26"/>
                <a:gd fmla="*/ 68 h 68" name="T27"/>
                <a:gd fmla="*/ 21 w 85" name="T28"/>
                <a:gd fmla="*/ 68 h 68" name="T29"/>
                <a:gd fmla="*/ 21 w 85" name="T30"/>
                <a:gd fmla="*/ 66 h 68" name="T31"/>
                <a:gd fmla="*/ 2 w 85" name="T32"/>
                <a:gd fmla="*/ 9 h 68" name="T33"/>
                <a:gd fmla="*/ 2 w 85" name="T34"/>
                <a:gd fmla="*/ 9 h 68" name="T35"/>
                <a:gd fmla="*/ 1 w 85" name="T36"/>
                <a:gd fmla="*/ 8 h 68" name="T37"/>
                <a:gd fmla="*/ 1 w 85" name="T38"/>
                <a:gd fmla="*/ 8 h 68" name="T39"/>
                <a:gd fmla="*/ 1 w 85" name="T40"/>
                <a:gd fmla="*/ 7 h 68" name="T41"/>
                <a:gd fmla="*/ 2 w 85" name="T42"/>
                <a:gd fmla="*/ 1 h 68" name="T43"/>
                <a:gd fmla="*/ 9 w 85" name="T44"/>
                <a:gd fmla="*/ 3 h 68" name="T45"/>
                <a:gd fmla="*/ 9 w 85" name="T46"/>
                <a:gd fmla="*/ 3 h 68" name="T47"/>
                <a:gd fmla="*/ 16 w 85" name="T48"/>
                <a:gd fmla="*/ 7 h 68" name="T49"/>
                <a:gd fmla="*/ 27 w 85" name="T50"/>
                <a:gd fmla="*/ 2 h 68" name="T51"/>
                <a:gd fmla="*/ 31 w 85" name="T52"/>
                <a:gd fmla="*/ 1 h 68" name="T53"/>
                <a:gd fmla="*/ 34 w 85" name="T54"/>
                <a:gd fmla="*/ 3 h 68" name="T55"/>
                <a:gd fmla="*/ 43 w 85" name="T56"/>
                <a:gd fmla="*/ 8 h 68" name="T57"/>
                <a:gd fmla="*/ 52 w 85" name="T58"/>
                <a:gd fmla="*/ 3 h 68" name="T59"/>
                <a:gd fmla="*/ 55 w 85" name="T60"/>
                <a:gd fmla="*/ 1 h 68" name="T61"/>
                <a:gd fmla="*/ 59 w 85" name="T62"/>
                <a:gd fmla="*/ 3 h 68" name="T63"/>
                <a:gd fmla="*/ 66 w 85" name="T64"/>
                <a:gd fmla="*/ 8 h 68" name="T65"/>
                <a:gd fmla="*/ 66 w 85" name="T66"/>
                <a:gd fmla="*/ 8 h 68" name="T67"/>
                <a:gd fmla="*/ 76 w 85" name="T68"/>
                <a:gd fmla="*/ 3 h 68" name="T69"/>
                <a:gd fmla="*/ 82 w 85" name="T70"/>
                <a:gd fmla="*/ 2 h 68" name="T71"/>
                <a:gd fmla="*/ 83 w 85" name="T72"/>
                <a:gd fmla="*/ 9 h 6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8" w="85">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prstClr val="white"/>
                </a:solidFill>
              </a:endParaRPr>
            </a:p>
          </p:txBody>
        </p:sp>
      </p:grpSp>
      <p:sp>
        <p:nvSpPr>
          <p:cNvPr id="17" name="Freeform 13"/>
          <p:cNvSpPr>
            <a:spLocks noEditPoints="1"/>
          </p:cNvSpPr>
          <p:nvPr/>
        </p:nvSpPr>
        <p:spPr bwMode="auto">
          <a:xfrm>
            <a:off x="5991225" y="3176247"/>
            <a:ext cx="219075" cy="376237"/>
          </a:xfrm>
          <a:custGeom>
            <a:gdLst>
              <a:gd fmla="*/ 73 w 130" name="T0"/>
              <a:gd fmla="*/ 98 h 222" name="T1"/>
              <a:gd fmla="*/ 118 w 130" name="T2"/>
              <a:gd fmla="*/ 116 h 222" name="T3"/>
              <a:gd fmla="*/ 130 w 130" name="T4"/>
              <a:gd fmla="*/ 149 h 222" name="T5"/>
              <a:gd fmla="*/ 115 w 130" name="T6"/>
              <a:gd fmla="*/ 186 h 222" name="T7"/>
              <a:gd fmla="*/ 73 w 130" name="T8"/>
              <a:gd fmla="*/ 203 h 222" name="T9"/>
              <a:gd fmla="*/ 73 w 130" name="T10"/>
              <a:gd fmla="*/ 222 h 222" name="T11"/>
              <a:gd fmla="*/ 58 w 130" name="T12"/>
              <a:gd fmla="*/ 222 h 222" name="T13"/>
              <a:gd fmla="*/ 58 w 130" name="T14"/>
              <a:gd fmla="*/ 203 h 222" name="T15"/>
              <a:gd fmla="*/ 0 w 130" name="T16"/>
              <a:gd fmla="*/ 150 h 222" name="T17"/>
              <a:gd fmla="*/ 26 w 130" name="T18"/>
              <a:gd fmla="*/ 150 h 222" name="T19"/>
              <a:gd fmla="*/ 58 w 130" name="T20"/>
              <a:gd fmla="*/ 185 h 222" name="T21"/>
              <a:gd fmla="*/ 58 w 130" name="T22"/>
              <a:gd fmla="*/ 117 h 222" name="T23"/>
              <a:gd fmla="*/ 4 w 130" name="T24"/>
              <a:gd fmla="*/ 69 h 222" name="T25"/>
              <a:gd fmla="*/ 19 w 130" name="T26"/>
              <a:gd fmla="*/ 34 h 222" name="T27"/>
              <a:gd fmla="*/ 58 w 130" name="T28"/>
              <a:gd fmla="*/ 19 h 222" name="T29"/>
              <a:gd fmla="*/ 58 w 130" name="T30"/>
              <a:gd fmla="*/ 0 h 222" name="T31"/>
              <a:gd fmla="*/ 73 w 130" name="T32"/>
              <a:gd fmla="*/ 0 h 222" name="T33"/>
              <a:gd fmla="*/ 73 w 130" name="T34"/>
              <a:gd fmla="*/ 19 h 222" name="T35"/>
              <a:gd fmla="*/ 125 w 130" name="T36"/>
              <a:gd fmla="*/ 63 h 222" name="T37"/>
              <a:gd fmla="*/ 99 w 130" name="T38"/>
              <a:gd fmla="*/ 63 h 222" name="T39"/>
              <a:gd fmla="*/ 73 w 130" name="T40"/>
              <a:gd fmla="*/ 37 h 222" name="T41"/>
              <a:gd fmla="*/ 73 w 130" name="T42"/>
              <a:gd fmla="*/ 98 h 222" name="T43"/>
              <a:gd fmla="*/ 58 w 130" name="T44"/>
              <a:gd fmla="*/ 96 h 222" name="T45"/>
              <a:gd fmla="*/ 58 w 130" name="T46"/>
              <a:gd fmla="*/ 37 h 222" name="T47"/>
              <a:gd fmla="*/ 30 w 130" name="T48"/>
              <a:gd fmla="*/ 67 h 222" name="T49"/>
              <a:gd fmla="*/ 38 w 130" name="T50"/>
              <a:gd fmla="*/ 86 h 222" name="T51"/>
              <a:gd fmla="*/ 58 w 130" name="T52"/>
              <a:gd fmla="*/ 96 h 222" name="T53"/>
              <a:gd fmla="*/ 73 w 130" name="T54"/>
              <a:gd fmla="*/ 185 h 222" name="T55"/>
              <a:gd fmla="*/ 104 w 130" name="T56"/>
              <a:gd fmla="*/ 150 h 222" name="T57"/>
              <a:gd fmla="*/ 97 w 130" name="T58"/>
              <a:gd fmla="*/ 131 h 222" name="T59"/>
              <a:gd fmla="*/ 73 w 130" name="T60"/>
              <a:gd fmla="*/ 120 h 222" name="T61"/>
              <a:gd fmla="*/ 73 w 130" name="T62"/>
              <a:gd fmla="*/ 185 h 22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21" w="130">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prstClr val="white"/>
              </a:solidFill>
            </a:endParaRPr>
          </a:p>
        </p:txBody>
      </p:sp>
      <p:sp>
        <p:nvSpPr>
          <p:cNvPr id="18" name="Freeform 19"/>
          <p:cNvSpPr>
            <a:spLocks noEditPoints="1"/>
          </p:cNvSpPr>
          <p:nvPr/>
        </p:nvSpPr>
        <p:spPr bwMode="auto">
          <a:xfrm>
            <a:off x="5934075" y="4120809"/>
            <a:ext cx="309563" cy="311150"/>
          </a:xfrm>
          <a:custGeom>
            <a:gdLst>
              <a:gd fmla="*/ 281 w 311" name="T0"/>
              <a:gd fmla="*/ 130 h 312" name="T1"/>
              <a:gd fmla="*/ 311 w 311" name="T2"/>
              <a:gd fmla="*/ 116 h 312" name="T3"/>
              <a:gd fmla="*/ 294 w 311" name="T4"/>
              <a:gd fmla="*/ 75 h 312" name="T5"/>
              <a:gd fmla="*/ 263 w 311" name="T6"/>
              <a:gd fmla="*/ 86 h 312" name="T7"/>
              <a:gd fmla="*/ 226 w 311" name="T8"/>
              <a:gd fmla="*/ 48 h 312" name="T9"/>
              <a:gd fmla="*/ 237 w 311" name="T10"/>
              <a:gd fmla="*/ 17 h 312" name="T11"/>
              <a:gd fmla="*/ 197 w 311" name="T12"/>
              <a:gd fmla="*/ 0 h 312" name="T13"/>
              <a:gd fmla="*/ 183 w 311" name="T14"/>
              <a:gd fmla="*/ 30 h 312" name="T15"/>
              <a:gd fmla="*/ 129 w 311" name="T16"/>
              <a:gd fmla="*/ 30 h 312" name="T17"/>
              <a:gd fmla="*/ 115 w 311" name="T18"/>
              <a:gd fmla="*/ 0 h 312" name="T19"/>
              <a:gd fmla="*/ 75 w 311" name="T20"/>
              <a:gd fmla="*/ 17 h 312" name="T21"/>
              <a:gd fmla="*/ 86 w 311" name="T22"/>
              <a:gd fmla="*/ 48 h 312" name="T23"/>
              <a:gd fmla="*/ 48 w 311" name="T24"/>
              <a:gd fmla="*/ 85 h 312" name="T25"/>
              <a:gd fmla="*/ 17 w 311" name="T26"/>
              <a:gd fmla="*/ 74 h 312" name="T27"/>
              <a:gd fmla="*/ 0 w 311" name="T28"/>
              <a:gd fmla="*/ 114 h 312" name="T29"/>
              <a:gd fmla="*/ 30 w 311" name="T30"/>
              <a:gd fmla="*/ 129 h 312" name="T31"/>
              <a:gd fmla="*/ 30 w 311" name="T32"/>
              <a:gd fmla="*/ 182 h 312" name="T33"/>
              <a:gd fmla="*/ 0 w 311" name="T34"/>
              <a:gd fmla="*/ 196 h 312" name="T35"/>
              <a:gd fmla="*/ 16 w 311" name="T36"/>
              <a:gd fmla="*/ 236 h 312" name="T37"/>
              <a:gd fmla="*/ 47 w 311" name="T38"/>
              <a:gd fmla="*/ 225 h 312" name="T39"/>
              <a:gd fmla="*/ 85 w 311" name="T40"/>
              <a:gd fmla="*/ 263 h 312" name="T41"/>
              <a:gd fmla="*/ 73 w 311" name="T42"/>
              <a:gd fmla="*/ 294 h 312" name="T43"/>
              <a:gd fmla="*/ 114 w 311" name="T44"/>
              <a:gd fmla="*/ 311 h 312" name="T45"/>
              <a:gd fmla="*/ 128 w 311" name="T46"/>
              <a:gd fmla="*/ 281 h 312" name="T47"/>
              <a:gd fmla="*/ 181 w 311" name="T48"/>
              <a:gd fmla="*/ 282 h 312" name="T49"/>
              <a:gd fmla="*/ 195 w 311" name="T50"/>
              <a:gd fmla="*/ 312 h 312" name="T51"/>
              <a:gd fmla="*/ 236 w 311" name="T52"/>
              <a:gd fmla="*/ 295 h 312" name="T53"/>
              <a:gd fmla="*/ 225 w 311" name="T54"/>
              <a:gd fmla="*/ 264 h 312" name="T55"/>
              <a:gd fmla="*/ 263 w 311" name="T56"/>
              <a:gd fmla="*/ 226 h 312" name="T57"/>
              <a:gd fmla="*/ 294 w 311" name="T58"/>
              <a:gd fmla="*/ 238 h 312" name="T59"/>
              <a:gd fmla="*/ 311 w 311" name="T60"/>
              <a:gd fmla="*/ 197 h 312" name="T61"/>
              <a:gd fmla="*/ 281 w 311" name="T62"/>
              <a:gd fmla="*/ 183 h 312" name="T63"/>
              <a:gd fmla="*/ 281 w 311" name="T64"/>
              <a:gd fmla="*/ 130 h 312" name="T65"/>
              <a:gd fmla="*/ 155 w 311" name="T66"/>
              <a:gd fmla="*/ 254 h 312" name="T67"/>
              <a:gd fmla="*/ 57 w 311" name="T68"/>
              <a:gd fmla="*/ 156 h 312" name="T69"/>
              <a:gd fmla="*/ 155 w 311" name="T70"/>
              <a:gd fmla="*/ 57 h 312" name="T71"/>
              <a:gd fmla="*/ 254 w 311" name="T72"/>
              <a:gd fmla="*/ 156 h 312" name="T73"/>
              <a:gd fmla="*/ 155 w 311" name="T74"/>
              <a:gd fmla="*/ 254 h 31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12" w="311">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prstClr val="white"/>
              </a:solidFill>
            </a:endParaRPr>
          </a:p>
        </p:txBody>
      </p:sp>
      <p:grpSp>
        <p:nvGrpSpPr>
          <p:cNvPr id="19" name="组合 18"/>
          <p:cNvGrpSpPr/>
          <p:nvPr/>
        </p:nvGrpSpPr>
        <p:grpSpPr>
          <a:xfrm>
            <a:off x="5786426" y="5183090"/>
            <a:ext cx="628205" cy="604138"/>
            <a:chOff x="2607983" y="4241292"/>
            <a:chExt cx="490600" cy="471805"/>
          </a:xfrm>
          <a:solidFill>
            <a:srgbClr val="FEFEFE"/>
          </a:solidFill>
        </p:grpSpPr>
        <p:sp>
          <p:nvSpPr>
            <p:cNvPr id="20" name="Oval 131"/>
            <p:cNvSpPr>
              <a:spLocks noChangeArrowheads="1"/>
            </p:cNvSpPr>
            <p:nvPr/>
          </p:nvSpPr>
          <p:spPr bwMode="auto">
            <a:xfrm>
              <a:off x="2742898" y="4241292"/>
              <a:ext cx="220770" cy="223595"/>
            </a:xfrm>
            <a:prstGeom prst="ellipse">
              <a:avLst/>
            </a:prstGeom>
            <a:grpFill/>
            <a:ln>
              <a:noFill/>
            </a:ln>
            <a:extLst>
              <a:ext uri="{91240B29-F687-4F45-9708-019B960494DF}">
                <a14:hiddenLine w="9525">
                  <a:solidFill>
                    <a:srgbClr val="000000"/>
                  </a:solidFill>
                  <a:round/>
                </a14:hiddenLine>
              </a:ext>
            </a:extLst>
          </p:spPr>
          <p:txBody>
            <a:bodyPr/>
            <a:lstStyle/>
            <a:p>
              <a:pPr fontAlgn="auto"/>
              <a:endParaRPr altLang="en-US" lang="zh-CN" noProof="1">
                <a:solidFill>
                  <a:prstClr val="black"/>
                </a:solidFill>
              </a:endParaRPr>
            </a:p>
          </p:txBody>
        </p:sp>
        <p:sp>
          <p:nvSpPr>
            <p:cNvPr id="21" name="Freeform 134"/>
            <p:cNvSpPr/>
            <p:nvPr/>
          </p:nvSpPr>
          <p:spPr bwMode="auto">
            <a:xfrm>
              <a:off x="2607983" y="4499759"/>
              <a:ext cx="490600" cy="213338"/>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a:solidFill>
                  <a:prstClr val="black"/>
                </a:solidFill>
              </a:endParaRPr>
            </a:p>
          </p:txBody>
        </p:sp>
      </p:grpSp>
      <p:sp>
        <p:nvSpPr>
          <p:cNvPr id="22" name="文本框 60"/>
          <p:cNvSpPr>
            <a:spLocks noChangeArrowheads="1"/>
          </p:cNvSpPr>
          <p:nvPr/>
        </p:nvSpPr>
        <p:spPr bwMode="auto">
          <a:xfrm>
            <a:off x="938213" y="2649197"/>
            <a:ext cx="384048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en-US">
                <a:solidFill>
                  <a:schemeClr val="bg1">
                    <a:lumMod val="50000"/>
                  </a:schemeClr>
                </a:solidFill>
                <a:latin charset="-122" panose="02010601030101010101" pitchFamily="2" typeface="方正姚体"/>
                <a:ea charset="-122" panose="02010601030101010101" pitchFamily="2" typeface="方正姚体"/>
                <a:sym charset="-122" panose="02010601030101010101" pitchFamily="2" typeface="方正姚体"/>
              </a:rPr>
              <a:t>MORE  THAN  TEMPLATE</a:t>
            </a:r>
          </a:p>
          <a:p>
            <a:r>
              <a:rPr altLang="en-US" b="1" lang="en-US">
                <a:solidFill>
                  <a:schemeClr val="bg1">
                    <a:lumMod val="50000"/>
                  </a:schemeClr>
                </a:solidFill>
                <a:latin charset="-122" panose="02010601030101010101" pitchFamily="2" typeface="方正姚体"/>
                <a:ea charset="-122" panose="02010601030101010101" pitchFamily="2" typeface="方正姚体"/>
                <a:sym charset="-122" panose="02010601030101010101" pitchFamily="2" typeface="方正姚体"/>
              </a:rPr>
              <a:t>Click here to add  you to the </a:t>
            </a:r>
          </a:p>
          <a:p>
            <a:r>
              <a:rPr altLang="en-US" b="1" lang="en-US">
                <a:solidFill>
                  <a:schemeClr val="bg1">
                    <a:lumMod val="50000"/>
                  </a:schemeClr>
                </a:solidFill>
                <a:latin charset="-122" panose="02010601030101010101" pitchFamily="2" typeface="方正姚体"/>
                <a:ea charset="-122" panose="02010601030101010101" pitchFamily="2" typeface="方正姚体"/>
                <a:sym charset="-122" panose="02010601030101010101" pitchFamily="2" typeface="方正姚体"/>
              </a:rPr>
              <a:t>Center of the  narrative thought</a:t>
            </a:r>
          </a:p>
        </p:txBody>
      </p:sp>
      <p:sp>
        <p:nvSpPr>
          <p:cNvPr id="23" name="文本框 60"/>
          <p:cNvSpPr>
            <a:spLocks noChangeArrowheads="1"/>
          </p:cNvSpPr>
          <p:nvPr/>
        </p:nvSpPr>
        <p:spPr bwMode="auto">
          <a:xfrm>
            <a:off x="938213" y="5076484"/>
            <a:ext cx="384048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en-US">
                <a:solidFill>
                  <a:schemeClr val="bg1">
                    <a:lumMod val="50000"/>
                  </a:schemeClr>
                </a:solidFill>
                <a:latin charset="-122" panose="02010601030101010101" pitchFamily="2" typeface="方正姚体"/>
                <a:ea charset="-122" panose="02010601030101010101" pitchFamily="2" typeface="方正姚体"/>
                <a:sym charset="-122" panose="02010601030101010101" pitchFamily="2" typeface="方正姚体"/>
              </a:rPr>
              <a:t>MORE  THAN  TEMPLATE</a:t>
            </a:r>
          </a:p>
          <a:p>
            <a:r>
              <a:rPr altLang="en-US" b="1" lang="en-US">
                <a:solidFill>
                  <a:schemeClr val="bg1">
                    <a:lumMod val="50000"/>
                  </a:schemeClr>
                </a:solidFill>
                <a:latin charset="-122" panose="02010601030101010101" pitchFamily="2" typeface="方正姚体"/>
                <a:ea charset="-122" panose="02010601030101010101" pitchFamily="2" typeface="方正姚体"/>
                <a:sym charset="-122" panose="02010601030101010101" pitchFamily="2" typeface="方正姚体"/>
              </a:rPr>
              <a:t>Click here to add  you to the </a:t>
            </a:r>
          </a:p>
          <a:p>
            <a:r>
              <a:rPr altLang="en-US" b="1" lang="en-US">
                <a:solidFill>
                  <a:schemeClr val="bg1">
                    <a:lumMod val="50000"/>
                  </a:schemeClr>
                </a:solidFill>
                <a:latin charset="-122" panose="02010601030101010101" pitchFamily="2" typeface="方正姚体"/>
                <a:ea charset="-122" panose="02010601030101010101" pitchFamily="2" typeface="方正姚体"/>
                <a:sym charset="-122" panose="02010601030101010101" pitchFamily="2" typeface="方正姚体"/>
              </a:rPr>
              <a:t>Center of the  narrative thought</a:t>
            </a:r>
          </a:p>
        </p:txBody>
      </p:sp>
      <p:sp>
        <p:nvSpPr>
          <p:cNvPr id="24" name="文本框 60"/>
          <p:cNvSpPr>
            <a:spLocks noChangeArrowheads="1"/>
          </p:cNvSpPr>
          <p:nvPr/>
        </p:nvSpPr>
        <p:spPr bwMode="auto">
          <a:xfrm>
            <a:off x="8961439" y="2666659"/>
            <a:ext cx="384048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en-US">
                <a:solidFill>
                  <a:schemeClr val="bg1">
                    <a:lumMod val="50000"/>
                  </a:schemeClr>
                </a:solidFill>
                <a:latin charset="-122" panose="02010601030101010101" pitchFamily="2" typeface="方正姚体"/>
                <a:ea charset="-122" panose="02010601030101010101" pitchFamily="2" typeface="方正姚体"/>
                <a:sym charset="-122" panose="02010601030101010101" pitchFamily="2" typeface="方正姚体"/>
              </a:rPr>
              <a:t>MORE  THAN  TEMPLATE</a:t>
            </a:r>
          </a:p>
          <a:p>
            <a:r>
              <a:rPr altLang="en-US" b="1" lang="en-US">
                <a:solidFill>
                  <a:schemeClr val="bg1">
                    <a:lumMod val="50000"/>
                  </a:schemeClr>
                </a:solidFill>
                <a:latin charset="-122" panose="02010601030101010101" pitchFamily="2" typeface="方正姚体"/>
                <a:ea charset="-122" panose="02010601030101010101" pitchFamily="2" typeface="方正姚体"/>
                <a:sym charset="-122" panose="02010601030101010101" pitchFamily="2" typeface="方正姚体"/>
              </a:rPr>
              <a:t>Click here to add  you to the </a:t>
            </a:r>
          </a:p>
          <a:p>
            <a:r>
              <a:rPr altLang="en-US" b="1" lang="en-US">
                <a:solidFill>
                  <a:schemeClr val="bg1">
                    <a:lumMod val="50000"/>
                  </a:schemeClr>
                </a:solidFill>
                <a:latin charset="-122" panose="02010601030101010101" pitchFamily="2" typeface="方正姚体"/>
                <a:ea charset="-122" panose="02010601030101010101" pitchFamily="2" typeface="方正姚体"/>
                <a:sym charset="-122" panose="02010601030101010101" pitchFamily="2" typeface="方正姚体"/>
              </a:rPr>
              <a:t>Center of the  narrative thought</a:t>
            </a:r>
          </a:p>
        </p:txBody>
      </p:sp>
      <p:sp>
        <p:nvSpPr>
          <p:cNvPr id="25" name="文本框 60"/>
          <p:cNvSpPr>
            <a:spLocks noChangeArrowheads="1"/>
          </p:cNvSpPr>
          <p:nvPr/>
        </p:nvSpPr>
        <p:spPr bwMode="auto">
          <a:xfrm>
            <a:off x="8961439" y="5092359"/>
            <a:ext cx="384048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en-US">
                <a:solidFill>
                  <a:schemeClr val="bg1">
                    <a:lumMod val="50000"/>
                  </a:schemeClr>
                </a:solidFill>
                <a:latin charset="-122" panose="02010601030101010101" pitchFamily="2" typeface="方正姚体"/>
                <a:ea charset="-122" panose="02010601030101010101" pitchFamily="2" typeface="方正姚体"/>
                <a:sym charset="-122" panose="02010601030101010101" pitchFamily="2" typeface="方正姚体"/>
              </a:rPr>
              <a:t>MORE  THAN  TEMPLATE</a:t>
            </a:r>
          </a:p>
          <a:p>
            <a:r>
              <a:rPr altLang="en-US" b="1" lang="en-US">
                <a:solidFill>
                  <a:schemeClr val="bg1">
                    <a:lumMod val="50000"/>
                  </a:schemeClr>
                </a:solidFill>
                <a:latin charset="-122" panose="02010601030101010101" pitchFamily="2" typeface="方正姚体"/>
                <a:ea charset="-122" panose="02010601030101010101" pitchFamily="2" typeface="方正姚体"/>
                <a:sym charset="-122" panose="02010601030101010101" pitchFamily="2" typeface="方正姚体"/>
              </a:rPr>
              <a:t>Click here to add  you to the </a:t>
            </a:r>
          </a:p>
          <a:p>
            <a:r>
              <a:rPr altLang="en-US" b="1" lang="en-US">
                <a:solidFill>
                  <a:schemeClr val="bg1">
                    <a:lumMod val="50000"/>
                  </a:schemeClr>
                </a:solidFill>
                <a:latin charset="-122" panose="02010601030101010101" pitchFamily="2" typeface="方正姚体"/>
                <a:ea charset="-122" panose="02010601030101010101" pitchFamily="2" typeface="方正姚体"/>
                <a:sym charset="-122" panose="02010601030101010101" pitchFamily="2" typeface="方正姚体"/>
              </a:rPr>
              <a:t>Center of the  narrative thought</a:t>
            </a:r>
          </a:p>
        </p:txBody>
      </p:sp>
    </p:spTree>
    <p:extLst>
      <p:ext uri="{BB962C8B-B14F-4D97-AF65-F5344CB8AC3E}">
        <p14:creationId val="3221482064"/>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250" id="11"/>
                                        <p:tgtEl>
                                          <p:spTgt spid="5"/>
                                        </p:tgtEl>
                                      </p:cBhvr>
                                    </p:animEffect>
                                    <p:anim calcmode="lin" valueType="num">
                                      <p:cBhvr>
                                        <p:cTn dur="250" fill="hold" id="12"/>
                                        <p:tgtEl>
                                          <p:spTgt spid="5"/>
                                        </p:tgtEl>
                                        <p:attrNameLst>
                                          <p:attrName>ppt_x</p:attrName>
                                        </p:attrNameLst>
                                      </p:cBhvr>
                                      <p:tavLst>
                                        <p:tav tm="0">
                                          <p:val>
                                            <p:strVal val="#ppt_x"/>
                                          </p:val>
                                        </p:tav>
                                        <p:tav tm="100000">
                                          <p:val>
                                            <p:strVal val="#ppt_x"/>
                                          </p:val>
                                        </p:tav>
                                      </p:tavLst>
                                    </p:anim>
                                    <p:anim calcmode="lin" valueType="num">
                                      <p:cBhvr>
                                        <p:cTn dur="25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grpId="0" id="15" nodeType="afterEffect" presetClass="entr" presetID="42"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250" id="17"/>
                                        <p:tgtEl>
                                          <p:spTgt spid="6"/>
                                        </p:tgtEl>
                                      </p:cBhvr>
                                    </p:animEffect>
                                    <p:anim calcmode="lin" valueType="num">
                                      <p:cBhvr>
                                        <p:cTn dur="250" fill="hold" id="18"/>
                                        <p:tgtEl>
                                          <p:spTgt spid="6"/>
                                        </p:tgtEl>
                                        <p:attrNameLst>
                                          <p:attrName>ppt_x</p:attrName>
                                        </p:attrNameLst>
                                      </p:cBhvr>
                                      <p:tavLst>
                                        <p:tav tm="0">
                                          <p:val>
                                            <p:strVal val="#ppt_x"/>
                                          </p:val>
                                        </p:tav>
                                        <p:tav tm="100000">
                                          <p:val>
                                            <p:strVal val="#ppt_x"/>
                                          </p:val>
                                        </p:tav>
                                      </p:tavLst>
                                    </p:anim>
                                    <p:anim calcmode="lin" valueType="num">
                                      <p:cBhvr>
                                        <p:cTn dur="250" fill="hold" id="19"/>
                                        <p:tgtEl>
                                          <p:spTgt spid="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42" presetSubtype="0">
                                  <p:stCondLst>
                                    <p:cond delay="0"/>
                                  </p:stCondLst>
                                  <p:childTnLst>
                                    <p:set>
                                      <p:cBhvr>
                                        <p:cTn dur="1" fill="hold" id="22">
                                          <p:stCondLst>
                                            <p:cond delay="0"/>
                                          </p:stCondLst>
                                        </p:cTn>
                                        <p:tgtEl>
                                          <p:spTgt spid="7"/>
                                        </p:tgtEl>
                                        <p:attrNameLst>
                                          <p:attrName>style.visibility</p:attrName>
                                        </p:attrNameLst>
                                      </p:cBhvr>
                                      <p:to>
                                        <p:strVal val="visible"/>
                                      </p:to>
                                    </p:set>
                                    <p:animEffect filter="fade" transition="in">
                                      <p:cBhvr>
                                        <p:cTn dur="250" id="23"/>
                                        <p:tgtEl>
                                          <p:spTgt spid="7"/>
                                        </p:tgtEl>
                                      </p:cBhvr>
                                    </p:animEffect>
                                    <p:anim calcmode="lin" valueType="num">
                                      <p:cBhvr>
                                        <p:cTn dur="250" fill="hold" id="24"/>
                                        <p:tgtEl>
                                          <p:spTgt spid="7"/>
                                        </p:tgtEl>
                                        <p:attrNameLst>
                                          <p:attrName>ppt_x</p:attrName>
                                        </p:attrNameLst>
                                      </p:cBhvr>
                                      <p:tavLst>
                                        <p:tav tm="0">
                                          <p:val>
                                            <p:strVal val="#ppt_x"/>
                                          </p:val>
                                        </p:tav>
                                        <p:tav tm="100000">
                                          <p:val>
                                            <p:strVal val="#ppt_x"/>
                                          </p:val>
                                        </p:tav>
                                      </p:tavLst>
                                    </p:anim>
                                    <p:anim calcmode="lin" valueType="num">
                                      <p:cBhvr>
                                        <p:cTn dur="250" fill="hold" id="25"/>
                                        <p:tgtEl>
                                          <p:spTgt spid="7"/>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250"/>
                            </p:stCondLst>
                            <p:childTnLst>
                              <p:par>
                                <p:cTn fill="hold" grpId="0" id="27" nodeType="afterEffect" presetClass="entr" presetID="42"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250" id="29"/>
                                        <p:tgtEl>
                                          <p:spTgt spid="9"/>
                                        </p:tgtEl>
                                      </p:cBhvr>
                                    </p:animEffect>
                                    <p:anim calcmode="lin" valueType="num">
                                      <p:cBhvr>
                                        <p:cTn dur="250" fill="hold" id="30"/>
                                        <p:tgtEl>
                                          <p:spTgt spid="9"/>
                                        </p:tgtEl>
                                        <p:attrNameLst>
                                          <p:attrName>ppt_x</p:attrName>
                                        </p:attrNameLst>
                                      </p:cBhvr>
                                      <p:tavLst>
                                        <p:tav tm="0">
                                          <p:val>
                                            <p:strVal val="#ppt_x"/>
                                          </p:val>
                                        </p:tav>
                                        <p:tav tm="100000">
                                          <p:val>
                                            <p:strVal val="#ppt_x"/>
                                          </p:val>
                                        </p:tav>
                                      </p:tavLst>
                                    </p:anim>
                                    <p:anim calcmode="lin" valueType="num">
                                      <p:cBhvr>
                                        <p:cTn dur="250" fill="hold" id="31"/>
                                        <p:tgtEl>
                                          <p:spTgt spid="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500"/>
                            </p:stCondLst>
                            <p:childTnLst>
                              <p:par>
                                <p:cTn fill="hold" grpId="0" id="33" nodeType="afterEffect" presetClass="entr" presetID="42" presetSubtype="0">
                                  <p:stCondLst>
                                    <p:cond delay="0"/>
                                  </p:stCondLst>
                                  <p:childTnLst>
                                    <p:set>
                                      <p:cBhvr>
                                        <p:cTn dur="1" fill="hold" id="34">
                                          <p:stCondLst>
                                            <p:cond delay="0"/>
                                          </p:stCondLst>
                                        </p:cTn>
                                        <p:tgtEl>
                                          <p:spTgt spid="10"/>
                                        </p:tgtEl>
                                        <p:attrNameLst>
                                          <p:attrName>style.visibility</p:attrName>
                                        </p:attrNameLst>
                                      </p:cBhvr>
                                      <p:to>
                                        <p:strVal val="visible"/>
                                      </p:to>
                                    </p:set>
                                    <p:animEffect filter="fade" transition="in">
                                      <p:cBhvr>
                                        <p:cTn dur="250" id="35"/>
                                        <p:tgtEl>
                                          <p:spTgt spid="10"/>
                                        </p:tgtEl>
                                      </p:cBhvr>
                                    </p:animEffect>
                                    <p:anim calcmode="lin" valueType="num">
                                      <p:cBhvr>
                                        <p:cTn dur="250" fill="hold" id="36"/>
                                        <p:tgtEl>
                                          <p:spTgt spid="10"/>
                                        </p:tgtEl>
                                        <p:attrNameLst>
                                          <p:attrName>ppt_x</p:attrName>
                                        </p:attrNameLst>
                                      </p:cBhvr>
                                      <p:tavLst>
                                        <p:tav tm="0">
                                          <p:val>
                                            <p:strVal val="#ppt_x"/>
                                          </p:val>
                                        </p:tav>
                                        <p:tav tm="100000">
                                          <p:val>
                                            <p:strVal val="#ppt_x"/>
                                          </p:val>
                                        </p:tav>
                                      </p:tavLst>
                                    </p:anim>
                                    <p:anim calcmode="lin" valueType="num">
                                      <p:cBhvr>
                                        <p:cTn dur="250" fill="hold" id="37"/>
                                        <p:tgtEl>
                                          <p:spTgt spid="10"/>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750"/>
                            </p:stCondLst>
                            <p:childTnLst>
                              <p:par>
                                <p:cTn fill="hold" grpId="0" id="39" nodeType="afterEffect" presetClass="entr" presetID="42" presetSubtype="0">
                                  <p:stCondLst>
                                    <p:cond delay="0"/>
                                  </p:stCondLst>
                                  <p:childTnLst>
                                    <p:set>
                                      <p:cBhvr>
                                        <p:cTn dur="1" fill="hold" id="40">
                                          <p:stCondLst>
                                            <p:cond delay="0"/>
                                          </p:stCondLst>
                                        </p:cTn>
                                        <p:tgtEl>
                                          <p:spTgt spid="11"/>
                                        </p:tgtEl>
                                        <p:attrNameLst>
                                          <p:attrName>style.visibility</p:attrName>
                                        </p:attrNameLst>
                                      </p:cBhvr>
                                      <p:to>
                                        <p:strVal val="visible"/>
                                      </p:to>
                                    </p:set>
                                    <p:animEffect filter="fade" transition="in">
                                      <p:cBhvr>
                                        <p:cTn dur="250" id="41"/>
                                        <p:tgtEl>
                                          <p:spTgt spid="11"/>
                                        </p:tgtEl>
                                      </p:cBhvr>
                                    </p:animEffect>
                                    <p:anim calcmode="lin" valueType="num">
                                      <p:cBhvr>
                                        <p:cTn dur="250" fill="hold" id="42"/>
                                        <p:tgtEl>
                                          <p:spTgt spid="11"/>
                                        </p:tgtEl>
                                        <p:attrNameLst>
                                          <p:attrName>ppt_x</p:attrName>
                                        </p:attrNameLst>
                                      </p:cBhvr>
                                      <p:tavLst>
                                        <p:tav tm="0">
                                          <p:val>
                                            <p:strVal val="#ppt_x"/>
                                          </p:val>
                                        </p:tav>
                                        <p:tav tm="100000">
                                          <p:val>
                                            <p:strVal val="#ppt_x"/>
                                          </p:val>
                                        </p:tav>
                                      </p:tavLst>
                                    </p:anim>
                                    <p:anim calcmode="lin" valueType="num">
                                      <p:cBhvr>
                                        <p:cTn dur="250" fill="hold" id="43"/>
                                        <p:tgtEl>
                                          <p:spTgt spid="11"/>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000"/>
                            </p:stCondLst>
                            <p:childTnLst>
                              <p:par>
                                <p:cTn fill="hold" grpId="0" id="45" nodeType="afterEffect" presetClass="entr" presetID="42" presetSubtype="0">
                                  <p:stCondLst>
                                    <p:cond delay="0"/>
                                  </p:stCondLst>
                                  <p:childTnLst>
                                    <p:set>
                                      <p:cBhvr>
                                        <p:cTn dur="1" fill="hold" id="46">
                                          <p:stCondLst>
                                            <p:cond delay="0"/>
                                          </p:stCondLst>
                                        </p:cTn>
                                        <p:tgtEl>
                                          <p:spTgt spid="12"/>
                                        </p:tgtEl>
                                        <p:attrNameLst>
                                          <p:attrName>style.visibility</p:attrName>
                                        </p:attrNameLst>
                                      </p:cBhvr>
                                      <p:to>
                                        <p:strVal val="visible"/>
                                      </p:to>
                                    </p:set>
                                    <p:animEffect filter="fade" transition="in">
                                      <p:cBhvr>
                                        <p:cTn dur="250" id="47"/>
                                        <p:tgtEl>
                                          <p:spTgt spid="12"/>
                                        </p:tgtEl>
                                      </p:cBhvr>
                                    </p:animEffect>
                                    <p:anim calcmode="lin" valueType="num">
                                      <p:cBhvr>
                                        <p:cTn dur="250" fill="hold" id="48"/>
                                        <p:tgtEl>
                                          <p:spTgt spid="12"/>
                                        </p:tgtEl>
                                        <p:attrNameLst>
                                          <p:attrName>ppt_x</p:attrName>
                                        </p:attrNameLst>
                                      </p:cBhvr>
                                      <p:tavLst>
                                        <p:tav tm="0">
                                          <p:val>
                                            <p:strVal val="#ppt_x"/>
                                          </p:val>
                                        </p:tav>
                                        <p:tav tm="100000">
                                          <p:val>
                                            <p:strVal val="#ppt_x"/>
                                          </p:val>
                                        </p:tav>
                                      </p:tavLst>
                                    </p:anim>
                                    <p:anim calcmode="lin" valueType="num">
                                      <p:cBhvr>
                                        <p:cTn dur="250" fill="hold" id="49"/>
                                        <p:tgtEl>
                                          <p:spTgt spid="12"/>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2250"/>
                            </p:stCondLst>
                            <p:childTnLst>
                              <p:par>
                                <p:cTn fill="hold" id="51" nodeType="afterEffect" presetClass="entr" presetID="42" presetSubtype="0">
                                  <p:stCondLst>
                                    <p:cond delay="0"/>
                                  </p:stCondLst>
                                  <p:childTnLst>
                                    <p:set>
                                      <p:cBhvr>
                                        <p:cTn dur="1" fill="hold" id="52">
                                          <p:stCondLst>
                                            <p:cond delay="0"/>
                                          </p:stCondLst>
                                        </p:cTn>
                                        <p:tgtEl>
                                          <p:spTgt spid="13"/>
                                        </p:tgtEl>
                                        <p:attrNameLst>
                                          <p:attrName>style.visibility</p:attrName>
                                        </p:attrNameLst>
                                      </p:cBhvr>
                                      <p:to>
                                        <p:strVal val="visible"/>
                                      </p:to>
                                    </p:set>
                                    <p:animEffect filter="fade" transition="in">
                                      <p:cBhvr>
                                        <p:cTn dur="250" id="53"/>
                                        <p:tgtEl>
                                          <p:spTgt spid="13"/>
                                        </p:tgtEl>
                                      </p:cBhvr>
                                    </p:animEffect>
                                    <p:anim calcmode="lin" valueType="num">
                                      <p:cBhvr>
                                        <p:cTn dur="250" fill="hold" id="54"/>
                                        <p:tgtEl>
                                          <p:spTgt spid="13"/>
                                        </p:tgtEl>
                                        <p:attrNameLst>
                                          <p:attrName>ppt_x</p:attrName>
                                        </p:attrNameLst>
                                      </p:cBhvr>
                                      <p:tavLst>
                                        <p:tav tm="0">
                                          <p:val>
                                            <p:strVal val="#ppt_x"/>
                                          </p:val>
                                        </p:tav>
                                        <p:tav tm="100000">
                                          <p:val>
                                            <p:strVal val="#ppt_x"/>
                                          </p:val>
                                        </p:tav>
                                      </p:tavLst>
                                    </p:anim>
                                    <p:anim calcmode="lin" valueType="num">
                                      <p:cBhvr>
                                        <p:cTn dur="250" fill="hold" id="55"/>
                                        <p:tgtEl>
                                          <p:spTgt spid="13"/>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2500"/>
                            </p:stCondLst>
                            <p:childTnLst>
                              <p:par>
                                <p:cTn fill="hold" grpId="0" id="57" nodeType="afterEffect" presetClass="entr" presetID="42" presetSubtype="0">
                                  <p:stCondLst>
                                    <p:cond delay="0"/>
                                  </p:stCondLst>
                                  <p:childTnLst>
                                    <p:set>
                                      <p:cBhvr>
                                        <p:cTn dur="1" fill="hold" id="58">
                                          <p:stCondLst>
                                            <p:cond delay="0"/>
                                          </p:stCondLst>
                                        </p:cTn>
                                        <p:tgtEl>
                                          <p:spTgt spid="17"/>
                                        </p:tgtEl>
                                        <p:attrNameLst>
                                          <p:attrName>style.visibility</p:attrName>
                                        </p:attrNameLst>
                                      </p:cBhvr>
                                      <p:to>
                                        <p:strVal val="visible"/>
                                      </p:to>
                                    </p:set>
                                    <p:animEffect filter="fade" transition="in">
                                      <p:cBhvr>
                                        <p:cTn dur="250" id="59"/>
                                        <p:tgtEl>
                                          <p:spTgt spid="17"/>
                                        </p:tgtEl>
                                      </p:cBhvr>
                                    </p:animEffect>
                                    <p:anim calcmode="lin" valueType="num">
                                      <p:cBhvr>
                                        <p:cTn dur="250" fill="hold" id="60"/>
                                        <p:tgtEl>
                                          <p:spTgt spid="17"/>
                                        </p:tgtEl>
                                        <p:attrNameLst>
                                          <p:attrName>ppt_x</p:attrName>
                                        </p:attrNameLst>
                                      </p:cBhvr>
                                      <p:tavLst>
                                        <p:tav tm="0">
                                          <p:val>
                                            <p:strVal val="#ppt_x"/>
                                          </p:val>
                                        </p:tav>
                                        <p:tav tm="100000">
                                          <p:val>
                                            <p:strVal val="#ppt_x"/>
                                          </p:val>
                                        </p:tav>
                                      </p:tavLst>
                                    </p:anim>
                                    <p:anim calcmode="lin" valueType="num">
                                      <p:cBhvr>
                                        <p:cTn dur="250" fill="hold" id="61"/>
                                        <p:tgtEl>
                                          <p:spTgt spid="17"/>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2750"/>
                            </p:stCondLst>
                            <p:childTnLst>
                              <p:par>
                                <p:cTn fill="hold" grpId="0" id="63" nodeType="afterEffect" presetClass="entr" presetID="42" presetSubtype="0">
                                  <p:stCondLst>
                                    <p:cond delay="0"/>
                                  </p:stCondLst>
                                  <p:childTnLst>
                                    <p:set>
                                      <p:cBhvr>
                                        <p:cTn dur="1" fill="hold" id="64">
                                          <p:stCondLst>
                                            <p:cond delay="0"/>
                                          </p:stCondLst>
                                        </p:cTn>
                                        <p:tgtEl>
                                          <p:spTgt spid="18"/>
                                        </p:tgtEl>
                                        <p:attrNameLst>
                                          <p:attrName>style.visibility</p:attrName>
                                        </p:attrNameLst>
                                      </p:cBhvr>
                                      <p:to>
                                        <p:strVal val="visible"/>
                                      </p:to>
                                    </p:set>
                                    <p:animEffect filter="fade" transition="in">
                                      <p:cBhvr>
                                        <p:cTn dur="250" id="65"/>
                                        <p:tgtEl>
                                          <p:spTgt spid="18"/>
                                        </p:tgtEl>
                                      </p:cBhvr>
                                    </p:animEffect>
                                    <p:anim calcmode="lin" valueType="num">
                                      <p:cBhvr>
                                        <p:cTn dur="250" fill="hold" id="66"/>
                                        <p:tgtEl>
                                          <p:spTgt spid="18"/>
                                        </p:tgtEl>
                                        <p:attrNameLst>
                                          <p:attrName>ppt_x</p:attrName>
                                        </p:attrNameLst>
                                      </p:cBhvr>
                                      <p:tavLst>
                                        <p:tav tm="0">
                                          <p:val>
                                            <p:strVal val="#ppt_x"/>
                                          </p:val>
                                        </p:tav>
                                        <p:tav tm="100000">
                                          <p:val>
                                            <p:strVal val="#ppt_x"/>
                                          </p:val>
                                        </p:tav>
                                      </p:tavLst>
                                    </p:anim>
                                    <p:anim calcmode="lin" valueType="num">
                                      <p:cBhvr>
                                        <p:cTn dur="250" fill="hold" id="67"/>
                                        <p:tgtEl>
                                          <p:spTgt spid="18"/>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3000"/>
                            </p:stCondLst>
                            <p:childTnLst>
                              <p:par>
                                <p:cTn fill="hold" id="69" nodeType="afterEffect" presetClass="entr" presetID="42" presetSubtype="0">
                                  <p:stCondLst>
                                    <p:cond delay="0"/>
                                  </p:stCondLst>
                                  <p:childTnLst>
                                    <p:set>
                                      <p:cBhvr>
                                        <p:cTn dur="1" fill="hold" id="70">
                                          <p:stCondLst>
                                            <p:cond delay="0"/>
                                          </p:stCondLst>
                                        </p:cTn>
                                        <p:tgtEl>
                                          <p:spTgt spid="19"/>
                                        </p:tgtEl>
                                        <p:attrNameLst>
                                          <p:attrName>style.visibility</p:attrName>
                                        </p:attrNameLst>
                                      </p:cBhvr>
                                      <p:to>
                                        <p:strVal val="visible"/>
                                      </p:to>
                                    </p:set>
                                    <p:animEffect filter="fade" transition="in">
                                      <p:cBhvr>
                                        <p:cTn dur="250" id="71"/>
                                        <p:tgtEl>
                                          <p:spTgt spid="19"/>
                                        </p:tgtEl>
                                      </p:cBhvr>
                                    </p:animEffect>
                                    <p:anim calcmode="lin" valueType="num">
                                      <p:cBhvr>
                                        <p:cTn dur="250" fill="hold" id="72"/>
                                        <p:tgtEl>
                                          <p:spTgt spid="19"/>
                                        </p:tgtEl>
                                        <p:attrNameLst>
                                          <p:attrName>ppt_x</p:attrName>
                                        </p:attrNameLst>
                                      </p:cBhvr>
                                      <p:tavLst>
                                        <p:tav tm="0">
                                          <p:val>
                                            <p:strVal val="#ppt_x"/>
                                          </p:val>
                                        </p:tav>
                                        <p:tav tm="100000">
                                          <p:val>
                                            <p:strVal val="#ppt_x"/>
                                          </p:val>
                                        </p:tav>
                                      </p:tavLst>
                                    </p:anim>
                                    <p:anim calcmode="lin" valueType="num">
                                      <p:cBhvr>
                                        <p:cTn dur="250" fill="hold" id="73"/>
                                        <p:tgtEl>
                                          <p:spTgt spid="19"/>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3250"/>
                            </p:stCondLst>
                            <p:childTnLst>
                              <p:par>
                                <p:cTn fill="hold" grpId="0" id="75" nodeType="afterEffect" presetClass="entr" presetID="42" presetSubtype="0">
                                  <p:stCondLst>
                                    <p:cond delay="0"/>
                                  </p:stCondLst>
                                  <p:childTnLst>
                                    <p:set>
                                      <p:cBhvr>
                                        <p:cTn dur="1" fill="hold" id="76">
                                          <p:stCondLst>
                                            <p:cond delay="0"/>
                                          </p:stCondLst>
                                        </p:cTn>
                                        <p:tgtEl>
                                          <p:spTgt spid="22"/>
                                        </p:tgtEl>
                                        <p:attrNameLst>
                                          <p:attrName>style.visibility</p:attrName>
                                        </p:attrNameLst>
                                      </p:cBhvr>
                                      <p:to>
                                        <p:strVal val="visible"/>
                                      </p:to>
                                    </p:set>
                                    <p:animEffect filter="fade" transition="in">
                                      <p:cBhvr>
                                        <p:cTn dur="250" id="77"/>
                                        <p:tgtEl>
                                          <p:spTgt spid="22"/>
                                        </p:tgtEl>
                                      </p:cBhvr>
                                    </p:animEffect>
                                    <p:anim calcmode="lin" valueType="num">
                                      <p:cBhvr>
                                        <p:cTn dur="250" fill="hold" id="78"/>
                                        <p:tgtEl>
                                          <p:spTgt spid="22"/>
                                        </p:tgtEl>
                                        <p:attrNameLst>
                                          <p:attrName>ppt_x</p:attrName>
                                        </p:attrNameLst>
                                      </p:cBhvr>
                                      <p:tavLst>
                                        <p:tav tm="0">
                                          <p:val>
                                            <p:strVal val="#ppt_x"/>
                                          </p:val>
                                        </p:tav>
                                        <p:tav tm="100000">
                                          <p:val>
                                            <p:strVal val="#ppt_x"/>
                                          </p:val>
                                        </p:tav>
                                      </p:tavLst>
                                    </p:anim>
                                    <p:anim calcmode="lin" valueType="num">
                                      <p:cBhvr>
                                        <p:cTn dur="250" fill="hold" id="79"/>
                                        <p:tgtEl>
                                          <p:spTgt spid="22"/>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3500"/>
                            </p:stCondLst>
                            <p:childTnLst>
                              <p:par>
                                <p:cTn fill="hold" grpId="0" id="81" nodeType="afterEffect" presetClass="entr" presetID="42" presetSubtype="0">
                                  <p:stCondLst>
                                    <p:cond delay="0"/>
                                  </p:stCondLst>
                                  <p:childTnLst>
                                    <p:set>
                                      <p:cBhvr>
                                        <p:cTn dur="1" fill="hold" id="82">
                                          <p:stCondLst>
                                            <p:cond delay="0"/>
                                          </p:stCondLst>
                                        </p:cTn>
                                        <p:tgtEl>
                                          <p:spTgt spid="23"/>
                                        </p:tgtEl>
                                        <p:attrNameLst>
                                          <p:attrName>style.visibility</p:attrName>
                                        </p:attrNameLst>
                                      </p:cBhvr>
                                      <p:to>
                                        <p:strVal val="visible"/>
                                      </p:to>
                                    </p:set>
                                    <p:animEffect filter="fade" transition="in">
                                      <p:cBhvr>
                                        <p:cTn dur="250" id="83"/>
                                        <p:tgtEl>
                                          <p:spTgt spid="23"/>
                                        </p:tgtEl>
                                      </p:cBhvr>
                                    </p:animEffect>
                                    <p:anim calcmode="lin" valueType="num">
                                      <p:cBhvr>
                                        <p:cTn dur="250" fill="hold" id="84"/>
                                        <p:tgtEl>
                                          <p:spTgt spid="23"/>
                                        </p:tgtEl>
                                        <p:attrNameLst>
                                          <p:attrName>ppt_x</p:attrName>
                                        </p:attrNameLst>
                                      </p:cBhvr>
                                      <p:tavLst>
                                        <p:tav tm="0">
                                          <p:val>
                                            <p:strVal val="#ppt_x"/>
                                          </p:val>
                                        </p:tav>
                                        <p:tav tm="100000">
                                          <p:val>
                                            <p:strVal val="#ppt_x"/>
                                          </p:val>
                                        </p:tav>
                                      </p:tavLst>
                                    </p:anim>
                                    <p:anim calcmode="lin" valueType="num">
                                      <p:cBhvr>
                                        <p:cTn dur="250" fill="hold" id="85"/>
                                        <p:tgtEl>
                                          <p:spTgt spid="23"/>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3750"/>
                            </p:stCondLst>
                            <p:childTnLst>
                              <p:par>
                                <p:cTn fill="hold" grpId="0" id="87" nodeType="afterEffect" presetClass="entr" presetID="42" presetSubtype="0">
                                  <p:stCondLst>
                                    <p:cond delay="0"/>
                                  </p:stCondLst>
                                  <p:childTnLst>
                                    <p:set>
                                      <p:cBhvr>
                                        <p:cTn dur="1" fill="hold" id="88">
                                          <p:stCondLst>
                                            <p:cond delay="0"/>
                                          </p:stCondLst>
                                        </p:cTn>
                                        <p:tgtEl>
                                          <p:spTgt spid="24"/>
                                        </p:tgtEl>
                                        <p:attrNameLst>
                                          <p:attrName>style.visibility</p:attrName>
                                        </p:attrNameLst>
                                      </p:cBhvr>
                                      <p:to>
                                        <p:strVal val="visible"/>
                                      </p:to>
                                    </p:set>
                                    <p:animEffect filter="fade" transition="in">
                                      <p:cBhvr>
                                        <p:cTn dur="250" id="89"/>
                                        <p:tgtEl>
                                          <p:spTgt spid="24"/>
                                        </p:tgtEl>
                                      </p:cBhvr>
                                    </p:animEffect>
                                    <p:anim calcmode="lin" valueType="num">
                                      <p:cBhvr>
                                        <p:cTn dur="250" fill="hold" id="90"/>
                                        <p:tgtEl>
                                          <p:spTgt spid="24"/>
                                        </p:tgtEl>
                                        <p:attrNameLst>
                                          <p:attrName>ppt_x</p:attrName>
                                        </p:attrNameLst>
                                      </p:cBhvr>
                                      <p:tavLst>
                                        <p:tav tm="0">
                                          <p:val>
                                            <p:strVal val="#ppt_x"/>
                                          </p:val>
                                        </p:tav>
                                        <p:tav tm="100000">
                                          <p:val>
                                            <p:strVal val="#ppt_x"/>
                                          </p:val>
                                        </p:tav>
                                      </p:tavLst>
                                    </p:anim>
                                    <p:anim calcmode="lin" valueType="num">
                                      <p:cBhvr>
                                        <p:cTn dur="250" fill="hold" id="91"/>
                                        <p:tgtEl>
                                          <p:spTgt spid="24"/>
                                        </p:tgtEl>
                                        <p:attrNameLst>
                                          <p:attrName>ppt_y</p:attrName>
                                        </p:attrNameLst>
                                      </p:cBhvr>
                                      <p:tavLst>
                                        <p:tav tm="0">
                                          <p:val>
                                            <p:strVal val="#ppt_y+.1"/>
                                          </p:val>
                                        </p:tav>
                                        <p:tav tm="100000">
                                          <p:val>
                                            <p:strVal val="#ppt_y"/>
                                          </p:val>
                                        </p:tav>
                                      </p:tavLst>
                                    </p:anim>
                                  </p:childTnLst>
                                </p:cTn>
                              </p:par>
                            </p:childTnLst>
                          </p:cTn>
                        </p:par>
                        <p:par>
                          <p:cTn fill="hold" id="92" nodeType="afterGroup">
                            <p:stCondLst>
                              <p:cond delay="4000"/>
                            </p:stCondLst>
                            <p:childTnLst>
                              <p:par>
                                <p:cTn fill="hold" grpId="0" id="93" nodeType="afterEffect" presetClass="entr" presetID="42" presetSubtype="0">
                                  <p:stCondLst>
                                    <p:cond delay="0"/>
                                  </p:stCondLst>
                                  <p:childTnLst>
                                    <p:set>
                                      <p:cBhvr>
                                        <p:cTn dur="1" fill="hold" id="94">
                                          <p:stCondLst>
                                            <p:cond delay="0"/>
                                          </p:stCondLst>
                                        </p:cTn>
                                        <p:tgtEl>
                                          <p:spTgt spid="25"/>
                                        </p:tgtEl>
                                        <p:attrNameLst>
                                          <p:attrName>style.visibility</p:attrName>
                                        </p:attrNameLst>
                                      </p:cBhvr>
                                      <p:to>
                                        <p:strVal val="visible"/>
                                      </p:to>
                                    </p:set>
                                    <p:animEffect filter="fade" transition="in">
                                      <p:cBhvr>
                                        <p:cTn dur="250" id="95"/>
                                        <p:tgtEl>
                                          <p:spTgt spid="25"/>
                                        </p:tgtEl>
                                      </p:cBhvr>
                                    </p:animEffect>
                                    <p:anim calcmode="lin" valueType="num">
                                      <p:cBhvr>
                                        <p:cTn dur="250" fill="hold" id="96"/>
                                        <p:tgtEl>
                                          <p:spTgt spid="25"/>
                                        </p:tgtEl>
                                        <p:attrNameLst>
                                          <p:attrName>ppt_x</p:attrName>
                                        </p:attrNameLst>
                                      </p:cBhvr>
                                      <p:tavLst>
                                        <p:tav tm="0">
                                          <p:val>
                                            <p:strVal val="#ppt_x"/>
                                          </p:val>
                                        </p:tav>
                                        <p:tav tm="100000">
                                          <p:val>
                                            <p:strVal val="#ppt_x"/>
                                          </p:val>
                                        </p:tav>
                                      </p:tavLst>
                                    </p:anim>
                                    <p:anim calcmode="lin" valueType="num">
                                      <p:cBhvr>
                                        <p:cTn dur="250" fill="hold" id="97"/>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9"/>
      <p:bldP grpId="0" spid="10"/>
      <p:bldP grpId="0" spid="11"/>
      <p:bldP grpId="0" spid="12"/>
      <p:bldP grpId="0" spid="17"/>
      <p:bldP grpId="0" spid="18"/>
      <p:bldP grpId="0" spid="22"/>
      <p:bldP grpId="0" spid="23"/>
      <p:bldP grpId="0" spid="24"/>
      <p:bldP grpId="0" spid="2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765425" y="987222"/>
            <a:ext cx="2696320" cy="2425781"/>
            <a:chOff x="687918" y="1359259"/>
            <a:chExt cx="5202542" cy="4680539"/>
          </a:xfrm>
        </p:grpSpPr>
        <p:grpSp>
          <p:nvGrpSpPr>
            <p:cNvPr id="15" name="组合 14"/>
            <p:cNvGrpSpPr/>
            <p:nvPr/>
          </p:nvGrpSpPr>
          <p:grpSpPr>
            <a:xfrm rot="2700000">
              <a:off x="756186" y="1959808"/>
              <a:ext cx="2713630" cy="2850166"/>
              <a:chOff x="0" y="986971"/>
              <a:chExt cx="4615543" cy="4847774"/>
            </a:xfrm>
          </p:grpSpPr>
          <p:sp>
            <p:nvSpPr>
              <p:cNvPr id="16" name="矩形 15"/>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rot="2700000">
              <a:off x="1680822" y="1299176"/>
              <a:ext cx="3799246" cy="3990406"/>
              <a:chOff x="0" y="986971"/>
              <a:chExt cx="4615543" cy="4847774"/>
            </a:xfrm>
          </p:grpSpPr>
          <p:sp>
            <p:nvSpPr>
              <p:cNvPr id="19" name="矩形 18"/>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0" y="1320801"/>
                <a:ext cx="4180114" cy="418011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7" name="组合 26"/>
            <p:cNvGrpSpPr/>
            <p:nvPr/>
          </p:nvGrpSpPr>
          <p:grpSpPr>
            <a:xfrm rot="2700000">
              <a:off x="4445388" y="1323797"/>
              <a:ext cx="1409610" cy="1480534"/>
              <a:chOff x="0" y="986971"/>
              <a:chExt cx="4615543" cy="4847774"/>
            </a:xfrm>
          </p:grpSpPr>
          <p:sp>
            <p:nvSpPr>
              <p:cNvPr id="28" name="矩形 27"/>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 name="组合 29"/>
            <p:cNvGrpSpPr/>
            <p:nvPr/>
          </p:nvGrpSpPr>
          <p:grpSpPr>
            <a:xfrm rot="2700000">
              <a:off x="4526822" y="5309795"/>
              <a:ext cx="712090" cy="747916"/>
              <a:chOff x="0" y="986971"/>
              <a:chExt cx="4615543" cy="4847774"/>
            </a:xfrm>
          </p:grpSpPr>
          <p:sp>
            <p:nvSpPr>
              <p:cNvPr id="31" name="矩形 30"/>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33" name="矩形 69"/>
          <p:cNvSpPr>
            <a:spLocks noChangeArrowheads="1"/>
          </p:cNvSpPr>
          <p:nvPr/>
        </p:nvSpPr>
        <p:spPr bwMode="auto">
          <a:xfrm>
            <a:off x="3545047" y="4099727"/>
            <a:ext cx="5137076"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buFont typeface="Arial"/>
              <a:buNone/>
            </a:pPr>
            <a:r>
              <a:rPr altLang="en-US" b="1" lang="zh-CN" sz="4800">
                <a:solidFill>
                  <a:srgbClr val="D5493A"/>
                </a:solidFill>
                <a:latin charset="-122" panose="020b0503020204020204" pitchFamily="34" typeface="微软雅黑"/>
                <a:ea charset="-122" panose="020b0503020204020204" pitchFamily="34" typeface="微软雅黑"/>
                <a:sym charset="-122" panose="020b0503020204020204" pitchFamily="34" typeface="微软雅黑"/>
              </a:rPr>
              <a:t>点击添加标题</a:t>
            </a:r>
          </a:p>
        </p:txBody>
      </p:sp>
      <p:sp>
        <p:nvSpPr>
          <p:cNvPr id="34" name="矩形 70"/>
          <p:cNvSpPr>
            <a:spLocks noChangeArrowheads="1"/>
          </p:cNvSpPr>
          <p:nvPr/>
        </p:nvSpPr>
        <p:spPr bwMode="auto">
          <a:xfrm>
            <a:off x="2504007" y="5140462"/>
            <a:ext cx="7219156"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r>
              <a:rPr altLang="en-US" lang="zh-CN" sz="2000">
                <a:solidFill>
                  <a:schemeClr val="bg1">
                    <a:lumMod val="65000"/>
                  </a:schemeClr>
                </a:solidFill>
                <a:latin charset="-122" panose="020b0503020204020204" pitchFamily="34" typeface="微软雅黑"/>
                <a:ea charset="-122" panose="020b0503020204020204" pitchFamily="34" typeface="微软雅黑"/>
              </a:rPr>
              <a:t>在此处添加文字，在此处在此处添加文字在此处添加文字</a:t>
            </a:r>
          </a:p>
        </p:txBody>
      </p:sp>
      <p:cxnSp>
        <p:nvCxnSpPr>
          <p:cNvPr id="35" name="直接连接符 34"/>
          <p:cNvCxnSpPr/>
          <p:nvPr/>
        </p:nvCxnSpPr>
        <p:spPr>
          <a:xfrm>
            <a:off x="2380444" y="4672624"/>
            <a:ext cx="1456264"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343544" y="4672624"/>
            <a:ext cx="1379619"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sp>
        <p:nvSpPr>
          <p:cNvPr id="37" name="_14"/>
          <p:cNvSpPr txBox="1">
            <a:spLocks noChangeArrowheads="1"/>
          </p:cNvSpPr>
          <p:nvPr/>
        </p:nvSpPr>
        <p:spPr bwMode="auto">
          <a:xfrm>
            <a:off x="5051817" y="1598905"/>
            <a:ext cx="2264212" cy="64233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pPr algn="ctr"/>
            <a:r>
              <a:rPr altLang="zh-CN" lang="en-US" sz="5400">
                <a:solidFill>
                  <a:schemeClr val="bg1"/>
                </a:solidFill>
                <a:latin charset="-122" panose="020b0503020204020204" pitchFamily="34" typeface="微软雅黑"/>
                <a:ea charset="-122" panose="020b0503020204020204" pitchFamily="34" typeface="微软雅黑"/>
              </a:rPr>
              <a:t>03</a:t>
            </a:r>
          </a:p>
        </p:txBody>
      </p:sp>
    </p:spTree>
    <p:extLst>
      <p:ext uri="{BB962C8B-B14F-4D97-AF65-F5344CB8AC3E}">
        <p14:creationId val="2896580243"/>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750" fill="hold" id="7"/>
                                        <p:tgtEl>
                                          <p:spTgt spid="2"/>
                                        </p:tgtEl>
                                        <p:attrNameLst>
                                          <p:attrName>ppt_w</p:attrName>
                                        </p:attrNameLst>
                                      </p:cBhvr>
                                      <p:tavLst>
                                        <p:tav tm="0">
                                          <p:val>
                                            <p:fltVal val="0"/>
                                          </p:val>
                                        </p:tav>
                                        <p:tav tm="100000">
                                          <p:val>
                                            <p:strVal val="#ppt_w"/>
                                          </p:val>
                                        </p:tav>
                                      </p:tavLst>
                                    </p:anim>
                                    <p:anim calcmode="lin" valueType="num">
                                      <p:cBhvr>
                                        <p:cTn dur="750" fill="hold" id="8"/>
                                        <p:tgtEl>
                                          <p:spTgt spid="2"/>
                                        </p:tgtEl>
                                        <p:attrNameLst>
                                          <p:attrName>ppt_h</p:attrName>
                                        </p:attrNameLst>
                                      </p:cBhvr>
                                      <p:tavLst>
                                        <p:tav tm="0">
                                          <p:val>
                                            <p:fltVal val="0"/>
                                          </p:val>
                                        </p:tav>
                                        <p:tav tm="100000">
                                          <p:val>
                                            <p:strVal val="#ppt_h"/>
                                          </p:val>
                                        </p:tav>
                                      </p:tavLst>
                                    </p:anim>
                                    <p:animEffect filter="fade" transition="in">
                                      <p:cBhvr>
                                        <p:cTn dur="750" id="9"/>
                                        <p:tgtEl>
                                          <p:spTgt spid="2"/>
                                        </p:tgtEl>
                                      </p:cBhvr>
                                    </p:animEffect>
                                  </p:childTnLst>
                                </p:cTn>
                              </p:par>
                            </p:childTnLst>
                          </p:cTn>
                        </p:par>
                        <p:par>
                          <p:cTn fill="hold" id="10" nodeType="afterGroup">
                            <p:stCondLst>
                              <p:cond delay="750"/>
                            </p:stCondLst>
                            <p:childTnLst>
                              <p:par>
                                <p:cTn fill="hold" grpId="0" id="11" nodeType="afterEffect" presetClass="entr" presetID="42" presetSubtype="0">
                                  <p:stCondLst>
                                    <p:cond delay="0"/>
                                  </p:stCondLst>
                                  <p:childTnLst>
                                    <p:set>
                                      <p:cBhvr>
                                        <p:cTn dur="1" fill="hold" id="12">
                                          <p:stCondLst>
                                            <p:cond delay="0"/>
                                          </p:stCondLst>
                                        </p:cTn>
                                        <p:tgtEl>
                                          <p:spTgt spid="37"/>
                                        </p:tgtEl>
                                        <p:attrNameLst>
                                          <p:attrName>style.visibility</p:attrName>
                                        </p:attrNameLst>
                                      </p:cBhvr>
                                      <p:to>
                                        <p:strVal val="visible"/>
                                      </p:to>
                                    </p:set>
                                    <p:animEffect filter="fade" transition="in">
                                      <p:cBhvr>
                                        <p:cTn dur="1000" id="13"/>
                                        <p:tgtEl>
                                          <p:spTgt spid="37"/>
                                        </p:tgtEl>
                                      </p:cBhvr>
                                    </p:animEffect>
                                    <p:anim calcmode="lin" valueType="num">
                                      <p:cBhvr>
                                        <p:cTn dur="1000" fill="hold" id="14"/>
                                        <p:tgtEl>
                                          <p:spTgt spid="37"/>
                                        </p:tgtEl>
                                        <p:attrNameLst>
                                          <p:attrName>ppt_x</p:attrName>
                                        </p:attrNameLst>
                                      </p:cBhvr>
                                      <p:tavLst>
                                        <p:tav tm="0">
                                          <p:val>
                                            <p:strVal val="#ppt_x"/>
                                          </p:val>
                                        </p:tav>
                                        <p:tav tm="100000">
                                          <p:val>
                                            <p:strVal val="#ppt_x"/>
                                          </p:val>
                                        </p:tav>
                                      </p:tavLst>
                                    </p:anim>
                                    <p:anim calcmode="lin" valueType="num">
                                      <p:cBhvr>
                                        <p:cTn dur="1000" fill="hold" id="15"/>
                                        <p:tgtEl>
                                          <p:spTgt spid="37"/>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750"/>
                            </p:stCondLst>
                            <p:childTnLst>
                              <p:par>
                                <p:cTn fill="hold" id="17" nodeType="afterEffect" presetClass="entr" presetID="22" presetSubtype="8">
                                  <p:stCondLst>
                                    <p:cond delay="0"/>
                                  </p:stCondLst>
                                  <p:childTnLst>
                                    <p:set>
                                      <p:cBhvr>
                                        <p:cTn dur="1" fill="hold" id="18">
                                          <p:stCondLst>
                                            <p:cond delay="0"/>
                                          </p:stCondLst>
                                        </p:cTn>
                                        <p:tgtEl>
                                          <p:spTgt spid="35"/>
                                        </p:tgtEl>
                                        <p:attrNameLst>
                                          <p:attrName>style.visibility</p:attrName>
                                        </p:attrNameLst>
                                      </p:cBhvr>
                                      <p:to>
                                        <p:strVal val="visible"/>
                                      </p:to>
                                    </p:set>
                                    <p:animEffect filter="wipe(left)" transition="in">
                                      <p:cBhvr>
                                        <p:cTn dur="500" id="19"/>
                                        <p:tgtEl>
                                          <p:spTgt spid="35"/>
                                        </p:tgtEl>
                                      </p:cBhvr>
                                    </p:animEffect>
                                  </p:childTnLst>
                                </p:cTn>
                              </p:par>
                            </p:childTnLst>
                          </p:cTn>
                        </p:par>
                        <p:par>
                          <p:cTn fill="hold" id="20" nodeType="afterGroup">
                            <p:stCondLst>
                              <p:cond delay="2250"/>
                            </p:stCondLst>
                            <p:childTnLst>
                              <p:par>
                                <p:cTn fill="hold" id="21" nodeType="afterEffect" presetClass="entr" presetID="22" presetSubtype="2">
                                  <p:stCondLst>
                                    <p:cond delay="0"/>
                                  </p:stCondLst>
                                  <p:childTnLst>
                                    <p:set>
                                      <p:cBhvr>
                                        <p:cTn dur="1" fill="hold" id="22">
                                          <p:stCondLst>
                                            <p:cond delay="0"/>
                                          </p:stCondLst>
                                        </p:cTn>
                                        <p:tgtEl>
                                          <p:spTgt spid="36"/>
                                        </p:tgtEl>
                                        <p:attrNameLst>
                                          <p:attrName>style.visibility</p:attrName>
                                        </p:attrNameLst>
                                      </p:cBhvr>
                                      <p:to>
                                        <p:strVal val="visible"/>
                                      </p:to>
                                    </p:set>
                                    <p:animEffect filter="wipe(right)" transition="in">
                                      <p:cBhvr>
                                        <p:cTn dur="500" id="23"/>
                                        <p:tgtEl>
                                          <p:spTgt spid="36"/>
                                        </p:tgtEl>
                                      </p:cBhvr>
                                    </p:animEffect>
                                  </p:childTnLst>
                                </p:cTn>
                              </p:par>
                            </p:childTnLst>
                          </p:cTn>
                        </p:par>
                        <p:par>
                          <p:cTn fill="hold" id="24" nodeType="afterGroup">
                            <p:stCondLst>
                              <p:cond delay="2750"/>
                            </p:stCondLst>
                            <p:childTnLst>
                              <p:par>
                                <p:cTn fill="hold" grpId="0" id="25" nodeType="afterEffect" presetClass="entr" presetID="53" presetSubtype="0">
                                  <p:stCondLst>
                                    <p:cond delay="0"/>
                                  </p:stCondLst>
                                  <p:childTnLst>
                                    <p:set>
                                      <p:cBhvr>
                                        <p:cTn dur="1" fill="hold" id="26">
                                          <p:stCondLst>
                                            <p:cond delay="0"/>
                                          </p:stCondLst>
                                        </p:cTn>
                                        <p:tgtEl>
                                          <p:spTgt spid="33"/>
                                        </p:tgtEl>
                                        <p:attrNameLst>
                                          <p:attrName>style.visibility</p:attrName>
                                        </p:attrNameLst>
                                      </p:cBhvr>
                                      <p:to>
                                        <p:strVal val="visible"/>
                                      </p:to>
                                    </p:set>
                                    <p:anim calcmode="lin" valueType="num">
                                      <p:cBhvr>
                                        <p:cTn dur="500" fill="hold" id="27"/>
                                        <p:tgtEl>
                                          <p:spTgt spid="33"/>
                                        </p:tgtEl>
                                        <p:attrNameLst>
                                          <p:attrName>ppt_w</p:attrName>
                                        </p:attrNameLst>
                                      </p:cBhvr>
                                      <p:tavLst>
                                        <p:tav tm="0">
                                          <p:val>
                                            <p:fltVal val="0"/>
                                          </p:val>
                                        </p:tav>
                                        <p:tav tm="100000">
                                          <p:val>
                                            <p:strVal val="#ppt_w"/>
                                          </p:val>
                                        </p:tav>
                                      </p:tavLst>
                                    </p:anim>
                                    <p:anim calcmode="lin" valueType="num">
                                      <p:cBhvr>
                                        <p:cTn dur="500" fill="hold" id="28"/>
                                        <p:tgtEl>
                                          <p:spTgt spid="33"/>
                                        </p:tgtEl>
                                        <p:attrNameLst>
                                          <p:attrName>ppt_h</p:attrName>
                                        </p:attrNameLst>
                                      </p:cBhvr>
                                      <p:tavLst>
                                        <p:tav tm="0">
                                          <p:val>
                                            <p:fltVal val="0"/>
                                          </p:val>
                                        </p:tav>
                                        <p:tav tm="100000">
                                          <p:val>
                                            <p:strVal val="#ppt_h"/>
                                          </p:val>
                                        </p:tav>
                                      </p:tavLst>
                                    </p:anim>
                                    <p:animEffect filter="fade" transition="in">
                                      <p:cBhvr>
                                        <p:cTn dur="500" id="29"/>
                                        <p:tgtEl>
                                          <p:spTgt spid="33"/>
                                        </p:tgtEl>
                                      </p:cBhvr>
                                    </p:animEffect>
                                  </p:childTnLst>
                                </p:cTn>
                              </p:par>
                            </p:childTnLst>
                          </p:cTn>
                        </p:par>
                        <p:par>
                          <p:cTn fill="hold" id="30" nodeType="afterGroup">
                            <p:stCondLst>
                              <p:cond delay="3250"/>
                            </p:stCondLst>
                            <p:childTnLst>
                              <p:par>
                                <p:cTn fill="hold" grpId="0" id="31" nodeType="afterEffect" presetClass="entr" presetID="31" presetSubtype="0">
                                  <p:stCondLst>
                                    <p:cond delay="0"/>
                                  </p:stCondLst>
                                  <p:childTnLst>
                                    <p:set>
                                      <p:cBhvr>
                                        <p:cTn dur="1" fill="hold" id="32">
                                          <p:stCondLst>
                                            <p:cond delay="0"/>
                                          </p:stCondLst>
                                        </p:cTn>
                                        <p:tgtEl>
                                          <p:spTgt spid="34"/>
                                        </p:tgtEl>
                                        <p:attrNameLst>
                                          <p:attrName>style.visibility</p:attrName>
                                        </p:attrNameLst>
                                      </p:cBhvr>
                                      <p:to>
                                        <p:strVal val="visible"/>
                                      </p:to>
                                    </p:set>
                                    <p:anim calcmode="lin" valueType="num">
                                      <p:cBhvr>
                                        <p:cTn dur="750" fill="hold" id="33"/>
                                        <p:tgtEl>
                                          <p:spTgt spid="34"/>
                                        </p:tgtEl>
                                        <p:attrNameLst>
                                          <p:attrName>ppt_w</p:attrName>
                                        </p:attrNameLst>
                                      </p:cBhvr>
                                      <p:tavLst>
                                        <p:tav tm="0">
                                          <p:val>
                                            <p:fltVal val="0"/>
                                          </p:val>
                                        </p:tav>
                                        <p:tav tm="100000">
                                          <p:val>
                                            <p:strVal val="#ppt_w"/>
                                          </p:val>
                                        </p:tav>
                                      </p:tavLst>
                                    </p:anim>
                                    <p:anim calcmode="lin" valueType="num">
                                      <p:cBhvr>
                                        <p:cTn dur="750" fill="hold" id="34"/>
                                        <p:tgtEl>
                                          <p:spTgt spid="34"/>
                                        </p:tgtEl>
                                        <p:attrNameLst>
                                          <p:attrName>ppt_h</p:attrName>
                                        </p:attrNameLst>
                                      </p:cBhvr>
                                      <p:tavLst>
                                        <p:tav tm="0">
                                          <p:val>
                                            <p:fltVal val="0"/>
                                          </p:val>
                                        </p:tav>
                                        <p:tav tm="100000">
                                          <p:val>
                                            <p:strVal val="#ppt_h"/>
                                          </p:val>
                                        </p:tav>
                                      </p:tavLst>
                                    </p:anim>
                                    <p:anim calcmode="lin" valueType="num">
                                      <p:cBhvr>
                                        <p:cTn dur="750" fill="hold" id="35"/>
                                        <p:tgtEl>
                                          <p:spTgt spid="34"/>
                                        </p:tgtEl>
                                        <p:attrNameLst>
                                          <p:attrName>style.rotation</p:attrName>
                                        </p:attrNameLst>
                                      </p:cBhvr>
                                      <p:tavLst>
                                        <p:tav tm="0">
                                          <p:val>
                                            <p:fltVal val="90"/>
                                          </p:val>
                                        </p:tav>
                                        <p:tav tm="100000">
                                          <p:val>
                                            <p:fltVal val="0"/>
                                          </p:val>
                                        </p:tav>
                                      </p:tavLst>
                                    </p:anim>
                                    <p:animEffect filter="fade" transition="in">
                                      <p:cBhvr>
                                        <p:cTn dur="750" id="36"/>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3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4463990" y="442332"/>
              <a:ext cx="3230880" cy="457200"/>
            </a:xfrm>
            <a:prstGeom prst="rect">
              <a:avLst/>
            </a:prstGeom>
            <a:noFill/>
          </p:spPr>
          <p:txBody>
            <a:bodyPr rtlCol="0" wrap="none">
              <a:spAutoFit/>
            </a:bodyPr>
            <a:lstStyle/>
            <a:p>
              <a:r>
                <a:rPr altLang="en-US" lang="zh-CN" sz="2400">
                  <a:solidFill>
                    <a:schemeClr val="bg1">
                      <a:lumMod val="50000"/>
                    </a:schemeClr>
                  </a:solidFill>
                  <a:latin charset="-122" panose="020b0503020204020204" pitchFamily="34" typeface="微软雅黑"/>
                  <a:ea charset="-122" panose="020b0503020204020204" pitchFamily="34" typeface="微软雅黑"/>
                </a:rPr>
                <a:t>点击输入相关文字标题</a:t>
              </a:r>
            </a:p>
          </p:txBody>
        </p:sp>
      </p:grpSp>
      <p:sp>
        <p:nvSpPr>
          <p:cNvPr id="5" name="矩形 4"/>
          <p:cNvSpPr/>
          <p:nvPr/>
        </p:nvSpPr>
        <p:spPr>
          <a:xfrm>
            <a:off x="1024004" y="1978887"/>
            <a:ext cx="7054104" cy="2854325"/>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6" name="矩形 5"/>
          <p:cNvSpPr>
            <a:spLocks noChangeArrowheads="1"/>
          </p:cNvSpPr>
          <p:nvPr/>
        </p:nvSpPr>
        <p:spPr bwMode="auto">
          <a:xfrm>
            <a:off x="1881459" y="3157852"/>
            <a:ext cx="5511032"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z="1400">
                <a:solidFill>
                  <a:schemeClr val="bg1"/>
                </a:solidFill>
              </a:rPr>
              <a:t>此处添加详细文本描述，建议与标题相关并符合整体语言风格，语言描述尽量简洁生动。尽量将每页幻灯片的字数控制在  200字以内此处添加详细文本描述，建议与标题相关并符合整体语言风格，语言描述尽量简洁生动。尽量将每页幻灯片的字数控制在  200字以内</a:t>
            </a:r>
          </a:p>
        </p:txBody>
      </p:sp>
      <p:sp>
        <p:nvSpPr>
          <p:cNvPr id="7" name="矩形 6"/>
          <p:cNvSpPr>
            <a:spLocks noChangeArrowheads="1"/>
          </p:cNvSpPr>
          <p:nvPr/>
        </p:nvSpPr>
        <p:spPr bwMode="auto">
          <a:xfrm>
            <a:off x="1847859" y="2314890"/>
            <a:ext cx="414835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1" hangingPunct="1"/>
            <a:r>
              <a:rPr altLang="zh-CN" lang="en-US" sz="2400">
                <a:solidFill>
                  <a:schemeClr val="bg1"/>
                </a:solidFill>
              </a:rPr>
              <a:t>donec sollicitudin molestie malesuada</a:t>
            </a:r>
          </a:p>
        </p:txBody>
      </p:sp>
      <p:sp>
        <p:nvSpPr>
          <p:cNvPr id="9" name="矩形 9"/>
          <p:cNvSpPr>
            <a:spLocks noChangeArrowheads="1"/>
          </p:cNvSpPr>
          <p:nvPr/>
        </p:nvSpPr>
        <p:spPr bwMode="auto">
          <a:xfrm>
            <a:off x="915988" y="5218113"/>
            <a:ext cx="106013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400">
                <a:solidFill>
                  <a:schemeClr val="tx1">
                    <a:lumMod val="50000"/>
                    <a:lumOff val="50000"/>
                  </a:schemeClr>
                </a:solidFill>
              </a:rPr>
              <a:t>此处添加详细文本描述，建议与风格，语言语言风格，语言描述尽量简洁生动。尽量将每页幻灯片的字数控制在  200字以内此处添加详细文本描述，建议与标题相关并符合将每页幻灯片的字数字以内此处添加详细文本描述，建议与标题相关并符合控制在  200字以内</a:t>
            </a:r>
          </a:p>
        </p:txBody>
      </p:sp>
      <p:sp>
        <p:nvSpPr>
          <p:cNvPr id="10" name="矩形 9"/>
          <p:cNvSpPr>
            <a:spLocks noChangeArrowheads="1"/>
          </p:cNvSpPr>
          <p:nvPr/>
        </p:nvSpPr>
        <p:spPr bwMode="auto">
          <a:xfrm>
            <a:off x="8215656" y="1947769"/>
            <a:ext cx="3132027" cy="2854325"/>
          </a:xfrm>
          <a:prstGeom prst="rect">
            <a:avLst/>
          </a:prstGeom>
          <a:blipFill dpi="0" rotWithShape="1">
            <a:blip r:embed="rId3">
              <a:extLst>
                <a:ext uri="{28A0092B-C50C-407E-A947-70E740481C1C}">
                  <a14:useLocalDpi val="0"/>
                </a:ext>
              </a:extLst>
            </a:blip>
            <a:stretch>
              <a:fillRect/>
            </a:stretch>
          </a:blipFill>
          <a:ln>
            <a:noFill/>
          </a:ln>
          <a:extLst/>
        </p:spPr>
        <p:txBody>
          <a:bodyPr anchor="ctr"/>
          <a:lstStyle/>
          <a:p>
            <a:pPr algn="ctr" eaLnBrk="1" hangingPunct="1">
              <a:buFont typeface="Arial"/>
              <a:buNone/>
            </a:pPr>
            <a:endParaRPr altLang="en-US" lang="zh-CN">
              <a:solidFill>
                <a:srgbClr val="FFFFFF"/>
              </a:solidFill>
              <a:latin typeface="宋体"/>
              <a:sym typeface="宋体"/>
            </a:endParaRPr>
          </a:p>
        </p:txBody>
      </p:sp>
    </p:spTree>
    <p:extLst>
      <p:ext uri="{BB962C8B-B14F-4D97-AF65-F5344CB8AC3E}">
        <p14:creationId val="908787270"/>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6"/>
                                        </p:tgtEl>
                                        <p:attrNameLst>
                                          <p:attrName>style.visibility</p:attrName>
                                        </p:attrNameLst>
                                      </p:cBhvr>
                                      <p:to>
                                        <p:strVal val="visible"/>
                                      </p:to>
                                    </p:set>
                                    <p:animEffect filter="fade" transition="in">
                                      <p:cBhvr>
                                        <p:cTn dur="1000" id="16"/>
                                        <p:tgtEl>
                                          <p:spTgt spid="6"/>
                                        </p:tgtEl>
                                      </p:cBhvr>
                                    </p:animEffect>
                                    <p:anim calcmode="lin" valueType="num">
                                      <p:cBhvr>
                                        <p:cTn dur="1000" fill="hold" id="17"/>
                                        <p:tgtEl>
                                          <p:spTgt spid="6"/>
                                        </p:tgtEl>
                                        <p:attrNameLst>
                                          <p:attrName>ppt_x</p:attrName>
                                        </p:attrNameLst>
                                      </p:cBhvr>
                                      <p:tavLst>
                                        <p:tav tm="0">
                                          <p:val>
                                            <p:strVal val="#ppt_x"/>
                                          </p:val>
                                        </p:tav>
                                        <p:tav tm="100000">
                                          <p:val>
                                            <p:strVal val="#ppt_x"/>
                                          </p:val>
                                        </p:tav>
                                      </p:tavLst>
                                    </p:anim>
                                    <p:anim calcmode="lin" valueType="num">
                                      <p:cBhvr>
                                        <p:cTn dur="1000" fill="hold" id="18"/>
                                        <p:tgtEl>
                                          <p:spTgt spid="6"/>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7"/>
                                        </p:tgtEl>
                                        <p:attrNameLst>
                                          <p:attrName>style.visibility</p:attrName>
                                        </p:attrNameLst>
                                      </p:cBhvr>
                                      <p:to>
                                        <p:strVal val="visible"/>
                                      </p:to>
                                    </p:set>
                                    <p:animEffect filter="fade" transition="in">
                                      <p:cBhvr>
                                        <p:cTn dur="1000" id="21"/>
                                        <p:tgtEl>
                                          <p:spTgt spid="7"/>
                                        </p:tgtEl>
                                      </p:cBhvr>
                                    </p:animEffect>
                                    <p:anim calcmode="lin" valueType="num">
                                      <p:cBhvr>
                                        <p:cTn dur="1000" fill="hold" id="22"/>
                                        <p:tgtEl>
                                          <p:spTgt spid="7"/>
                                        </p:tgtEl>
                                        <p:attrNameLst>
                                          <p:attrName>ppt_x</p:attrName>
                                        </p:attrNameLst>
                                      </p:cBhvr>
                                      <p:tavLst>
                                        <p:tav tm="0">
                                          <p:val>
                                            <p:strVal val="#ppt_x"/>
                                          </p:val>
                                        </p:tav>
                                        <p:tav tm="100000">
                                          <p:val>
                                            <p:strVal val="#ppt_x"/>
                                          </p:val>
                                        </p:tav>
                                      </p:tavLst>
                                    </p:anim>
                                    <p:anim calcmode="lin" valueType="num">
                                      <p:cBhvr>
                                        <p:cTn dur="1000" fill="hold" id="23"/>
                                        <p:tgtEl>
                                          <p:spTgt spid="7"/>
                                        </p:tgtEl>
                                        <p:attrNameLst>
                                          <p:attrName>ppt_y</p:attrName>
                                        </p:attrNameLst>
                                      </p:cBhvr>
                                      <p:tavLst>
                                        <p:tav tm="0">
                                          <p:val>
                                            <p:strVal val="#ppt_y+.1"/>
                                          </p:val>
                                        </p:tav>
                                        <p:tav tm="100000">
                                          <p:val>
                                            <p:strVal val="#ppt_y"/>
                                          </p:val>
                                        </p:tav>
                                      </p:tavLst>
                                    </p:anim>
                                  </p:childTnLst>
                                </p:cTn>
                              </p:par>
                              <p:par>
                                <p:cTn fill="hold" grpId="0" id="24" nodeType="withEffect" presetClass="entr" presetID="42" presetSubtype="0">
                                  <p:stCondLst>
                                    <p:cond delay="0"/>
                                  </p:stCondLst>
                                  <p:childTnLst>
                                    <p:set>
                                      <p:cBhvr>
                                        <p:cTn dur="1" fill="hold" id="25">
                                          <p:stCondLst>
                                            <p:cond delay="0"/>
                                          </p:stCondLst>
                                        </p:cTn>
                                        <p:tgtEl>
                                          <p:spTgt spid="9"/>
                                        </p:tgtEl>
                                        <p:attrNameLst>
                                          <p:attrName>style.visibility</p:attrName>
                                        </p:attrNameLst>
                                      </p:cBhvr>
                                      <p:to>
                                        <p:strVal val="visible"/>
                                      </p:to>
                                    </p:set>
                                    <p:animEffect filter="fade" transition="in">
                                      <p:cBhvr>
                                        <p:cTn dur="1000" id="26"/>
                                        <p:tgtEl>
                                          <p:spTgt spid="9"/>
                                        </p:tgtEl>
                                      </p:cBhvr>
                                    </p:animEffect>
                                    <p:anim calcmode="lin" valueType="num">
                                      <p:cBhvr>
                                        <p:cTn dur="1000" fill="hold" id="27"/>
                                        <p:tgtEl>
                                          <p:spTgt spid="9"/>
                                        </p:tgtEl>
                                        <p:attrNameLst>
                                          <p:attrName>ppt_x</p:attrName>
                                        </p:attrNameLst>
                                      </p:cBhvr>
                                      <p:tavLst>
                                        <p:tav tm="0">
                                          <p:val>
                                            <p:strVal val="#ppt_x"/>
                                          </p:val>
                                        </p:tav>
                                        <p:tav tm="100000">
                                          <p:val>
                                            <p:strVal val="#ppt_x"/>
                                          </p:val>
                                        </p:tav>
                                      </p:tavLst>
                                    </p:anim>
                                    <p:anim calcmode="lin" valueType="num">
                                      <p:cBhvr>
                                        <p:cTn dur="1000" fill="hold" id="28"/>
                                        <p:tgtEl>
                                          <p:spTgt spid="9"/>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1500"/>
                            </p:stCondLst>
                            <p:childTnLst>
                              <p:par>
                                <p:cTn fill="hold" grpId="0" id="30" nodeType="afterEffect" presetClass="entr" presetID="42" presetSubtype="0">
                                  <p:stCondLst>
                                    <p:cond delay="0"/>
                                  </p:stCondLst>
                                  <p:childTnLst>
                                    <p:set>
                                      <p:cBhvr>
                                        <p:cTn dur="1" fill="hold" id="31">
                                          <p:stCondLst>
                                            <p:cond delay="0"/>
                                          </p:stCondLst>
                                        </p:cTn>
                                        <p:tgtEl>
                                          <p:spTgt spid="10"/>
                                        </p:tgtEl>
                                        <p:attrNameLst>
                                          <p:attrName>style.visibility</p:attrName>
                                        </p:attrNameLst>
                                      </p:cBhvr>
                                      <p:to>
                                        <p:strVal val="visible"/>
                                      </p:to>
                                    </p:set>
                                    <p:animEffect filter="fade" transition="in">
                                      <p:cBhvr>
                                        <p:cTn dur="250" id="32"/>
                                        <p:tgtEl>
                                          <p:spTgt spid="10"/>
                                        </p:tgtEl>
                                      </p:cBhvr>
                                    </p:animEffect>
                                    <p:anim calcmode="lin" valueType="num">
                                      <p:cBhvr>
                                        <p:cTn dur="250" fill="hold" id="33"/>
                                        <p:tgtEl>
                                          <p:spTgt spid="10"/>
                                        </p:tgtEl>
                                        <p:attrNameLst>
                                          <p:attrName>ppt_x</p:attrName>
                                        </p:attrNameLst>
                                      </p:cBhvr>
                                      <p:tavLst>
                                        <p:tav tm="0">
                                          <p:val>
                                            <p:strVal val="#ppt_x"/>
                                          </p:val>
                                        </p:tav>
                                        <p:tav tm="100000">
                                          <p:val>
                                            <p:strVal val="#ppt_x"/>
                                          </p:val>
                                        </p:tav>
                                      </p:tavLst>
                                    </p:anim>
                                    <p:anim calcmode="lin" valueType="num">
                                      <p:cBhvr>
                                        <p:cTn dur="250" fill="hold" id="34"/>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9"/>
      <p:bldP grpId="0" spid="1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4463990" y="442332"/>
              <a:ext cx="3230880" cy="457200"/>
            </a:xfrm>
            <a:prstGeom prst="rect">
              <a:avLst/>
            </a:prstGeom>
            <a:noFill/>
          </p:spPr>
          <p:txBody>
            <a:bodyPr rtlCol="0" wrap="none">
              <a:spAutoFit/>
            </a:bodyPr>
            <a:lstStyle/>
            <a:p>
              <a:r>
                <a:rPr altLang="en-US" lang="zh-CN" sz="2400">
                  <a:solidFill>
                    <a:schemeClr val="bg1">
                      <a:lumMod val="50000"/>
                    </a:schemeClr>
                  </a:solidFill>
                  <a:latin charset="-122" panose="020b0503020204020204" pitchFamily="34" typeface="微软雅黑"/>
                  <a:ea charset="-122" panose="020b0503020204020204" pitchFamily="34" typeface="微软雅黑"/>
                </a:rPr>
                <a:t>点击输入相关文字标题</a:t>
              </a:r>
            </a:p>
          </p:txBody>
        </p:sp>
      </p:grpSp>
      <p:sp>
        <p:nvSpPr>
          <p:cNvPr id="7" name="Rectangle 4"/>
          <p:cNvSpPr/>
          <p:nvPr/>
        </p:nvSpPr>
        <p:spPr>
          <a:xfrm>
            <a:off x="698500" y="1562055"/>
            <a:ext cx="3949700" cy="4391158"/>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Rectangle 5"/>
          <p:cNvSpPr/>
          <p:nvPr/>
        </p:nvSpPr>
        <p:spPr>
          <a:xfrm>
            <a:off x="5084188" y="1562055"/>
            <a:ext cx="2385760" cy="56502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lang="en-US">
                <a:solidFill>
                  <a:schemeClr val="bg1"/>
                </a:solidFill>
                <a:latin charset="0" pitchFamily="34" typeface="Open Sans Light"/>
                <a:ea charset="0" pitchFamily="34" typeface="Open Sans Light"/>
                <a:cs charset="0" pitchFamily="34" typeface="Open Sans Light"/>
              </a:rPr>
              <a:t>Determination</a:t>
            </a:r>
          </a:p>
        </p:txBody>
      </p:sp>
      <p:sp>
        <p:nvSpPr>
          <p:cNvPr id="10" name="Rectangle 6"/>
          <p:cNvSpPr/>
          <p:nvPr/>
        </p:nvSpPr>
        <p:spPr>
          <a:xfrm>
            <a:off x="5084188" y="2127075"/>
            <a:ext cx="3528344" cy="56502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lang="en-US">
                <a:solidFill>
                  <a:schemeClr val="bg1"/>
                </a:solidFill>
                <a:latin charset="0" pitchFamily="34" typeface="Open Sans Light"/>
                <a:ea charset="0" pitchFamily="34" typeface="Open Sans Light"/>
                <a:cs charset="0" pitchFamily="34" typeface="Open Sans Light"/>
              </a:rPr>
              <a:t>Competing Competitor</a:t>
            </a:r>
          </a:p>
        </p:txBody>
      </p:sp>
      <p:sp>
        <p:nvSpPr>
          <p:cNvPr id="11" name="Rectangle 8"/>
          <p:cNvSpPr/>
          <p:nvPr/>
        </p:nvSpPr>
        <p:spPr>
          <a:xfrm>
            <a:off x="5080908" y="2698231"/>
            <a:ext cx="3327161" cy="56502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lang="en-US">
                <a:solidFill>
                  <a:schemeClr val="bg1"/>
                </a:solidFill>
                <a:latin charset="0" pitchFamily="34" typeface="Open Sans Light"/>
                <a:ea charset="0" pitchFamily="34" typeface="Open Sans Light"/>
                <a:cs charset="0" pitchFamily="34" typeface="Open Sans Light"/>
              </a:rPr>
              <a:t>Personal Class Action</a:t>
            </a:r>
          </a:p>
        </p:txBody>
      </p:sp>
      <p:sp>
        <p:nvSpPr>
          <p:cNvPr id="12" name="Rectangle 9"/>
          <p:cNvSpPr/>
          <p:nvPr/>
        </p:nvSpPr>
        <p:spPr>
          <a:xfrm>
            <a:off x="5080908" y="3263251"/>
            <a:ext cx="3116138" cy="56502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lang="en-US">
                <a:solidFill>
                  <a:schemeClr val="bg1"/>
                </a:solidFill>
                <a:latin charset="0" pitchFamily="34" typeface="Open Sans Light"/>
                <a:ea charset="0" pitchFamily="34" typeface="Open Sans Light"/>
                <a:cs charset="0" pitchFamily="34" typeface="Open Sans Light"/>
              </a:rPr>
              <a:t>Good Performance</a:t>
            </a:r>
          </a:p>
        </p:txBody>
      </p:sp>
      <p:sp>
        <p:nvSpPr>
          <p:cNvPr id="13" name="Rectangle 10"/>
          <p:cNvSpPr/>
          <p:nvPr/>
        </p:nvSpPr>
        <p:spPr>
          <a:xfrm>
            <a:off x="5084188" y="3826244"/>
            <a:ext cx="3323881" cy="56502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lang="en-US">
                <a:solidFill>
                  <a:schemeClr val="bg1"/>
                </a:solidFill>
                <a:latin charset="0" pitchFamily="34" typeface="Open Sans Light"/>
                <a:ea charset="0" pitchFamily="34" typeface="Open Sans Light"/>
                <a:cs charset="0" pitchFamily="34" typeface="Open Sans Light"/>
              </a:rPr>
              <a:t>Durability and Energy</a:t>
            </a:r>
          </a:p>
        </p:txBody>
      </p:sp>
      <p:sp>
        <p:nvSpPr>
          <p:cNvPr id="14" name="Rectangle 11"/>
          <p:cNvSpPr/>
          <p:nvPr/>
        </p:nvSpPr>
        <p:spPr>
          <a:xfrm>
            <a:off x="5084188" y="4391264"/>
            <a:ext cx="4255443" cy="56502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lang="en-US">
                <a:solidFill>
                  <a:schemeClr val="bg1"/>
                </a:solidFill>
                <a:latin charset="0" pitchFamily="34" typeface="Open Sans Light"/>
                <a:ea charset="0" pitchFamily="34" typeface="Open Sans Light"/>
                <a:cs charset="0" pitchFamily="34" typeface="Open Sans Light"/>
              </a:rPr>
              <a:t>Advanced Level Clash Action</a:t>
            </a:r>
          </a:p>
        </p:txBody>
      </p:sp>
      <p:sp>
        <p:nvSpPr>
          <p:cNvPr id="15" name="Text Box 10"/>
          <p:cNvSpPr txBox="1">
            <a:spLocks noChangeArrowheads="1"/>
          </p:cNvSpPr>
          <p:nvPr/>
        </p:nvSpPr>
        <p:spPr bwMode="auto">
          <a:xfrm>
            <a:off x="5084187" y="5260716"/>
            <a:ext cx="3323881" cy="960120"/>
          </a:xfrm>
          <a:prstGeom prst="rect">
            <a:avLst/>
          </a:prstGeom>
          <a:noFill/>
          <a:ln w="9525">
            <a:noFill/>
            <a:miter lim="800000"/>
          </a:ln>
        </p:spPr>
        <p:txBody>
          <a:bodyPr bIns="22860" lIns="45720" rIns="45720" tIns="22860" wrap="square">
            <a:spAutoFit/>
          </a:bodyPr>
          <a:lstStyle/>
          <a:p>
            <a:pPr defTabSz="1088232"/>
            <a:r>
              <a:rPr b="1" lang="en-US" sz="1200">
                <a:solidFill>
                  <a:schemeClr val="bg1">
                    <a:lumMod val="50000"/>
                  </a:schemeClr>
                </a:solidFill>
                <a:latin charset="0" pitchFamily="34" typeface="Open Sans"/>
                <a:ea charset="0" pitchFamily="34" typeface="Open Sans"/>
                <a:cs charset="0" pitchFamily="34" typeface="Open Sans"/>
              </a:rPr>
              <a:t>Third Party</a:t>
            </a:r>
          </a:p>
          <a:p>
            <a:pPr defTabSz="1088232"/>
            <a:endParaRPr b="1" lang="en-US" sz="1200">
              <a:solidFill>
                <a:schemeClr val="bg1">
                  <a:lumMod val="50000"/>
                </a:schemeClr>
              </a:solidFill>
              <a:latin charset="0" pitchFamily="34" typeface="Open Sans"/>
              <a:ea charset="0" pitchFamily="34" typeface="Open Sans"/>
              <a:cs charset="0" pitchFamily="34" typeface="Open Sans"/>
            </a:endParaRPr>
          </a:p>
          <a:p>
            <a:pPr defTabSz="1088232"/>
            <a:r>
              <a:rPr b="1" lang="en-US" sz="1200">
                <a:solidFill>
                  <a:schemeClr val="bg1">
                    <a:lumMod val="50000"/>
                  </a:schemeClr>
                </a:solidFill>
                <a:latin charset="0" pitchFamily="34" typeface="Open Sans"/>
                <a:ea charset="0" pitchFamily="34" typeface="Open Sans"/>
                <a:cs charset="0" pitchFamily="34" typeface="Open Sans"/>
              </a:rPr>
              <a:t>Nullam eu tempor purus. Nunc a leo magna, sit amet consequat risus. Etiam faucibus tortor. </a:t>
            </a:r>
          </a:p>
        </p:txBody>
      </p:sp>
      <p:sp>
        <p:nvSpPr>
          <p:cNvPr id="16" name="Text Box 10"/>
          <p:cNvSpPr txBox="1">
            <a:spLocks noChangeArrowheads="1"/>
          </p:cNvSpPr>
          <p:nvPr/>
        </p:nvSpPr>
        <p:spPr bwMode="auto">
          <a:xfrm>
            <a:off x="8612532" y="5260716"/>
            <a:ext cx="3323881" cy="960120"/>
          </a:xfrm>
          <a:prstGeom prst="rect">
            <a:avLst/>
          </a:prstGeom>
          <a:noFill/>
          <a:ln w="9525">
            <a:noFill/>
            <a:miter lim="800000"/>
          </a:ln>
        </p:spPr>
        <p:txBody>
          <a:bodyPr bIns="22860" lIns="45720" rIns="45720" tIns="22860" wrap="square">
            <a:spAutoFit/>
          </a:bodyPr>
          <a:lstStyle/>
          <a:p>
            <a:pPr defTabSz="1088232"/>
            <a:r>
              <a:rPr b="1" lang="en-US" sz="1200">
                <a:solidFill>
                  <a:schemeClr val="bg1">
                    <a:lumMod val="50000"/>
                  </a:schemeClr>
                </a:solidFill>
                <a:latin charset="0" pitchFamily="34" typeface="Open Sans"/>
                <a:ea charset="0" pitchFamily="34" typeface="Open Sans"/>
                <a:cs charset="0" pitchFamily="34" typeface="Open Sans"/>
              </a:rPr>
              <a:t>Quite Technology</a:t>
            </a:r>
          </a:p>
          <a:p>
            <a:pPr defTabSz="1088232"/>
            <a:endParaRPr b="1" lang="en-US" sz="1200">
              <a:solidFill>
                <a:schemeClr val="bg1">
                  <a:lumMod val="50000"/>
                </a:schemeClr>
              </a:solidFill>
              <a:latin charset="0" pitchFamily="34" typeface="Open Sans"/>
              <a:ea charset="0" pitchFamily="34" typeface="Open Sans"/>
              <a:cs charset="0" pitchFamily="34" typeface="Open Sans"/>
            </a:endParaRPr>
          </a:p>
          <a:p>
            <a:pPr defTabSz="1088232"/>
            <a:r>
              <a:rPr b="1" lang="en-US" sz="1200">
                <a:solidFill>
                  <a:schemeClr val="bg1">
                    <a:lumMod val="50000"/>
                  </a:schemeClr>
                </a:solidFill>
                <a:latin charset="0" pitchFamily="34" typeface="Open Sans"/>
                <a:ea charset="0" pitchFamily="34" typeface="Open Sans"/>
                <a:cs charset="0" pitchFamily="34" typeface="Open Sans"/>
              </a:rPr>
              <a:t>Nullam eu tempor purus. Nunc a leo magna, sit amet consequat risus. Etiam faucibus tortor. </a:t>
            </a:r>
          </a:p>
        </p:txBody>
      </p:sp>
    </p:spTree>
    <p:extLst>
      <p:ext uri="{BB962C8B-B14F-4D97-AF65-F5344CB8AC3E}">
        <p14:creationId val="2469031608"/>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4463990" y="442332"/>
              <a:ext cx="3230880" cy="457200"/>
            </a:xfrm>
            <a:prstGeom prst="rect">
              <a:avLst/>
            </a:prstGeom>
            <a:noFill/>
          </p:spPr>
          <p:txBody>
            <a:bodyPr rtlCol="0" wrap="none">
              <a:spAutoFit/>
            </a:bodyPr>
            <a:lstStyle/>
            <a:p>
              <a:r>
                <a:rPr altLang="en-US" lang="zh-CN" sz="2400">
                  <a:solidFill>
                    <a:schemeClr val="bg1">
                      <a:lumMod val="50000"/>
                    </a:schemeClr>
                  </a:solidFill>
                  <a:latin charset="-122" panose="020b0503020204020204" pitchFamily="34" typeface="微软雅黑"/>
                  <a:ea charset="-122" panose="020b0503020204020204" pitchFamily="34" typeface="微软雅黑"/>
                </a:rPr>
                <a:t>点击输入相关文字标题</a:t>
              </a:r>
            </a:p>
          </p:txBody>
        </p:sp>
      </p:grpSp>
      <p:grpSp>
        <p:nvGrpSpPr>
          <p:cNvPr id="5" name="组合 4"/>
          <p:cNvGrpSpPr/>
          <p:nvPr/>
        </p:nvGrpSpPr>
        <p:grpSpPr>
          <a:xfrm>
            <a:off x="1128758" y="1760510"/>
            <a:ext cx="10782322" cy="4264642"/>
            <a:chOff x="882015" y="1555587"/>
            <a:chExt cx="7327485" cy="2898179"/>
          </a:xfrm>
        </p:grpSpPr>
        <p:grpSp>
          <p:nvGrpSpPr>
            <p:cNvPr id="6" name="Group 27"/>
            <p:cNvGrpSpPr/>
            <p:nvPr/>
          </p:nvGrpSpPr>
          <p:grpSpPr>
            <a:xfrm>
              <a:off x="947324" y="3610802"/>
              <a:ext cx="1968699" cy="842964"/>
              <a:chExt cx="3307" cy="1416"/>
            </a:xfrm>
          </p:grpSpPr>
          <p:sp>
            <p:nvSpPr>
              <p:cNvPr id="35" name="Rectangle 28"/>
              <p:cNvSpPr/>
              <p:nvPr/>
            </p:nvSpPr>
            <p:spPr bwMode="auto">
              <a:xfrm>
                <a:off x="0" y="392"/>
                <a:ext cx="3307" cy="102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l">
                  <a:lnSpc>
                    <a:spcPct val="125000"/>
                  </a:lnSpc>
                </a:pPr>
                <a:r>
                  <a:rPr lang="en-US" sz="1050">
                    <a:solidFill>
                      <a:schemeClr val="bg1">
                        <a:lumMod val="50000"/>
                      </a:schemeClr>
                    </a:solidFill>
                    <a:latin charset="0" typeface="Lato Light"/>
                    <a:ea charset="0" typeface="ＭＳ Ｐゴシック"/>
                    <a:cs charset="0" typeface="Lato Light"/>
                    <a:sym charset="0" typeface="Lato Light"/>
                  </a:rPr>
                  <a:t>Lorem Ipsum is simply dummy text of the printing and typesetting industry. Lorem Ipsum has been the industry's standard dummy text ever since.</a:t>
                </a:r>
              </a:p>
            </p:txBody>
          </p:sp>
          <p:sp>
            <p:nvSpPr>
              <p:cNvPr id="36" name="Rectangle 29"/>
              <p:cNvSpPr/>
              <p:nvPr/>
            </p:nvSpPr>
            <p:spPr bwMode="auto">
              <a:xfrm>
                <a:off x="0" y="0"/>
                <a:ext cx="2632" cy="44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l">
                  <a:lnSpc>
                    <a:spcPct val="80000"/>
                  </a:lnSpc>
                </a:pPr>
                <a:r>
                  <a:rPr lang="en-US" sz="2000">
                    <a:solidFill>
                      <a:schemeClr val="bg1">
                        <a:lumMod val="50000"/>
                      </a:schemeClr>
                    </a:solidFill>
                    <a:latin charset="0" typeface="Bebas Neue"/>
                    <a:ea charset="0" typeface="ＭＳ Ｐゴシック"/>
                    <a:cs charset="0" typeface="Bebas Neue"/>
                    <a:sym charset="0" typeface="Bebas Neue"/>
                  </a:rPr>
                  <a:t>Smart Phone</a:t>
                </a:r>
              </a:p>
            </p:txBody>
          </p:sp>
        </p:grpSp>
        <p:grpSp>
          <p:nvGrpSpPr>
            <p:cNvPr id="7" name="Group 4"/>
            <p:cNvGrpSpPr/>
            <p:nvPr/>
          </p:nvGrpSpPr>
          <p:grpSpPr>
            <a:xfrm>
              <a:off x="882015" y="1966915"/>
              <a:ext cx="1313649" cy="1313649"/>
              <a:chOff x="882015" y="1966915"/>
              <a:chExt cx="1313649" cy="1313649"/>
            </a:xfrm>
          </p:grpSpPr>
          <p:grpSp>
            <p:nvGrpSpPr>
              <p:cNvPr id="29" name="Group 1"/>
              <p:cNvGrpSpPr/>
              <p:nvPr/>
            </p:nvGrpSpPr>
            <p:grpSpPr>
              <a:xfrm>
                <a:off x="882015" y="1966915"/>
                <a:ext cx="1313649" cy="1313649"/>
                <a:chOff x="882015" y="1966915"/>
                <a:chExt cx="1313649" cy="1313649"/>
              </a:xfrm>
            </p:grpSpPr>
            <p:sp>
              <p:nvSpPr>
                <p:cNvPr id="31" name="Teardrop 104"/>
                <p:cNvSpPr/>
                <p:nvPr/>
              </p:nvSpPr>
              <p:spPr bwMode="auto">
                <a:xfrm rot="8100000">
                  <a:off x="882015" y="1966915"/>
                  <a:ext cx="1313649" cy="1313649"/>
                </a:xfrm>
                <a:prstGeom prst="teardrop">
                  <a:avLst/>
                </a:prstGeom>
                <a:solidFill>
                  <a:schemeClr val="bg1"/>
                </a:solidFill>
                <a:ln algn="ctr" cap="rnd" cmpd="sng" w="28575">
                  <a:noFill/>
                  <a:prstDash val="sysDot"/>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ctr" defTabSz="914400" eaLnBrk="1" fontAlgn="base" hangingPunct="1" indent="0" latinLnBrk="0" marL="0" marR="0" rtl="0">
                    <a:lnSpc>
                      <a:spcPct val="100000"/>
                    </a:lnSpc>
                    <a:spcBef>
                      <a:spcPct val="0"/>
                    </a:spcBef>
                    <a:spcAft>
                      <a:spcPct val="0"/>
                    </a:spcAft>
                    <a:buClrTx/>
                    <a:buSzTx/>
                    <a:buFontTx/>
                    <a:buNone/>
                  </a:pPr>
                  <a:endParaRPr b="0" baseline="0" cap="none" i="0" kumimoji="0" lang="en-US" normalizeH="0" strike="noStrike" sz="5600" u="none">
                    <a:ln>
                      <a:noFill/>
                    </a:ln>
                    <a:solidFill>
                      <a:srgbClr val="000000"/>
                    </a:solidFill>
                    <a:effectLst/>
                    <a:latin charset="0" typeface="Gill Sans"/>
                    <a:ea typeface="ヒラギノ角ゴ ProN W3"/>
                    <a:cs typeface="ヒラギノ角ゴ ProN W3"/>
                    <a:sym charset="0" typeface="Gill Sans"/>
                  </a:endParaRPr>
                </a:p>
              </p:txBody>
            </p:sp>
            <p:grpSp>
              <p:nvGrpSpPr>
                <p:cNvPr id="32" name="Group 40"/>
                <p:cNvGrpSpPr>
                  <a:grpSpLocks noChangeAspect="1"/>
                </p:cNvGrpSpPr>
                <p:nvPr/>
              </p:nvGrpSpPr>
              <p:grpSpPr>
                <a:xfrm>
                  <a:off x="996010" y="2080909"/>
                  <a:ext cx="1085660" cy="1085660"/>
                  <a:chOff x="4173841" y="688802"/>
                  <a:chExt cx="1902056" cy="1902056"/>
                </a:xfrm>
              </p:grpSpPr>
              <p:sp>
                <p:nvSpPr>
                  <p:cNvPr id="33" name="Teardrop 41"/>
                  <p:cNvSpPr/>
                  <p:nvPr/>
                </p:nvSpPr>
                <p:spPr bwMode="auto">
                  <a:xfrm rot="8100000">
                    <a:off x="4252872" y="767833"/>
                    <a:ext cx="1743994" cy="1743994"/>
                  </a:xfrm>
                  <a:prstGeom prst="teardrop">
                    <a:avLst/>
                  </a:prstGeom>
                  <a:solidFill>
                    <a:srgbClr val="D5493A"/>
                  </a:solidFill>
                  <a:ln algn="ctr" cap="flat" cmpd="sng" w="25400">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ctr" defTabSz="914400" eaLnBrk="1" fontAlgn="base" hangingPunct="1" indent="0" latinLnBrk="0" marL="0" marR="0" rtl="0">
                      <a:lnSpc>
                        <a:spcPct val="100000"/>
                      </a:lnSpc>
                      <a:spcBef>
                        <a:spcPct val="0"/>
                      </a:spcBef>
                      <a:spcAft>
                        <a:spcPct val="0"/>
                      </a:spcAft>
                      <a:buClrTx/>
                      <a:buSzTx/>
                      <a:buFontTx/>
                      <a:buNone/>
                    </a:pPr>
                    <a:endParaRPr b="0" baseline="0" cap="none" i="0" kumimoji="0" lang="en-US" normalizeH="0" strike="noStrike" sz="5600" u="none">
                      <a:ln>
                        <a:noFill/>
                      </a:ln>
                      <a:solidFill>
                        <a:srgbClr val="000000"/>
                      </a:solidFill>
                      <a:effectLst/>
                      <a:latin charset="0" typeface="Gill Sans"/>
                      <a:ea typeface="ヒラギノ角ゴ ProN W3"/>
                      <a:cs typeface="ヒラギノ角ゴ ProN W3"/>
                      <a:sym charset="0" typeface="Gill Sans"/>
                    </a:endParaRPr>
                  </a:p>
                </p:txBody>
              </p:sp>
              <p:sp>
                <p:nvSpPr>
                  <p:cNvPr id="34" name="Teardrop 42"/>
                  <p:cNvSpPr/>
                  <p:nvPr/>
                </p:nvSpPr>
                <p:spPr bwMode="auto">
                  <a:xfrm rot="8100000">
                    <a:off x="4173841" y="688802"/>
                    <a:ext cx="1902056" cy="1902056"/>
                  </a:xfrm>
                  <a:prstGeom prst="teardrop">
                    <a:avLst/>
                  </a:prstGeom>
                  <a:noFill/>
                  <a:ln algn="ctr" cap="rnd" cmpd="sng" w="28575">
                    <a:solidFill>
                      <a:schemeClr val="tx1">
                        <a:lumMod val="50000"/>
                        <a:lumOff val="50000"/>
                      </a:schemeClr>
                    </a:solidFill>
                    <a:prstDash val="sysDot"/>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ctr" defTabSz="914400" eaLnBrk="1" fontAlgn="base" hangingPunct="1" indent="0" latinLnBrk="0" marL="0" marR="0" rtl="0">
                      <a:lnSpc>
                        <a:spcPct val="100000"/>
                      </a:lnSpc>
                      <a:spcBef>
                        <a:spcPct val="0"/>
                      </a:spcBef>
                      <a:spcAft>
                        <a:spcPct val="0"/>
                      </a:spcAft>
                      <a:buClrTx/>
                      <a:buSzTx/>
                      <a:buFontTx/>
                      <a:buNone/>
                    </a:pPr>
                    <a:endParaRPr b="0" baseline="0" cap="none" i="0" kumimoji="0" lang="en-US" normalizeH="0" strike="noStrike" sz="5600" u="none">
                      <a:ln>
                        <a:noFill/>
                      </a:ln>
                      <a:solidFill>
                        <a:srgbClr val="000000"/>
                      </a:solidFill>
                      <a:effectLst/>
                      <a:latin charset="0" typeface="Gill Sans"/>
                      <a:ea typeface="ヒラギノ角ゴ ProN W3"/>
                      <a:cs typeface="ヒラギノ角ゴ ProN W3"/>
                      <a:sym charset="0" typeface="Gill Sans"/>
                    </a:endParaRPr>
                  </a:p>
                </p:txBody>
              </p:sp>
            </p:grpSp>
          </p:grpSp>
          <p:sp>
            <p:nvSpPr>
              <p:cNvPr id="30" name="Freeform 6"/>
              <p:cNvSpPr>
                <a:spLocks noEditPoints="1"/>
              </p:cNvSpPr>
              <p:nvPr/>
            </p:nvSpPr>
            <p:spPr bwMode="auto">
              <a:xfrm>
                <a:off x="1357797" y="2349611"/>
                <a:ext cx="347663" cy="582613"/>
              </a:xfrm>
              <a:custGeom>
                <a:gdLst>
                  <a:gd fmla="*/ 141 w 164" name="T0"/>
                  <a:gd fmla="*/ 222 h 275" name="T1"/>
                  <a:gd fmla="*/ 23 w 164" name="T2"/>
                  <a:gd fmla="*/ 222 h 275" name="T3"/>
                  <a:gd fmla="*/ 23 w 164" name="T4"/>
                  <a:gd fmla="*/ 36 h 275" name="T5"/>
                  <a:gd fmla="*/ 141 w 164" name="T6"/>
                  <a:gd fmla="*/ 36 h 275" name="T7"/>
                  <a:gd fmla="*/ 141 w 164" name="T8"/>
                  <a:gd fmla="*/ 222 h 275" name="T9"/>
                  <a:gd fmla="*/ 82 w 164" name="T10"/>
                  <a:gd fmla="*/ 264 h 275" name="T11"/>
                  <a:gd fmla="*/ 62 w 164" name="T12"/>
                  <a:gd fmla="*/ 250 h 275" name="T13"/>
                  <a:gd fmla="*/ 82 w 164" name="T14"/>
                  <a:gd fmla="*/ 236 h 275" name="T15"/>
                  <a:gd fmla="*/ 102 w 164" name="T16"/>
                  <a:gd fmla="*/ 250 h 275" name="T17"/>
                  <a:gd fmla="*/ 82 w 164" name="T18"/>
                  <a:gd fmla="*/ 264 h 275" name="T19"/>
                  <a:gd fmla="*/ 135 w 164" name="T20"/>
                  <a:gd fmla="*/ 0 h 275" name="T21"/>
                  <a:gd fmla="*/ 29 w 164" name="T22"/>
                  <a:gd fmla="*/ 0 h 275" name="T23"/>
                  <a:gd fmla="*/ 0 w 164" name="T24"/>
                  <a:gd fmla="*/ 28 h 275" name="T25"/>
                  <a:gd fmla="*/ 0 w 164" name="T26"/>
                  <a:gd fmla="*/ 247 h 275" name="T27"/>
                  <a:gd fmla="*/ 29 w 164" name="T28"/>
                  <a:gd fmla="*/ 275 h 275" name="T29"/>
                  <a:gd fmla="*/ 135 w 164" name="T30"/>
                  <a:gd fmla="*/ 275 h 275" name="T31"/>
                  <a:gd fmla="*/ 164 w 164" name="T32"/>
                  <a:gd fmla="*/ 247 h 275" name="T33"/>
                  <a:gd fmla="*/ 164 w 164" name="T34"/>
                  <a:gd fmla="*/ 28 h 275" name="T35"/>
                  <a:gd fmla="*/ 135 w 164" name="T36"/>
                  <a:gd fmla="*/ 0 h 27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75" w="164">
                    <a:moveTo>
                      <a:pt x="141" y="222"/>
                    </a:moveTo>
                    <a:cubicBezTo>
                      <a:pt x="23" y="222"/>
                      <a:pt x="23" y="222"/>
                      <a:pt x="23" y="222"/>
                    </a:cubicBezTo>
                    <a:cubicBezTo>
                      <a:pt x="23" y="36"/>
                      <a:pt x="23" y="36"/>
                      <a:pt x="23" y="36"/>
                    </a:cubicBezTo>
                    <a:cubicBezTo>
                      <a:pt x="141" y="36"/>
                      <a:pt x="141" y="36"/>
                      <a:pt x="141" y="36"/>
                    </a:cubicBezTo>
                    <a:cubicBezTo>
                      <a:pt x="141" y="222"/>
                      <a:pt x="141" y="222"/>
                      <a:pt x="141" y="222"/>
                    </a:cubicBezTo>
                    <a:close/>
                    <a:moveTo>
                      <a:pt x="82" y="264"/>
                    </a:moveTo>
                    <a:cubicBezTo>
                      <a:pt x="71" y="264"/>
                      <a:pt x="62" y="258"/>
                      <a:pt x="62" y="250"/>
                    </a:cubicBezTo>
                    <a:cubicBezTo>
                      <a:pt x="62" y="242"/>
                      <a:pt x="71" y="236"/>
                      <a:pt x="82" y="236"/>
                    </a:cubicBezTo>
                    <a:cubicBezTo>
                      <a:pt x="93" y="236"/>
                      <a:pt x="102" y="242"/>
                      <a:pt x="102" y="250"/>
                    </a:cubicBezTo>
                    <a:cubicBezTo>
                      <a:pt x="102" y="258"/>
                      <a:pt x="93" y="264"/>
                      <a:pt x="82" y="264"/>
                    </a:cubicBezTo>
                    <a:close/>
                    <a:moveTo>
                      <a:pt x="135" y="0"/>
                    </a:moveTo>
                    <a:cubicBezTo>
                      <a:pt x="29" y="0"/>
                      <a:pt x="29" y="0"/>
                      <a:pt x="29" y="0"/>
                    </a:cubicBezTo>
                    <a:cubicBezTo>
                      <a:pt x="13" y="0"/>
                      <a:pt x="0" y="12"/>
                      <a:pt x="0" y="28"/>
                    </a:cubicBezTo>
                    <a:cubicBezTo>
                      <a:pt x="0" y="247"/>
                      <a:pt x="0" y="247"/>
                      <a:pt x="0" y="247"/>
                    </a:cubicBezTo>
                    <a:cubicBezTo>
                      <a:pt x="0" y="263"/>
                      <a:pt x="13" y="275"/>
                      <a:pt x="29" y="275"/>
                    </a:cubicBezTo>
                    <a:cubicBezTo>
                      <a:pt x="135" y="275"/>
                      <a:pt x="135" y="275"/>
                      <a:pt x="135" y="275"/>
                    </a:cubicBezTo>
                    <a:cubicBezTo>
                      <a:pt x="151" y="275"/>
                      <a:pt x="164" y="263"/>
                      <a:pt x="164" y="247"/>
                    </a:cubicBezTo>
                    <a:cubicBezTo>
                      <a:pt x="164" y="28"/>
                      <a:pt x="164" y="28"/>
                      <a:pt x="164" y="28"/>
                    </a:cubicBezTo>
                    <a:cubicBezTo>
                      <a:pt x="164" y="12"/>
                      <a:pt x="151" y="0"/>
                      <a:pt x="135"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grpSp>
        <p:grpSp>
          <p:nvGrpSpPr>
            <p:cNvPr id="9" name="Group 10"/>
            <p:cNvGrpSpPr/>
            <p:nvPr/>
          </p:nvGrpSpPr>
          <p:grpSpPr>
            <a:xfrm>
              <a:off x="6066223" y="1966915"/>
              <a:ext cx="1313649" cy="1313649"/>
              <a:chOff x="6066223" y="1966915"/>
              <a:chExt cx="1313649" cy="1313649"/>
            </a:xfrm>
          </p:grpSpPr>
          <p:grpSp>
            <p:nvGrpSpPr>
              <p:cNvPr id="23" name="Group 3"/>
              <p:cNvGrpSpPr/>
              <p:nvPr/>
            </p:nvGrpSpPr>
            <p:grpSpPr>
              <a:xfrm>
                <a:off x="6066223" y="1966915"/>
                <a:ext cx="1313649" cy="1313649"/>
                <a:chOff x="6066223" y="1966915"/>
                <a:chExt cx="1313649" cy="1313649"/>
              </a:xfrm>
            </p:grpSpPr>
            <p:sp>
              <p:nvSpPr>
                <p:cNvPr id="25" name="Teardrop 105"/>
                <p:cNvSpPr/>
                <p:nvPr/>
              </p:nvSpPr>
              <p:spPr bwMode="auto">
                <a:xfrm rot="8100000">
                  <a:off x="6066223" y="1966915"/>
                  <a:ext cx="1313649" cy="1313649"/>
                </a:xfrm>
                <a:prstGeom prst="teardrop">
                  <a:avLst/>
                </a:prstGeom>
                <a:solidFill>
                  <a:schemeClr val="bg1"/>
                </a:solidFill>
                <a:ln algn="ctr" cap="rnd" cmpd="sng" w="28575">
                  <a:noFill/>
                  <a:prstDash val="sysDot"/>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ctr" defTabSz="914400" eaLnBrk="1" fontAlgn="base" hangingPunct="1" indent="0" latinLnBrk="0" marL="0" marR="0" rtl="0">
                    <a:lnSpc>
                      <a:spcPct val="100000"/>
                    </a:lnSpc>
                    <a:spcBef>
                      <a:spcPct val="0"/>
                    </a:spcBef>
                    <a:spcAft>
                      <a:spcPct val="0"/>
                    </a:spcAft>
                    <a:buClrTx/>
                    <a:buSzTx/>
                    <a:buFontTx/>
                    <a:buNone/>
                  </a:pPr>
                  <a:endParaRPr b="0" baseline="0" cap="none" i="0" kumimoji="0" lang="en-US" normalizeH="0" strike="noStrike" sz="5600" u="none">
                    <a:ln>
                      <a:noFill/>
                    </a:ln>
                    <a:solidFill>
                      <a:srgbClr val="000000"/>
                    </a:solidFill>
                    <a:effectLst/>
                    <a:latin charset="0" typeface="Gill Sans"/>
                    <a:ea typeface="ヒラギノ角ゴ ProN W3"/>
                    <a:cs typeface="ヒラギノ角ゴ ProN W3"/>
                    <a:sym charset="0" typeface="Gill Sans"/>
                  </a:endParaRPr>
                </a:p>
              </p:txBody>
            </p:sp>
            <p:grpSp>
              <p:nvGrpSpPr>
                <p:cNvPr id="26" name="Group 46"/>
                <p:cNvGrpSpPr>
                  <a:grpSpLocks noChangeAspect="1"/>
                </p:cNvGrpSpPr>
                <p:nvPr/>
              </p:nvGrpSpPr>
              <p:grpSpPr>
                <a:xfrm>
                  <a:off x="6186568" y="2080909"/>
                  <a:ext cx="1085660" cy="1085660"/>
                  <a:chOff x="4173841" y="688802"/>
                  <a:chExt cx="1902056" cy="1902056"/>
                </a:xfrm>
              </p:grpSpPr>
              <p:sp>
                <p:nvSpPr>
                  <p:cNvPr id="27" name="Teardrop 47"/>
                  <p:cNvSpPr/>
                  <p:nvPr/>
                </p:nvSpPr>
                <p:spPr bwMode="auto">
                  <a:xfrm rot="8100000">
                    <a:off x="4252872" y="767833"/>
                    <a:ext cx="1743994" cy="1743994"/>
                  </a:xfrm>
                  <a:prstGeom prst="teardrop">
                    <a:avLst/>
                  </a:prstGeom>
                  <a:solidFill>
                    <a:srgbClr val="D5493A"/>
                  </a:solidFill>
                  <a:ln algn="ctr" cap="flat" cmpd="sng" w="25400">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ctr" defTabSz="914400" eaLnBrk="1" fontAlgn="base" hangingPunct="1" indent="0" latinLnBrk="0" marL="0" marR="0" rtl="0">
                      <a:lnSpc>
                        <a:spcPct val="100000"/>
                      </a:lnSpc>
                      <a:spcBef>
                        <a:spcPct val="0"/>
                      </a:spcBef>
                      <a:spcAft>
                        <a:spcPct val="0"/>
                      </a:spcAft>
                      <a:buClrTx/>
                      <a:buSzTx/>
                      <a:buFontTx/>
                      <a:buNone/>
                    </a:pPr>
                    <a:endParaRPr b="0" baseline="0" cap="none" i="0" kumimoji="0" lang="en-US" normalizeH="0" strike="noStrike" sz="5600" u="none">
                      <a:ln>
                        <a:noFill/>
                      </a:ln>
                      <a:solidFill>
                        <a:srgbClr val="000000"/>
                      </a:solidFill>
                      <a:effectLst/>
                      <a:latin charset="0" typeface="Gill Sans"/>
                      <a:ea typeface="ヒラギノ角ゴ ProN W3"/>
                      <a:cs typeface="ヒラギノ角ゴ ProN W3"/>
                      <a:sym charset="0" typeface="Gill Sans"/>
                    </a:endParaRPr>
                  </a:p>
                </p:txBody>
              </p:sp>
              <p:sp>
                <p:nvSpPr>
                  <p:cNvPr id="28" name="Teardrop 48"/>
                  <p:cNvSpPr/>
                  <p:nvPr/>
                </p:nvSpPr>
                <p:spPr bwMode="auto">
                  <a:xfrm rot="8100000">
                    <a:off x="4173841" y="688802"/>
                    <a:ext cx="1902056" cy="1902056"/>
                  </a:xfrm>
                  <a:prstGeom prst="teardrop">
                    <a:avLst/>
                  </a:prstGeom>
                  <a:noFill/>
                  <a:ln algn="ctr" cap="rnd" cmpd="sng" w="28575">
                    <a:solidFill>
                      <a:schemeClr val="tx1">
                        <a:lumMod val="50000"/>
                        <a:lumOff val="50000"/>
                      </a:schemeClr>
                    </a:solidFill>
                    <a:prstDash val="sysDot"/>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ctr" defTabSz="914400" eaLnBrk="1" fontAlgn="base" hangingPunct="1" indent="0" latinLnBrk="0" marL="0" marR="0" rtl="0">
                      <a:lnSpc>
                        <a:spcPct val="100000"/>
                      </a:lnSpc>
                      <a:spcBef>
                        <a:spcPct val="0"/>
                      </a:spcBef>
                      <a:spcAft>
                        <a:spcPct val="0"/>
                      </a:spcAft>
                      <a:buClrTx/>
                      <a:buSzTx/>
                      <a:buFontTx/>
                      <a:buNone/>
                    </a:pPr>
                    <a:endParaRPr b="0" baseline="0" cap="none" i="0" kumimoji="0" lang="en-US" normalizeH="0" strike="noStrike" sz="5600" u="none">
                      <a:ln>
                        <a:noFill/>
                      </a:ln>
                      <a:solidFill>
                        <a:srgbClr val="000000"/>
                      </a:solidFill>
                      <a:effectLst/>
                      <a:latin charset="0" typeface="Gill Sans"/>
                      <a:ea typeface="ヒラギノ角ゴ ProN W3"/>
                      <a:cs typeface="ヒラギノ角ゴ ProN W3"/>
                      <a:sym charset="0" typeface="Gill Sans"/>
                    </a:endParaRPr>
                  </a:p>
                </p:txBody>
              </p:sp>
            </p:grpSp>
          </p:grpSp>
          <p:sp>
            <p:nvSpPr>
              <p:cNvPr id="24" name="Freeform 7"/>
              <p:cNvSpPr>
                <a:spLocks noEditPoints="1"/>
              </p:cNvSpPr>
              <p:nvPr/>
            </p:nvSpPr>
            <p:spPr bwMode="auto">
              <a:xfrm>
                <a:off x="6511593" y="2345818"/>
                <a:ext cx="450850" cy="554038"/>
              </a:xfrm>
              <a:custGeom>
                <a:gdLst>
                  <a:gd fmla="*/ 213 w 213" name="T0"/>
                  <a:gd fmla="*/ 232 h 262" name="T1"/>
                  <a:gd fmla="*/ 184 w 213" name="T2"/>
                  <a:gd fmla="*/ 262 h 262" name="T3"/>
                  <a:gd fmla="*/ 29 w 213" name="T4"/>
                  <a:gd fmla="*/ 262 h 262" name="T5"/>
                  <a:gd fmla="*/ 0 w 213" name="T6"/>
                  <a:gd fmla="*/ 232 h 262" name="T7"/>
                  <a:gd fmla="*/ 0 w 213" name="T8"/>
                  <a:gd fmla="*/ 30 h 262" name="T9"/>
                  <a:gd fmla="*/ 29 w 213" name="T10"/>
                  <a:gd fmla="*/ 0 h 262" name="T11"/>
                  <a:gd fmla="*/ 184 w 213" name="T12"/>
                  <a:gd fmla="*/ 0 h 262" name="T13"/>
                  <a:gd fmla="*/ 213 w 213" name="T14"/>
                  <a:gd fmla="*/ 30 h 262" name="T15"/>
                  <a:gd fmla="*/ 213 w 213" name="T16"/>
                  <a:gd fmla="*/ 232 h 262" name="T17"/>
                  <a:gd fmla="*/ 190 w 213" name="T18"/>
                  <a:gd fmla="*/ 30 h 262" name="T19"/>
                  <a:gd fmla="*/ 184 w 213" name="T20"/>
                  <a:gd fmla="*/ 24 h 262" name="T21"/>
                  <a:gd fmla="*/ 29 w 213" name="T22"/>
                  <a:gd fmla="*/ 24 h 262" name="T23"/>
                  <a:gd fmla="*/ 23 w 213" name="T24"/>
                  <a:gd fmla="*/ 30 h 262" name="T25"/>
                  <a:gd fmla="*/ 23 w 213" name="T26"/>
                  <a:gd fmla="*/ 208 h 262" name="T27"/>
                  <a:gd fmla="*/ 29 w 213" name="T28"/>
                  <a:gd fmla="*/ 214 h 262" name="T29"/>
                  <a:gd fmla="*/ 184 w 213" name="T30"/>
                  <a:gd fmla="*/ 214 h 262" name="T31"/>
                  <a:gd fmla="*/ 190 w 213" name="T32"/>
                  <a:gd fmla="*/ 208 h 262" name="T33"/>
                  <a:gd fmla="*/ 190 w 213" name="T34"/>
                  <a:gd fmla="*/ 30 h 262" name="T35"/>
                  <a:gd fmla="*/ 107 w 213" name="T36"/>
                  <a:gd fmla="*/ 226 h 262" name="T37"/>
                  <a:gd fmla="*/ 95 w 213" name="T38"/>
                  <a:gd fmla="*/ 238 h 262" name="T39"/>
                  <a:gd fmla="*/ 107 w 213" name="T40"/>
                  <a:gd fmla="*/ 250 h 262" name="T41"/>
                  <a:gd fmla="*/ 118 w 213" name="T42"/>
                  <a:gd fmla="*/ 238 h 262" name="T43"/>
                  <a:gd fmla="*/ 107 w 213" name="T44"/>
                  <a:gd fmla="*/ 226 h 26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62" w="213">
                    <a:moveTo>
                      <a:pt x="213" y="232"/>
                    </a:moveTo>
                    <a:cubicBezTo>
                      <a:pt x="213" y="248"/>
                      <a:pt x="200" y="262"/>
                      <a:pt x="184" y="262"/>
                    </a:cubicBezTo>
                    <a:cubicBezTo>
                      <a:pt x="29" y="262"/>
                      <a:pt x="29" y="262"/>
                      <a:pt x="29" y="262"/>
                    </a:cubicBezTo>
                    <a:cubicBezTo>
                      <a:pt x="13" y="262"/>
                      <a:pt x="0" y="248"/>
                      <a:pt x="0" y="232"/>
                    </a:cubicBezTo>
                    <a:cubicBezTo>
                      <a:pt x="0" y="30"/>
                      <a:pt x="0" y="30"/>
                      <a:pt x="0" y="30"/>
                    </a:cubicBezTo>
                    <a:cubicBezTo>
                      <a:pt x="0" y="14"/>
                      <a:pt x="13" y="0"/>
                      <a:pt x="29" y="0"/>
                    </a:cubicBezTo>
                    <a:cubicBezTo>
                      <a:pt x="184" y="0"/>
                      <a:pt x="184" y="0"/>
                      <a:pt x="184" y="0"/>
                    </a:cubicBezTo>
                    <a:cubicBezTo>
                      <a:pt x="200" y="0"/>
                      <a:pt x="213" y="14"/>
                      <a:pt x="213" y="30"/>
                    </a:cubicBezTo>
                    <a:lnTo>
                      <a:pt x="213" y="232"/>
                    </a:lnTo>
                    <a:close/>
                    <a:moveTo>
                      <a:pt x="190" y="30"/>
                    </a:moveTo>
                    <a:cubicBezTo>
                      <a:pt x="190" y="27"/>
                      <a:pt x="187" y="24"/>
                      <a:pt x="184" y="24"/>
                    </a:cubicBezTo>
                    <a:cubicBezTo>
                      <a:pt x="29" y="24"/>
                      <a:pt x="29" y="24"/>
                      <a:pt x="29" y="24"/>
                    </a:cubicBezTo>
                    <a:cubicBezTo>
                      <a:pt x="26" y="24"/>
                      <a:pt x="23" y="27"/>
                      <a:pt x="23" y="30"/>
                    </a:cubicBezTo>
                    <a:cubicBezTo>
                      <a:pt x="23" y="208"/>
                      <a:pt x="23" y="208"/>
                      <a:pt x="23" y="208"/>
                    </a:cubicBezTo>
                    <a:cubicBezTo>
                      <a:pt x="23" y="211"/>
                      <a:pt x="26" y="214"/>
                      <a:pt x="29" y="214"/>
                    </a:cubicBezTo>
                    <a:cubicBezTo>
                      <a:pt x="184" y="214"/>
                      <a:pt x="184" y="214"/>
                      <a:pt x="184" y="214"/>
                    </a:cubicBezTo>
                    <a:cubicBezTo>
                      <a:pt x="187" y="214"/>
                      <a:pt x="190" y="211"/>
                      <a:pt x="190" y="208"/>
                    </a:cubicBezTo>
                    <a:lnTo>
                      <a:pt x="190" y="30"/>
                    </a:lnTo>
                    <a:close/>
                    <a:moveTo>
                      <a:pt x="107" y="226"/>
                    </a:moveTo>
                    <a:cubicBezTo>
                      <a:pt x="100" y="226"/>
                      <a:pt x="95" y="231"/>
                      <a:pt x="95" y="238"/>
                    </a:cubicBezTo>
                    <a:cubicBezTo>
                      <a:pt x="95" y="244"/>
                      <a:pt x="100" y="250"/>
                      <a:pt x="107" y="250"/>
                    </a:cubicBezTo>
                    <a:cubicBezTo>
                      <a:pt x="113" y="250"/>
                      <a:pt x="118" y="244"/>
                      <a:pt x="118" y="238"/>
                    </a:cubicBezTo>
                    <a:cubicBezTo>
                      <a:pt x="118" y="231"/>
                      <a:pt x="113" y="226"/>
                      <a:pt x="107" y="22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grpSp>
        <p:grpSp>
          <p:nvGrpSpPr>
            <p:cNvPr id="10" name="Group 5"/>
            <p:cNvGrpSpPr/>
            <p:nvPr/>
          </p:nvGrpSpPr>
          <p:grpSpPr>
            <a:xfrm>
              <a:off x="3721061" y="1555587"/>
              <a:ext cx="1589515" cy="1589515"/>
              <a:chOff x="3721061" y="1555587"/>
              <a:chExt cx="1589515" cy="1589515"/>
            </a:xfrm>
          </p:grpSpPr>
          <p:grpSp>
            <p:nvGrpSpPr>
              <p:cNvPr id="17" name="Group 2"/>
              <p:cNvGrpSpPr/>
              <p:nvPr/>
            </p:nvGrpSpPr>
            <p:grpSpPr>
              <a:xfrm>
                <a:off x="3721061" y="1555587"/>
                <a:ext cx="1589515" cy="1589515"/>
                <a:chOff x="3721061" y="1555587"/>
                <a:chExt cx="1589515" cy="1589515"/>
              </a:xfrm>
            </p:grpSpPr>
            <p:sp>
              <p:nvSpPr>
                <p:cNvPr id="19" name="Teardrop 106"/>
                <p:cNvSpPr/>
                <p:nvPr/>
              </p:nvSpPr>
              <p:spPr bwMode="auto">
                <a:xfrm rot="8100000">
                  <a:off x="3721061" y="1555587"/>
                  <a:ext cx="1589515" cy="1589515"/>
                </a:xfrm>
                <a:prstGeom prst="teardrop">
                  <a:avLst/>
                </a:prstGeom>
                <a:solidFill>
                  <a:schemeClr val="bg1"/>
                </a:solidFill>
                <a:ln algn="ctr" cap="rnd" cmpd="sng" w="28575">
                  <a:noFill/>
                  <a:prstDash val="sysDot"/>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ctr" defTabSz="914400" eaLnBrk="1" fontAlgn="base" hangingPunct="1" indent="0" latinLnBrk="0" marL="0" marR="0" rtl="0">
                    <a:lnSpc>
                      <a:spcPct val="100000"/>
                    </a:lnSpc>
                    <a:spcBef>
                      <a:spcPct val="0"/>
                    </a:spcBef>
                    <a:spcAft>
                      <a:spcPct val="0"/>
                    </a:spcAft>
                    <a:buClrTx/>
                    <a:buSzTx/>
                    <a:buFontTx/>
                    <a:buNone/>
                  </a:pPr>
                  <a:endParaRPr b="0" baseline="0" cap="none" i="0" kumimoji="0" lang="en-US" normalizeH="0" strike="noStrike" sz="5600" u="none">
                    <a:ln>
                      <a:noFill/>
                    </a:ln>
                    <a:solidFill>
                      <a:srgbClr val="000000"/>
                    </a:solidFill>
                    <a:effectLst/>
                    <a:latin charset="0" typeface="Gill Sans"/>
                    <a:ea typeface="ヒラギノ角ゴ ProN W3"/>
                    <a:cs typeface="ヒラギノ角ゴ ProN W3"/>
                    <a:sym charset="0" typeface="Gill Sans"/>
                  </a:endParaRPr>
                </a:p>
              </p:txBody>
            </p:sp>
            <p:grpSp>
              <p:nvGrpSpPr>
                <p:cNvPr id="20" name="Group 34"/>
                <p:cNvGrpSpPr>
                  <a:grpSpLocks noChangeAspect="1"/>
                </p:cNvGrpSpPr>
                <p:nvPr/>
              </p:nvGrpSpPr>
              <p:grpSpPr>
                <a:xfrm>
                  <a:off x="3803435" y="1635090"/>
                  <a:ext cx="1429043" cy="1429043"/>
                  <a:chOff x="4173841" y="688802"/>
                  <a:chExt cx="1902056" cy="1902056"/>
                </a:xfrm>
              </p:grpSpPr>
              <p:sp>
                <p:nvSpPr>
                  <p:cNvPr id="21" name="Teardrop 35"/>
                  <p:cNvSpPr/>
                  <p:nvPr/>
                </p:nvSpPr>
                <p:spPr bwMode="auto">
                  <a:xfrm rot="8100000">
                    <a:off x="4252872" y="767833"/>
                    <a:ext cx="1743994" cy="1743994"/>
                  </a:xfrm>
                  <a:prstGeom prst="teardrop">
                    <a:avLst/>
                  </a:prstGeom>
                  <a:solidFill>
                    <a:srgbClr val="D5493A"/>
                  </a:solidFill>
                  <a:ln algn="ctr" cap="flat" cmpd="sng" w="25400">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ctr" defTabSz="914400" eaLnBrk="1" fontAlgn="base" hangingPunct="1" indent="0" latinLnBrk="0" marL="0" marR="0" rtl="0">
                      <a:lnSpc>
                        <a:spcPct val="100000"/>
                      </a:lnSpc>
                      <a:spcBef>
                        <a:spcPct val="0"/>
                      </a:spcBef>
                      <a:spcAft>
                        <a:spcPct val="0"/>
                      </a:spcAft>
                      <a:buClrTx/>
                      <a:buSzTx/>
                      <a:buFontTx/>
                      <a:buNone/>
                    </a:pPr>
                    <a:endParaRPr b="0" baseline="0" cap="none" i="0" kumimoji="0" lang="en-US" normalizeH="0" strike="noStrike" sz="5600" u="none">
                      <a:ln>
                        <a:noFill/>
                      </a:ln>
                      <a:solidFill>
                        <a:srgbClr val="000000"/>
                      </a:solidFill>
                      <a:effectLst/>
                      <a:latin charset="0" typeface="Gill Sans"/>
                      <a:ea typeface="ヒラギノ角ゴ ProN W3"/>
                      <a:cs typeface="ヒラギノ角ゴ ProN W3"/>
                      <a:sym charset="0" typeface="Gill Sans"/>
                    </a:endParaRPr>
                  </a:p>
                </p:txBody>
              </p:sp>
              <p:sp>
                <p:nvSpPr>
                  <p:cNvPr id="22" name="Teardrop 36"/>
                  <p:cNvSpPr/>
                  <p:nvPr/>
                </p:nvSpPr>
                <p:spPr bwMode="auto">
                  <a:xfrm rot="8100000">
                    <a:off x="4173841" y="688802"/>
                    <a:ext cx="1902056" cy="1902056"/>
                  </a:xfrm>
                  <a:prstGeom prst="teardrop">
                    <a:avLst/>
                  </a:prstGeom>
                  <a:noFill/>
                  <a:ln algn="ctr" cap="rnd" cmpd="sng" w="28575">
                    <a:solidFill>
                      <a:schemeClr val="bg1">
                        <a:lumMod val="50000"/>
                      </a:schemeClr>
                    </a:solidFill>
                    <a:prstDash val="sysDot"/>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ctr" defTabSz="914400" eaLnBrk="1" fontAlgn="base" hangingPunct="1" indent="0" latinLnBrk="0" marL="0" marR="0" rtl="0">
                      <a:lnSpc>
                        <a:spcPct val="100000"/>
                      </a:lnSpc>
                      <a:spcBef>
                        <a:spcPct val="0"/>
                      </a:spcBef>
                      <a:spcAft>
                        <a:spcPct val="0"/>
                      </a:spcAft>
                      <a:buClrTx/>
                      <a:buSzTx/>
                      <a:buFontTx/>
                      <a:buNone/>
                    </a:pPr>
                    <a:endParaRPr b="0" baseline="0" cap="none" i="0" kumimoji="0" lang="en-US" normalizeH="0" strike="noStrike" sz="5600" u="none">
                      <a:ln>
                        <a:noFill/>
                      </a:ln>
                      <a:solidFill>
                        <a:srgbClr val="000000"/>
                      </a:solidFill>
                      <a:effectLst/>
                      <a:latin charset="0" typeface="Gill Sans"/>
                      <a:ea typeface="ヒラギノ角ゴ ProN W3"/>
                      <a:cs typeface="ヒラギノ角ゴ ProN W3"/>
                      <a:sym charset="0" typeface="Gill Sans"/>
                    </a:endParaRPr>
                  </a:p>
                </p:txBody>
              </p:sp>
            </p:grpSp>
          </p:grpSp>
          <p:sp>
            <p:nvSpPr>
              <p:cNvPr id="18" name="Freeform 8"/>
              <p:cNvSpPr>
                <a:spLocks noEditPoints="1"/>
              </p:cNvSpPr>
              <p:nvPr/>
            </p:nvSpPr>
            <p:spPr bwMode="auto">
              <a:xfrm>
                <a:off x="4140924" y="2086575"/>
                <a:ext cx="754063" cy="652463"/>
              </a:xfrm>
              <a:custGeom>
                <a:gdLst>
                  <a:gd fmla="*/ 356 w 356" name="T0"/>
                  <a:gd fmla="*/ 231 h 308" name="T1"/>
                  <a:gd fmla="*/ 326 w 356" name="T2"/>
                  <a:gd fmla="*/ 261 h 308" name="T3"/>
                  <a:gd fmla="*/ 226 w 356" name="T4"/>
                  <a:gd fmla="*/ 261 h 308" name="T5"/>
                  <a:gd fmla="*/ 237 w 356" name="T6"/>
                  <a:gd fmla="*/ 296 h 308" name="T7"/>
                  <a:gd fmla="*/ 226 w 356" name="T8"/>
                  <a:gd fmla="*/ 308 h 308" name="T9"/>
                  <a:gd fmla="*/ 131 w 356" name="T10"/>
                  <a:gd fmla="*/ 308 h 308" name="T11"/>
                  <a:gd fmla="*/ 119 w 356" name="T12"/>
                  <a:gd fmla="*/ 296 h 308" name="T13"/>
                  <a:gd fmla="*/ 131 w 356" name="T14"/>
                  <a:gd fmla="*/ 261 h 308" name="T15"/>
                  <a:gd fmla="*/ 30 w 356" name="T16"/>
                  <a:gd fmla="*/ 261 h 308" name="T17"/>
                  <a:gd fmla="*/ 0 w 356" name="T18"/>
                  <a:gd fmla="*/ 231 h 308" name="T19"/>
                  <a:gd fmla="*/ 0 w 356" name="T20"/>
                  <a:gd fmla="*/ 29 h 308" name="T21"/>
                  <a:gd fmla="*/ 30 w 356" name="T22"/>
                  <a:gd fmla="*/ 0 h 308" name="T23"/>
                  <a:gd fmla="*/ 326 w 356" name="T24"/>
                  <a:gd fmla="*/ 0 h 308" name="T25"/>
                  <a:gd fmla="*/ 356 w 356" name="T26"/>
                  <a:gd fmla="*/ 29 h 308" name="T27"/>
                  <a:gd fmla="*/ 356 w 356" name="T28"/>
                  <a:gd fmla="*/ 231 h 308" name="T29"/>
                  <a:gd fmla="*/ 332 w 356" name="T30"/>
                  <a:gd fmla="*/ 29 h 308" name="T31"/>
                  <a:gd fmla="*/ 326 w 356" name="T32"/>
                  <a:gd fmla="*/ 23 h 308" name="T33"/>
                  <a:gd fmla="*/ 30 w 356" name="T34"/>
                  <a:gd fmla="*/ 23 h 308" name="T35"/>
                  <a:gd fmla="*/ 24 w 356" name="T36"/>
                  <a:gd fmla="*/ 29 h 308" name="T37"/>
                  <a:gd fmla="*/ 24 w 356" name="T38"/>
                  <a:gd fmla="*/ 184 h 308" name="T39"/>
                  <a:gd fmla="*/ 30 w 356" name="T40"/>
                  <a:gd fmla="*/ 190 h 308" name="T41"/>
                  <a:gd fmla="*/ 326 w 356" name="T42"/>
                  <a:gd fmla="*/ 190 h 308" name="T43"/>
                  <a:gd fmla="*/ 332 w 356" name="T44"/>
                  <a:gd fmla="*/ 184 h 308" name="T45"/>
                  <a:gd fmla="*/ 332 w 356" name="T46"/>
                  <a:gd fmla="*/ 29 h 30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08" w="356">
                    <a:moveTo>
                      <a:pt x="356" y="231"/>
                    </a:moveTo>
                    <a:cubicBezTo>
                      <a:pt x="356" y="247"/>
                      <a:pt x="343" y="261"/>
                      <a:pt x="326" y="261"/>
                    </a:cubicBezTo>
                    <a:cubicBezTo>
                      <a:pt x="226" y="261"/>
                      <a:pt x="226" y="261"/>
                      <a:pt x="226" y="261"/>
                    </a:cubicBezTo>
                    <a:cubicBezTo>
                      <a:pt x="226" y="277"/>
                      <a:pt x="237" y="290"/>
                      <a:pt x="237" y="296"/>
                    </a:cubicBezTo>
                    <a:cubicBezTo>
                      <a:pt x="237" y="303"/>
                      <a:pt x="232" y="308"/>
                      <a:pt x="226" y="308"/>
                    </a:cubicBezTo>
                    <a:cubicBezTo>
                      <a:pt x="131" y="308"/>
                      <a:pt x="131" y="308"/>
                      <a:pt x="131" y="308"/>
                    </a:cubicBezTo>
                    <a:cubicBezTo>
                      <a:pt x="124" y="308"/>
                      <a:pt x="119" y="303"/>
                      <a:pt x="119" y="296"/>
                    </a:cubicBezTo>
                    <a:cubicBezTo>
                      <a:pt x="119" y="290"/>
                      <a:pt x="131" y="277"/>
                      <a:pt x="131" y="261"/>
                    </a:cubicBezTo>
                    <a:cubicBezTo>
                      <a:pt x="30" y="261"/>
                      <a:pt x="30" y="261"/>
                      <a:pt x="30" y="261"/>
                    </a:cubicBezTo>
                    <a:cubicBezTo>
                      <a:pt x="13" y="261"/>
                      <a:pt x="0" y="247"/>
                      <a:pt x="0" y="231"/>
                    </a:cubicBezTo>
                    <a:cubicBezTo>
                      <a:pt x="0" y="29"/>
                      <a:pt x="0" y="29"/>
                      <a:pt x="0" y="29"/>
                    </a:cubicBezTo>
                    <a:cubicBezTo>
                      <a:pt x="0" y="13"/>
                      <a:pt x="13" y="0"/>
                      <a:pt x="30" y="0"/>
                    </a:cubicBezTo>
                    <a:cubicBezTo>
                      <a:pt x="326" y="0"/>
                      <a:pt x="326" y="0"/>
                      <a:pt x="326" y="0"/>
                    </a:cubicBezTo>
                    <a:cubicBezTo>
                      <a:pt x="343" y="0"/>
                      <a:pt x="356" y="13"/>
                      <a:pt x="356" y="29"/>
                    </a:cubicBezTo>
                    <a:lnTo>
                      <a:pt x="356" y="231"/>
                    </a:lnTo>
                    <a:close/>
                    <a:moveTo>
                      <a:pt x="332" y="29"/>
                    </a:moveTo>
                    <a:cubicBezTo>
                      <a:pt x="332" y="26"/>
                      <a:pt x="330" y="23"/>
                      <a:pt x="326" y="23"/>
                    </a:cubicBezTo>
                    <a:cubicBezTo>
                      <a:pt x="30" y="23"/>
                      <a:pt x="30" y="23"/>
                      <a:pt x="30" y="23"/>
                    </a:cubicBezTo>
                    <a:cubicBezTo>
                      <a:pt x="26" y="23"/>
                      <a:pt x="24" y="26"/>
                      <a:pt x="24" y="29"/>
                    </a:cubicBezTo>
                    <a:cubicBezTo>
                      <a:pt x="24" y="184"/>
                      <a:pt x="24" y="184"/>
                      <a:pt x="24" y="184"/>
                    </a:cubicBezTo>
                    <a:cubicBezTo>
                      <a:pt x="24" y="187"/>
                      <a:pt x="26" y="190"/>
                      <a:pt x="30" y="190"/>
                    </a:cubicBezTo>
                    <a:cubicBezTo>
                      <a:pt x="326" y="190"/>
                      <a:pt x="326" y="190"/>
                      <a:pt x="326" y="190"/>
                    </a:cubicBezTo>
                    <a:cubicBezTo>
                      <a:pt x="330" y="190"/>
                      <a:pt x="332" y="187"/>
                      <a:pt x="332" y="184"/>
                    </a:cubicBezTo>
                    <a:lnTo>
                      <a:pt x="332" y="2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grpSp>
        <p:grpSp>
          <p:nvGrpSpPr>
            <p:cNvPr id="11" name="Group 27"/>
            <p:cNvGrpSpPr/>
            <p:nvPr/>
          </p:nvGrpSpPr>
          <p:grpSpPr>
            <a:xfrm>
              <a:off x="3594063" y="3610802"/>
              <a:ext cx="1968699" cy="842964"/>
              <a:chExt cx="3307" cy="1416"/>
            </a:xfrm>
          </p:grpSpPr>
          <p:sp>
            <p:nvSpPr>
              <p:cNvPr id="15" name="Rectangle 28"/>
              <p:cNvSpPr/>
              <p:nvPr/>
            </p:nvSpPr>
            <p:spPr bwMode="auto">
              <a:xfrm>
                <a:off x="0" y="392"/>
                <a:ext cx="3307" cy="102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l">
                  <a:lnSpc>
                    <a:spcPct val="125000"/>
                  </a:lnSpc>
                </a:pPr>
                <a:r>
                  <a:rPr lang="en-US" sz="1050">
                    <a:solidFill>
                      <a:schemeClr val="bg1">
                        <a:lumMod val="50000"/>
                      </a:schemeClr>
                    </a:solidFill>
                    <a:latin charset="0" typeface="Lato Light"/>
                    <a:ea charset="0" typeface="ＭＳ Ｐゴシック"/>
                    <a:cs charset="0" typeface="Lato Light"/>
                    <a:sym charset="0" typeface="Lato Light"/>
                  </a:rPr>
                  <a:t>Lorem Ipsum is simply dummy text of the printing and typesetting industry. Lorem Ipsum has been the industry's standard dummy text ever since.</a:t>
                </a:r>
              </a:p>
            </p:txBody>
          </p:sp>
          <p:sp>
            <p:nvSpPr>
              <p:cNvPr id="16" name="Rectangle 29"/>
              <p:cNvSpPr/>
              <p:nvPr/>
            </p:nvSpPr>
            <p:spPr bwMode="auto">
              <a:xfrm>
                <a:off x="0" y="0"/>
                <a:ext cx="2632" cy="44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l">
                  <a:lnSpc>
                    <a:spcPct val="80000"/>
                  </a:lnSpc>
                </a:pPr>
                <a:r>
                  <a:rPr lang="en-US" sz="2000">
                    <a:solidFill>
                      <a:schemeClr val="bg1">
                        <a:lumMod val="50000"/>
                      </a:schemeClr>
                    </a:solidFill>
                    <a:latin charset="0" typeface="Bebas Neue"/>
                    <a:ea charset="0" typeface="ＭＳ Ｐゴシック"/>
                    <a:cs charset="0" typeface="Bebas Neue"/>
                    <a:sym charset="0" typeface="Bebas Neue"/>
                  </a:rPr>
                  <a:t>Personal Computer</a:t>
                </a:r>
              </a:p>
            </p:txBody>
          </p:sp>
        </p:grpSp>
        <p:grpSp>
          <p:nvGrpSpPr>
            <p:cNvPr id="12" name="Group 27"/>
            <p:cNvGrpSpPr/>
            <p:nvPr/>
          </p:nvGrpSpPr>
          <p:grpSpPr>
            <a:xfrm>
              <a:off x="6240801" y="3610802"/>
              <a:ext cx="1968699" cy="842964"/>
              <a:chExt cx="3307" cy="1416"/>
            </a:xfrm>
          </p:grpSpPr>
          <p:sp>
            <p:nvSpPr>
              <p:cNvPr id="13" name="Rectangle 28"/>
              <p:cNvSpPr/>
              <p:nvPr/>
            </p:nvSpPr>
            <p:spPr bwMode="auto">
              <a:xfrm>
                <a:off x="0" y="392"/>
                <a:ext cx="3307" cy="102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l">
                  <a:lnSpc>
                    <a:spcPct val="125000"/>
                  </a:lnSpc>
                </a:pPr>
                <a:r>
                  <a:rPr lang="en-US" sz="1050">
                    <a:solidFill>
                      <a:schemeClr val="bg1">
                        <a:lumMod val="50000"/>
                      </a:schemeClr>
                    </a:solidFill>
                    <a:latin charset="0" typeface="Lato Light"/>
                    <a:ea charset="0" typeface="ＭＳ Ｐゴシック"/>
                    <a:cs charset="0" typeface="Lato Light"/>
                    <a:sym charset="0" typeface="Lato Light"/>
                  </a:rPr>
                  <a:t>Lorem Ipsum is simply dummy text of the printing and typesetting industry. Lorem Ipsum has been the industry's standard dummy text ever since.</a:t>
                </a:r>
              </a:p>
            </p:txBody>
          </p:sp>
          <p:sp>
            <p:nvSpPr>
              <p:cNvPr id="14" name="Rectangle 29"/>
              <p:cNvSpPr/>
              <p:nvPr/>
            </p:nvSpPr>
            <p:spPr bwMode="auto">
              <a:xfrm>
                <a:off x="0" y="0"/>
                <a:ext cx="2632" cy="44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l">
                  <a:lnSpc>
                    <a:spcPct val="80000"/>
                  </a:lnSpc>
                </a:pPr>
                <a:r>
                  <a:rPr lang="en-US" sz="2000">
                    <a:solidFill>
                      <a:schemeClr val="bg1">
                        <a:lumMod val="50000"/>
                      </a:schemeClr>
                    </a:solidFill>
                    <a:latin charset="0" typeface="Bebas Neue"/>
                    <a:ea charset="0" typeface="ＭＳ Ｐゴシック"/>
                    <a:cs charset="0" typeface="Bebas Neue"/>
                    <a:sym charset="0" typeface="Bebas Neue"/>
                  </a:rPr>
                  <a:t>Tablet PC</a:t>
                </a:r>
              </a:p>
            </p:txBody>
          </p:sp>
        </p:grpSp>
      </p:grpSp>
    </p:spTree>
    <p:extLst>
      <p:ext uri="{BB962C8B-B14F-4D97-AF65-F5344CB8AC3E}">
        <p14:creationId val="3878461510"/>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7894253" y="4165060"/>
            <a:ext cx="3359080" cy="1978361"/>
          </a:xfrm>
          <a:prstGeom prst="rect">
            <a:avLst/>
          </a:prstGeom>
          <a:blipFill dpi="0" rotWithShape="1">
            <a:blip r:embed="rId3">
              <a:extLst>
                <a:ext uri="{28A0092B-C50C-407E-A947-70E740481C1C}">
                  <a14:useLocalDpi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bIns="45719" lIns="91438" rIns="91438" rtlCol="0" tIns="45719"/>
          <a:lstStyle/>
          <a:p>
            <a:pPr algn="ctr"/>
            <a:endParaRPr altLang="en-US" kumimoji="1" lang="zh-CN">
              <a:solidFill>
                <a:prstClr val="white"/>
              </a:solidFill>
              <a:latin typeface="Calibri"/>
              <a:ea charset="-122" typeface="宋体"/>
            </a:endParaRPr>
          </a:p>
        </p:txBody>
      </p:sp>
      <p:sp>
        <p:nvSpPr>
          <p:cNvPr id="12" name="矩形 11"/>
          <p:cNvSpPr/>
          <p:nvPr/>
        </p:nvSpPr>
        <p:spPr>
          <a:xfrm>
            <a:off x="1038536" y="4152361"/>
            <a:ext cx="3359080" cy="1978361"/>
          </a:xfrm>
          <a:prstGeom prst="rect">
            <a:avLst/>
          </a:prstGeom>
          <a:blipFill dpi="0" rotWithShape="1">
            <a:blip r:embed="rId4">
              <a:extLst>
                <a:ext uri="{28A0092B-C50C-407E-A947-70E740481C1C}">
                  <a14:useLocalDpi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bIns="45719" lIns="91438" rIns="91438" rtlCol="0" tIns="45719"/>
          <a:lstStyle/>
          <a:p>
            <a:pPr algn="ctr"/>
            <a:endParaRPr altLang="en-US" kumimoji="1" lang="zh-CN">
              <a:solidFill>
                <a:prstClr val="white"/>
              </a:solidFill>
              <a:latin typeface="Calibri"/>
              <a:ea charset="-122" typeface="宋体"/>
            </a:endParaRPr>
          </a:p>
        </p:txBody>
      </p:sp>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4463990" y="442332"/>
              <a:ext cx="3230880" cy="457200"/>
            </a:xfrm>
            <a:prstGeom prst="rect">
              <a:avLst/>
            </a:prstGeom>
            <a:noFill/>
          </p:spPr>
          <p:txBody>
            <a:bodyPr rtlCol="0" wrap="none">
              <a:spAutoFit/>
            </a:bodyPr>
            <a:lstStyle/>
            <a:p>
              <a:r>
                <a:rPr altLang="en-US" lang="zh-CN" sz="2400">
                  <a:solidFill>
                    <a:schemeClr val="bg1">
                      <a:lumMod val="50000"/>
                    </a:schemeClr>
                  </a:solidFill>
                  <a:latin charset="-122" panose="020b0503020204020204" pitchFamily="34" typeface="微软雅黑"/>
                  <a:ea charset="-122" panose="020b0503020204020204" pitchFamily="34" typeface="微软雅黑"/>
                </a:rPr>
                <a:t>点击输入相关文字标题</a:t>
              </a:r>
            </a:p>
          </p:txBody>
        </p:sp>
      </p:grpSp>
      <p:grpSp>
        <p:nvGrpSpPr>
          <p:cNvPr id="3" name="组合 2"/>
          <p:cNvGrpSpPr/>
          <p:nvPr/>
        </p:nvGrpSpPr>
        <p:grpSpPr>
          <a:xfrm flipV="1">
            <a:off x="1038535" y="2076182"/>
            <a:ext cx="10207704" cy="4054543"/>
            <a:chOff x="1038535" y="2076182"/>
            <a:chExt cx="10207704" cy="4054543"/>
          </a:xfrm>
        </p:grpSpPr>
        <p:sp>
          <p:nvSpPr>
            <p:cNvPr id="7" name="矩形 6"/>
            <p:cNvSpPr/>
            <p:nvPr/>
          </p:nvSpPr>
          <p:spPr>
            <a:xfrm flipV="1">
              <a:off x="4451636" y="2076182"/>
              <a:ext cx="3370291" cy="1978362"/>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lang="zh-CN" sz="1400"/>
                <a:t>此处添加详细文本描述，建议与标题相关并符合整体语言风格，语言描述尽量简洁生动。尽量将每页幻灯片的字数控制在  200字以内</a:t>
              </a:r>
            </a:p>
          </p:txBody>
        </p:sp>
        <p:sp>
          <p:nvSpPr>
            <p:cNvPr id="9" name="圆角矩形 7"/>
            <p:cNvSpPr/>
            <p:nvPr/>
          </p:nvSpPr>
          <p:spPr>
            <a:xfrm>
              <a:off x="1038535" y="4152363"/>
              <a:ext cx="6783392" cy="1978362"/>
            </a:xfrm>
            <a:prstGeom prst="roundRect">
              <a:avLst>
                <a:gd fmla="val 0" name="adj"/>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66693" lIns="133384" rIns="133384" rtlCol="0" tIns="66693"/>
            <a:lstStyle/>
            <a:p>
              <a:pPr algn="ctr"/>
              <a:endParaRPr altLang="en-US" lang="zh-CN"/>
            </a:p>
          </p:txBody>
        </p:sp>
        <p:sp>
          <p:nvSpPr>
            <p:cNvPr id="10" name="TextBox 8"/>
            <p:cNvSpPr txBox="1"/>
            <p:nvPr/>
          </p:nvSpPr>
          <p:spPr>
            <a:xfrm flipV="1">
              <a:off x="1343450" y="4346097"/>
              <a:ext cx="6216372" cy="1463040"/>
            </a:xfrm>
            <a:prstGeom prst="rect">
              <a:avLst/>
            </a:prstGeom>
            <a:noFill/>
          </p:spPr>
          <p:txBody>
            <a:bodyPr bIns="0" lIns="0" rIns="0" rtlCol="0" tIns="0" wrap="square">
              <a:spAutoFit/>
            </a:bodyPr>
            <a:lstStyle/>
            <a:p>
              <a:pPr algn="just">
                <a:lnSpc>
                  <a:spcPct val="120000"/>
                </a:lnSpc>
              </a:pPr>
              <a:r>
                <a:rPr altLang="en-US" lang="zh-CN" sz="1600">
                  <a:solidFill>
                    <a:schemeClr val="bg1">
                      <a:lumMod val="50000"/>
                    </a:schemeClr>
                  </a:solidFill>
                  <a:latin charset="-122" panose="020b0503020204020204" pitchFamily="34" typeface="微软雅黑"/>
                  <a:ea charset="-122" panose="020b0503020204020204" pitchFamily="34" typeface="微软雅黑"/>
                </a:rPr>
                <a:t>写内容……点击输入本栏的具体文字，简明扼要的说明分项内容，此为概念图解，请根据您的具体内容酌情修改。写内容……点击输入本栏的具体文字，简明扼要的说明分项内容，此为概念图解，请根据您的具体内容酌情修改。写内容……点击输入本栏的具体文字，简明扼要的说明分项内容，此为概念图解，请根据您的具体内容酌情修改。</a:t>
              </a:r>
            </a:p>
          </p:txBody>
        </p:sp>
        <p:sp>
          <p:nvSpPr>
            <p:cNvPr id="11" name="矩形 10"/>
            <p:cNvSpPr/>
            <p:nvPr/>
          </p:nvSpPr>
          <p:spPr>
            <a:xfrm flipV="1">
              <a:off x="7875948" y="4152363"/>
              <a:ext cx="3370291" cy="1978362"/>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lang="zh-CN" sz="1400"/>
                <a:t>此处添加详细文本描述，建议与标题相关并符合整体语言风格，语言描述尽量简洁生动。尽量将每页幻灯片的字数控制在  200字以内</a:t>
              </a:r>
            </a:p>
          </p:txBody>
        </p:sp>
      </p:grpSp>
    </p:spTree>
    <p:extLst>
      <p:ext uri="{BB962C8B-B14F-4D97-AF65-F5344CB8AC3E}">
        <p14:creationId val="2516543580"/>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250" fill="hold" id="11"/>
                                        <p:tgtEl>
                                          <p:spTgt spid="12"/>
                                        </p:tgtEl>
                                        <p:attrNameLst>
                                          <p:attrName>ppt_x</p:attrName>
                                        </p:attrNameLst>
                                      </p:cBhvr>
                                      <p:tavLst>
                                        <p:tav tm="0">
                                          <p:val>
                                            <p:strVal val="#ppt_x"/>
                                          </p:val>
                                        </p:tav>
                                        <p:tav tm="100000">
                                          <p:val>
                                            <p:strVal val="#ppt_x"/>
                                          </p:val>
                                        </p:tav>
                                      </p:tavLst>
                                    </p:anim>
                                    <p:anim calcmode="lin" valueType="num">
                                      <p:cBhvr additive="base">
                                        <p:cTn dur="250" fill="hold" id="12"/>
                                        <p:tgtEl>
                                          <p:spTgt spid="12"/>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750"/>
                            </p:stCondLst>
                            <p:childTnLst>
                              <p:par>
                                <p:cTn fill="hold" grpId="0" id="14" nodeType="afterEffect" presetClass="entr" presetID="2" presetSubtype="4">
                                  <p:stCondLst>
                                    <p:cond delay="0"/>
                                  </p:stCondLst>
                                  <p:childTnLst>
                                    <p:set>
                                      <p:cBhvr>
                                        <p:cTn dur="1" fill="hold" id="15">
                                          <p:stCondLst>
                                            <p:cond delay="0"/>
                                          </p:stCondLst>
                                        </p:cTn>
                                        <p:tgtEl>
                                          <p:spTgt spid="13"/>
                                        </p:tgtEl>
                                        <p:attrNameLst>
                                          <p:attrName>style.visibility</p:attrName>
                                        </p:attrNameLst>
                                      </p:cBhvr>
                                      <p:to>
                                        <p:strVal val="visible"/>
                                      </p:to>
                                    </p:set>
                                    <p:anim calcmode="lin" valueType="num">
                                      <p:cBhvr additive="base">
                                        <p:cTn dur="250" fill="hold" id="16"/>
                                        <p:tgtEl>
                                          <p:spTgt spid="13"/>
                                        </p:tgtEl>
                                        <p:attrNameLst>
                                          <p:attrName>ppt_x</p:attrName>
                                        </p:attrNameLst>
                                      </p:cBhvr>
                                      <p:tavLst>
                                        <p:tav tm="0">
                                          <p:val>
                                            <p:strVal val="#ppt_x"/>
                                          </p:val>
                                        </p:tav>
                                        <p:tav tm="100000">
                                          <p:val>
                                            <p:strVal val="#ppt_x"/>
                                          </p:val>
                                        </p:tav>
                                      </p:tavLst>
                                    </p:anim>
                                    <p:anim calcmode="lin" valueType="num">
                                      <p:cBhvr additive="base">
                                        <p:cTn dur="250" fill="hold" id="17"/>
                                        <p:tgtEl>
                                          <p:spTgt spid="13"/>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000"/>
                            </p:stCondLst>
                            <p:childTnLst>
                              <p:par>
                                <p:cTn fill="hold" id="19" nodeType="afterEffect" presetClass="entr" presetID="42" presetSubtype="0">
                                  <p:stCondLst>
                                    <p:cond delay="0"/>
                                  </p:stCondLst>
                                  <p:childTnLst>
                                    <p:set>
                                      <p:cBhvr>
                                        <p:cTn dur="1" fill="hold" id="20">
                                          <p:stCondLst>
                                            <p:cond delay="0"/>
                                          </p:stCondLst>
                                        </p:cTn>
                                        <p:tgtEl>
                                          <p:spTgt spid="3"/>
                                        </p:tgtEl>
                                        <p:attrNameLst>
                                          <p:attrName>style.visibility</p:attrName>
                                        </p:attrNameLst>
                                      </p:cBhvr>
                                      <p:to>
                                        <p:strVal val="visible"/>
                                      </p:to>
                                    </p:set>
                                    <p:animEffect filter="fade" transition="in">
                                      <p:cBhvr>
                                        <p:cTn dur="1000" id="21"/>
                                        <p:tgtEl>
                                          <p:spTgt spid="3"/>
                                        </p:tgtEl>
                                      </p:cBhvr>
                                    </p:animEffect>
                                    <p:anim calcmode="lin" valueType="num">
                                      <p:cBhvr>
                                        <p:cTn dur="1000" fill="hold" id="22"/>
                                        <p:tgtEl>
                                          <p:spTgt spid="3"/>
                                        </p:tgtEl>
                                        <p:attrNameLst>
                                          <p:attrName>ppt_x</p:attrName>
                                        </p:attrNameLst>
                                      </p:cBhvr>
                                      <p:tavLst>
                                        <p:tav tm="0">
                                          <p:val>
                                            <p:strVal val="#ppt_x"/>
                                          </p:val>
                                        </p:tav>
                                        <p:tav tm="100000">
                                          <p:val>
                                            <p:strVal val="#ppt_x"/>
                                          </p:val>
                                        </p:tav>
                                      </p:tavLst>
                                    </p:anim>
                                    <p:anim calcmode="lin" valueType="num">
                                      <p:cBhvr>
                                        <p:cTn dur="1000" fill="hold" id="23"/>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4463990" y="442332"/>
              <a:ext cx="3230880" cy="457200"/>
            </a:xfrm>
            <a:prstGeom prst="rect">
              <a:avLst/>
            </a:prstGeom>
            <a:noFill/>
          </p:spPr>
          <p:txBody>
            <a:bodyPr rtlCol="0" wrap="none">
              <a:spAutoFit/>
            </a:bodyPr>
            <a:lstStyle/>
            <a:p>
              <a:r>
                <a:rPr altLang="en-US" lang="zh-CN" sz="2400">
                  <a:solidFill>
                    <a:schemeClr val="bg1">
                      <a:lumMod val="50000"/>
                    </a:schemeClr>
                  </a:solidFill>
                  <a:latin charset="-122" panose="020b0503020204020204" pitchFamily="34" typeface="微软雅黑"/>
                  <a:ea charset="-122" panose="020b0503020204020204" pitchFamily="34" typeface="微软雅黑"/>
                </a:rPr>
                <a:t>点击输入相关文字标题</a:t>
              </a:r>
            </a:p>
          </p:txBody>
        </p:sp>
      </p:grpSp>
      <p:sp>
        <p:nvSpPr>
          <p:cNvPr id="5" name="任意多边形 3"/>
          <p:cNvSpPr/>
          <p:nvPr/>
        </p:nvSpPr>
        <p:spPr>
          <a:xfrm>
            <a:off x="3820018" y="2189735"/>
            <a:ext cx="1954087" cy="3819179"/>
          </a:xfrm>
          <a:custGeom>
            <a:gdLst>
              <a:gd fmla="*/ 495242 w 1638688" name="connsiteX0"/>
              <a:gd fmla="*/ 3158802 h 3202290" name="connsiteY0"/>
              <a:gd fmla="*/ 496136 w 1638688" name="connsiteX1"/>
              <a:gd fmla="*/ 3159001 h 3202290" name="connsiteY1"/>
              <a:gd fmla="*/ 496213 w 1638688" name="connsiteX2"/>
              <a:gd fmla="*/ 3159024 h 3202290" name="connsiteY2"/>
              <a:gd fmla="*/ 325316 w 1638688" name="connsiteX3"/>
              <a:gd fmla="*/ 3000745 h 3202290" name="connsiteY3"/>
              <a:gd fmla="*/ 327203 w 1638688" name="connsiteX4"/>
              <a:gd fmla="*/ 3003430 h 3202290" name="connsiteY4"/>
              <a:gd fmla="*/ 327126 w 1638688" name="connsiteX5"/>
              <a:gd fmla="*/ 3003354 h 3202290" name="connsiteY5"/>
              <a:gd fmla="*/ 325316 w 1638688" name="connsiteX6"/>
              <a:gd fmla="*/ 3000745 h 3202290" name="connsiteY6"/>
              <a:gd fmla="*/ 0 w 1638688" name="connsiteX7"/>
              <a:gd fmla="*/ 0 h 3202290" name="connsiteY7"/>
              <a:gd fmla="*/ 1638688 w 1638688" name="connsiteX8"/>
              <a:gd fmla="*/ 0 h 3202290" name="connsiteY8"/>
              <a:gd fmla="*/ 1638688 w 1638688" name="connsiteX9"/>
              <a:gd fmla="*/ 2946769 h 3202290" name="connsiteY9"/>
              <a:gd fmla="*/ 1625270 w 1638688" name="connsiteX10"/>
              <a:gd fmla="*/ 2942296 h 3202290" name="connsiteY10"/>
              <a:gd fmla="*/ 1566334 w 1638688" name="connsiteX11"/>
              <a:gd fmla="*/ 2922651 h 3202290" name="connsiteY11"/>
              <a:gd fmla="*/ 1540934 w 1638688" name="connsiteX12"/>
              <a:gd fmla="*/ 2931118 h 3202290" name="connsiteY12"/>
              <a:gd fmla="*/ 1532467 w 1638688" name="connsiteX13"/>
              <a:gd fmla="*/ 2956518 h 3202290" name="connsiteY13"/>
              <a:gd fmla="*/ 1507067 w 1638688" name="connsiteX14"/>
              <a:gd fmla="*/ 2964984 h 3202290" name="connsiteY14"/>
              <a:gd fmla="*/ 1481667 w 1638688" name="connsiteX15"/>
              <a:gd fmla="*/ 2973451 h 3202290" name="connsiteY15"/>
              <a:gd fmla="*/ 1430867 w 1638688" name="connsiteX16"/>
              <a:gd fmla="*/ 2990384 h 3202290" name="connsiteY16"/>
              <a:gd fmla="*/ 1388534 w 1638688" name="connsiteX17"/>
              <a:gd fmla="*/ 3041184 h 3202290" name="connsiteY17"/>
              <a:gd fmla="*/ 1329267 w 1638688" name="connsiteX18"/>
              <a:gd fmla="*/ 3049651 h 3202290" name="connsiteY18"/>
              <a:gd fmla="*/ 1270000 w 1638688" name="connsiteX19"/>
              <a:gd fmla="*/ 3032718 h 3202290" name="connsiteY19"/>
              <a:gd fmla="*/ 1210734 w 1638688" name="connsiteX20"/>
              <a:gd fmla="*/ 3024251 h 3202290" name="connsiteY20"/>
              <a:gd fmla="*/ 1185334 w 1638688" name="connsiteX21"/>
              <a:gd fmla="*/ 3007318 h 3202290" name="connsiteY21"/>
              <a:gd fmla="*/ 1159934 w 1638688" name="connsiteX22"/>
              <a:gd fmla="*/ 2998851 h 3202290" name="connsiteY22"/>
              <a:gd fmla="*/ 1134534 w 1638688" name="connsiteX23"/>
              <a:gd fmla="*/ 2981918 h 3202290" name="connsiteY23"/>
              <a:gd fmla="*/ 1109134 w 1638688" name="connsiteX24"/>
              <a:gd fmla="*/ 2973451 h 3202290" name="connsiteY24"/>
              <a:gd fmla="*/ 1066800 w 1638688" name="connsiteX25"/>
              <a:gd fmla="*/ 2939584 h 3202290" name="connsiteY25"/>
              <a:gd fmla="*/ 1058334 w 1638688" name="connsiteX26"/>
              <a:gd fmla="*/ 2905718 h 3202290" name="connsiteY26"/>
              <a:gd fmla="*/ 1041400 w 1638688" name="connsiteX27"/>
              <a:gd fmla="*/ 2888784 h 3202290" name="connsiteY27"/>
              <a:gd fmla="*/ 1032934 w 1638688" name="connsiteX28"/>
              <a:gd fmla="*/ 2854918 h 3202290" name="connsiteY28"/>
              <a:gd fmla="*/ 982134 w 1638688" name="connsiteX29"/>
              <a:gd fmla="*/ 2846451 h 3202290" name="connsiteY29"/>
              <a:gd fmla="*/ 956734 w 1638688" name="connsiteX30"/>
              <a:gd fmla="*/ 2854918 h 3202290" name="connsiteY30"/>
              <a:gd fmla="*/ 880534 w 1638688" name="connsiteX31"/>
              <a:gd fmla="*/ 2880318 h 3202290" name="connsiteY31"/>
              <a:gd fmla="*/ 838200 w 1638688" name="connsiteX32"/>
              <a:gd fmla="*/ 2914184 h 3202290" name="connsiteY32"/>
              <a:gd fmla="*/ 821267 w 1638688" name="connsiteX33"/>
              <a:gd fmla="*/ 2939584 h 3202290" name="connsiteY33"/>
              <a:gd fmla="*/ 778934 w 1638688" name="connsiteX34"/>
              <a:gd fmla="*/ 2990384 h 3202290" name="connsiteY34"/>
              <a:gd fmla="*/ 728134 w 1638688" name="connsiteX35"/>
              <a:gd fmla="*/ 3024251 h 3202290" name="connsiteY35"/>
              <a:gd fmla="*/ 677334 w 1638688" name="connsiteX36"/>
              <a:gd fmla="*/ 3049651 h 3202290" name="connsiteY36"/>
              <a:gd fmla="*/ 635000 w 1638688" name="connsiteX37"/>
              <a:gd fmla="*/ 3100451 h 3202290" name="connsiteY37"/>
              <a:gd fmla="*/ 626534 w 1638688" name="connsiteX38"/>
              <a:gd fmla="*/ 3142784 h 3202290" name="connsiteY38"/>
              <a:gd fmla="*/ 609600 w 1638688" name="connsiteX39"/>
              <a:gd fmla="*/ 3168184 h 3202290" name="connsiteY39"/>
              <a:gd fmla="*/ 601134 w 1638688" name="connsiteX40"/>
              <a:gd fmla="*/ 3193584 h 3202290" name="connsiteY40"/>
              <a:gd fmla="*/ 567267 w 1638688" name="connsiteX41"/>
              <a:gd fmla="*/ 3202051 h 3202290" name="connsiteY41"/>
              <a:gd fmla="*/ 524934 w 1638688" name="connsiteX42"/>
              <a:gd fmla="*/ 3168184 h 3202290" name="connsiteY42"/>
              <a:gd fmla="*/ 504840 w 1638688" name="connsiteX43"/>
              <a:gd fmla="*/ 3161637 h 3202290" name="connsiteY43"/>
              <a:gd fmla="*/ 496213 w 1638688" name="connsiteX44"/>
              <a:gd fmla="*/ 3159024 h 3202290" name="connsiteY44"/>
              <a:gd fmla="*/ 498576 w 1638688" name="connsiteX45"/>
              <a:gd fmla="*/ 3159566 h 3202290" name="connsiteY45"/>
              <a:gd fmla="*/ 482600 w 1638688" name="connsiteX46"/>
              <a:gd fmla="*/ 3142784 h 3202290" name="connsiteY46"/>
              <a:gd fmla="*/ 457200 w 1638688" name="connsiteX47"/>
              <a:gd fmla="*/ 3134318 h 3202290" name="connsiteY47"/>
              <a:gd fmla="*/ 423334 w 1638688" name="connsiteX48"/>
              <a:gd fmla="*/ 3108918 h 3202290" name="connsiteY48"/>
              <a:gd fmla="*/ 397934 w 1638688" name="connsiteX49"/>
              <a:gd fmla="*/ 3100451 h 3202290" name="connsiteY49"/>
              <a:gd fmla="*/ 364067 w 1638688" name="connsiteX50"/>
              <a:gd fmla="*/ 3058118 h 3202290" name="connsiteY50"/>
              <a:gd fmla="*/ 328502 w 1638688" name="connsiteX51"/>
              <a:gd fmla="*/ 3005277 h 3202290" name="connsiteY51"/>
              <a:gd fmla="*/ 327203 w 1638688" name="connsiteX52"/>
              <a:gd fmla="*/ 3003430 h 3202290" name="connsiteY52"/>
              <a:gd fmla="*/ 331520 w 1638688" name="connsiteX53"/>
              <a:gd fmla="*/ 3007646 h 3202290" name="connsiteY53"/>
              <a:gd fmla="*/ 313267 w 1638688" name="connsiteX54"/>
              <a:gd fmla="*/ 2973451 h 3202290" name="connsiteY54"/>
              <a:gd fmla="*/ 296334 w 1638688" name="connsiteX55"/>
              <a:gd fmla="*/ 2948051 h 3202290" name="connsiteY55"/>
              <a:gd fmla="*/ 279400 w 1638688" name="connsiteX56"/>
              <a:gd fmla="*/ 2880318 h 3202290" name="connsiteY56"/>
              <a:gd fmla="*/ 262467 w 1638688" name="connsiteX57"/>
              <a:gd fmla="*/ 2854918 h 3202290" name="connsiteY57"/>
              <a:gd fmla="*/ 237067 w 1638688" name="connsiteX58"/>
              <a:gd fmla="*/ 2812584 h 3202290" name="connsiteY58"/>
              <a:gd fmla="*/ 177800 w 1638688" name="connsiteX59"/>
              <a:gd fmla="*/ 2804118 h 3202290" name="connsiteY59"/>
              <a:gd fmla="*/ 152400 w 1638688" name="connsiteX60"/>
              <a:gd fmla="*/ 2812584 h 3202290" name="connsiteY60"/>
              <a:gd fmla="*/ 127000 w 1638688" name="connsiteX61"/>
              <a:gd fmla="*/ 2821051 h 3202290" name="connsiteY61"/>
              <a:gd fmla="*/ 59267 w 1638688" name="connsiteX62"/>
              <a:gd fmla="*/ 2854918 h 3202290" name="connsiteY62"/>
              <a:gd fmla="*/ 33867 w 1638688" name="connsiteX63"/>
              <a:gd fmla="*/ 2863384 h 3202290" name="connsiteY63"/>
              <a:gd fmla="*/ 5213 w 1638688" name="connsiteX64"/>
              <a:gd fmla="*/ 2895431 h 3202290" name="connsiteY64"/>
              <a:gd fmla="*/ 0 w 1638688" name="connsiteX65"/>
              <a:gd fmla="*/ 2912257 h 3202290"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3202290" w="1638688">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rgbClr val="D549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6" name="任意多边形 4"/>
          <p:cNvSpPr/>
          <p:nvPr/>
        </p:nvSpPr>
        <p:spPr>
          <a:xfrm>
            <a:off x="3820018" y="5404888"/>
            <a:ext cx="1954087" cy="604024"/>
          </a:xfrm>
          <a:custGeom>
            <a:gdLst>
              <a:gd fmla="*/ 495242 w 1638688" name="connsiteX0"/>
              <a:gd fmla="*/ 463800 h 507288" name="connsiteY0"/>
              <a:gd fmla="*/ 496136 w 1638688" name="connsiteX1"/>
              <a:gd fmla="*/ 463999 h 507288" name="connsiteY1"/>
              <a:gd fmla="*/ 496213 w 1638688" name="connsiteX2"/>
              <a:gd fmla="*/ 464022 h 507288" name="connsiteY2"/>
              <a:gd fmla="*/ 325316 w 1638688" name="connsiteX3"/>
              <a:gd fmla="*/ 305743 h 507288" name="connsiteY3"/>
              <a:gd fmla="*/ 327203 w 1638688" name="connsiteX4"/>
              <a:gd fmla="*/ 308428 h 507288" name="connsiteY4"/>
              <a:gd fmla="*/ 327126 w 1638688" name="connsiteX5"/>
              <a:gd fmla="*/ 308352 h 507288" name="connsiteY5"/>
              <a:gd fmla="*/ 325316 w 1638688" name="connsiteX6"/>
              <a:gd fmla="*/ 305743 h 507288" name="connsiteY6"/>
              <a:gd fmla="*/ 177800 w 1638688" name="connsiteX7"/>
              <a:gd fmla="*/ 0 h 507288" name="connsiteY7"/>
              <a:gd fmla="*/ 237067 w 1638688" name="connsiteX8"/>
              <a:gd fmla="*/ 8466 h 507288" name="connsiteY8"/>
              <a:gd fmla="*/ 262467 w 1638688" name="connsiteX9"/>
              <a:gd fmla="*/ 50800 h 507288" name="connsiteY9"/>
              <a:gd fmla="*/ 279400 w 1638688" name="connsiteX10"/>
              <a:gd fmla="*/ 76200 h 507288" name="connsiteY10"/>
              <a:gd fmla="*/ 296334 w 1638688" name="connsiteX11"/>
              <a:gd fmla="*/ 143933 h 507288" name="connsiteY11"/>
              <a:gd fmla="*/ 313267 w 1638688" name="connsiteX12"/>
              <a:gd fmla="*/ 169333 h 507288" name="connsiteY12"/>
              <a:gd fmla="*/ 331520 w 1638688" name="connsiteX13"/>
              <a:gd fmla="*/ 203528 h 507288" name="connsiteY13"/>
              <a:gd fmla="*/ 327203 w 1638688" name="connsiteX14"/>
              <a:gd fmla="*/ 199312 h 507288" name="connsiteY14"/>
              <a:gd fmla="*/ 325316 w 1638688" name="connsiteX15"/>
              <a:gd fmla="*/ 196627 h 507288" name="connsiteY15"/>
              <a:gd fmla="*/ 327126 w 1638688" name="connsiteX16"/>
              <a:gd fmla="*/ 199236 h 507288" name="connsiteY16"/>
              <a:gd fmla="*/ 327203 w 1638688" name="connsiteX17"/>
              <a:gd fmla="*/ 199312 h 507288" name="connsiteY17"/>
              <a:gd fmla="*/ 328502 w 1638688" name="connsiteX18"/>
              <a:gd fmla="*/ 201159 h 507288" name="connsiteY18"/>
              <a:gd fmla="*/ 364067 w 1638688" name="connsiteX19"/>
              <a:gd fmla="*/ 254000 h 507288" name="connsiteY19"/>
              <a:gd fmla="*/ 397934 w 1638688" name="connsiteX20"/>
              <a:gd fmla="*/ 296333 h 507288" name="connsiteY20"/>
              <a:gd fmla="*/ 423334 w 1638688" name="connsiteX21"/>
              <a:gd fmla="*/ 304800 h 507288" name="connsiteY21"/>
              <a:gd fmla="*/ 457200 w 1638688" name="connsiteX22"/>
              <a:gd fmla="*/ 330200 h 507288" name="connsiteY22"/>
              <a:gd fmla="*/ 482600 w 1638688" name="connsiteX23"/>
              <a:gd fmla="*/ 338666 h 507288" name="connsiteY23"/>
              <a:gd fmla="*/ 498576 w 1638688" name="connsiteX24"/>
              <a:gd fmla="*/ 355448 h 507288" name="connsiteY24"/>
              <a:gd fmla="*/ 496213 w 1638688" name="connsiteX25"/>
              <a:gd fmla="*/ 354906 h 507288" name="connsiteY25"/>
              <a:gd fmla="*/ 496136 w 1638688" name="connsiteX26"/>
              <a:gd fmla="*/ 354883 h 507288" name="connsiteY26"/>
              <a:gd fmla="*/ 495242 w 1638688" name="connsiteX27"/>
              <a:gd fmla="*/ 354684 h 507288" name="connsiteY27"/>
              <a:gd fmla="*/ 496213 w 1638688" name="connsiteX28"/>
              <a:gd fmla="*/ 354906 h 507288" name="connsiteY28"/>
              <a:gd fmla="*/ 504840 w 1638688" name="connsiteX29"/>
              <a:gd fmla="*/ 357519 h 507288" name="connsiteY29"/>
              <a:gd fmla="*/ 524934 w 1638688" name="connsiteX30"/>
              <a:gd fmla="*/ 364066 h 507288" name="connsiteY30"/>
              <a:gd fmla="*/ 567267 w 1638688" name="connsiteX31"/>
              <a:gd fmla="*/ 397933 h 507288" name="connsiteY31"/>
              <a:gd fmla="*/ 601134 w 1638688" name="connsiteX32"/>
              <a:gd fmla="*/ 389466 h 507288" name="connsiteY32"/>
              <a:gd fmla="*/ 609600 w 1638688" name="connsiteX33"/>
              <a:gd fmla="*/ 364066 h 507288" name="connsiteY33"/>
              <a:gd fmla="*/ 626534 w 1638688" name="connsiteX34"/>
              <a:gd fmla="*/ 338666 h 507288" name="connsiteY34"/>
              <a:gd fmla="*/ 635000 w 1638688" name="connsiteX35"/>
              <a:gd fmla="*/ 296333 h 507288" name="connsiteY35"/>
              <a:gd fmla="*/ 677334 w 1638688" name="connsiteX36"/>
              <a:gd fmla="*/ 245533 h 507288" name="connsiteY36"/>
              <a:gd fmla="*/ 728134 w 1638688" name="connsiteX37"/>
              <a:gd fmla="*/ 220133 h 507288" name="connsiteY37"/>
              <a:gd fmla="*/ 778934 w 1638688" name="connsiteX38"/>
              <a:gd fmla="*/ 186266 h 507288" name="connsiteY38"/>
              <a:gd fmla="*/ 821267 w 1638688" name="connsiteX39"/>
              <a:gd fmla="*/ 135466 h 507288" name="connsiteY39"/>
              <a:gd fmla="*/ 838200 w 1638688" name="connsiteX40"/>
              <a:gd fmla="*/ 110066 h 507288" name="connsiteY40"/>
              <a:gd fmla="*/ 880534 w 1638688" name="connsiteX41"/>
              <a:gd fmla="*/ 76200 h 507288" name="connsiteY41"/>
              <a:gd fmla="*/ 956734 w 1638688" name="connsiteX42"/>
              <a:gd fmla="*/ 50800 h 507288" name="connsiteY42"/>
              <a:gd fmla="*/ 982134 w 1638688" name="connsiteX43"/>
              <a:gd fmla="*/ 42333 h 507288" name="connsiteY43"/>
              <a:gd fmla="*/ 1032934 w 1638688" name="connsiteX44"/>
              <a:gd fmla="*/ 50800 h 507288" name="connsiteY44"/>
              <a:gd fmla="*/ 1041400 w 1638688" name="connsiteX45"/>
              <a:gd fmla="*/ 84666 h 507288" name="connsiteY45"/>
              <a:gd fmla="*/ 1058334 w 1638688" name="connsiteX46"/>
              <a:gd fmla="*/ 101600 h 507288" name="connsiteY46"/>
              <a:gd fmla="*/ 1066800 w 1638688" name="connsiteX47"/>
              <a:gd fmla="*/ 135466 h 507288" name="connsiteY47"/>
              <a:gd fmla="*/ 1109134 w 1638688" name="connsiteX48"/>
              <a:gd fmla="*/ 169333 h 507288" name="connsiteY48"/>
              <a:gd fmla="*/ 1134534 w 1638688" name="connsiteX49"/>
              <a:gd fmla="*/ 177800 h 507288" name="connsiteY49"/>
              <a:gd fmla="*/ 1159934 w 1638688" name="connsiteX50"/>
              <a:gd fmla="*/ 194733 h 507288" name="connsiteY50"/>
              <a:gd fmla="*/ 1185334 w 1638688" name="connsiteX51"/>
              <a:gd fmla="*/ 203200 h 507288" name="connsiteY51"/>
              <a:gd fmla="*/ 1210734 w 1638688" name="connsiteX52"/>
              <a:gd fmla="*/ 220133 h 507288" name="connsiteY52"/>
              <a:gd fmla="*/ 1270000 w 1638688" name="connsiteX53"/>
              <a:gd fmla="*/ 228600 h 507288" name="connsiteY53"/>
              <a:gd fmla="*/ 1329267 w 1638688" name="connsiteX54"/>
              <a:gd fmla="*/ 245533 h 507288" name="connsiteY54"/>
              <a:gd fmla="*/ 1388534 w 1638688" name="connsiteX55"/>
              <a:gd fmla="*/ 237066 h 507288" name="connsiteY55"/>
              <a:gd fmla="*/ 1430867 w 1638688" name="connsiteX56"/>
              <a:gd fmla="*/ 186266 h 507288" name="connsiteY56"/>
              <a:gd fmla="*/ 1481667 w 1638688" name="connsiteX57"/>
              <a:gd fmla="*/ 169333 h 507288" name="connsiteY57"/>
              <a:gd fmla="*/ 1507067 w 1638688" name="connsiteX58"/>
              <a:gd fmla="*/ 160866 h 507288" name="connsiteY58"/>
              <a:gd fmla="*/ 1532467 w 1638688" name="connsiteX59"/>
              <a:gd fmla="*/ 152400 h 507288" name="connsiteY59"/>
              <a:gd fmla="*/ 1540934 w 1638688" name="connsiteX60"/>
              <a:gd fmla="*/ 127000 h 507288" name="connsiteY60"/>
              <a:gd fmla="*/ 1566334 w 1638688" name="connsiteX61"/>
              <a:gd fmla="*/ 118533 h 507288" name="connsiteY61"/>
              <a:gd fmla="*/ 1625270 w 1638688" name="connsiteX62"/>
              <a:gd fmla="*/ 138178 h 507288" name="connsiteY62"/>
              <a:gd fmla="*/ 1638688 w 1638688" name="connsiteX63"/>
              <a:gd fmla="*/ 142651 h 507288" name="connsiteY63"/>
              <a:gd fmla="*/ 1638688 w 1638688" name="connsiteX64"/>
              <a:gd fmla="*/ 251767 h 507288" name="connsiteY64"/>
              <a:gd fmla="*/ 1625270 w 1638688" name="connsiteX65"/>
              <a:gd fmla="*/ 247294 h 507288" name="connsiteY65"/>
              <a:gd fmla="*/ 1566334 w 1638688" name="connsiteX66"/>
              <a:gd fmla="*/ 227649 h 507288" name="connsiteY66"/>
              <a:gd fmla="*/ 1540934 w 1638688" name="connsiteX67"/>
              <a:gd fmla="*/ 236116 h 507288" name="connsiteY67"/>
              <a:gd fmla="*/ 1532467 w 1638688" name="connsiteX68"/>
              <a:gd fmla="*/ 261516 h 507288" name="connsiteY68"/>
              <a:gd fmla="*/ 1507067 w 1638688" name="connsiteX69"/>
              <a:gd fmla="*/ 269982 h 507288" name="connsiteY69"/>
              <a:gd fmla="*/ 1481667 w 1638688" name="connsiteX70"/>
              <a:gd fmla="*/ 278449 h 507288" name="connsiteY70"/>
              <a:gd fmla="*/ 1430867 w 1638688" name="connsiteX71"/>
              <a:gd fmla="*/ 295382 h 507288" name="connsiteY71"/>
              <a:gd fmla="*/ 1388534 w 1638688" name="connsiteX72"/>
              <a:gd fmla="*/ 346182 h 507288" name="connsiteY72"/>
              <a:gd fmla="*/ 1329267 w 1638688" name="connsiteX73"/>
              <a:gd fmla="*/ 354649 h 507288" name="connsiteY73"/>
              <a:gd fmla="*/ 1270000 w 1638688" name="connsiteX74"/>
              <a:gd fmla="*/ 337716 h 507288" name="connsiteY74"/>
              <a:gd fmla="*/ 1210734 w 1638688" name="connsiteX75"/>
              <a:gd fmla="*/ 329249 h 507288" name="connsiteY75"/>
              <a:gd fmla="*/ 1185334 w 1638688" name="connsiteX76"/>
              <a:gd fmla="*/ 312316 h 507288" name="connsiteY76"/>
              <a:gd fmla="*/ 1159934 w 1638688" name="connsiteX77"/>
              <a:gd fmla="*/ 303849 h 507288" name="connsiteY77"/>
              <a:gd fmla="*/ 1134534 w 1638688" name="connsiteX78"/>
              <a:gd fmla="*/ 286916 h 507288" name="connsiteY78"/>
              <a:gd fmla="*/ 1109134 w 1638688" name="connsiteX79"/>
              <a:gd fmla="*/ 278449 h 507288" name="connsiteY79"/>
              <a:gd fmla="*/ 1066800 w 1638688" name="connsiteX80"/>
              <a:gd fmla="*/ 244582 h 507288" name="connsiteY80"/>
              <a:gd fmla="*/ 1058334 w 1638688" name="connsiteX81"/>
              <a:gd fmla="*/ 210716 h 507288" name="connsiteY81"/>
              <a:gd fmla="*/ 1041400 w 1638688" name="connsiteX82"/>
              <a:gd fmla="*/ 193782 h 507288" name="connsiteY82"/>
              <a:gd fmla="*/ 1032934 w 1638688" name="connsiteX83"/>
              <a:gd fmla="*/ 159916 h 507288" name="connsiteY83"/>
              <a:gd fmla="*/ 982134 w 1638688" name="connsiteX84"/>
              <a:gd fmla="*/ 151449 h 507288" name="connsiteY84"/>
              <a:gd fmla="*/ 956734 w 1638688" name="connsiteX85"/>
              <a:gd fmla="*/ 159916 h 507288" name="connsiteY85"/>
              <a:gd fmla="*/ 880534 w 1638688" name="connsiteX86"/>
              <a:gd fmla="*/ 185316 h 507288" name="connsiteY86"/>
              <a:gd fmla="*/ 838200 w 1638688" name="connsiteX87"/>
              <a:gd fmla="*/ 219182 h 507288" name="connsiteY87"/>
              <a:gd fmla="*/ 821267 w 1638688" name="connsiteX88"/>
              <a:gd fmla="*/ 244582 h 507288" name="connsiteY88"/>
              <a:gd fmla="*/ 778934 w 1638688" name="connsiteX89"/>
              <a:gd fmla="*/ 295382 h 507288" name="connsiteY89"/>
              <a:gd fmla="*/ 728134 w 1638688" name="connsiteX90"/>
              <a:gd fmla="*/ 329249 h 507288" name="connsiteY90"/>
              <a:gd fmla="*/ 677334 w 1638688" name="connsiteX91"/>
              <a:gd fmla="*/ 354649 h 507288" name="connsiteY91"/>
              <a:gd fmla="*/ 635000 w 1638688" name="connsiteX92"/>
              <a:gd fmla="*/ 405449 h 507288" name="connsiteY92"/>
              <a:gd fmla="*/ 626534 w 1638688" name="connsiteX93"/>
              <a:gd fmla="*/ 447782 h 507288" name="connsiteY93"/>
              <a:gd fmla="*/ 609600 w 1638688" name="connsiteX94"/>
              <a:gd fmla="*/ 473182 h 507288" name="connsiteY94"/>
              <a:gd fmla="*/ 601134 w 1638688" name="connsiteX95"/>
              <a:gd fmla="*/ 498582 h 507288" name="connsiteY95"/>
              <a:gd fmla="*/ 567267 w 1638688" name="connsiteX96"/>
              <a:gd fmla="*/ 507049 h 507288" name="connsiteY96"/>
              <a:gd fmla="*/ 524934 w 1638688" name="connsiteX97"/>
              <a:gd fmla="*/ 473182 h 507288" name="connsiteY97"/>
              <a:gd fmla="*/ 504840 w 1638688" name="connsiteX98"/>
              <a:gd fmla="*/ 466635 h 507288" name="connsiteY98"/>
              <a:gd fmla="*/ 496213 w 1638688" name="connsiteX99"/>
              <a:gd fmla="*/ 464022 h 507288" name="connsiteY99"/>
              <a:gd fmla="*/ 498576 w 1638688" name="connsiteX100"/>
              <a:gd fmla="*/ 464564 h 507288" name="connsiteY100"/>
              <a:gd fmla="*/ 482600 w 1638688" name="connsiteX101"/>
              <a:gd fmla="*/ 447782 h 507288" name="connsiteY101"/>
              <a:gd fmla="*/ 457200 w 1638688" name="connsiteX102"/>
              <a:gd fmla="*/ 439316 h 507288" name="connsiteY102"/>
              <a:gd fmla="*/ 423334 w 1638688" name="connsiteX103"/>
              <a:gd fmla="*/ 413916 h 507288" name="connsiteY103"/>
              <a:gd fmla="*/ 397934 w 1638688" name="connsiteX104"/>
              <a:gd fmla="*/ 405449 h 507288" name="connsiteY104"/>
              <a:gd fmla="*/ 364067 w 1638688" name="connsiteX105"/>
              <a:gd fmla="*/ 363116 h 507288" name="connsiteY105"/>
              <a:gd fmla="*/ 328502 w 1638688" name="connsiteX106"/>
              <a:gd fmla="*/ 310275 h 507288" name="connsiteY106"/>
              <a:gd fmla="*/ 327203 w 1638688" name="connsiteX107"/>
              <a:gd fmla="*/ 308428 h 507288" name="connsiteY107"/>
              <a:gd fmla="*/ 331520 w 1638688" name="connsiteX108"/>
              <a:gd fmla="*/ 312644 h 507288" name="connsiteY108"/>
              <a:gd fmla="*/ 313267 w 1638688" name="connsiteX109"/>
              <a:gd fmla="*/ 278449 h 507288" name="connsiteY109"/>
              <a:gd fmla="*/ 296334 w 1638688" name="connsiteX110"/>
              <a:gd fmla="*/ 253049 h 507288" name="connsiteY110"/>
              <a:gd fmla="*/ 279400 w 1638688" name="connsiteX111"/>
              <a:gd fmla="*/ 185316 h 507288" name="connsiteY111"/>
              <a:gd fmla="*/ 262467 w 1638688" name="connsiteX112"/>
              <a:gd fmla="*/ 159916 h 507288" name="connsiteY112"/>
              <a:gd fmla="*/ 237067 w 1638688" name="connsiteX113"/>
              <a:gd fmla="*/ 117582 h 507288" name="connsiteY113"/>
              <a:gd fmla="*/ 177800 w 1638688" name="connsiteX114"/>
              <a:gd fmla="*/ 109116 h 507288" name="connsiteY114"/>
              <a:gd fmla="*/ 152400 w 1638688" name="connsiteX115"/>
              <a:gd fmla="*/ 117582 h 507288" name="connsiteY115"/>
              <a:gd fmla="*/ 127000 w 1638688" name="connsiteX116"/>
              <a:gd fmla="*/ 126049 h 507288" name="connsiteY116"/>
              <a:gd fmla="*/ 59267 w 1638688" name="connsiteX117"/>
              <a:gd fmla="*/ 159916 h 507288" name="connsiteY117"/>
              <a:gd fmla="*/ 33867 w 1638688" name="connsiteX118"/>
              <a:gd fmla="*/ 168382 h 507288" name="connsiteY118"/>
              <a:gd fmla="*/ 5213 w 1638688" name="connsiteX119"/>
              <a:gd fmla="*/ 200429 h 507288" name="connsiteY119"/>
              <a:gd fmla="*/ 0 w 1638688" name="connsiteX120"/>
              <a:gd fmla="*/ 217255 h 507288" name="connsiteY120"/>
              <a:gd fmla="*/ 0 w 1638688" name="connsiteX121"/>
              <a:gd fmla="*/ 108139 h 507288" name="connsiteY121"/>
              <a:gd fmla="*/ 5213 w 1638688" name="connsiteX122"/>
              <a:gd fmla="*/ 91313 h 507288" name="connsiteY122"/>
              <a:gd fmla="*/ 33867 w 1638688" name="connsiteX123"/>
              <a:gd fmla="*/ 59266 h 507288" name="connsiteY123"/>
              <a:gd fmla="*/ 59267 w 1638688" name="connsiteX124"/>
              <a:gd fmla="*/ 50800 h 507288" name="connsiteY124"/>
              <a:gd fmla="*/ 127000 w 1638688" name="connsiteX125"/>
              <a:gd fmla="*/ 16933 h 507288" name="connsiteY125"/>
              <a:gd fmla="*/ 152400 w 1638688" name="connsiteX126"/>
              <a:gd fmla="*/ 8466 h 507288" name="connsiteY1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b="b" l="l" r="r" t="t"/>
            <a:pathLst>
              <a:path h="507287" w="16386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bg1">
              <a:lumMod val="75000"/>
            </a:schemeClr>
          </a:solidFill>
          <a:ln algn="ctr" cap="flat" cmpd="sng" w="12700">
            <a:noFill/>
            <a:prstDash val="solid"/>
            <a:miter lim="800000"/>
          </a:ln>
          <a:effectLst/>
        </p:spPr>
        <p:txBody>
          <a:bodyPr anchor="ctr"/>
          <a:lstStyle/>
          <a:p>
            <a:pPr algn="ctr">
              <a:defRPr/>
            </a:pPr>
            <a:endParaRPr altLang="en-US" kern="0" lang="zh-CN">
              <a:solidFill>
                <a:srgbClr val="FFFFFF"/>
              </a:solidFill>
              <a:latin typeface="Calibri"/>
            </a:endParaRPr>
          </a:p>
        </p:txBody>
      </p:sp>
      <p:sp>
        <p:nvSpPr>
          <p:cNvPr id="7" name="任意多边形 5"/>
          <p:cNvSpPr/>
          <p:nvPr/>
        </p:nvSpPr>
        <p:spPr>
          <a:xfrm>
            <a:off x="6470912" y="2189735"/>
            <a:ext cx="1954087" cy="3819179"/>
          </a:xfrm>
          <a:custGeom>
            <a:gdLst>
              <a:gd fmla="*/ 495242 w 1638688" name="connsiteX0"/>
              <a:gd fmla="*/ 3158802 h 3202290" name="connsiteY0"/>
              <a:gd fmla="*/ 496136 w 1638688" name="connsiteX1"/>
              <a:gd fmla="*/ 3159001 h 3202290" name="connsiteY1"/>
              <a:gd fmla="*/ 496213 w 1638688" name="connsiteX2"/>
              <a:gd fmla="*/ 3159024 h 3202290" name="connsiteY2"/>
              <a:gd fmla="*/ 325316 w 1638688" name="connsiteX3"/>
              <a:gd fmla="*/ 3000745 h 3202290" name="connsiteY3"/>
              <a:gd fmla="*/ 327203 w 1638688" name="connsiteX4"/>
              <a:gd fmla="*/ 3003430 h 3202290" name="connsiteY4"/>
              <a:gd fmla="*/ 327126 w 1638688" name="connsiteX5"/>
              <a:gd fmla="*/ 3003354 h 3202290" name="connsiteY5"/>
              <a:gd fmla="*/ 325316 w 1638688" name="connsiteX6"/>
              <a:gd fmla="*/ 3000745 h 3202290" name="connsiteY6"/>
              <a:gd fmla="*/ 0 w 1638688" name="connsiteX7"/>
              <a:gd fmla="*/ 0 h 3202290" name="connsiteY7"/>
              <a:gd fmla="*/ 1638688 w 1638688" name="connsiteX8"/>
              <a:gd fmla="*/ 0 h 3202290" name="connsiteY8"/>
              <a:gd fmla="*/ 1638688 w 1638688" name="connsiteX9"/>
              <a:gd fmla="*/ 2946769 h 3202290" name="connsiteY9"/>
              <a:gd fmla="*/ 1625270 w 1638688" name="connsiteX10"/>
              <a:gd fmla="*/ 2942296 h 3202290" name="connsiteY10"/>
              <a:gd fmla="*/ 1566334 w 1638688" name="connsiteX11"/>
              <a:gd fmla="*/ 2922651 h 3202290" name="connsiteY11"/>
              <a:gd fmla="*/ 1540934 w 1638688" name="connsiteX12"/>
              <a:gd fmla="*/ 2931118 h 3202290" name="connsiteY12"/>
              <a:gd fmla="*/ 1532467 w 1638688" name="connsiteX13"/>
              <a:gd fmla="*/ 2956518 h 3202290" name="connsiteY13"/>
              <a:gd fmla="*/ 1507067 w 1638688" name="connsiteX14"/>
              <a:gd fmla="*/ 2964984 h 3202290" name="connsiteY14"/>
              <a:gd fmla="*/ 1481667 w 1638688" name="connsiteX15"/>
              <a:gd fmla="*/ 2973451 h 3202290" name="connsiteY15"/>
              <a:gd fmla="*/ 1430867 w 1638688" name="connsiteX16"/>
              <a:gd fmla="*/ 2990384 h 3202290" name="connsiteY16"/>
              <a:gd fmla="*/ 1388534 w 1638688" name="connsiteX17"/>
              <a:gd fmla="*/ 3041184 h 3202290" name="connsiteY17"/>
              <a:gd fmla="*/ 1329267 w 1638688" name="connsiteX18"/>
              <a:gd fmla="*/ 3049651 h 3202290" name="connsiteY18"/>
              <a:gd fmla="*/ 1270000 w 1638688" name="connsiteX19"/>
              <a:gd fmla="*/ 3032718 h 3202290" name="connsiteY19"/>
              <a:gd fmla="*/ 1210734 w 1638688" name="connsiteX20"/>
              <a:gd fmla="*/ 3024251 h 3202290" name="connsiteY20"/>
              <a:gd fmla="*/ 1185334 w 1638688" name="connsiteX21"/>
              <a:gd fmla="*/ 3007318 h 3202290" name="connsiteY21"/>
              <a:gd fmla="*/ 1159934 w 1638688" name="connsiteX22"/>
              <a:gd fmla="*/ 2998851 h 3202290" name="connsiteY22"/>
              <a:gd fmla="*/ 1134534 w 1638688" name="connsiteX23"/>
              <a:gd fmla="*/ 2981918 h 3202290" name="connsiteY23"/>
              <a:gd fmla="*/ 1109134 w 1638688" name="connsiteX24"/>
              <a:gd fmla="*/ 2973451 h 3202290" name="connsiteY24"/>
              <a:gd fmla="*/ 1066800 w 1638688" name="connsiteX25"/>
              <a:gd fmla="*/ 2939584 h 3202290" name="connsiteY25"/>
              <a:gd fmla="*/ 1058334 w 1638688" name="connsiteX26"/>
              <a:gd fmla="*/ 2905718 h 3202290" name="connsiteY26"/>
              <a:gd fmla="*/ 1041400 w 1638688" name="connsiteX27"/>
              <a:gd fmla="*/ 2888784 h 3202290" name="connsiteY27"/>
              <a:gd fmla="*/ 1032934 w 1638688" name="connsiteX28"/>
              <a:gd fmla="*/ 2854918 h 3202290" name="connsiteY28"/>
              <a:gd fmla="*/ 982134 w 1638688" name="connsiteX29"/>
              <a:gd fmla="*/ 2846451 h 3202290" name="connsiteY29"/>
              <a:gd fmla="*/ 956734 w 1638688" name="connsiteX30"/>
              <a:gd fmla="*/ 2854918 h 3202290" name="connsiteY30"/>
              <a:gd fmla="*/ 880534 w 1638688" name="connsiteX31"/>
              <a:gd fmla="*/ 2880318 h 3202290" name="connsiteY31"/>
              <a:gd fmla="*/ 838200 w 1638688" name="connsiteX32"/>
              <a:gd fmla="*/ 2914184 h 3202290" name="connsiteY32"/>
              <a:gd fmla="*/ 821267 w 1638688" name="connsiteX33"/>
              <a:gd fmla="*/ 2939584 h 3202290" name="connsiteY33"/>
              <a:gd fmla="*/ 778934 w 1638688" name="connsiteX34"/>
              <a:gd fmla="*/ 2990384 h 3202290" name="connsiteY34"/>
              <a:gd fmla="*/ 728134 w 1638688" name="connsiteX35"/>
              <a:gd fmla="*/ 3024251 h 3202290" name="connsiteY35"/>
              <a:gd fmla="*/ 677334 w 1638688" name="connsiteX36"/>
              <a:gd fmla="*/ 3049651 h 3202290" name="connsiteY36"/>
              <a:gd fmla="*/ 635000 w 1638688" name="connsiteX37"/>
              <a:gd fmla="*/ 3100451 h 3202290" name="connsiteY37"/>
              <a:gd fmla="*/ 626534 w 1638688" name="connsiteX38"/>
              <a:gd fmla="*/ 3142784 h 3202290" name="connsiteY38"/>
              <a:gd fmla="*/ 609600 w 1638688" name="connsiteX39"/>
              <a:gd fmla="*/ 3168184 h 3202290" name="connsiteY39"/>
              <a:gd fmla="*/ 601134 w 1638688" name="connsiteX40"/>
              <a:gd fmla="*/ 3193584 h 3202290" name="connsiteY40"/>
              <a:gd fmla="*/ 567267 w 1638688" name="connsiteX41"/>
              <a:gd fmla="*/ 3202051 h 3202290" name="connsiteY41"/>
              <a:gd fmla="*/ 524934 w 1638688" name="connsiteX42"/>
              <a:gd fmla="*/ 3168184 h 3202290" name="connsiteY42"/>
              <a:gd fmla="*/ 504840 w 1638688" name="connsiteX43"/>
              <a:gd fmla="*/ 3161637 h 3202290" name="connsiteY43"/>
              <a:gd fmla="*/ 496213 w 1638688" name="connsiteX44"/>
              <a:gd fmla="*/ 3159024 h 3202290" name="connsiteY44"/>
              <a:gd fmla="*/ 498576 w 1638688" name="connsiteX45"/>
              <a:gd fmla="*/ 3159566 h 3202290" name="connsiteY45"/>
              <a:gd fmla="*/ 482600 w 1638688" name="connsiteX46"/>
              <a:gd fmla="*/ 3142784 h 3202290" name="connsiteY46"/>
              <a:gd fmla="*/ 457200 w 1638688" name="connsiteX47"/>
              <a:gd fmla="*/ 3134318 h 3202290" name="connsiteY47"/>
              <a:gd fmla="*/ 423334 w 1638688" name="connsiteX48"/>
              <a:gd fmla="*/ 3108918 h 3202290" name="connsiteY48"/>
              <a:gd fmla="*/ 397934 w 1638688" name="connsiteX49"/>
              <a:gd fmla="*/ 3100451 h 3202290" name="connsiteY49"/>
              <a:gd fmla="*/ 364067 w 1638688" name="connsiteX50"/>
              <a:gd fmla="*/ 3058118 h 3202290" name="connsiteY50"/>
              <a:gd fmla="*/ 328502 w 1638688" name="connsiteX51"/>
              <a:gd fmla="*/ 3005277 h 3202290" name="connsiteY51"/>
              <a:gd fmla="*/ 327203 w 1638688" name="connsiteX52"/>
              <a:gd fmla="*/ 3003430 h 3202290" name="connsiteY52"/>
              <a:gd fmla="*/ 331520 w 1638688" name="connsiteX53"/>
              <a:gd fmla="*/ 3007646 h 3202290" name="connsiteY53"/>
              <a:gd fmla="*/ 313267 w 1638688" name="connsiteX54"/>
              <a:gd fmla="*/ 2973451 h 3202290" name="connsiteY54"/>
              <a:gd fmla="*/ 296334 w 1638688" name="connsiteX55"/>
              <a:gd fmla="*/ 2948051 h 3202290" name="connsiteY55"/>
              <a:gd fmla="*/ 279400 w 1638688" name="connsiteX56"/>
              <a:gd fmla="*/ 2880318 h 3202290" name="connsiteY56"/>
              <a:gd fmla="*/ 262467 w 1638688" name="connsiteX57"/>
              <a:gd fmla="*/ 2854918 h 3202290" name="connsiteY57"/>
              <a:gd fmla="*/ 237067 w 1638688" name="connsiteX58"/>
              <a:gd fmla="*/ 2812584 h 3202290" name="connsiteY58"/>
              <a:gd fmla="*/ 177800 w 1638688" name="connsiteX59"/>
              <a:gd fmla="*/ 2804118 h 3202290" name="connsiteY59"/>
              <a:gd fmla="*/ 152400 w 1638688" name="connsiteX60"/>
              <a:gd fmla="*/ 2812584 h 3202290" name="connsiteY60"/>
              <a:gd fmla="*/ 127000 w 1638688" name="connsiteX61"/>
              <a:gd fmla="*/ 2821051 h 3202290" name="connsiteY61"/>
              <a:gd fmla="*/ 59267 w 1638688" name="connsiteX62"/>
              <a:gd fmla="*/ 2854918 h 3202290" name="connsiteY62"/>
              <a:gd fmla="*/ 33867 w 1638688" name="connsiteX63"/>
              <a:gd fmla="*/ 2863384 h 3202290" name="connsiteY63"/>
              <a:gd fmla="*/ 5213 w 1638688" name="connsiteX64"/>
              <a:gd fmla="*/ 2895431 h 3202290" name="connsiteY64"/>
              <a:gd fmla="*/ 0 w 1638688" name="connsiteX65"/>
              <a:gd fmla="*/ 2912257 h 3202290"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3202290" w="1638688">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rgbClr val="D549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9" name="任意多边形 6"/>
          <p:cNvSpPr/>
          <p:nvPr/>
        </p:nvSpPr>
        <p:spPr>
          <a:xfrm>
            <a:off x="6470912" y="5404888"/>
            <a:ext cx="1954087" cy="604024"/>
          </a:xfrm>
          <a:custGeom>
            <a:gdLst>
              <a:gd fmla="*/ 495242 w 1638688" name="connsiteX0"/>
              <a:gd fmla="*/ 463800 h 507288" name="connsiteY0"/>
              <a:gd fmla="*/ 496136 w 1638688" name="connsiteX1"/>
              <a:gd fmla="*/ 463999 h 507288" name="connsiteY1"/>
              <a:gd fmla="*/ 496213 w 1638688" name="connsiteX2"/>
              <a:gd fmla="*/ 464022 h 507288" name="connsiteY2"/>
              <a:gd fmla="*/ 325316 w 1638688" name="connsiteX3"/>
              <a:gd fmla="*/ 305743 h 507288" name="connsiteY3"/>
              <a:gd fmla="*/ 327203 w 1638688" name="connsiteX4"/>
              <a:gd fmla="*/ 308428 h 507288" name="connsiteY4"/>
              <a:gd fmla="*/ 327126 w 1638688" name="connsiteX5"/>
              <a:gd fmla="*/ 308352 h 507288" name="connsiteY5"/>
              <a:gd fmla="*/ 325316 w 1638688" name="connsiteX6"/>
              <a:gd fmla="*/ 305743 h 507288" name="connsiteY6"/>
              <a:gd fmla="*/ 177800 w 1638688" name="connsiteX7"/>
              <a:gd fmla="*/ 0 h 507288" name="connsiteY7"/>
              <a:gd fmla="*/ 237067 w 1638688" name="connsiteX8"/>
              <a:gd fmla="*/ 8466 h 507288" name="connsiteY8"/>
              <a:gd fmla="*/ 262467 w 1638688" name="connsiteX9"/>
              <a:gd fmla="*/ 50800 h 507288" name="connsiteY9"/>
              <a:gd fmla="*/ 279400 w 1638688" name="connsiteX10"/>
              <a:gd fmla="*/ 76200 h 507288" name="connsiteY10"/>
              <a:gd fmla="*/ 296334 w 1638688" name="connsiteX11"/>
              <a:gd fmla="*/ 143933 h 507288" name="connsiteY11"/>
              <a:gd fmla="*/ 313267 w 1638688" name="connsiteX12"/>
              <a:gd fmla="*/ 169333 h 507288" name="connsiteY12"/>
              <a:gd fmla="*/ 331520 w 1638688" name="connsiteX13"/>
              <a:gd fmla="*/ 203528 h 507288" name="connsiteY13"/>
              <a:gd fmla="*/ 327203 w 1638688" name="connsiteX14"/>
              <a:gd fmla="*/ 199312 h 507288" name="connsiteY14"/>
              <a:gd fmla="*/ 325316 w 1638688" name="connsiteX15"/>
              <a:gd fmla="*/ 196627 h 507288" name="connsiteY15"/>
              <a:gd fmla="*/ 327126 w 1638688" name="connsiteX16"/>
              <a:gd fmla="*/ 199236 h 507288" name="connsiteY16"/>
              <a:gd fmla="*/ 327203 w 1638688" name="connsiteX17"/>
              <a:gd fmla="*/ 199312 h 507288" name="connsiteY17"/>
              <a:gd fmla="*/ 328502 w 1638688" name="connsiteX18"/>
              <a:gd fmla="*/ 201159 h 507288" name="connsiteY18"/>
              <a:gd fmla="*/ 364067 w 1638688" name="connsiteX19"/>
              <a:gd fmla="*/ 254000 h 507288" name="connsiteY19"/>
              <a:gd fmla="*/ 397934 w 1638688" name="connsiteX20"/>
              <a:gd fmla="*/ 296333 h 507288" name="connsiteY20"/>
              <a:gd fmla="*/ 423334 w 1638688" name="connsiteX21"/>
              <a:gd fmla="*/ 304800 h 507288" name="connsiteY21"/>
              <a:gd fmla="*/ 457200 w 1638688" name="connsiteX22"/>
              <a:gd fmla="*/ 330200 h 507288" name="connsiteY22"/>
              <a:gd fmla="*/ 482600 w 1638688" name="connsiteX23"/>
              <a:gd fmla="*/ 338666 h 507288" name="connsiteY23"/>
              <a:gd fmla="*/ 498576 w 1638688" name="connsiteX24"/>
              <a:gd fmla="*/ 355448 h 507288" name="connsiteY24"/>
              <a:gd fmla="*/ 496213 w 1638688" name="connsiteX25"/>
              <a:gd fmla="*/ 354906 h 507288" name="connsiteY25"/>
              <a:gd fmla="*/ 496136 w 1638688" name="connsiteX26"/>
              <a:gd fmla="*/ 354883 h 507288" name="connsiteY26"/>
              <a:gd fmla="*/ 495242 w 1638688" name="connsiteX27"/>
              <a:gd fmla="*/ 354684 h 507288" name="connsiteY27"/>
              <a:gd fmla="*/ 496213 w 1638688" name="connsiteX28"/>
              <a:gd fmla="*/ 354906 h 507288" name="connsiteY28"/>
              <a:gd fmla="*/ 504840 w 1638688" name="connsiteX29"/>
              <a:gd fmla="*/ 357519 h 507288" name="connsiteY29"/>
              <a:gd fmla="*/ 524934 w 1638688" name="connsiteX30"/>
              <a:gd fmla="*/ 364066 h 507288" name="connsiteY30"/>
              <a:gd fmla="*/ 567267 w 1638688" name="connsiteX31"/>
              <a:gd fmla="*/ 397933 h 507288" name="connsiteY31"/>
              <a:gd fmla="*/ 601134 w 1638688" name="connsiteX32"/>
              <a:gd fmla="*/ 389466 h 507288" name="connsiteY32"/>
              <a:gd fmla="*/ 609600 w 1638688" name="connsiteX33"/>
              <a:gd fmla="*/ 364066 h 507288" name="connsiteY33"/>
              <a:gd fmla="*/ 626534 w 1638688" name="connsiteX34"/>
              <a:gd fmla="*/ 338666 h 507288" name="connsiteY34"/>
              <a:gd fmla="*/ 635000 w 1638688" name="connsiteX35"/>
              <a:gd fmla="*/ 296333 h 507288" name="connsiteY35"/>
              <a:gd fmla="*/ 677334 w 1638688" name="connsiteX36"/>
              <a:gd fmla="*/ 245533 h 507288" name="connsiteY36"/>
              <a:gd fmla="*/ 728134 w 1638688" name="connsiteX37"/>
              <a:gd fmla="*/ 220133 h 507288" name="connsiteY37"/>
              <a:gd fmla="*/ 778934 w 1638688" name="connsiteX38"/>
              <a:gd fmla="*/ 186266 h 507288" name="connsiteY38"/>
              <a:gd fmla="*/ 821267 w 1638688" name="connsiteX39"/>
              <a:gd fmla="*/ 135466 h 507288" name="connsiteY39"/>
              <a:gd fmla="*/ 838200 w 1638688" name="connsiteX40"/>
              <a:gd fmla="*/ 110066 h 507288" name="connsiteY40"/>
              <a:gd fmla="*/ 880534 w 1638688" name="connsiteX41"/>
              <a:gd fmla="*/ 76200 h 507288" name="connsiteY41"/>
              <a:gd fmla="*/ 956734 w 1638688" name="connsiteX42"/>
              <a:gd fmla="*/ 50800 h 507288" name="connsiteY42"/>
              <a:gd fmla="*/ 982134 w 1638688" name="connsiteX43"/>
              <a:gd fmla="*/ 42333 h 507288" name="connsiteY43"/>
              <a:gd fmla="*/ 1032934 w 1638688" name="connsiteX44"/>
              <a:gd fmla="*/ 50800 h 507288" name="connsiteY44"/>
              <a:gd fmla="*/ 1041400 w 1638688" name="connsiteX45"/>
              <a:gd fmla="*/ 84666 h 507288" name="connsiteY45"/>
              <a:gd fmla="*/ 1058334 w 1638688" name="connsiteX46"/>
              <a:gd fmla="*/ 101600 h 507288" name="connsiteY46"/>
              <a:gd fmla="*/ 1066800 w 1638688" name="connsiteX47"/>
              <a:gd fmla="*/ 135466 h 507288" name="connsiteY47"/>
              <a:gd fmla="*/ 1109134 w 1638688" name="connsiteX48"/>
              <a:gd fmla="*/ 169333 h 507288" name="connsiteY48"/>
              <a:gd fmla="*/ 1134534 w 1638688" name="connsiteX49"/>
              <a:gd fmla="*/ 177800 h 507288" name="connsiteY49"/>
              <a:gd fmla="*/ 1159934 w 1638688" name="connsiteX50"/>
              <a:gd fmla="*/ 194733 h 507288" name="connsiteY50"/>
              <a:gd fmla="*/ 1185334 w 1638688" name="connsiteX51"/>
              <a:gd fmla="*/ 203200 h 507288" name="connsiteY51"/>
              <a:gd fmla="*/ 1210734 w 1638688" name="connsiteX52"/>
              <a:gd fmla="*/ 220133 h 507288" name="connsiteY52"/>
              <a:gd fmla="*/ 1270000 w 1638688" name="connsiteX53"/>
              <a:gd fmla="*/ 228600 h 507288" name="connsiteY53"/>
              <a:gd fmla="*/ 1329267 w 1638688" name="connsiteX54"/>
              <a:gd fmla="*/ 245533 h 507288" name="connsiteY54"/>
              <a:gd fmla="*/ 1388534 w 1638688" name="connsiteX55"/>
              <a:gd fmla="*/ 237066 h 507288" name="connsiteY55"/>
              <a:gd fmla="*/ 1430867 w 1638688" name="connsiteX56"/>
              <a:gd fmla="*/ 186266 h 507288" name="connsiteY56"/>
              <a:gd fmla="*/ 1481667 w 1638688" name="connsiteX57"/>
              <a:gd fmla="*/ 169333 h 507288" name="connsiteY57"/>
              <a:gd fmla="*/ 1507067 w 1638688" name="connsiteX58"/>
              <a:gd fmla="*/ 160866 h 507288" name="connsiteY58"/>
              <a:gd fmla="*/ 1532467 w 1638688" name="connsiteX59"/>
              <a:gd fmla="*/ 152400 h 507288" name="connsiteY59"/>
              <a:gd fmla="*/ 1540934 w 1638688" name="connsiteX60"/>
              <a:gd fmla="*/ 127000 h 507288" name="connsiteY60"/>
              <a:gd fmla="*/ 1566334 w 1638688" name="connsiteX61"/>
              <a:gd fmla="*/ 118533 h 507288" name="connsiteY61"/>
              <a:gd fmla="*/ 1625270 w 1638688" name="connsiteX62"/>
              <a:gd fmla="*/ 138178 h 507288" name="connsiteY62"/>
              <a:gd fmla="*/ 1638688 w 1638688" name="connsiteX63"/>
              <a:gd fmla="*/ 142651 h 507288" name="connsiteY63"/>
              <a:gd fmla="*/ 1638688 w 1638688" name="connsiteX64"/>
              <a:gd fmla="*/ 251767 h 507288" name="connsiteY64"/>
              <a:gd fmla="*/ 1625270 w 1638688" name="connsiteX65"/>
              <a:gd fmla="*/ 247294 h 507288" name="connsiteY65"/>
              <a:gd fmla="*/ 1566334 w 1638688" name="connsiteX66"/>
              <a:gd fmla="*/ 227649 h 507288" name="connsiteY66"/>
              <a:gd fmla="*/ 1540934 w 1638688" name="connsiteX67"/>
              <a:gd fmla="*/ 236116 h 507288" name="connsiteY67"/>
              <a:gd fmla="*/ 1532467 w 1638688" name="connsiteX68"/>
              <a:gd fmla="*/ 261516 h 507288" name="connsiteY68"/>
              <a:gd fmla="*/ 1507067 w 1638688" name="connsiteX69"/>
              <a:gd fmla="*/ 269982 h 507288" name="connsiteY69"/>
              <a:gd fmla="*/ 1481667 w 1638688" name="connsiteX70"/>
              <a:gd fmla="*/ 278449 h 507288" name="connsiteY70"/>
              <a:gd fmla="*/ 1430867 w 1638688" name="connsiteX71"/>
              <a:gd fmla="*/ 295382 h 507288" name="connsiteY71"/>
              <a:gd fmla="*/ 1388534 w 1638688" name="connsiteX72"/>
              <a:gd fmla="*/ 346182 h 507288" name="connsiteY72"/>
              <a:gd fmla="*/ 1329267 w 1638688" name="connsiteX73"/>
              <a:gd fmla="*/ 354649 h 507288" name="connsiteY73"/>
              <a:gd fmla="*/ 1270000 w 1638688" name="connsiteX74"/>
              <a:gd fmla="*/ 337716 h 507288" name="connsiteY74"/>
              <a:gd fmla="*/ 1210734 w 1638688" name="connsiteX75"/>
              <a:gd fmla="*/ 329249 h 507288" name="connsiteY75"/>
              <a:gd fmla="*/ 1185334 w 1638688" name="connsiteX76"/>
              <a:gd fmla="*/ 312316 h 507288" name="connsiteY76"/>
              <a:gd fmla="*/ 1159934 w 1638688" name="connsiteX77"/>
              <a:gd fmla="*/ 303849 h 507288" name="connsiteY77"/>
              <a:gd fmla="*/ 1134534 w 1638688" name="connsiteX78"/>
              <a:gd fmla="*/ 286916 h 507288" name="connsiteY78"/>
              <a:gd fmla="*/ 1109134 w 1638688" name="connsiteX79"/>
              <a:gd fmla="*/ 278449 h 507288" name="connsiteY79"/>
              <a:gd fmla="*/ 1066800 w 1638688" name="connsiteX80"/>
              <a:gd fmla="*/ 244582 h 507288" name="connsiteY80"/>
              <a:gd fmla="*/ 1058334 w 1638688" name="connsiteX81"/>
              <a:gd fmla="*/ 210716 h 507288" name="connsiteY81"/>
              <a:gd fmla="*/ 1041400 w 1638688" name="connsiteX82"/>
              <a:gd fmla="*/ 193782 h 507288" name="connsiteY82"/>
              <a:gd fmla="*/ 1032934 w 1638688" name="connsiteX83"/>
              <a:gd fmla="*/ 159916 h 507288" name="connsiteY83"/>
              <a:gd fmla="*/ 982134 w 1638688" name="connsiteX84"/>
              <a:gd fmla="*/ 151449 h 507288" name="connsiteY84"/>
              <a:gd fmla="*/ 956734 w 1638688" name="connsiteX85"/>
              <a:gd fmla="*/ 159916 h 507288" name="connsiteY85"/>
              <a:gd fmla="*/ 880534 w 1638688" name="connsiteX86"/>
              <a:gd fmla="*/ 185316 h 507288" name="connsiteY86"/>
              <a:gd fmla="*/ 838200 w 1638688" name="connsiteX87"/>
              <a:gd fmla="*/ 219182 h 507288" name="connsiteY87"/>
              <a:gd fmla="*/ 821267 w 1638688" name="connsiteX88"/>
              <a:gd fmla="*/ 244582 h 507288" name="connsiteY88"/>
              <a:gd fmla="*/ 778934 w 1638688" name="connsiteX89"/>
              <a:gd fmla="*/ 295382 h 507288" name="connsiteY89"/>
              <a:gd fmla="*/ 728134 w 1638688" name="connsiteX90"/>
              <a:gd fmla="*/ 329249 h 507288" name="connsiteY90"/>
              <a:gd fmla="*/ 677334 w 1638688" name="connsiteX91"/>
              <a:gd fmla="*/ 354649 h 507288" name="connsiteY91"/>
              <a:gd fmla="*/ 635000 w 1638688" name="connsiteX92"/>
              <a:gd fmla="*/ 405449 h 507288" name="connsiteY92"/>
              <a:gd fmla="*/ 626534 w 1638688" name="connsiteX93"/>
              <a:gd fmla="*/ 447782 h 507288" name="connsiteY93"/>
              <a:gd fmla="*/ 609600 w 1638688" name="connsiteX94"/>
              <a:gd fmla="*/ 473182 h 507288" name="connsiteY94"/>
              <a:gd fmla="*/ 601134 w 1638688" name="connsiteX95"/>
              <a:gd fmla="*/ 498582 h 507288" name="connsiteY95"/>
              <a:gd fmla="*/ 567267 w 1638688" name="connsiteX96"/>
              <a:gd fmla="*/ 507049 h 507288" name="connsiteY96"/>
              <a:gd fmla="*/ 524934 w 1638688" name="connsiteX97"/>
              <a:gd fmla="*/ 473182 h 507288" name="connsiteY97"/>
              <a:gd fmla="*/ 504840 w 1638688" name="connsiteX98"/>
              <a:gd fmla="*/ 466635 h 507288" name="connsiteY98"/>
              <a:gd fmla="*/ 496213 w 1638688" name="connsiteX99"/>
              <a:gd fmla="*/ 464022 h 507288" name="connsiteY99"/>
              <a:gd fmla="*/ 498576 w 1638688" name="connsiteX100"/>
              <a:gd fmla="*/ 464564 h 507288" name="connsiteY100"/>
              <a:gd fmla="*/ 482600 w 1638688" name="connsiteX101"/>
              <a:gd fmla="*/ 447782 h 507288" name="connsiteY101"/>
              <a:gd fmla="*/ 457200 w 1638688" name="connsiteX102"/>
              <a:gd fmla="*/ 439316 h 507288" name="connsiteY102"/>
              <a:gd fmla="*/ 423334 w 1638688" name="connsiteX103"/>
              <a:gd fmla="*/ 413916 h 507288" name="connsiteY103"/>
              <a:gd fmla="*/ 397934 w 1638688" name="connsiteX104"/>
              <a:gd fmla="*/ 405449 h 507288" name="connsiteY104"/>
              <a:gd fmla="*/ 364067 w 1638688" name="connsiteX105"/>
              <a:gd fmla="*/ 363116 h 507288" name="connsiteY105"/>
              <a:gd fmla="*/ 328502 w 1638688" name="connsiteX106"/>
              <a:gd fmla="*/ 310275 h 507288" name="connsiteY106"/>
              <a:gd fmla="*/ 327203 w 1638688" name="connsiteX107"/>
              <a:gd fmla="*/ 308428 h 507288" name="connsiteY107"/>
              <a:gd fmla="*/ 331520 w 1638688" name="connsiteX108"/>
              <a:gd fmla="*/ 312644 h 507288" name="connsiteY108"/>
              <a:gd fmla="*/ 313267 w 1638688" name="connsiteX109"/>
              <a:gd fmla="*/ 278449 h 507288" name="connsiteY109"/>
              <a:gd fmla="*/ 296334 w 1638688" name="connsiteX110"/>
              <a:gd fmla="*/ 253049 h 507288" name="connsiteY110"/>
              <a:gd fmla="*/ 279400 w 1638688" name="connsiteX111"/>
              <a:gd fmla="*/ 185316 h 507288" name="connsiteY111"/>
              <a:gd fmla="*/ 262467 w 1638688" name="connsiteX112"/>
              <a:gd fmla="*/ 159916 h 507288" name="connsiteY112"/>
              <a:gd fmla="*/ 237067 w 1638688" name="connsiteX113"/>
              <a:gd fmla="*/ 117582 h 507288" name="connsiteY113"/>
              <a:gd fmla="*/ 177800 w 1638688" name="connsiteX114"/>
              <a:gd fmla="*/ 109116 h 507288" name="connsiteY114"/>
              <a:gd fmla="*/ 152400 w 1638688" name="connsiteX115"/>
              <a:gd fmla="*/ 117582 h 507288" name="connsiteY115"/>
              <a:gd fmla="*/ 127000 w 1638688" name="connsiteX116"/>
              <a:gd fmla="*/ 126049 h 507288" name="connsiteY116"/>
              <a:gd fmla="*/ 59267 w 1638688" name="connsiteX117"/>
              <a:gd fmla="*/ 159916 h 507288" name="connsiteY117"/>
              <a:gd fmla="*/ 33867 w 1638688" name="connsiteX118"/>
              <a:gd fmla="*/ 168382 h 507288" name="connsiteY118"/>
              <a:gd fmla="*/ 5213 w 1638688" name="connsiteX119"/>
              <a:gd fmla="*/ 200429 h 507288" name="connsiteY119"/>
              <a:gd fmla="*/ 0 w 1638688" name="connsiteX120"/>
              <a:gd fmla="*/ 217255 h 507288" name="connsiteY120"/>
              <a:gd fmla="*/ 0 w 1638688" name="connsiteX121"/>
              <a:gd fmla="*/ 108139 h 507288" name="connsiteY121"/>
              <a:gd fmla="*/ 5213 w 1638688" name="connsiteX122"/>
              <a:gd fmla="*/ 91313 h 507288" name="connsiteY122"/>
              <a:gd fmla="*/ 33867 w 1638688" name="connsiteX123"/>
              <a:gd fmla="*/ 59266 h 507288" name="connsiteY123"/>
              <a:gd fmla="*/ 59267 w 1638688" name="connsiteX124"/>
              <a:gd fmla="*/ 50800 h 507288" name="connsiteY124"/>
              <a:gd fmla="*/ 127000 w 1638688" name="connsiteX125"/>
              <a:gd fmla="*/ 16933 h 507288" name="connsiteY125"/>
              <a:gd fmla="*/ 152400 w 1638688" name="connsiteX126"/>
              <a:gd fmla="*/ 8466 h 507288" name="connsiteY1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b="b" l="l" r="r" t="t"/>
            <a:pathLst>
              <a:path h="507287" w="16386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bg1">
              <a:lumMod val="75000"/>
            </a:schemeClr>
          </a:solidFill>
          <a:ln algn="ctr" cap="flat" cmpd="sng" w="12700">
            <a:noFill/>
            <a:prstDash val="solid"/>
            <a:miter lim="800000"/>
          </a:ln>
          <a:effectLst/>
        </p:spPr>
        <p:txBody>
          <a:bodyPr anchor="ctr"/>
          <a:lstStyle/>
          <a:p>
            <a:pPr algn="ctr"/>
            <a:endParaRPr altLang="en-US" kern="0" lang="zh-CN">
              <a:solidFill>
                <a:srgbClr val="FFFFFF"/>
              </a:solidFill>
              <a:latin typeface="Calibri"/>
            </a:endParaRPr>
          </a:p>
        </p:txBody>
      </p:sp>
      <p:sp>
        <p:nvSpPr>
          <p:cNvPr id="10" name="任意多边形 15"/>
          <p:cNvSpPr/>
          <p:nvPr/>
        </p:nvSpPr>
        <p:spPr>
          <a:xfrm>
            <a:off x="9121805" y="2189735"/>
            <a:ext cx="1954087" cy="3819179"/>
          </a:xfrm>
          <a:custGeom>
            <a:gdLst>
              <a:gd fmla="*/ 495242 w 1638688" name="connsiteX0"/>
              <a:gd fmla="*/ 3158802 h 3202290" name="connsiteY0"/>
              <a:gd fmla="*/ 496136 w 1638688" name="connsiteX1"/>
              <a:gd fmla="*/ 3159001 h 3202290" name="connsiteY1"/>
              <a:gd fmla="*/ 496213 w 1638688" name="connsiteX2"/>
              <a:gd fmla="*/ 3159024 h 3202290" name="connsiteY2"/>
              <a:gd fmla="*/ 325316 w 1638688" name="connsiteX3"/>
              <a:gd fmla="*/ 3000745 h 3202290" name="connsiteY3"/>
              <a:gd fmla="*/ 327203 w 1638688" name="connsiteX4"/>
              <a:gd fmla="*/ 3003430 h 3202290" name="connsiteY4"/>
              <a:gd fmla="*/ 327126 w 1638688" name="connsiteX5"/>
              <a:gd fmla="*/ 3003354 h 3202290" name="connsiteY5"/>
              <a:gd fmla="*/ 325316 w 1638688" name="connsiteX6"/>
              <a:gd fmla="*/ 3000745 h 3202290" name="connsiteY6"/>
              <a:gd fmla="*/ 0 w 1638688" name="connsiteX7"/>
              <a:gd fmla="*/ 0 h 3202290" name="connsiteY7"/>
              <a:gd fmla="*/ 1638688 w 1638688" name="connsiteX8"/>
              <a:gd fmla="*/ 0 h 3202290" name="connsiteY8"/>
              <a:gd fmla="*/ 1638688 w 1638688" name="connsiteX9"/>
              <a:gd fmla="*/ 2946769 h 3202290" name="connsiteY9"/>
              <a:gd fmla="*/ 1625270 w 1638688" name="connsiteX10"/>
              <a:gd fmla="*/ 2942296 h 3202290" name="connsiteY10"/>
              <a:gd fmla="*/ 1566334 w 1638688" name="connsiteX11"/>
              <a:gd fmla="*/ 2922651 h 3202290" name="connsiteY11"/>
              <a:gd fmla="*/ 1540934 w 1638688" name="connsiteX12"/>
              <a:gd fmla="*/ 2931118 h 3202290" name="connsiteY12"/>
              <a:gd fmla="*/ 1532467 w 1638688" name="connsiteX13"/>
              <a:gd fmla="*/ 2956518 h 3202290" name="connsiteY13"/>
              <a:gd fmla="*/ 1507067 w 1638688" name="connsiteX14"/>
              <a:gd fmla="*/ 2964984 h 3202290" name="connsiteY14"/>
              <a:gd fmla="*/ 1481667 w 1638688" name="connsiteX15"/>
              <a:gd fmla="*/ 2973451 h 3202290" name="connsiteY15"/>
              <a:gd fmla="*/ 1430867 w 1638688" name="connsiteX16"/>
              <a:gd fmla="*/ 2990384 h 3202290" name="connsiteY16"/>
              <a:gd fmla="*/ 1388534 w 1638688" name="connsiteX17"/>
              <a:gd fmla="*/ 3041184 h 3202290" name="connsiteY17"/>
              <a:gd fmla="*/ 1329267 w 1638688" name="connsiteX18"/>
              <a:gd fmla="*/ 3049651 h 3202290" name="connsiteY18"/>
              <a:gd fmla="*/ 1270000 w 1638688" name="connsiteX19"/>
              <a:gd fmla="*/ 3032718 h 3202290" name="connsiteY19"/>
              <a:gd fmla="*/ 1210734 w 1638688" name="connsiteX20"/>
              <a:gd fmla="*/ 3024251 h 3202290" name="connsiteY20"/>
              <a:gd fmla="*/ 1185334 w 1638688" name="connsiteX21"/>
              <a:gd fmla="*/ 3007318 h 3202290" name="connsiteY21"/>
              <a:gd fmla="*/ 1159934 w 1638688" name="connsiteX22"/>
              <a:gd fmla="*/ 2998851 h 3202290" name="connsiteY22"/>
              <a:gd fmla="*/ 1134534 w 1638688" name="connsiteX23"/>
              <a:gd fmla="*/ 2981918 h 3202290" name="connsiteY23"/>
              <a:gd fmla="*/ 1109134 w 1638688" name="connsiteX24"/>
              <a:gd fmla="*/ 2973451 h 3202290" name="connsiteY24"/>
              <a:gd fmla="*/ 1066800 w 1638688" name="connsiteX25"/>
              <a:gd fmla="*/ 2939584 h 3202290" name="connsiteY25"/>
              <a:gd fmla="*/ 1058334 w 1638688" name="connsiteX26"/>
              <a:gd fmla="*/ 2905718 h 3202290" name="connsiteY26"/>
              <a:gd fmla="*/ 1041400 w 1638688" name="connsiteX27"/>
              <a:gd fmla="*/ 2888784 h 3202290" name="connsiteY27"/>
              <a:gd fmla="*/ 1032934 w 1638688" name="connsiteX28"/>
              <a:gd fmla="*/ 2854918 h 3202290" name="connsiteY28"/>
              <a:gd fmla="*/ 982134 w 1638688" name="connsiteX29"/>
              <a:gd fmla="*/ 2846451 h 3202290" name="connsiteY29"/>
              <a:gd fmla="*/ 956734 w 1638688" name="connsiteX30"/>
              <a:gd fmla="*/ 2854918 h 3202290" name="connsiteY30"/>
              <a:gd fmla="*/ 880534 w 1638688" name="connsiteX31"/>
              <a:gd fmla="*/ 2880318 h 3202290" name="connsiteY31"/>
              <a:gd fmla="*/ 838200 w 1638688" name="connsiteX32"/>
              <a:gd fmla="*/ 2914184 h 3202290" name="connsiteY32"/>
              <a:gd fmla="*/ 821267 w 1638688" name="connsiteX33"/>
              <a:gd fmla="*/ 2939584 h 3202290" name="connsiteY33"/>
              <a:gd fmla="*/ 778934 w 1638688" name="connsiteX34"/>
              <a:gd fmla="*/ 2990384 h 3202290" name="connsiteY34"/>
              <a:gd fmla="*/ 728134 w 1638688" name="connsiteX35"/>
              <a:gd fmla="*/ 3024251 h 3202290" name="connsiteY35"/>
              <a:gd fmla="*/ 677334 w 1638688" name="connsiteX36"/>
              <a:gd fmla="*/ 3049651 h 3202290" name="connsiteY36"/>
              <a:gd fmla="*/ 635000 w 1638688" name="connsiteX37"/>
              <a:gd fmla="*/ 3100451 h 3202290" name="connsiteY37"/>
              <a:gd fmla="*/ 626534 w 1638688" name="connsiteX38"/>
              <a:gd fmla="*/ 3142784 h 3202290" name="connsiteY38"/>
              <a:gd fmla="*/ 609600 w 1638688" name="connsiteX39"/>
              <a:gd fmla="*/ 3168184 h 3202290" name="connsiteY39"/>
              <a:gd fmla="*/ 601134 w 1638688" name="connsiteX40"/>
              <a:gd fmla="*/ 3193584 h 3202290" name="connsiteY40"/>
              <a:gd fmla="*/ 567267 w 1638688" name="connsiteX41"/>
              <a:gd fmla="*/ 3202051 h 3202290" name="connsiteY41"/>
              <a:gd fmla="*/ 524934 w 1638688" name="connsiteX42"/>
              <a:gd fmla="*/ 3168184 h 3202290" name="connsiteY42"/>
              <a:gd fmla="*/ 504840 w 1638688" name="connsiteX43"/>
              <a:gd fmla="*/ 3161637 h 3202290" name="connsiteY43"/>
              <a:gd fmla="*/ 496213 w 1638688" name="connsiteX44"/>
              <a:gd fmla="*/ 3159024 h 3202290" name="connsiteY44"/>
              <a:gd fmla="*/ 498576 w 1638688" name="connsiteX45"/>
              <a:gd fmla="*/ 3159566 h 3202290" name="connsiteY45"/>
              <a:gd fmla="*/ 482600 w 1638688" name="connsiteX46"/>
              <a:gd fmla="*/ 3142784 h 3202290" name="connsiteY46"/>
              <a:gd fmla="*/ 457200 w 1638688" name="connsiteX47"/>
              <a:gd fmla="*/ 3134318 h 3202290" name="connsiteY47"/>
              <a:gd fmla="*/ 423334 w 1638688" name="connsiteX48"/>
              <a:gd fmla="*/ 3108918 h 3202290" name="connsiteY48"/>
              <a:gd fmla="*/ 397934 w 1638688" name="connsiteX49"/>
              <a:gd fmla="*/ 3100451 h 3202290" name="connsiteY49"/>
              <a:gd fmla="*/ 364067 w 1638688" name="connsiteX50"/>
              <a:gd fmla="*/ 3058118 h 3202290" name="connsiteY50"/>
              <a:gd fmla="*/ 328502 w 1638688" name="connsiteX51"/>
              <a:gd fmla="*/ 3005277 h 3202290" name="connsiteY51"/>
              <a:gd fmla="*/ 327203 w 1638688" name="connsiteX52"/>
              <a:gd fmla="*/ 3003430 h 3202290" name="connsiteY52"/>
              <a:gd fmla="*/ 331520 w 1638688" name="connsiteX53"/>
              <a:gd fmla="*/ 3007646 h 3202290" name="connsiteY53"/>
              <a:gd fmla="*/ 313267 w 1638688" name="connsiteX54"/>
              <a:gd fmla="*/ 2973451 h 3202290" name="connsiteY54"/>
              <a:gd fmla="*/ 296334 w 1638688" name="connsiteX55"/>
              <a:gd fmla="*/ 2948051 h 3202290" name="connsiteY55"/>
              <a:gd fmla="*/ 279400 w 1638688" name="connsiteX56"/>
              <a:gd fmla="*/ 2880318 h 3202290" name="connsiteY56"/>
              <a:gd fmla="*/ 262467 w 1638688" name="connsiteX57"/>
              <a:gd fmla="*/ 2854918 h 3202290" name="connsiteY57"/>
              <a:gd fmla="*/ 237067 w 1638688" name="connsiteX58"/>
              <a:gd fmla="*/ 2812584 h 3202290" name="connsiteY58"/>
              <a:gd fmla="*/ 177800 w 1638688" name="connsiteX59"/>
              <a:gd fmla="*/ 2804118 h 3202290" name="connsiteY59"/>
              <a:gd fmla="*/ 152400 w 1638688" name="connsiteX60"/>
              <a:gd fmla="*/ 2812584 h 3202290" name="connsiteY60"/>
              <a:gd fmla="*/ 127000 w 1638688" name="connsiteX61"/>
              <a:gd fmla="*/ 2821051 h 3202290" name="connsiteY61"/>
              <a:gd fmla="*/ 59267 w 1638688" name="connsiteX62"/>
              <a:gd fmla="*/ 2854918 h 3202290" name="connsiteY62"/>
              <a:gd fmla="*/ 33867 w 1638688" name="connsiteX63"/>
              <a:gd fmla="*/ 2863384 h 3202290" name="connsiteY63"/>
              <a:gd fmla="*/ 5213 w 1638688" name="connsiteX64"/>
              <a:gd fmla="*/ 2895431 h 3202290" name="connsiteY64"/>
              <a:gd fmla="*/ 0 w 1638688" name="connsiteX65"/>
              <a:gd fmla="*/ 2912257 h 3202290"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3202290" w="1638688">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rgbClr val="D549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1" name="任意多边形 16"/>
          <p:cNvSpPr/>
          <p:nvPr/>
        </p:nvSpPr>
        <p:spPr>
          <a:xfrm>
            <a:off x="9121805" y="5404888"/>
            <a:ext cx="1954087" cy="604024"/>
          </a:xfrm>
          <a:custGeom>
            <a:gdLst>
              <a:gd fmla="*/ 495242 w 1638688" name="connsiteX0"/>
              <a:gd fmla="*/ 463800 h 507288" name="connsiteY0"/>
              <a:gd fmla="*/ 496136 w 1638688" name="connsiteX1"/>
              <a:gd fmla="*/ 463999 h 507288" name="connsiteY1"/>
              <a:gd fmla="*/ 496213 w 1638688" name="connsiteX2"/>
              <a:gd fmla="*/ 464022 h 507288" name="connsiteY2"/>
              <a:gd fmla="*/ 325316 w 1638688" name="connsiteX3"/>
              <a:gd fmla="*/ 305743 h 507288" name="connsiteY3"/>
              <a:gd fmla="*/ 327203 w 1638688" name="connsiteX4"/>
              <a:gd fmla="*/ 308428 h 507288" name="connsiteY4"/>
              <a:gd fmla="*/ 327126 w 1638688" name="connsiteX5"/>
              <a:gd fmla="*/ 308352 h 507288" name="connsiteY5"/>
              <a:gd fmla="*/ 325316 w 1638688" name="connsiteX6"/>
              <a:gd fmla="*/ 305743 h 507288" name="connsiteY6"/>
              <a:gd fmla="*/ 177800 w 1638688" name="connsiteX7"/>
              <a:gd fmla="*/ 0 h 507288" name="connsiteY7"/>
              <a:gd fmla="*/ 237067 w 1638688" name="connsiteX8"/>
              <a:gd fmla="*/ 8466 h 507288" name="connsiteY8"/>
              <a:gd fmla="*/ 262467 w 1638688" name="connsiteX9"/>
              <a:gd fmla="*/ 50800 h 507288" name="connsiteY9"/>
              <a:gd fmla="*/ 279400 w 1638688" name="connsiteX10"/>
              <a:gd fmla="*/ 76200 h 507288" name="connsiteY10"/>
              <a:gd fmla="*/ 296334 w 1638688" name="connsiteX11"/>
              <a:gd fmla="*/ 143933 h 507288" name="connsiteY11"/>
              <a:gd fmla="*/ 313267 w 1638688" name="connsiteX12"/>
              <a:gd fmla="*/ 169333 h 507288" name="connsiteY12"/>
              <a:gd fmla="*/ 331520 w 1638688" name="connsiteX13"/>
              <a:gd fmla="*/ 203528 h 507288" name="connsiteY13"/>
              <a:gd fmla="*/ 327203 w 1638688" name="connsiteX14"/>
              <a:gd fmla="*/ 199312 h 507288" name="connsiteY14"/>
              <a:gd fmla="*/ 325316 w 1638688" name="connsiteX15"/>
              <a:gd fmla="*/ 196627 h 507288" name="connsiteY15"/>
              <a:gd fmla="*/ 327126 w 1638688" name="connsiteX16"/>
              <a:gd fmla="*/ 199236 h 507288" name="connsiteY16"/>
              <a:gd fmla="*/ 327203 w 1638688" name="connsiteX17"/>
              <a:gd fmla="*/ 199312 h 507288" name="connsiteY17"/>
              <a:gd fmla="*/ 328502 w 1638688" name="connsiteX18"/>
              <a:gd fmla="*/ 201159 h 507288" name="connsiteY18"/>
              <a:gd fmla="*/ 364067 w 1638688" name="connsiteX19"/>
              <a:gd fmla="*/ 254000 h 507288" name="connsiteY19"/>
              <a:gd fmla="*/ 397934 w 1638688" name="connsiteX20"/>
              <a:gd fmla="*/ 296333 h 507288" name="connsiteY20"/>
              <a:gd fmla="*/ 423334 w 1638688" name="connsiteX21"/>
              <a:gd fmla="*/ 304800 h 507288" name="connsiteY21"/>
              <a:gd fmla="*/ 457200 w 1638688" name="connsiteX22"/>
              <a:gd fmla="*/ 330200 h 507288" name="connsiteY22"/>
              <a:gd fmla="*/ 482600 w 1638688" name="connsiteX23"/>
              <a:gd fmla="*/ 338666 h 507288" name="connsiteY23"/>
              <a:gd fmla="*/ 498576 w 1638688" name="connsiteX24"/>
              <a:gd fmla="*/ 355448 h 507288" name="connsiteY24"/>
              <a:gd fmla="*/ 496213 w 1638688" name="connsiteX25"/>
              <a:gd fmla="*/ 354906 h 507288" name="connsiteY25"/>
              <a:gd fmla="*/ 496136 w 1638688" name="connsiteX26"/>
              <a:gd fmla="*/ 354883 h 507288" name="connsiteY26"/>
              <a:gd fmla="*/ 495242 w 1638688" name="connsiteX27"/>
              <a:gd fmla="*/ 354684 h 507288" name="connsiteY27"/>
              <a:gd fmla="*/ 496213 w 1638688" name="connsiteX28"/>
              <a:gd fmla="*/ 354906 h 507288" name="connsiteY28"/>
              <a:gd fmla="*/ 504840 w 1638688" name="connsiteX29"/>
              <a:gd fmla="*/ 357519 h 507288" name="connsiteY29"/>
              <a:gd fmla="*/ 524934 w 1638688" name="connsiteX30"/>
              <a:gd fmla="*/ 364066 h 507288" name="connsiteY30"/>
              <a:gd fmla="*/ 567267 w 1638688" name="connsiteX31"/>
              <a:gd fmla="*/ 397933 h 507288" name="connsiteY31"/>
              <a:gd fmla="*/ 601134 w 1638688" name="connsiteX32"/>
              <a:gd fmla="*/ 389466 h 507288" name="connsiteY32"/>
              <a:gd fmla="*/ 609600 w 1638688" name="connsiteX33"/>
              <a:gd fmla="*/ 364066 h 507288" name="connsiteY33"/>
              <a:gd fmla="*/ 626534 w 1638688" name="connsiteX34"/>
              <a:gd fmla="*/ 338666 h 507288" name="connsiteY34"/>
              <a:gd fmla="*/ 635000 w 1638688" name="connsiteX35"/>
              <a:gd fmla="*/ 296333 h 507288" name="connsiteY35"/>
              <a:gd fmla="*/ 677334 w 1638688" name="connsiteX36"/>
              <a:gd fmla="*/ 245533 h 507288" name="connsiteY36"/>
              <a:gd fmla="*/ 728134 w 1638688" name="connsiteX37"/>
              <a:gd fmla="*/ 220133 h 507288" name="connsiteY37"/>
              <a:gd fmla="*/ 778934 w 1638688" name="connsiteX38"/>
              <a:gd fmla="*/ 186266 h 507288" name="connsiteY38"/>
              <a:gd fmla="*/ 821267 w 1638688" name="connsiteX39"/>
              <a:gd fmla="*/ 135466 h 507288" name="connsiteY39"/>
              <a:gd fmla="*/ 838200 w 1638688" name="connsiteX40"/>
              <a:gd fmla="*/ 110066 h 507288" name="connsiteY40"/>
              <a:gd fmla="*/ 880534 w 1638688" name="connsiteX41"/>
              <a:gd fmla="*/ 76200 h 507288" name="connsiteY41"/>
              <a:gd fmla="*/ 956734 w 1638688" name="connsiteX42"/>
              <a:gd fmla="*/ 50800 h 507288" name="connsiteY42"/>
              <a:gd fmla="*/ 982134 w 1638688" name="connsiteX43"/>
              <a:gd fmla="*/ 42333 h 507288" name="connsiteY43"/>
              <a:gd fmla="*/ 1032934 w 1638688" name="connsiteX44"/>
              <a:gd fmla="*/ 50800 h 507288" name="connsiteY44"/>
              <a:gd fmla="*/ 1041400 w 1638688" name="connsiteX45"/>
              <a:gd fmla="*/ 84666 h 507288" name="connsiteY45"/>
              <a:gd fmla="*/ 1058334 w 1638688" name="connsiteX46"/>
              <a:gd fmla="*/ 101600 h 507288" name="connsiteY46"/>
              <a:gd fmla="*/ 1066800 w 1638688" name="connsiteX47"/>
              <a:gd fmla="*/ 135466 h 507288" name="connsiteY47"/>
              <a:gd fmla="*/ 1109134 w 1638688" name="connsiteX48"/>
              <a:gd fmla="*/ 169333 h 507288" name="connsiteY48"/>
              <a:gd fmla="*/ 1134534 w 1638688" name="connsiteX49"/>
              <a:gd fmla="*/ 177800 h 507288" name="connsiteY49"/>
              <a:gd fmla="*/ 1159934 w 1638688" name="connsiteX50"/>
              <a:gd fmla="*/ 194733 h 507288" name="connsiteY50"/>
              <a:gd fmla="*/ 1185334 w 1638688" name="connsiteX51"/>
              <a:gd fmla="*/ 203200 h 507288" name="connsiteY51"/>
              <a:gd fmla="*/ 1210734 w 1638688" name="connsiteX52"/>
              <a:gd fmla="*/ 220133 h 507288" name="connsiteY52"/>
              <a:gd fmla="*/ 1270000 w 1638688" name="connsiteX53"/>
              <a:gd fmla="*/ 228600 h 507288" name="connsiteY53"/>
              <a:gd fmla="*/ 1329267 w 1638688" name="connsiteX54"/>
              <a:gd fmla="*/ 245533 h 507288" name="connsiteY54"/>
              <a:gd fmla="*/ 1388534 w 1638688" name="connsiteX55"/>
              <a:gd fmla="*/ 237066 h 507288" name="connsiteY55"/>
              <a:gd fmla="*/ 1430867 w 1638688" name="connsiteX56"/>
              <a:gd fmla="*/ 186266 h 507288" name="connsiteY56"/>
              <a:gd fmla="*/ 1481667 w 1638688" name="connsiteX57"/>
              <a:gd fmla="*/ 169333 h 507288" name="connsiteY57"/>
              <a:gd fmla="*/ 1507067 w 1638688" name="connsiteX58"/>
              <a:gd fmla="*/ 160866 h 507288" name="connsiteY58"/>
              <a:gd fmla="*/ 1532467 w 1638688" name="connsiteX59"/>
              <a:gd fmla="*/ 152400 h 507288" name="connsiteY59"/>
              <a:gd fmla="*/ 1540934 w 1638688" name="connsiteX60"/>
              <a:gd fmla="*/ 127000 h 507288" name="connsiteY60"/>
              <a:gd fmla="*/ 1566334 w 1638688" name="connsiteX61"/>
              <a:gd fmla="*/ 118533 h 507288" name="connsiteY61"/>
              <a:gd fmla="*/ 1625270 w 1638688" name="connsiteX62"/>
              <a:gd fmla="*/ 138178 h 507288" name="connsiteY62"/>
              <a:gd fmla="*/ 1638688 w 1638688" name="connsiteX63"/>
              <a:gd fmla="*/ 142651 h 507288" name="connsiteY63"/>
              <a:gd fmla="*/ 1638688 w 1638688" name="connsiteX64"/>
              <a:gd fmla="*/ 251767 h 507288" name="connsiteY64"/>
              <a:gd fmla="*/ 1625270 w 1638688" name="connsiteX65"/>
              <a:gd fmla="*/ 247294 h 507288" name="connsiteY65"/>
              <a:gd fmla="*/ 1566334 w 1638688" name="connsiteX66"/>
              <a:gd fmla="*/ 227649 h 507288" name="connsiteY66"/>
              <a:gd fmla="*/ 1540934 w 1638688" name="connsiteX67"/>
              <a:gd fmla="*/ 236116 h 507288" name="connsiteY67"/>
              <a:gd fmla="*/ 1532467 w 1638688" name="connsiteX68"/>
              <a:gd fmla="*/ 261516 h 507288" name="connsiteY68"/>
              <a:gd fmla="*/ 1507067 w 1638688" name="connsiteX69"/>
              <a:gd fmla="*/ 269982 h 507288" name="connsiteY69"/>
              <a:gd fmla="*/ 1481667 w 1638688" name="connsiteX70"/>
              <a:gd fmla="*/ 278449 h 507288" name="connsiteY70"/>
              <a:gd fmla="*/ 1430867 w 1638688" name="connsiteX71"/>
              <a:gd fmla="*/ 295382 h 507288" name="connsiteY71"/>
              <a:gd fmla="*/ 1388534 w 1638688" name="connsiteX72"/>
              <a:gd fmla="*/ 346182 h 507288" name="connsiteY72"/>
              <a:gd fmla="*/ 1329267 w 1638688" name="connsiteX73"/>
              <a:gd fmla="*/ 354649 h 507288" name="connsiteY73"/>
              <a:gd fmla="*/ 1270000 w 1638688" name="connsiteX74"/>
              <a:gd fmla="*/ 337716 h 507288" name="connsiteY74"/>
              <a:gd fmla="*/ 1210734 w 1638688" name="connsiteX75"/>
              <a:gd fmla="*/ 329249 h 507288" name="connsiteY75"/>
              <a:gd fmla="*/ 1185334 w 1638688" name="connsiteX76"/>
              <a:gd fmla="*/ 312316 h 507288" name="connsiteY76"/>
              <a:gd fmla="*/ 1159934 w 1638688" name="connsiteX77"/>
              <a:gd fmla="*/ 303849 h 507288" name="connsiteY77"/>
              <a:gd fmla="*/ 1134534 w 1638688" name="connsiteX78"/>
              <a:gd fmla="*/ 286916 h 507288" name="connsiteY78"/>
              <a:gd fmla="*/ 1109134 w 1638688" name="connsiteX79"/>
              <a:gd fmla="*/ 278449 h 507288" name="connsiteY79"/>
              <a:gd fmla="*/ 1066800 w 1638688" name="connsiteX80"/>
              <a:gd fmla="*/ 244582 h 507288" name="connsiteY80"/>
              <a:gd fmla="*/ 1058334 w 1638688" name="connsiteX81"/>
              <a:gd fmla="*/ 210716 h 507288" name="connsiteY81"/>
              <a:gd fmla="*/ 1041400 w 1638688" name="connsiteX82"/>
              <a:gd fmla="*/ 193782 h 507288" name="connsiteY82"/>
              <a:gd fmla="*/ 1032934 w 1638688" name="connsiteX83"/>
              <a:gd fmla="*/ 159916 h 507288" name="connsiteY83"/>
              <a:gd fmla="*/ 982134 w 1638688" name="connsiteX84"/>
              <a:gd fmla="*/ 151449 h 507288" name="connsiteY84"/>
              <a:gd fmla="*/ 956734 w 1638688" name="connsiteX85"/>
              <a:gd fmla="*/ 159916 h 507288" name="connsiteY85"/>
              <a:gd fmla="*/ 880534 w 1638688" name="connsiteX86"/>
              <a:gd fmla="*/ 185316 h 507288" name="connsiteY86"/>
              <a:gd fmla="*/ 838200 w 1638688" name="connsiteX87"/>
              <a:gd fmla="*/ 219182 h 507288" name="connsiteY87"/>
              <a:gd fmla="*/ 821267 w 1638688" name="connsiteX88"/>
              <a:gd fmla="*/ 244582 h 507288" name="connsiteY88"/>
              <a:gd fmla="*/ 778934 w 1638688" name="connsiteX89"/>
              <a:gd fmla="*/ 295382 h 507288" name="connsiteY89"/>
              <a:gd fmla="*/ 728134 w 1638688" name="connsiteX90"/>
              <a:gd fmla="*/ 329249 h 507288" name="connsiteY90"/>
              <a:gd fmla="*/ 677334 w 1638688" name="connsiteX91"/>
              <a:gd fmla="*/ 354649 h 507288" name="connsiteY91"/>
              <a:gd fmla="*/ 635000 w 1638688" name="connsiteX92"/>
              <a:gd fmla="*/ 405449 h 507288" name="connsiteY92"/>
              <a:gd fmla="*/ 626534 w 1638688" name="connsiteX93"/>
              <a:gd fmla="*/ 447782 h 507288" name="connsiteY93"/>
              <a:gd fmla="*/ 609600 w 1638688" name="connsiteX94"/>
              <a:gd fmla="*/ 473182 h 507288" name="connsiteY94"/>
              <a:gd fmla="*/ 601134 w 1638688" name="connsiteX95"/>
              <a:gd fmla="*/ 498582 h 507288" name="connsiteY95"/>
              <a:gd fmla="*/ 567267 w 1638688" name="connsiteX96"/>
              <a:gd fmla="*/ 507049 h 507288" name="connsiteY96"/>
              <a:gd fmla="*/ 524934 w 1638688" name="connsiteX97"/>
              <a:gd fmla="*/ 473182 h 507288" name="connsiteY97"/>
              <a:gd fmla="*/ 504840 w 1638688" name="connsiteX98"/>
              <a:gd fmla="*/ 466635 h 507288" name="connsiteY98"/>
              <a:gd fmla="*/ 496213 w 1638688" name="connsiteX99"/>
              <a:gd fmla="*/ 464022 h 507288" name="connsiteY99"/>
              <a:gd fmla="*/ 498576 w 1638688" name="connsiteX100"/>
              <a:gd fmla="*/ 464564 h 507288" name="connsiteY100"/>
              <a:gd fmla="*/ 482600 w 1638688" name="connsiteX101"/>
              <a:gd fmla="*/ 447782 h 507288" name="connsiteY101"/>
              <a:gd fmla="*/ 457200 w 1638688" name="connsiteX102"/>
              <a:gd fmla="*/ 439316 h 507288" name="connsiteY102"/>
              <a:gd fmla="*/ 423334 w 1638688" name="connsiteX103"/>
              <a:gd fmla="*/ 413916 h 507288" name="connsiteY103"/>
              <a:gd fmla="*/ 397934 w 1638688" name="connsiteX104"/>
              <a:gd fmla="*/ 405449 h 507288" name="connsiteY104"/>
              <a:gd fmla="*/ 364067 w 1638688" name="connsiteX105"/>
              <a:gd fmla="*/ 363116 h 507288" name="connsiteY105"/>
              <a:gd fmla="*/ 328502 w 1638688" name="connsiteX106"/>
              <a:gd fmla="*/ 310275 h 507288" name="connsiteY106"/>
              <a:gd fmla="*/ 327203 w 1638688" name="connsiteX107"/>
              <a:gd fmla="*/ 308428 h 507288" name="connsiteY107"/>
              <a:gd fmla="*/ 331520 w 1638688" name="connsiteX108"/>
              <a:gd fmla="*/ 312644 h 507288" name="connsiteY108"/>
              <a:gd fmla="*/ 313267 w 1638688" name="connsiteX109"/>
              <a:gd fmla="*/ 278449 h 507288" name="connsiteY109"/>
              <a:gd fmla="*/ 296334 w 1638688" name="connsiteX110"/>
              <a:gd fmla="*/ 253049 h 507288" name="connsiteY110"/>
              <a:gd fmla="*/ 279400 w 1638688" name="connsiteX111"/>
              <a:gd fmla="*/ 185316 h 507288" name="connsiteY111"/>
              <a:gd fmla="*/ 262467 w 1638688" name="connsiteX112"/>
              <a:gd fmla="*/ 159916 h 507288" name="connsiteY112"/>
              <a:gd fmla="*/ 237067 w 1638688" name="connsiteX113"/>
              <a:gd fmla="*/ 117582 h 507288" name="connsiteY113"/>
              <a:gd fmla="*/ 177800 w 1638688" name="connsiteX114"/>
              <a:gd fmla="*/ 109116 h 507288" name="connsiteY114"/>
              <a:gd fmla="*/ 152400 w 1638688" name="connsiteX115"/>
              <a:gd fmla="*/ 117582 h 507288" name="connsiteY115"/>
              <a:gd fmla="*/ 127000 w 1638688" name="connsiteX116"/>
              <a:gd fmla="*/ 126049 h 507288" name="connsiteY116"/>
              <a:gd fmla="*/ 59267 w 1638688" name="connsiteX117"/>
              <a:gd fmla="*/ 159916 h 507288" name="connsiteY117"/>
              <a:gd fmla="*/ 33867 w 1638688" name="connsiteX118"/>
              <a:gd fmla="*/ 168382 h 507288" name="connsiteY118"/>
              <a:gd fmla="*/ 5213 w 1638688" name="connsiteX119"/>
              <a:gd fmla="*/ 200429 h 507288" name="connsiteY119"/>
              <a:gd fmla="*/ 0 w 1638688" name="connsiteX120"/>
              <a:gd fmla="*/ 217255 h 507288" name="connsiteY120"/>
              <a:gd fmla="*/ 0 w 1638688" name="connsiteX121"/>
              <a:gd fmla="*/ 108139 h 507288" name="connsiteY121"/>
              <a:gd fmla="*/ 5213 w 1638688" name="connsiteX122"/>
              <a:gd fmla="*/ 91313 h 507288" name="connsiteY122"/>
              <a:gd fmla="*/ 33867 w 1638688" name="connsiteX123"/>
              <a:gd fmla="*/ 59266 h 507288" name="connsiteY123"/>
              <a:gd fmla="*/ 59267 w 1638688" name="connsiteX124"/>
              <a:gd fmla="*/ 50800 h 507288" name="connsiteY124"/>
              <a:gd fmla="*/ 127000 w 1638688" name="connsiteX125"/>
              <a:gd fmla="*/ 16933 h 507288" name="connsiteY125"/>
              <a:gd fmla="*/ 152400 w 1638688" name="connsiteX126"/>
              <a:gd fmla="*/ 8466 h 507288" name="connsiteY1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b="b" l="l" r="r" t="t"/>
            <a:pathLst>
              <a:path h="507287" w="16386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bg1">
              <a:lumMod val="75000"/>
            </a:schemeClr>
          </a:solidFill>
          <a:ln algn="ctr" cap="flat" cmpd="sng" w="12700">
            <a:noFill/>
            <a:prstDash val="solid"/>
            <a:miter lim="800000"/>
          </a:ln>
          <a:effectLst/>
        </p:spPr>
        <p:txBody>
          <a:bodyPr anchor="ctr"/>
          <a:lstStyle/>
          <a:p>
            <a:pPr algn="ctr"/>
            <a:endParaRPr altLang="en-US" kern="0" lang="zh-CN">
              <a:solidFill>
                <a:srgbClr val="FFFFFF"/>
              </a:solidFill>
              <a:latin typeface="Calibri"/>
            </a:endParaRPr>
          </a:p>
        </p:txBody>
      </p:sp>
      <p:sp>
        <p:nvSpPr>
          <p:cNvPr id="12" name="任意多边形 35"/>
          <p:cNvSpPr/>
          <p:nvPr/>
        </p:nvSpPr>
        <p:spPr>
          <a:xfrm>
            <a:off x="1169125" y="2189735"/>
            <a:ext cx="1954087" cy="3819179"/>
          </a:xfrm>
          <a:custGeom>
            <a:gdLst>
              <a:gd fmla="*/ 495242 w 1638688" name="connsiteX0"/>
              <a:gd fmla="*/ 3158802 h 3202290" name="connsiteY0"/>
              <a:gd fmla="*/ 496136 w 1638688" name="connsiteX1"/>
              <a:gd fmla="*/ 3159001 h 3202290" name="connsiteY1"/>
              <a:gd fmla="*/ 496213 w 1638688" name="connsiteX2"/>
              <a:gd fmla="*/ 3159024 h 3202290" name="connsiteY2"/>
              <a:gd fmla="*/ 325316 w 1638688" name="connsiteX3"/>
              <a:gd fmla="*/ 3000745 h 3202290" name="connsiteY3"/>
              <a:gd fmla="*/ 327203 w 1638688" name="connsiteX4"/>
              <a:gd fmla="*/ 3003430 h 3202290" name="connsiteY4"/>
              <a:gd fmla="*/ 327126 w 1638688" name="connsiteX5"/>
              <a:gd fmla="*/ 3003354 h 3202290" name="connsiteY5"/>
              <a:gd fmla="*/ 325316 w 1638688" name="connsiteX6"/>
              <a:gd fmla="*/ 3000745 h 3202290" name="connsiteY6"/>
              <a:gd fmla="*/ 0 w 1638688" name="connsiteX7"/>
              <a:gd fmla="*/ 0 h 3202290" name="connsiteY7"/>
              <a:gd fmla="*/ 1638688 w 1638688" name="connsiteX8"/>
              <a:gd fmla="*/ 0 h 3202290" name="connsiteY8"/>
              <a:gd fmla="*/ 1638688 w 1638688" name="connsiteX9"/>
              <a:gd fmla="*/ 2946769 h 3202290" name="connsiteY9"/>
              <a:gd fmla="*/ 1625270 w 1638688" name="connsiteX10"/>
              <a:gd fmla="*/ 2942296 h 3202290" name="connsiteY10"/>
              <a:gd fmla="*/ 1566334 w 1638688" name="connsiteX11"/>
              <a:gd fmla="*/ 2922651 h 3202290" name="connsiteY11"/>
              <a:gd fmla="*/ 1540934 w 1638688" name="connsiteX12"/>
              <a:gd fmla="*/ 2931118 h 3202290" name="connsiteY12"/>
              <a:gd fmla="*/ 1532467 w 1638688" name="connsiteX13"/>
              <a:gd fmla="*/ 2956518 h 3202290" name="connsiteY13"/>
              <a:gd fmla="*/ 1507067 w 1638688" name="connsiteX14"/>
              <a:gd fmla="*/ 2964984 h 3202290" name="connsiteY14"/>
              <a:gd fmla="*/ 1481667 w 1638688" name="connsiteX15"/>
              <a:gd fmla="*/ 2973451 h 3202290" name="connsiteY15"/>
              <a:gd fmla="*/ 1430867 w 1638688" name="connsiteX16"/>
              <a:gd fmla="*/ 2990384 h 3202290" name="connsiteY16"/>
              <a:gd fmla="*/ 1388534 w 1638688" name="connsiteX17"/>
              <a:gd fmla="*/ 3041184 h 3202290" name="connsiteY17"/>
              <a:gd fmla="*/ 1329267 w 1638688" name="connsiteX18"/>
              <a:gd fmla="*/ 3049651 h 3202290" name="connsiteY18"/>
              <a:gd fmla="*/ 1270000 w 1638688" name="connsiteX19"/>
              <a:gd fmla="*/ 3032718 h 3202290" name="connsiteY19"/>
              <a:gd fmla="*/ 1210734 w 1638688" name="connsiteX20"/>
              <a:gd fmla="*/ 3024251 h 3202290" name="connsiteY20"/>
              <a:gd fmla="*/ 1185334 w 1638688" name="connsiteX21"/>
              <a:gd fmla="*/ 3007318 h 3202290" name="connsiteY21"/>
              <a:gd fmla="*/ 1159934 w 1638688" name="connsiteX22"/>
              <a:gd fmla="*/ 2998851 h 3202290" name="connsiteY22"/>
              <a:gd fmla="*/ 1134534 w 1638688" name="connsiteX23"/>
              <a:gd fmla="*/ 2981918 h 3202290" name="connsiteY23"/>
              <a:gd fmla="*/ 1109134 w 1638688" name="connsiteX24"/>
              <a:gd fmla="*/ 2973451 h 3202290" name="connsiteY24"/>
              <a:gd fmla="*/ 1066800 w 1638688" name="connsiteX25"/>
              <a:gd fmla="*/ 2939584 h 3202290" name="connsiteY25"/>
              <a:gd fmla="*/ 1058334 w 1638688" name="connsiteX26"/>
              <a:gd fmla="*/ 2905718 h 3202290" name="connsiteY26"/>
              <a:gd fmla="*/ 1041400 w 1638688" name="connsiteX27"/>
              <a:gd fmla="*/ 2888784 h 3202290" name="connsiteY27"/>
              <a:gd fmla="*/ 1032934 w 1638688" name="connsiteX28"/>
              <a:gd fmla="*/ 2854918 h 3202290" name="connsiteY28"/>
              <a:gd fmla="*/ 982134 w 1638688" name="connsiteX29"/>
              <a:gd fmla="*/ 2846451 h 3202290" name="connsiteY29"/>
              <a:gd fmla="*/ 956734 w 1638688" name="connsiteX30"/>
              <a:gd fmla="*/ 2854918 h 3202290" name="connsiteY30"/>
              <a:gd fmla="*/ 880534 w 1638688" name="connsiteX31"/>
              <a:gd fmla="*/ 2880318 h 3202290" name="connsiteY31"/>
              <a:gd fmla="*/ 838200 w 1638688" name="connsiteX32"/>
              <a:gd fmla="*/ 2914184 h 3202290" name="connsiteY32"/>
              <a:gd fmla="*/ 821267 w 1638688" name="connsiteX33"/>
              <a:gd fmla="*/ 2939584 h 3202290" name="connsiteY33"/>
              <a:gd fmla="*/ 778934 w 1638688" name="connsiteX34"/>
              <a:gd fmla="*/ 2990384 h 3202290" name="connsiteY34"/>
              <a:gd fmla="*/ 728134 w 1638688" name="connsiteX35"/>
              <a:gd fmla="*/ 3024251 h 3202290" name="connsiteY35"/>
              <a:gd fmla="*/ 677334 w 1638688" name="connsiteX36"/>
              <a:gd fmla="*/ 3049651 h 3202290" name="connsiteY36"/>
              <a:gd fmla="*/ 635000 w 1638688" name="connsiteX37"/>
              <a:gd fmla="*/ 3100451 h 3202290" name="connsiteY37"/>
              <a:gd fmla="*/ 626534 w 1638688" name="connsiteX38"/>
              <a:gd fmla="*/ 3142784 h 3202290" name="connsiteY38"/>
              <a:gd fmla="*/ 609600 w 1638688" name="connsiteX39"/>
              <a:gd fmla="*/ 3168184 h 3202290" name="connsiteY39"/>
              <a:gd fmla="*/ 601134 w 1638688" name="connsiteX40"/>
              <a:gd fmla="*/ 3193584 h 3202290" name="connsiteY40"/>
              <a:gd fmla="*/ 567267 w 1638688" name="connsiteX41"/>
              <a:gd fmla="*/ 3202051 h 3202290" name="connsiteY41"/>
              <a:gd fmla="*/ 524934 w 1638688" name="connsiteX42"/>
              <a:gd fmla="*/ 3168184 h 3202290" name="connsiteY42"/>
              <a:gd fmla="*/ 504840 w 1638688" name="connsiteX43"/>
              <a:gd fmla="*/ 3161637 h 3202290" name="connsiteY43"/>
              <a:gd fmla="*/ 496213 w 1638688" name="connsiteX44"/>
              <a:gd fmla="*/ 3159024 h 3202290" name="connsiteY44"/>
              <a:gd fmla="*/ 498576 w 1638688" name="connsiteX45"/>
              <a:gd fmla="*/ 3159566 h 3202290" name="connsiteY45"/>
              <a:gd fmla="*/ 482600 w 1638688" name="connsiteX46"/>
              <a:gd fmla="*/ 3142784 h 3202290" name="connsiteY46"/>
              <a:gd fmla="*/ 457200 w 1638688" name="connsiteX47"/>
              <a:gd fmla="*/ 3134318 h 3202290" name="connsiteY47"/>
              <a:gd fmla="*/ 423334 w 1638688" name="connsiteX48"/>
              <a:gd fmla="*/ 3108918 h 3202290" name="connsiteY48"/>
              <a:gd fmla="*/ 397934 w 1638688" name="connsiteX49"/>
              <a:gd fmla="*/ 3100451 h 3202290" name="connsiteY49"/>
              <a:gd fmla="*/ 364067 w 1638688" name="connsiteX50"/>
              <a:gd fmla="*/ 3058118 h 3202290" name="connsiteY50"/>
              <a:gd fmla="*/ 328502 w 1638688" name="connsiteX51"/>
              <a:gd fmla="*/ 3005277 h 3202290" name="connsiteY51"/>
              <a:gd fmla="*/ 327203 w 1638688" name="connsiteX52"/>
              <a:gd fmla="*/ 3003430 h 3202290" name="connsiteY52"/>
              <a:gd fmla="*/ 331520 w 1638688" name="connsiteX53"/>
              <a:gd fmla="*/ 3007646 h 3202290" name="connsiteY53"/>
              <a:gd fmla="*/ 313267 w 1638688" name="connsiteX54"/>
              <a:gd fmla="*/ 2973451 h 3202290" name="connsiteY54"/>
              <a:gd fmla="*/ 296334 w 1638688" name="connsiteX55"/>
              <a:gd fmla="*/ 2948051 h 3202290" name="connsiteY55"/>
              <a:gd fmla="*/ 279400 w 1638688" name="connsiteX56"/>
              <a:gd fmla="*/ 2880318 h 3202290" name="connsiteY56"/>
              <a:gd fmla="*/ 262467 w 1638688" name="connsiteX57"/>
              <a:gd fmla="*/ 2854918 h 3202290" name="connsiteY57"/>
              <a:gd fmla="*/ 237067 w 1638688" name="connsiteX58"/>
              <a:gd fmla="*/ 2812584 h 3202290" name="connsiteY58"/>
              <a:gd fmla="*/ 177800 w 1638688" name="connsiteX59"/>
              <a:gd fmla="*/ 2804118 h 3202290" name="connsiteY59"/>
              <a:gd fmla="*/ 152400 w 1638688" name="connsiteX60"/>
              <a:gd fmla="*/ 2812584 h 3202290" name="connsiteY60"/>
              <a:gd fmla="*/ 127000 w 1638688" name="connsiteX61"/>
              <a:gd fmla="*/ 2821051 h 3202290" name="connsiteY61"/>
              <a:gd fmla="*/ 59267 w 1638688" name="connsiteX62"/>
              <a:gd fmla="*/ 2854918 h 3202290" name="connsiteY62"/>
              <a:gd fmla="*/ 33867 w 1638688" name="connsiteX63"/>
              <a:gd fmla="*/ 2863384 h 3202290" name="connsiteY63"/>
              <a:gd fmla="*/ 5213 w 1638688" name="connsiteX64"/>
              <a:gd fmla="*/ 2895431 h 3202290" name="connsiteY64"/>
              <a:gd fmla="*/ 0 w 1638688" name="connsiteX65"/>
              <a:gd fmla="*/ 2912257 h 3202290"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3202290" w="1638688">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rgbClr val="D549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3" name="任意多边形 36"/>
          <p:cNvSpPr/>
          <p:nvPr/>
        </p:nvSpPr>
        <p:spPr>
          <a:xfrm>
            <a:off x="1169125" y="5404888"/>
            <a:ext cx="1954087" cy="604024"/>
          </a:xfrm>
          <a:custGeom>
            <a:gdLst>
              <a:gd fmla="*/ 495242 w 1638688" name="connsiteX0"/>
              <a:gd fmla="*/ 463800 h 507288" name="connsiteY0"/>
              <a:gd fmla="*/ 496136 w 1638688" name="connsiteX1"/>
              <a:gd fmla="*/ 463999 h 507288" name="connsiteY1"/>
              <a:gd fmla="*/ 496213 w 1638688" name="connsiteX2"/>
              <a:gd fmla="*/ 464022 h 507288" name="connsiteY2"/>
              <a:gd fmla="*/ 325316 w 1638688" name="connsiteX3"/>
              <a:gd fmla="*/ 305743 h 507288" name="connsiteY3"/>
              <a:gd fmla="*/ 327203 w 1638688" name="connsiteX4"/>
              <a:gd fmla="*/ 308428 h 507288" name="connsiteY4"/>
              <a:gd fmla="*/ 327126 w 1638688" name="connsiteX5"/>
              <a:gd fmla="*/ 308352 h 507288" name="connsiteY5"/>
              <a:gd fmla="*/ 325316 w 1638688" name="connsiteX6"/>
              <a:gd fmla="*/ 305743 h 507288" name="connsiteY6"/>
              <a:gd fmla="*/ 177800 w 1638688" name="connsiteX7"/>
              <a:gd fmla="*/ 0 h 507288" name="connsiteY7"/>
              <a:gd fmla="*/ 237067 w 1638688" name="connsiteX8"/>
              <a:gd fmla="*/ 8466 h 507288" name="connsiteY8"/>
              <a:gd fmla="*/ 262467 w 1638688" name="connsiteX9"/>
              <a:gd fmla="*/ 50800 h 507288" name="connsiteY9"/>
              <a:gd fmla="*/ 279400 w 1638688" name="connsiteX10"/>
              <a:gd fmla="*/ 76200 h 507288" name="connsiteY10"/>
              <a:gd fmla="*/ 296334 w 1638688" name="connsiteX11"/>
              <a:gd fmla="*/ 143933 h 507288" name="connsiteY11"/>
              <a:gd fmla="*/ 313267 w 1638688" name="connsiteX12"/>
              <a:gd fmla="*/ 169333 h 507288" name="connsiteY12"/>
              <a:gd fmla="*/ 331520 w 1638688" name="connsiteX13"/>
              <a:gd fmla="*/ 203528 h 507288" name="connsiteY13"/>
              <a:gd fmla="*/ 327203 w 1638688" name="connsiteX14"/>
              <a:gd fmla="*/ 199312 h 507288" name="connsiteY14"/>
              <a:gd fmla="*/ 325316 w 1638688" name="connsiteX15"/>
              <a:gd fmla="*/ 196627 h 507288" name="connsiteY15"/>
              <a:gd fmla="*/ 327126 w 1638688" name="connsiteX16"/>
              <a:gd fmla="*/ 199236 h 507288" name="connsiteY16"/>
              <a:gd fmla="*/ 327203 w 1638688" name="connsiteX17"/>
              <a:gd fmla="*/ 199312 h 507288" name="connsiteY17"/>
              <a:gd fmla="*/ 328502 w 1638688" name="connsiteX18"/>
              <a:gd fmla="*/ 201159 h 507288" name="connsiteY18"/>
              <a:gd fmla="*/ 364067 w 1638688" name="connsiteX19"/>
              <a:gd fmla="*/ 254000 h 507288" name="connsiteY19"/>
              <a:gd fmla="*/ 397934 w 1638688" name="connsiteX20"/>
              <a:gd fmla="*/ 296333 h 507288" name="connsiteY20"/>
              <a:gd fmla="*/ 423334 w 1638688" name="connsiteX21"/>
              <a:gd fmla="*/ 304800 h 507288" name="connsiteY21"/>
              <a:gd fmla="*/ 457200 w 1638688" name="connsiteX22"/>
              <a:gd fmla="*/ 330200 h 507288" name="connsiteY22"/>
              <a:gd fmla="*/ 482600 w 1638688" name="connsiteX23"/>
              <a:gd fmla="*/ 338666 h 507288" name="connsiteY23"/>
              <a:gd fmla="*/ 498576 w 1638688" name="connsiteX24"/>
              <a:gd fmla="*/ 355448 h 507288" name="connsiteY24"/>
              <a:gd fmla="*/ 496213 w 1638688" name="connsiteX25"/>
              <a:gd fmla="*/ 354906 h 507288" name="connsiteY25"/>
              <a:gd fmla="*/ 496136 w 1638688" name="connsiteX26"/>
              <a:gd fmla="*/ 354883 h 507288" name="connsiteY26"/>
              <a:gd fmla="*/ 495242 w 1638688" name="connsiteX27"/>
              <a:gd fmla="*/ 354684 h 507288" name="connsiteY27"/>
              <a:gd fmla="*/ 496213 w 1638688" name="connsiteX28"/>
              <a:gd fmla="*/ 354906 h 507288" name="connsiteY28"/>
              <a:gd fmla="*/ 504840 w 1638688" name="connsiteX29"/>
              <a:gd fmla="*/ 357519 h 507288" name="connsiteY29"/>
              <a:gd fmla="*/ 524934 w 1638688" name="connsiteX30"/>
              <a:gd fmla="*/ 364066 h 507288" name="connsiteY30"/>
              <a:gd fmla="*/ 567267 w 1638688" name="connsiteX31"/>
              <a:gd fmla="*/ 397933 h 507288" name="connsiteY31"/>
              <a:gd fmla="*/ 601134 w 1638688" name="connsiteX32"/>
              <a:gd fmla="*/ 389466 h 507288" name="connsiteY32"/>
              <a:gd fmla="*/ 609600 w 1638688" name="connsiteX33"/>
              <a:gd fmla="*/ 364066 h 507288" name="connsiteY33"/>
              <a:gd fmla="*/ 626534 w 1638688" name="connsiteX34"/>
              <a:gd fmla="*/ 338666 h 507288" name="connsiteY34"/>
              <a:gd fmla="*/ 635000 w 1638688" name="connsiteX35"/>
              <a:gd fmla="*/ 296333 h 507288" name="connsiteY35"/>
              <a:gd fmla="*/ 677334 w 1638688" name="connsiteX36"/>
              <a:gd fmla="*/ 245533 h 507288" name="connsiteY36"/>
              <a:gd fmla="*/ 728134 w 1638688" name="connsiteX37"/>
              <a:gd fmla="*/ 220133 h 507288" name="connsiteY37"/>
              <a:gd fmla="*/ 778934 w 1638688" name="connsiteX38"/>
              <a:gd fmla="*/ 186266 h 507288" name="connsiteY38"/>
              <a:gd fmla="*/ 821267 w 1638688" name="connsiteX39"/>
              <a:gd fmla="*/ 135466 h 507288" name="connsiteY39"/>
              <a:gd fmla="*/ 838200 w 1638688" name="connsiteX40"/>
              <a:gd fmla="*/ 110066 h 507288" name="connsiteY40"/>
              <a:gd fmla="*/ 880534 w 1638688" name="connsiteX41"/>
              <a:gd fmla="*/ 76200 h 507288" name="connsiteY41"/>
              <a:gd fmla="*/ 956734 w 1638688" name="connsiteX42"/>
              <a:gd fmla="*/ 50800 h 507288" name="connsiteY42"/>
              <a:gd fmla="*/ 982134 w 1638688" name="connsiteX43"/>
              <a:gd fmla="*/ 42333 h 507288" name="connsiteY43"/>
              <a:gd fmla="*/ 1032934 w 1638688" name="connsiteX44"/>
              <a:gd fmla="*/ 50800 h 507288" name="connsiteY44"/>
              <a:gd fmla="*/ 1041400 w 1638688" name="connsiteX45"/>
              <a:gd fmla="*/ 84666 h 507288" name="connsiteY45"/>
              <a:gd fmla="*/ 1058334 w 1638688" name="connsiteX46"/>
              <a:gd fmla="*/ 101600 h 507288" name="connsiteY46"/>
              <a:gd fmla="*/ 1066800 w 1638688" name="connsiteX47"/>
              <a:gd fmla="*/ 135466 h 507288" name="connsiteY47"/>
              <a:gd fmla="*/ 1109134 w 1638688" name="connsiteX48"/>
              <a:gd fmla="*/ 169333 h 507288" name="connsiteY48"/>
              <a:gd fmla="*/ 1134534 w 1638688" name="connsiteX49"/>
              <a:gd fmla="*/ 177800 h 507288" name="connsiteY49"/>
              <a:gd fmla="*/ 1159934 w 1638688" name="connsiteX50"/>
              <a:gd fmla="*/ 194733 h 507288" name="connsiteY50"/>
              <a:gd fmla="*/ 1185334 w 1638688" name="connsiteX51"/>
              <a:gd fmla="*/ 203200 h 507288" name="connsiteY51"/>
              <a:gd fmla="*/ 1210734 w 1638688" name="connsiteX52"/>
              <a:gd fmla="*/ 220133 h 507288" name="connsiteY52"/>
              <a:gd fmla="*/ 1270000 w 1638688" name="connsiteX53"/>
              <a:gd fmla="*/ 228600 h 507288" name="connsiteY53"/>
              <a:gd fmla="*/ 1329267 w 1638688" name="connsiteX54"/>
              <a:gd fmla="*/ 245533 h 507288" name="connsiteY54"/>
              <a:gd fmla="*/ 1388534 w 1638688" name="connsiteX55"/>
              <a:gd fmla="*/ 237066 h 507288" name="connsiteY55"/>
              <a:gd fmla="*/ 1430867 w 1638688" name="connsiteX56"/>
              <a:gd fmla="*/ 186266 h 507288" name="connsiteY56"/>
              <a:gd fmla="*/ 1481667 w 1638688" name="connsiteX57"/>
              <a:gd fmla="*/ 169333 h 507288" name="connsiteY57"/>
              <a:gd fmla="*/ 1507067 w 1638688" name="connsiteX58"/>
              <a:gd fmla="*/ 160866 h 507288" name="connsiteY58"/>
              <a:gd fmla="*/ 1532467 w 1638688" name="connsiteX59"/>
              <a:gd fmla="*/ 152400 h 507288" name="connsiteY59"/>
              <a:gd fmla="*/ 1540934 w 1638688" name="connsiteX60"/>
              <a:gd fmla="*/ 127000 h 507288" name="connsiteY60"/>
              <a:gd fmla="*/ 1566334 w 1638688" name="connsiteX61"/>
              <a:gd fmla="*/ 118533 h 507288" name="connsiteY61"/>
              <a:gd fmla="*/ 1625270 w 1638688" name="connsiteX62"/>
              <a:gd fmla="*/ 138178 h 507288" name="connsiteY62"/>
              <a:gd fmla="*/ 1638688 w 1638688" name="connsiteX63"/>
              <a:gd fmla="*/ 142651 h 507288" name="connsiteY63"/>
              <a:gd fmla="*/ 1638688 w 1638688" name="connsiteX64"/>
              <a:gd fmla="*/ 251767 h 507288" name="connsiteY64"/>
              <a:gd fmla="*/ 1625270 w 1638688" name="connsiteX65"/>
              <a:gd fmla="*/ 247294 h 507288" name="connsiteY65"/>
              <a:gd fmla="*/ 1566334 w 1638688" name="connsiteX66"/>
              <a:gd fmla="*/ 227649 h 507288" name="connsiteY66"/>
              <a:gd fmla="*/ 1540934 w 1638688" name="connsiteX67"/>
              <a:gd fmla="*/ 236116 h 507288" name="connsiteY67"/>
              <a:gd fmla="*/ 1532467 w 1638688" name="connsiteX68"/>
              <a:gd fmla="*/ 261516 h 507288" name="connsiteY68"/>
              <a:gd fmla="*/ 1507067 w 1638688" name="connsiteX69"/>
              <a:gd fmla="*/ 269982 h 507288" name="connsiteY69"/>
              <a:gd fmla="*/ 1481667 w 1638688" name="connsiteX70"/>
              <a:gd fmla="*/ 278449 h 507288" name="connsiteY70"/>
              <a:gd fmla="*/ 1430867 w 1638688" name="connsiteX71"/>
              <a:gd fmla="*/ 295382 h 507288" name="connsiteY71"/>
              <a:gd fmla="*/ 1388534 w 1638688" name="connsiteX72"/>
              <a:gd fmla="*/ 346182 h 507288" name="connsiteY72"/>
              <a:gd fmla="*/ 1329267 w 1638688" name="connsiteX73"/>
              <a:gd fmla="*/ 354649 h 507288" name="connsiteY73"/>
              <a:gd fmla="*/ 1270000 w 1638688" name="connsiteX74"/>
              <a:gd fmla="*/ 337716 h 507288" name="connsiteY74"/>
              <a:gd fmla="*/ 1210734 w 1638688" name="connsiteX75"/>
              <a:gd fmla="*/ 329249 h 507288" name="connsiteY75"/>
              <a:gd fmla="*/ 1185334 w 1638688" name="connsiteX76"/>
              <a:gd fmla="*/ 312316 h 507288" name="connsiteY76"/>
              <a:gd fmla="*/ 1159934 w 1638688" name="connsiteX77"/>
              <a:gd fmla="*/ 303849 h 507288" name="connsiteY77"/>
              <a:gd fmla="*/ 1134534 w 1638688" name="connsiteX78"/>
              <a:gd fmla="*/ 286916 h 507288" name="connsiteY78"/>
              <a:gd fmla="*/ 1109134 w 1638688" name="connsiteX79"/>
              <a:gd fmla="*/ 278449 h 507288" name="connsiteY79"/>
              <a:gd fmla="*/ 1066800 w 1638688" name="connsiteX80"/>
              <a:gd fmla="*/ 244582 h 507288" name="connsiteY80"/>
              <a:gd fmla="*/ 1058334 w 1638688" name="connsiteX81"/>
              <a:gd fmla="*/ 210716 h 507288" name="connsiteY81"/>
              <a:gd fmla="*/ 1041400 w 1638688" name="connsiteX82"/>
              <a:gd fmla="*/ 193782 h 507288" name="connsiteY82"/>
              <a:gd fmla="*/ 1032934 w 1638688" name="connsiteX83"/>
              <a:gd fmla="*/ 159916 h 507288" name="connsiteY83"/>
              <a:gd fmla="*/ 982134 w 1638688" name="connsiteX84"/>
              <a:gd fmla="*/ 151449 h 507288" name="connsiteY84"/>
              <a:gd fmla="*/ 956734 w 1638688" name="connsiteX85"/>
              <a:gd fmla="*/ 159916 h 507288" name="connsiteY85"/>
              <a:gd fmla="*/ 880534 w 1638688" name="connsiteX86"/>
              <a:gd fmla="*/ 185316 h 507288" name="connsiteY86"/>
              <a:gd fmla="*/ 838200 w 1638688" name="connsiteX87"/>
              <a:gd fmla="*/ 219182 h 507288" name="connsiteY87"/>
              <a:gd fmla="*/ 821267 w 1638688" name="connsiteX88"/>
              <a:gd fmla="*/ 244582 h 507288" name="connsiteY88"/>
              <a:gd fmla="*/ 778934 w 1638688" name="connsiteX89"/>
              <a:gd fmla="*/ 295382 h 507288" name="connsiteY89"/>
              <a:gd fmla="*/ 728134 w 1638688" name="connsiteX90"/>
              <a:gd fmla="*/ 329249 h 507288" name="connsiteY90"/>
              <a:gd fmla="*/ 677334 w 1638688" name="connsiteX91"/>
              <a:gd fmla="*/ 354649 h 507288" name="connsiteY91"/>
              <a:gd fmla="*/ 635000 w 1638688" name="connsiteX92"/>
              <a:gd fmla="*/ 405449 h 507288" name="connsiteY92"/>
              <a:gd fmla="*/ 626534 w 1638688" name="connsiteX93"/>
              <a:gd fmla="*/ 447782 h 507288" name="connsiteY93"/>
              <a:gd fmla="*/ 609600 w 1638688" name="connsiteX94"/>
              <a:gd fmla="*/ 473182 h 507288" name="connsiteY94"/>
              <a:gd fmla="*/ 601134 w 1638688" name="connsiteX95"/>
              <a:gd fmla="*/ 498582 h 507288" name="connsiteY95"/>
              <a:gd fmla="*/ 567267 w 1638688" name="connsiteX96"/>
              <a:gd fmla="*/ 507049 h 507288" name="connsiteY96"/>
              <a:gd fmla="*/ 524934 w 1638688" name="connsiteX97"/>
              <a:gd fmla="*/ 473182 h 507288" name="connsiteY97"/>
              <a:gd fmla="*/ 504840 w 1638688" name="connsiteX98"/>
              <a:gd fmla="*/ 466635 h 507288" name="connsiteY98"/>
              <a:gd fmla="*/ 496213 w 1638688" name="connsiteX99"/>
              <a:gd fmla="*/ 464022 h 507288" name="connsiteY99"/>
              <a:gd fmla="*/ 498576 w 1638688" name="connsiteX100"/>
              <a:gd fmla="*/ 464564 h 507288" name="connsiteY100"/>
              <a:gd fmla="*/ 482600 w 1638688" name="connsiteX101"/>
              <a:gd fmla="*/ 447782 h 507288" name="connsiteY101"/>
              <a:gd fmla="*/ 457200 w 1638688" name="connsiteX102"/>
              <a:gd fmla="*/ 439316 h 507288" name="connsiteY102"/>
              <a:gd fmla="*/ 423334 w 1638688" name="connsiteX103"/>
              <a:gd fmla="*/ 413916 h 507288" name="connsiteY103"/>
              <a:gd fmla="*/ 397934 w 1638688" name="connsiteX104"/>
              <a:gd fmla="*/ 405449 h 507288" name="connsiteY104"/>
              <a:gd fmla="*/ 364067 w 1638688" name="connsiteX105"/>
              <a:gd fmla="*/ 363116 h 507288" name="connsiteY105"/>
              <a:gd fmla="*/ 328502 w 1638688" name="connsiteX106"/>
              <a:gd fmla="*/ 310275 h 507288" name="connsiteY106"/>
              <a:gd fmla="*/ 327203 w 1638688" name="connsiteX107"/>
              <a:gd fmla="*/ 308428 h 507288" name="connsiteY107"/>
              <a:gd fmla="*/ 331520 w 1638688" name="connsiteX108"/>
              <a:gd fmla="*/ 312644 h 507288" name="connsiteY108"/>
              <a:gd fmla="*/ 313267 w 1638688" name="connsiteX109"/>
              <a:gd fmla="*/ 278449 h 507288" name="connsiteY109"/>
              <a:gd fmla="*/ 296334 w 1638688" name="connsiteX110"/>
              <a:gd fmla="*/ 253049 h 507288" name="connsiteY110"/>
              <a:gd fmla="*/ 279400 w 1638688" name="connsiteX111"/>
              <a:gd fmla="*/ 185316 h 507288" name="connsiteY111"/>
              <a:gd fmla="*/ 262467 w 1638688" name="connsiteX112"/>
              <a:gd fmla="*/ 159916 h 507288" name="connsiteY112"/>
              <a:gd fmla="*/ 237067 w 1638688" name="connsiteX113"/>
              <a:gd fmla="*/ 117582 h 507288" name="connsiteY113"/>
              <a:gd fmla="*/ 177800 w 1638688" name="connsiteX114"/>
              <a:gd fmla="*/ 109116 h 507288" name="connsiteY114"/>
              <a:gd fmla="*/ 152400 w 1638688" name="connsiteX115"/>
              <a:gd fmla="*/ 117582 h 507288" name="connsiteY115"/>
              <a:gd fmla="*/ 127000 w 1638688" name="connsiteX116"/>
              <a:gd fmla="*/ 126049 h 507288" name="connsiteY116"/>
              <a:gd fmla="*/ 59267 w 1638688" name="connsiteX117"/>
              <a:gd fmla="*/ 159916 h 507288" name="connsiteY117"/>
              <a:gd fmla="*/ 33867 w 1638688" name="connsiteX118"/>
              <a:gd fmla="*/ 168382 h 507288" name="connsiteY118"/>
              <a:gd fmla="*/ 5213 w 1638688" name="connsiteX119"/>
              <a:gd fmla="*/ 200429 h 507288" name="connsiteY119"/>
              <a:gd fmla="*/ 0 w 1638688" name="connsiteX120"/>
              <a:gd fmla="*/ 217255 h 507288" name="connsiteY120"/>
              <a:gd fmla="*/ 0 w 1638688" name="connsiteX121"/>
              <a:gd fmla="*/ 108139 h 507288" name="connsiteY121"/>
              <a:gd fmla="*/ 5213 w 1638688" name="connsiteX122"/>
              <a:gd fmla="*/ 91313 h 507288" name="connsiteY122"/>
              <a:gd fmla="*/ 33867 w 1638688" name="connsiteX123"/>
              <a:gd fmla="*/ 59266 h 507288" name="connsiteY123"/>
              <a:gd fmla="*/ 59267 w 1638688" name="connsiteX124"/>
              <a:gd fmla="*/ 50800 h 507288" name="connsiteY124"/>
              <a:gd fmla="*/ 127000 w 1638688" name="connsiteX125"/>
              <a:gd fmla="*/ 16933 h 507288" name="connsiteY125"/>
              <a:gd fmla="*/ 152400 w 1638688" name="connsiteX126"/>
              <a:gd fmla="*/ 8466 h 507288" name="connsiteY1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b="b" l="l" r="r" t="t"/>
            <a:pathLst>
              <a:path h="507287" w="16386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bg1">
              <a:lumMod val="75000"/>
            </a:schemeClr>
          </a:solidFill>
          <a:ln algn="ctr" cap="flat" cmpd="sng" w="12700">
            <a:noFill/>
            <a:prstDash val="solid"/>
            <a:miter lim="800000"/>
          </a:ln>
          <a:effectLst/>
        </p:spPr>
        <p:txBody>
          <a:bodyPr anchor="ctr"/>
          <a:lstStyle/>
          <a:p>
            <a:pPr algn="ctr">
              <a:defRPr/>
            </a:pPr>
            <a:endParaRPr altLang="en-US" kern="0" lang="zh-CN">
              <a:solidFill>
                <a:srgbClr val="FFFFFF"/>
              </a:solidFill>
              <a:latin typeface="Calibri"/>
            </a:endParaRPr>
          </a:p>
        </p:txBody>
      </p:sp>
      <p:sp>
        <p:nvSpPr>
          <p:cNvPr id="14" name="文本框 53"/>
          <p:cNvSpPr txBox="1"/>
          <p:nvPr/>
        </p:nvSpPr>
        <p:spPr>
          <a:xfrm>
            <a:off x="1269277" y="2952624"/>
            <a:ext cx="3332480" cy="2042160"/>
          </a:xfrm>
          <a:prstGeom prst="rect">
            <a:avLst/>
          </a:prstGeom>
          <a:noFill/>
          <a:effectLst/>
        </p:spPr>
        <p:txBody>
          <a:bodyPr rtlCol="0" wrap="none">
            <a:spAutoFit/>
          </a:bodyPr>
          <a:lstStyle/>
          <a:p>
            <a:r>
              <a:rPr altLang="zh-CN" b="1" lang="en-US" sz="1600">
                <a:solidFill>
                  <a:srgbClr val="292929"/>
                </a:solidFill>
                <a:latin charset="-122" panose="02010601030101010101" pitchFamily="2" typeface="方正姚体"/>
                <a:ea charset="-122" panose="02010601030101010101" pitchFamily="2" typeface="方正姚体"/>
              </a:rPr>
              <a:t>     MORE  THEN </a:t>
            </a:r>
          </a:p>
          <a:p>
            <a:r>
              <a:rPr altLang="zh-CN" b="1" lang="en-US" sz="1600">
                <a:solidFill>
                  <a:srgbClr val="292929"/>
                </a:solidFill>
                <a:latin charset="-122" panose="02010601030101010101" pitchFamily="2" typeface="方正姚体"/>
                <a:ea charset="-122" panose="02010601030101010101" pitchFamily="2" typeface="方正姚体"/>
              </a:rPr>
              <a:t>      TEMPLATE</a:t>
            </a:r>
          </a:p>
          <a:p>
            <a:endParaRPr altLang="zh-CN" b="1" lang="en-US" sz="1600">
              <a:solidFill>
                <a:srgbClr val="292929"/>
              </a:solidFill>
              <a:latin charset="-122" panose="02010601030101010101" pitchFamily="2" typeface="方正姚体"/>
              <a:ea charset="-122" panose="02010601030101010101" pitchFamily="2" typeface="方正姚体"/>
            </a:endParaRPr>
          </a:p>
          <a:p>
            <a:r>
              <a:rPr altLang="zh-CN" b="1" lang="en-US" sz="1600">
                <a:solidFill>
                  <a:srgbClr val="292929"/>
                </a:solidFill>
                <a:latin charset="-122" panose="02010601030101010101" pitchFamily="2" typeface="方正姚体"/>
                <a:ea charset="-122" panose="02010601030101010101" pitchFamily="2" typeface="方正姚体"/>
              </a:rPr>
              <a:t>Click here to add  you to the  </a:t>
            </a:r>
          </a:p>
          <a:p>
            <a:r>
              <a:rPr altLang="zh-CN" b="1" lang="en-US" sz="1600">
                <a:solidFill>
                  <a:srgbClr val="292929"/>
                </a:solidFill>
                <a:latin charset="-122" panose="02010601030101010101" pitchFamily="2" typeface="方正姚体"/>
                <a:ea charset="-122" panose="02010601030101010101" pitchFamily="2" typeface="方正姚体"/>
              </a:rPr>
              <a:t>center  of the  narrative </a:t>
            </a:r>
          </a:p>
          <a:p>
            <a:r>
              <a:rPr altLang="zh-CN" b="1" lang="en-US" sz="1600">
                <a:solidFill>
                  <a:srgbClr val="292929"/>
                </a:solidFill>
                <a:latin charset="-122" panose="02010601030101010101" pitchFamily="2" typeface="方正姚体"/>
                <a:ea charset="-122" panose="02010601030101010101" pitchFamily="2" typeface="方正姚体"/>
              </a:rPr>
              <a:t>thought Click here  to add </a:t>
            </a:r>
          </a:p>
          <a:p>
            <a:r>
              <a:rPr altLang="zh-CN" b="1" lang="en-US" sz="1600">
                <a:solidFill>
                  <a:srgbClr val="292929"/>
                </a:solidFill>
                <a:latin charset="-122" panose="02010601030101010101" pitchFamily="2" typeface="方正姚体"/>
                <a:ea charset="-122" panose="02010601030101010101" pitchFamily="2" typeface="方正姚体"/>
              </a:rPr>
              <a:t>you to the  center  of the </a:t>
            </a:r>
          </a:p>
          <a:p>
            <a:r>
              <a:rPr altLang="zh-CN" b="1" lang="en-US" sz="1600">
                <a:solidFill>
                  <a:srgbClr val="292929"/>
                </a:solidFill>
                <a:latin charset="-122" panose="02010601030101010101" pitchFamily="2" typeface="方正姚体"/>
                <a:ea charset="-122" panose="02010601030101010101" pitchFamily="2" typeface="方正姚体"/>
              </a:rPr>
              <a:t>narrative thought</a:t>
            </a:r>
          </a:p>
        </p:txBody>
      </p:sp>
      <p:sp>
        <p:nvSpPr>
          <p:cNvPr id="15" name="文本框 54"/>
          <p:cNvSpPr txBox="1"/>
          <p:nvPr/>
        </p:nvSpPr>
        <p:spPr>
          <a:xfrm>
            <a:off x="3887512" y="2955154"/>
            <a:ext cx="3332480" cy="2042160"/>
          </a:xfrm>
          <a:prstGeom prst="rect">
            <a:avLst/>
          </a:prstGeom>
          <a:noFill/>
          <a:effectLst/>
        </p:spPr>
        <p:txBody>
          <a:bodyPr rtlCol="0" wrap="none">
            <a:spAutoFit/>
          </a:bodyPr>
          <a:lstStyle/>
          <a:p>
            <a:r>
              <a:rPr altLang="zh-CN" b="1" lang="en-US" sz="1600">
                <a:solidFill>
                  <a:srgbClr val="292929"/>
                </a:solidFill>
                <a:latin charset="-122" panose="02010601030101010101" pitchFamily="2" typeface="方正姚体"/>
                <a:ea charset="-122" panose="02010601030101010101" pitchFamily="2" typeface="方正姚体"/>
              </a:rPr>
              <a:t>     MORE  THEN </a:t>
            </a:r>
          </a:p>
          <a:p>
            <a:r>
              <a:rPr altLang="zh-CN" b="1" lang="en-US" sz="1600">
                <a:solidFill>
                  <a:srgbClr val="292929"/>
                </a:solidFill>
                <a:latin charset="-122" panose="02010601030101010101" pitchFamily="2" typeface="方正姚体"/>
                <a:ea charset="-122" panose="02010601030101010101" pitchFamily="2" typeface="方正姚体"/>
              </a:rPr>
              <a:t>      TEMPLATE</a:t>
            </a:r>
          </a:p>
          <a:p>
            <a:endParaRPr altLang="zh-CN" b="1" lang="en-US" sz="1600">
              <a:solidFill>
                <a:srgbClr val="292929"/>
              </a:solidFill>
              <a:latin charset="-122" panose="02010601030101010101" pitchFamily="2" typeface="方正姚体"/>
              <a:ea charset="-122" panose="02010601030101010101" pitchFamily="2" typeface="方正姚体"/>
            </a:endParaRPr>
          </a:p>
          <a:p>
            <a:r>
              <a:rPr altLang="zh-CN" b="1" lang="en-US" sz="1600">
                <a:solidFill>
                  <a:srgbClr val="292929"/>
                </a:solidFill>
                <a:latin charset="-122" panose="02010601030101010101" pitchFamily="2" typeface="方正姚体"/>
                <a:ea charset="-122" panose="02010601030101010101" pitchFamily="2" typeface="方正姚体"/>
              </a:rPr>
              <a:t>Click here to add  you to the  </a:t>
            </a:r>
          </a:p>
          <a:p>
            <a:r>
              <a:rPr altLang="zh-CN" b="1" lang="en-US" sz="1600">
                <a:solidFill>
                  <a:srgbClr val="292929"/>
                </a:solidFill>
                <a:latin charset="-122" panose="02010601030101010101" pitchFamily="2" typeface="方正姚体"/>
                <a:ea charset="-122" panose="02010601030101010101" pitchFamily="2" typeface="方正姚体"/>
              </a:rPr>
              <a:t>center  of the  narrative </a:t>
            </a:r>
          </a:p>
          <a:p>
            <a:r>
              <a:rPr altLang="zh-CN" b="1" lang="en-US" sz="1600">
                <a:solidFill>
                  <a:srgbClr val="292929"/>
                </a:solidFill>
                <a:latin charset="-122" panose="02010601030101010101" pitchFamily="2" typeface="方正姚体"/>
                <a:ea charset="-122" panose="02010601030101010101" pitchFamily="2" typeface="方正姚体"/>
              </a:rPr>
              <a:t>thought Click here  to add </a:t>
            </a:r>
          </a:p>
          <a:p>
            <a:r>
              <a:rPr altLang="zh-CN" b="1" lang="en-US" sz="1600">
                <a:solidFill>
                  <a:srgbClr val="292929"/>
                </a:solidFill>
                <a:latin charset="-122" panose="02010601030101010101" pitchFamily="2" typeface="方正姚体"/>
                <a:ea charset="-122" panose="02010601030101010101" pitchFamily="2" typeface="方正姚体"/>
              </a:rPr>
              <a:t>you to the  center  of the </a:t>
            </a:r>
          </a:p>
          <a:p>
            <a:r>
              <a:rPr altLang="zh-CN" b="1" lang="en-US" sz="1600">
                <a:solidFill>
                  <a:srgbClr val="292929"/>
                </a:solidFill>
                <a:latin charset="-122" panose="02010601030101010101" pitchFamily="2" typeface="方正姚体"/>
                <a:ea charset="-122" panose="02010601030101010101" pitchFamily="2" typeface="方正姚体"/>
              </a:rPr>
              <a:t>narrative thought</a:t>
            </a:r>
          </a:p>
        </p:txBody>
      </p:sp>
      <p:sp>
        <p:nvSpPr>
          <p:cNvPr id="16" name="文本框 55"/>
          <p:cNvSpPr txBox="1"/>
          <p:nvPr/>
        </p:nvSpPr>
        <p:spPr>
          <a:xfrm>
            <a:off x="6524258" y="2952624"/>
            <a:ext cx="3250500" cy="2529840"/>
          </a:xfrm>
          <a:prstGeom prst="rect">
            <a:avLst/>
          </a:prstGeom>
          <a:noFill/>
          <a:effectLst/>
        </p:spPr>
        <p:txBody>
          <a:bodyPr rtlCol="0" wrap="none">
            <a:spAutoFit/>
          </a:bodyPr>
          <a:lstStyle/>
          <a:p>
            <a:r>
              <a:rPr altLang="zh-CN" b="1" lang="en-US" sz="2000">
                <a:solidFill>
                  <a:srgbClr val="70797C"/>
                </a:solidFill>
                <a:latin charset="0" panose="020b0503020202020204" pitchFamily="34" typeface="Agency FB"/>
                <a:ea charset="-122" panose="02010601030101010101" pitchFamily="2" typeface="方正姚体"/>
              </a:rPr>
              <a:t>     MORE  THEN </a:t>
            </a:r>
          </a:p>
          <a:p>
            <a:r>
              <a:rPr altLang="zh-CN" b="1" lang="en-US" sz="2000">
                <a:solidFill>
                  <a:srgbClr val="70797C"/>
                </a:solidFill>
                <a:latin charset="0" panose="020b0503020202020204" pitchFamily="34" typeface="Agency FB"/>
                <a:ea charset="-122" panose="02010601030101010101" pitchFamily="2" typeface="方正姚体"/>
              </a:rPr>
              <a:t>      TEMPLATE</a:t>
            </a:r>
          </a:p>
          <a:p>
            <a:endParaRPr altLang="zh-CN" b="1" lang="en-US" sz="2000">
              <a:solidFill>
                <a:srgbClr val="70797C"/>
              </a:solidFill>
              <a:latin charset="0" panose="020b0503020202020204" pitchFamily="34" typeface="Agency FB"/>
              <a:ea charset="-122" panose="02010601030101010101" pitchFamily="2" typeface="方正姚体"/>
            </a:endParaRPr>
          </a:p>
          <a:p>
            <a:r>
              <a:rPr altLang="zh-CN" b="1" lang="en-US" sz="2000">
                <a:solidFill>
                  <a:srgbClr val="70797C"/>
                </a:solidFill>
                <a:latin charset="0" panose="020b0503020202020204" pitchFamily="34" typeface="Agency FB"/>
                <a:ea charset="-122" panose="02010601030101010101" pitchFamily="2" typeface="方正姚体"/>
              </a:rPr>
              <a:t>Click here to add  you to the  </a:t>
            </a:r>
          </a:p>
          <a:p>
            <a:r>
              <a:rPr altLang="zh-CN" b="1" lang="en-US" sz="2000">
                <a:solidFill>
                  <a:srgbClr val="70797C"/>
                </a:solidFill>
                <a:latin charset="0" panose="020b0503020202020204" pitchFamily="34" typeface="Agency FB"/>
                <a:ea charset="-122" panose="02010601030101010101" pitchFamily="2" typeface="方正姚体"/>
              </a:rPr>
              <a:t>center  of the  narrative </a:t>
            </a:r>
          </a:p>
          <a:p>
            <a:r>
              <a:rPr altLang="zh-CN" b="1" lang="en-US" sz="2000">
                <a:solidFill>
                  <a:srgbClr val="70797C"/>
                </a:solidFill>
                <a:latin charset="0" panose="020b0503020202020204" pitchFamily="34" typeface="Agency FB"/>
                <a:ea charset="-122" panose="02010601030101010101" pitchFamily="2" typeface="方正姚体"/>
              </a:rPr>
              <a:t>thought Click here  to add </a:t>
            </a:r>
          </a:p>
          <a:p>
            <a:r>
              <a:rPr altLang="zh-CN" b="1" lang="en-US" sz="2000">
                <a:solidFill>
                  <a:srgbClr val="70797C"/>
                </a:solidFill>
                <a:latin charset="0" panose="020b0503020202020204" pitchFamily="34" typeface="Agency FB"/>
                <a:ea charset="-122" panose="02010601030101010101" pitchFamily="2" typeface="方正姚体"/>
              </a:rPr>
              <a:t>you to the  center  of the </a:t>
            </a:r>
          </a:p>
          <a:p>
            <a:r>
              <a:rPr altLang="zh-CN" b="1" lang="en-US" sz="2000">
                <a:solidFill>
                  <a:srgbClr val="70797C"/>
                </a:solidFill>
                <a:latin charset="0" panose="020b0503020202020204" pitchFamily="34" typeface="Agency FB"/>
                <a:ea charset="-122" panose="02010601030101010101" pitchFamily="2" typeface="方正姚体"/>
              </a:rPr>
              <a:t>narrative thought</a:t>
            </a:r>
          </a:p>
        </p:txBody>
      </p:sp>
      <p:sp>
        <p:nvSpPr>
          <p:cNvPr id="17" name="文本框 56"/>
          <p:cNvSpPr txBox="1"/>
          <p:nvPr/>
        </p:nvSpPr>
        <p:spPr>
          <a:xfrm>
            <a:off x="9152837" y="2960235"/>
            <a:ext cx="3250500" cy="2529840"/>
          </a:xfrm>
          <a:prstGeom prst="rect">
            <a:avLst/>
          </a:prstGeom>
          <a:noFill/>
          <a:effectLst/>
        </p:spPr>
        <p:txBody>
          <a:bodyPr rtlCol="0" wrap="none">
            <a:spAutoFit/>
          </a:bodyPr>
          <a:lstStyle/>
          <a:p>
            <a:r>
              <a:rPr altLang="zh-CN" b="1" lang="en-US" sz="2000">
                <a:solidFill>
                  <a:srgbClr val="70797C"/>
                </a:solidFill>
                <a:latin charset="0" panose="020b0503020202020204" pitchFamily="34" typeface="Agency FB"/>
                <a:ea charset="-122" panose="02010601030101010101" pitchFamily="2" typeface="方正姚体"/>
              </a:rPr>
              <a:t>     MORE  THEN </a:t>
            </a:r>
          </a:p>
          <a:p>
            <a:r>
              <a:rPr altLang="zh-CN" b="1" lang="en-US" sz="2000">
                <a:solidFill>
                  <a:srgbClr val="70797C"/>
                </a:solidFill>
                <a:latin charset="0" panose="020b0503020202020204" pitchFamily="34" typeface="Agency FB"/>
                <a:ea charset="-122" panose="02010601030101010101" pitchFamily="2" typeface="方正姚体"/>
              </a:rPr>
              <a:t>      TEMPLATE</a:t>
            </a:r>
          </a:p>
          <a:p>
            <a:endParaRPr altLang="zh-CN" b="1" lang="en-US" sz="2000">
              <a:solidFill>
                <a:srgbClr val="70797C"/>
              </a:solidFill>
              <a:latin charset="0" panose="020b0503020202020204" pitchFamily="34" typeface="Agency FB"/>
              <a:ea charset="-122" panose="02010601030101010101" pitchFamily="2" typeface="方正姚体"/>
            </a:endParaRPr>
          </a:p>
          <a:p>
            <a:r>
              <a:rPr altLang="zh-CN" b="1" lang="en-US" sz="2000">
                <a:solidFill>
                  <a:srgbClr val="70797C"/>
                </a:solidFill>
                <a:latin charset="0" panose="020b0503020202020204" pitchFamily="34" typeface="Agency FB"/>
                <a:ea charset="-122" panose="02010601030101010101" pitchFamily="2" typeface="方正姚体"/>
              </a:rPr>
              <a:t>Click here to add  you to the  </a:t>
            </a:r>
          </a:p>
          <a:p>
            <a:r>
              <a:rPr altLang="zh-CN" b="1" lang="en-US" sz="2000">
                <a:solidFill>
                  <a:srgbClr val="70797C"/>
                </a:solidFill>
                <a:latin charset="0" panose="020b0503020202020204" pitchFamily="34" typeface="Agency FB"/>
                <a:ea charset="-122" panose="02010601030101010101" pitchFamily="2" typeface="方正姚体"/>
              </a:rPr>
              <a:t>center  of the  narrative </a:t>
            </a:r>
          </a:p>
          <a:p>
            <a:r>
              <a:rPr altLang="zh-CN" b="1" lang="en-US" sz="2000">
                <a:solidFill>
                  <a:srgbClr val="70797C"/>
                </a:solidFill>
                <a:latin charset="0" panose="020b0503020202020204" pitchFamily="34" typeface="Agency FB"/>
                <a:ea charset="-122" panose="02010601030101010101" pitchFamily="2" typeface="方正姚体"/>
              </a:rPr>
              <a:t>thought Click here  to add </a:t>
            </a:r>
          </a:p>
          <a:p>
            <a:r>
              <a:rPr altLang="zh-CN" b="1" lang="en-US" sz="2000">
                <a:solidFill>
                  <a:srgbClr val="70797C"/>
                </a:solidFill>
                <a:latin charset="0" panose="020b0503020202020204" pitchFamily="34" typeface="Agency FB"/>
                <a:ea charset="-122" panose="02010601030101010101" pitchFamily="2" typeface="方正姚体"/>
              </a:rPr>
              <a:t>you to the  center  of the </a:t>
            </a:r>
          </a:p>
          <a:p>
            <a:r>
              <a:rPr altLang="zh-CN" b="1" lang="en-US" sz="2000">
                <a:solidFill>
                  <a:srgbClr val="70797C"/>
                </a:solidFill>
                <a:latin charset="0" panose="020b0503020202020204" pitchFamily="34" typeface="Agency FB"/>
                <a:ea charset="-122" panose="02010601030101010101" pitchFamily="2" typeface="方正姚体"/>
              </a:rPr>
              <a:t>narrative thought</a:t>
            </a:r>
          </a:p>
        </p:txBody>
      </p:sp>
    </p:spTree>
    <p:extLst>
      <p:ext uri="{BB962C8B-B14F-4D97-AF65-F5344CB8AC3E}">
        <p14:creationId val="2976611790"/>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250" id="11"/>
                                        <p:tgtEl>
                                          <p:spTgt spid="5"/>
                                        </p:tgtEl>
                                      </p:cBhvr>
                                    </p:animEffect>
                                    <p:anim calcmode="lin" valueType="num">
                                      <p:cBhvr>
                                        <p:cTn dur="250" fill="hold" id="12"/>
                                        <p:tgtEl>
                                          <p:spTgt spid="5"/>
                                        </p:tgtEl>
                                        <p:attrNameLst>
                                          <p:attrName>ppt_x</p:attrName>
                                        </p:attrNameLst>
                                      </p:cBhvr>
                                      <p:tavLst>
                                        <p:tav tm="0">
                                          <p:val>
                                            <p:strVal val="#ppt_x"/>
                                          </p:val>
                                        </p:tav>
                                        <p:tav tm="100000">
                                          <p:val>
                                            <p:strVal val="#ppt_x"/>
                                          </p:val>
                                        </p:tav>
                                      </p:tavLst>
                                    </p:anim>
                                    <p:anim calcmode="lin" valueType="num">
                                      <p:cBhvr>
                                        <p:cTn dur="25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grpId="0" id="15" nodeType="afterEffect" presetClass="entr" presetID="42"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250" id="17"/>
                                        <p:tgtEl>
                                          <p:spTgt spid="6"/>
                                        </p:tgtEl>
                                      </p:cBhvr>
                                    </p:animEffect>
                                    <p:anim calcmode="lin" valueType="num">
                                      <p:cBhvr>
                                        <p:cTn dur="250" fill="hold" id="18"/>
                                        <p:tgtEl>
                                          <p:spTgt spid="6"/>
                                        </p:tgtEl>
                                        <p:attrNameLst>
                                          <p:attrName>ppt_x</p:attrName>
                                        </p:attrNameLst>
                                      </p:cBhvr>
                                      <p:tavLst>
                                        <p:tav tm="0">
                                          <p:val>
                                            <p:strVal val="#ppt_x"/>
                                          </p:val>
                                        </p:tav>
                                        <p:tav tm="100000">
                                          <p:val>
                                            <p:strVal val="#ppt_x"/>
                                          </p:val>
                                        </p:tav>
                                      </p:tavLst>
                                    </p:anim>
                                    <p:anim calcmode="lin" valueType="num">
                                      <p:cBhvr>
                                        <p:cTn dur="250" fill="hold" id="19"/>
                                        <p:tgtEl>
                                          <p:spTgt spid="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42" presetSubtype="0">
                                  <p:stCondLst>
                                    <p:cond delay="0"/>
                                  </p:stCondLst>
                                  <p:childTnLst>
                                    <p:set>
                                      <p:cBhvr>
                                        <p:cTn dur="1" fill="hold" id="22">
                                          <p:stCondLst>
                                            <p:cond delay="0"/>
                                          </p:stCondLst>
                                        </p:cTn>
                                        <p:tgtEl>
                                          <p:spTgt spid="7"/>
                                        </p:tgtEl>
                                        <p:attrNameLst>
                                          <p:attrName>style.visibility</p:attrName>
                                        </p:attrNameLst>
                                      </p:cBhvr>
                                      <p:to>
                                        <p:strVal val="visible"/>
                                      </p:to>
                                    </p:set>
                                    <p:animEffect filter="fade" transition="in">
                                      <p:cBhvr>
                                        <p:cTn dur="250" id="23"/>
                                        <p:tgtEl>
                                          <p:spTgt spid="7"/>
                                        </p:tgtEl>
                                      </p:cBhvr>
                                    </p:animEffect>
                                    <p:anim calcmode="lin" valueType="num">
                                      <p:cBhvr>
                                        <p:cTn dur="250" fill="hold" id="24"/>
                                        <p:tgtEl>
                                          <p:spTgt spid="7"/>
                                        </p:tgtEl>
                                        <p:attrNameLst>
                                          <p:attrName>ppt_x</p:attrName>
                                        </p:attrNameLst>
                                      </p:cBhvr>
                                      <p:tavLst>
                                        <p:tav tm="0">
                                          <p:val>
                                            <p:strVal val="#ppt_x"/>
                                          </p:val>
                                        </p:tav>
                                        <p:tav tm="100000">
                                          <p:val>
                                            <p:strVal val="#ppt_x"/>
                                          </p:val>
                                        </p:tav>
                                      </p:tavLst>
                                    </p:anim>
                                    <p:anim calcmode="lin" valueType="num">
                                      <p:cBhvr>
                                        <p:cTn dur="250" fill="hold" id="25"/>
                                        <p:tgtEl>
                                          <p:spTgt spid="7"/>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250"/>
                            </p:stCondLst>
                            <p:childTnLst>
                              <p:par>
                                <p:cTn fill="hold" grpId="0" id="27" nodeType="afterEffect" presetClass="entr" presetID="42"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250" id="29"/>
                                        <p:tgtEl>
                                          <p:spTgt spid="9"/>
                                        </p:tgtEl>
                                      </p:cBhvr>
                                    </p:animEffect>
                                    <p:anim calcmode="lin" valueType="num">
                                      <p:cBhvr>
                                        <p:cTn dur="250" fill="hold" id="30"/>
                                        <p:tgtEl>
                                          <p:spTgt spid="9"/>
                                        </p:tgtEl>
                                        <p:attrNameLst>
                                          <p:attrName>ppt_x</p:attrName>
                                        </p:attrNameLst>
                                      </p:cBhvr>
                                      <p:tavLst>
                                        <p:tav tm="0">
                                          <p:val>
                                            <p:strVal val="#ppt_x"/>
                                          </p:val>
                                        </p:tav>
                                        <p:tav tm="100000">
                                          <p:val>
                                            <p:strVal val="#ppt_x"/>
                                          </p:val>
                                        </p:tav>
                                      </p:tavLst>
                                    </p:anim>
                                    <p:anim calcmode="lin" valueType="num">
                                      <p:cBhvr>
                                        <p:cTn dur="250" fill="hold" id="31"/>
                                        <p:tgtEl>
                                          <p:spTgt spid="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500"/>
                            </p:stCondLst>
                            <p:childTnLst>
                              <p:par>
                                <p:cTn fill="hold" grpId="0" id="33" nodeType="afterEffect" presetClass="entr" presetID="42" presetSubtype="0">
                                  <p:stCondLst>
                                    <p:cond delay="0"/>
                                  </p:stCondLst>
                                  <p:childTnLst>
                                    <p:set>
                                      <p:cBhvr>
                                        <p:cTn dur="1" fill="hold" id="34">
                                          <p:stCondLst>
                                            <p:cond delay="0"/>
                                          </p:stCondLst>
                                        </p:cTn>
                                        <p:tgtEl>
                                          <p:spTgt spid="10"/>
                                        </p:tgtEl>
                                        <p:attrNameLst>
                                          <p:attrName>style.visibility</p:attrName>
                                        </p:attrNameLst>
                                      </p:cBhvr>
                                      <p:to>
                                        <p:strVal val="visible"/>
                                      </p:to>
                                    </p:set>
                                    <p:animEffect filter="fade" transition="in">
                                      <p:cBhvr>
                                        <p:cTn dur="250" id="35"/>
                                        <p:tgtEl>
                                          <p:spTgt spid="10"/>
                                        </p:tgtEl>
                                      </p:cBhvr>
                                    </p:animEffect>
                                    <p:anim calcmode="lin" valueType="num">
                                      <p:cBhvr>
                                        <p:cTn dur="250" fill="hold" id="36"/>
                                        <p:tgtEl>
                                          <p:spTgt spid="10"/>
                                        </p:tgtEl>
                                        <p:attrNameLst>
                                          <p:attrName>ppt_x</p:attrName>
                                        </p:attrNameLst>
                                      </p:cBhvr>
                                      <p:tavLst>
                                        <p:tav tm="0">
                                          <p:val>
                                            <p:strVal val="#ppt_x"/>
                                          </p:val>
                                        </p:tav>
                                        <p:tav tm="100000">
                                          <p:val>
                                            <p:strVal val="#ppt_x"/>
                                          </p:val>
                                        </p:tav>
                                      </p:tavLst>
                                    </p:anim>
                                    <p:anim calcmode="lin" valueType="num">
                                      <p:cBhvr>
                                        <p:cTn dur="250" fill="hold" id="37"/>
                                        <p:tgtEl>
                                          <p:spTgt spid="10"/>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750"/>
                            </p:stCondLst>
                            <p:childTnLst>
                              <p:par>
                                <p:cTn fill="hold" grpId="0" id="39" nodeType="afterEffect" presetClass="entr" presetID="42" presetSubtype="0">
                                  <p:stCondLst>
                                    <p:cond delay="0"/>
                                  </p:stCondLst>
                                  <p:childTnLst>
                                    <p:set>
                                      <p:cBhvr>
                                        <p:cTn dur="1" fill="hold" id="40">
                                          <p:stCondLst>
                                            <p:cond delay="0"/>
                                          </p:stCondLst>
                                        </p:cTn>
                                        <p:tgtEl>
                                          <p:spTgt spid="11"/>
                                        </p:tgtEl>
                                        <p:attrNameLst>
                                          <p:attrName>style.visibility</p:attrName>
                                        </p:attrNameLst>
                                      </p:cBhvr>
                                      <p:to>
                                        <p:strVal val="visible"/>
                                      </p:to>
                                    </p:set>
                                    <p:animEffect filter="fade" transition="in">
                                      <p:cBhvr>
                                        <p:cTn dur="250" id="41"/>
                                        <p:tgtEl>
                                          <p:spTgt spid="11"/>
                                        </p:tgtEl>
                                      </p:cBhvr>
                                    </p:animEffect>
                                    <p:anim calcmode="lin" valueType="num">
                                      <p:cBhvr>
                                        <p:cTn dur="250" fill="hold" id="42"/>
                                        <p:tgtEl>
                                          <p:spTgt spid="11"/>
                                        </p:tgtEl>
                                        <p:attrNameLst>
                                          <p:attrName>ppt_x</p:attrName>
                                        </p:attrNameLst>
                                      </p:cBhvr>
                                      <p:tavLst>
                                        <p:tav tm="0">
                                          <p:val>
                                            <p:strVal val="#ppt_x"/>
                                          </p:val>
                                        </p:tav>
                                        <p:tav tm="100000">
                                          <p:val>
                                            <p:strVal val="#ppt_x"/>
                                          </p:val>
                                        </p:tav>
                                      </p:tavLst>
                                    </p:anim>
                                    <p:anim calcmode="lin" valueType="num">
                                      <p:cBhvr>
                                        <p:cTn dur="250" fill="hold" id="43"/>
                                        <p:tgtEl>
                                          <p:spTgt spid="11"/>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000"/>
                            </p:stCondLst>
                            <p:childTnLst>
                              <p:par>
                                <p:cTn fill="hold" grpId="0" id="45" nodeType="afterEffect" presetClass="entr" presetID="42" presetSubtype="0">
                                  <p:stCondLst>
                                    <p:cond delay="0"/>
                                  </p:stCondLst>
                                  <p:childTnLst>
                                    <p:set>
                                      <p:cBhvr>
                                        <p:cTn dur="1" fill="hold" id="46">
                                          <p:stCondLst>
                                            <p:cond delay="0"/>
                                          </p:stCondLst>
                                        </p:cTn>
                                        <p:tgtEl>
                                          <p:spTgt spid="12"/>
                                        </p:tgtEl>
                                        <p:attrNameLst>
                                          <p:attrName>style.visibility</p:attrName>
                                        </p:attrNameLst>
                                      </p:cBhvr>
                                      <p:to>
                                        <p:strVal val="visible"/>
                                      </p:to>
                                    </p:set>
                                    <p:animEffect filter="fade" transition="in">
                                      <p:cBhvr>
                                        <p:cTn dur="250" id="47"/>
                                        <p:tgtEl>
                                          <p:spTgt spid="12"/>
                                        </p:tgtEl>
                                      </p:cBhvr>
                                    </p:animEffect>
                                    <p:anim calcmode="lin" valueType="num">
                                      <p:cBhvr>
                                        <p:cTn dur="250" fill="hold" id="48"/>
                                        <p:tgtEl>
                                          <p:spTgt spid="12"/>
                                        </p:tgtEl>
                                        <p:attrNameLst>
                                          <p:attrName>ppt_x</p:attrName>
                                        </p:attrNameLst>
                                      </p:cBhvr>
                                      <p:tavLst>
                                        <p:tav tm="0">
                                          <p:val>
                                            <p:strVal val="#ppt_x"/>
                                          </p:val>
                                        </p:tav>
                                        <p:tav tm="100000">
                                          <p:val>
                                            <p:strVal val="#ppt_x"/>
                                          </p:val>
                                        </p:tav>
                                      </p:tavLst>
                                    </p:anim>
                                    <p:anim calcmode="lin" valueType="num">
                                      <p:cBhvr>
                                        <p:cTn dur="250" fill="hold" id="49"/>
                                        <p:tgtEl>
                                          <p:spTgt spid="12"/>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2250"/>
                            </p:stCondLst>
                            <p:childTnLst>
                              <p:par>
                                <p:cTn fill="hold" grpId="0" id="51" nodeType="afterEffect" presetClass="entr" presetID="42" presetSubtype="0">
                                  <p:stCondLst>
                                    <p:cond delay="0"/>
                                  </p:stCondLst>
                                  <p:childTnLst>
                                    <p:set>
                                      <p:cBhvr>
                                        <p:cTn dur="1" fill="hold" id="52">
                                          <p:stCondLst>
                                            <p:cond delay="0"/>
                                          </p:stCondLst>
                                        </p:cTn>
                                        <p:tgtEl>
                                          <p:spTgt spid="13"/>
                                        </p:tgtEl>
                                        <p:attrNameLst>
                                          <p:attrName>style.visibility</p:attrName>
                                        </p:attrNameLst>
                                      </p:cBhvr>
                                      <p:to>
                                        <p:strVal val="visible"/>
                                      </p:to>
                                    </p:set>
                                    <p:animEffect filter="fade" transition="in">
                                      <p:cBhvr>
                                        <p:cTn dur="250" id="53"/>
                                        <p:tgtEl>
                                          <p:spTgt spid="13"/>
                                        </p:tgtEl>
                                      </p:cBhvr>
                                    </p:animEffect>
                                    <p:anim calcmode="lin" valueType="num">
                                      <p:cBhvr>
                                        <p:cTn dur="250" fill="hold" id="54"/>
                                        <p:tgtEl>
                                          <p:spTgt spid="13"/>
                                        </p:tgtEl>
                                        <p:attrNameLst>
                                          <p:attrName>ppt_x</p:attrName>
                                        </p:attrNameLst>
                                      </p:cBhvr>
                                      <p:tavLst>
                                        <p:tav tm="0">
                                          <p:val>
                                            <p:strVal val="#ppt_x"/>
                                          </p:val>
                                        </p:tav>
                                        <p:tav tm="100000">
                                          <p:val>
                                            <p:strVal val="#ppt_x"/>
                                          </p:val>
                                        </p:tav>
                                      </p:tavLst>
                                    </p:anim>
                                    <p:anim calcmode="lin" valueType="num">
                                      <p:cBhvr>
                                        <p:cTn dur="250" fill="hold" id="55"/>
                                        <p:tgtEl>
                                          <p:spTgt spid="13"/>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2500"/>
                            </p:stCondLst>
                            <p:childTnLst>
                              <p:par>
                                <p:cTn fill="hold" grpId="0" id="57" nodeType="afterEffect" presetClass="entr" presetID="42" presetSubtype="0">
                                  <p:stCondLst>
                                    <p:cond delay="0"/>
                                  </p:stCondLst>
                                  <p:childTnLst>
                                    <p:set>
                                      <p:cBhvr>
                                        <p:cTn dur="1" fill="hold" id="58">
                                          <p:stCondLst>
                                            <p:cond delay="0"/>
                                          </p:stCondLst>
                                        </p:cTn>
                                        <p:tgtEl>
                                          <p:spTgt spid="14"/>
                                        </p:tgtEl>
                                        <p:attrNameLst>
                                          <p:attrName>style.visibility</p:attrName>
                                        </p:attrNameLst>
                                      </p:cBhvr>
                                      <p:to>
                                        <p:strVal val="visible"/>
                                      </p:to>
                                    </p:set>
                                    <p:animEffect filter="fade" transition="in">
                                      <p:cBhvr>
                                        <p:cTn dur="250" id="59"/>
                                        <p:tgtEl>
                                          <p:spTgt spid="14"/>
                                        </p:tgtEl>
                                      </p:cBhvr>
                                    </p:animEffect>
                                    <p:anim calcmode="lin" valueType="num">
                                      <p:cBhvr>
                                        <p:cTn dur="250" fill="hold" id="60"/>
                                        <p:tgtEl>
                                          <p:spTgt spid="14"/>
                                        </p:tgtEl>
                                        <p:attrNameLst>
                                          <p:attrName>ppt_x</p:attrName>
                                        </p:attrNameLst>
                                      </p:cBhvr>
                                      <p:tavLst>
                                        <p:tav tm="0">
                                          <p:val>
                                            <p:strVal val="#ppt_x"/>
                                          </p:val>
                                        </p:tav>
                                        <p:tav tm="100000">
                                          <p:val>
                                            <p:strVal val="#ppt_x"/>
                                          </p:val>
                                        </p:tav>
                                      </p:tavLst>
                                    </p:anim>
                                    <p:anim calcmode="lin" valueType="num">
                                      <p:cBhvr>
                                        <p:cTn dur="250" fill="hold" id="61"/>
                                        <p:tgtEl>
                                          <p:spTgt spid="14"/>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2750"/>
                            </p:stCondLst>
                            <p:childTnLst>
                              <p:par>
                                <p:cTn fill="hold" grpId="0" id="63" nodeType="afterEffect" presetClass="entr" presetID="42" presetSubtype="0">
                                  <p:stCondLst>
                                    <p:cond delay="0"/>
                                  </p:stCondLst>
                                  <p:childTnLst>
                                    <p:set>
                                      <p:cBhvr>
                                        <p:cTn dur="1" fill="hold" id="64">
                                          <p:stCondLst>
                                            <p:cond delay="0"/>
                                          </p:stCondLst>
                                        </p:cTn>
                                        <p:tgtEl>
                                          <p:spTgt spid="15"/>
                                        </p:tgtEl>
                                        <p:attrNameLst>
                                          <p:attrName>style.visibility</p:attrName>
                                        </p:attrNameLst>
                                      </p:cBhvr>
                                      <p:to>
                                        <p:strVal val="visible"/>
                                      </p:to>
                                    </p:set>
                                    <p:animEffect filter="fade" transition="in">
                                      <p:cBhvr>
                                        <p:cTn dur="250" id="65"/>
                                        <p:tgtEl>
                                          <p:spTgt spid="15"/>
                                        </p:tgtEl>
                                      </p:cBhvr>
                                    </p:animEffect>
                                    <p:anim calcmode="lin" valueType="num">
                                      <p:cBhvr>
                                        <p:cTn dur="250" fill="hold" id="66"/>
                                        <p:tgtEl>
                                          <p:spTgt spid="15"/>
                                        </p:tgtEl>
                                        <p:attrNameLst>
                                          <p:attrName>ppt_x</p:attrName>
                                        </p:attrNameLst>
                                      </p:cBhvr>
                                      <p:tavLst>
                                        <p:tav tm="0">
                                          <p:val>
                                            <p:strVal val="#ppt_x"/>
                                          </p:val>
                                        </p:tav>
                                        <p:tav tm="100000">
                                          <p:val>
                                            <p:strVal val="#ppt_x"/>
                                          </p:val>
                                        </p:tav>
                                      </p:tavLst>
                                    </p:anim>
                                    <p:anim calcmode="lin" valueType="num">
                                      <p:cBhvr>
                                        <p:cTn dur="250" fill="hold" id="67"/>
                                        <p:tgtEl>
                                          <p:spTgt spid="15"/>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3000"/>
                            </p:stCondLst>
                            <p:childTnLst>
                              <p:par>
                                <p:cTn fill="hold" grpId="0" id="69" nodeType="afterEffect" presetClass="entr" presetID="42" presetSubtype="0">
                                  <p:stCondLst>
                                    <p:cond delay="0"/>
                                  </p:stCondLst>
                                  <p:childTnLst>
                                    <p:set>
                                      <p:cBhvr>
                                        <p:cTn dur="1" fill="hold" id="70">
                                          <p:stCondLst>
                                            <p:cond delay="0"/>
                                          </p:stCondLst>
                                        </p:cTn>
                                        <p:tgtEl>
                                          <p:spTgt spid="16"/>
                                        </p:tgtEl>
                                        <p:attrNameLst>
                                          <p:attrName>style.visibility</p:attrName>
                                        </p:attrNameLst>
                                      </p:cBhvr>
                                      <p:to>
                                        <p:strVal val="visible"/>
                                      </p:to>
                                    </p:set>
                                    <p:animEffect filter="fade" transition="in">
                                      <p:cBhvr>
                                        <p:cTn dur="250" id="71"/>
                                        <p:tgtEl>
                                          <p:spTgt spid="16"/>
                                        </p:tgtEl>
                                      </p:cBhvr>
                                    </p:animEffect>
                                    <p:anim calcmode="lin" valueType="num">
                                      <p:cBhvr>
                                        <p:cTn dur="250" fill="hold" id="72"/>
                                        <p:tgtEl>
                                          <p:spTgt spid="16"/>
                                        </p:tgtEl>
                                        <p:attrNameLst>
                                          <p:attrName>ppt_x</p:attrName>
                                        </p:attrNameLst>
                                      </p:cBhvr>
                                      <p:tavLst>
                                        <p:tav tm="0">
                                          <p:val>
                                            <p:strVal val="#ppt_x"/>
                                          </p:val>
                                        </p:tav>
                                        <p:tav tm="100000">
                                          <p:val>
                                            <p:strVal val="#ppt_x"/>
                                          </p:val>
                                        </p:tav>
                                      </p:tavLst>
                                    </p:anim>
                                    <p:anim calcmode="lin" valueType="num">
                                      <p:cBhvr>
                                        <p:cTn dur="250" fill="hold" id="73"/>
                                        <p:tgtEl>
                                          <p:spTgt spid="16"/>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3250"/>
                            </p:stCondLst>
                            <p:childTnLst>
                              <p:par>
                                <p:cTn fill="hold" grpId="0" id="75" nodeType="afterEffect" presetClass="entr" presetID="42" presetSubtype="0">
                                  <p:stCondLst>
                                    <p:cond delay="0"/>
                                  </p:stCondLst>
                                  <p:childTnLst>
                                    <p:set>
                                      <p:cBhvr>
                                        <p:cTn dur="1" fill="hold" id="76">
                                          <p:stCondLst>
                                            <p:cond delay="0"/>
                                          </p:stCondLst>
                                        </p:cTn>
                                        <p:tgtEl>
                                          <p:spTgt spid="17"/>
                                        </p:tgtEl>
                                        <p:attrNameLst>
                                          <p:attrName>style.visibility</p:attrName>
                                        </p:attrNameLst>
                                      </p:cBhvr>
                                      <p:to>
                                        <p:strVal val="visible"/>
                                      </p:to>
                                    </p:set>
                                    <p:animEffect filter="fade" transition="in">
                                      <p:cBhvr>
                                        <p:cTn dur="250" id="77"/>
                                        <p:tgtEl>
                                          <p:spTgt spid="17"/>
                                        </p:tgtEl>
                                      </p:cBhvr>
                                    </p:animEffect>
                                    <p:anim calcmode="lin" valueType="num">
                                      <p:cBhvr>
                                        <p:cTn dur="250" fill="hold" id="78"/>
                                        <p:tgtEl>
                                          <p:spTgt spid="17"/>
                                        </p:tgtEl>
                                        <p:attrNameLst>
                                          <p:attrName>ppt_x</p:attrName>
                                        </p:attrNameLst>
                                      </p:cBhvr>
                                      <p:tavLst>
                                        <p:tav tm="0">
                                          <p:val>
                                            <p:strVal val="#ppt_x"/>
                                          </p:val>
                                        </p:tav>
                                        <p:tav tm="100000">
                                          <p:val>
                                            <p:strVal val="#ppt_x"/>
                                          </p:val>
                                        </p:tav>
                                      </p:tavLst>
                                    </p:anim>
                                    <p:anim calcmode="lin" valueType="num">
                                      <p:cBhvr>
                                        <p:cTn dur="250" fill="hold" id="79"/>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9"/>
      <p:bldP grpId="0" spid="10"/>
      <p:bldP grpId="0" spid="11"/>
      <p:bldP grpId="0" spid="12"/>
      <p:bldP grpId="0" spid="13"/>
      <p:bldP grpId="0" spid="14"/>
      <p:bldP grpId="0" spid="15"/>
      <p:bldP grpId="0" spid="16"/>
      <p:bldP grpId="0" spid="1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9" name="组合 28"/>
          <p:cNvGrpSpPr/>
          <p:nvPr/>
        </p:nvGrpSpPr>
        <p:grpSpPr>
          <a:xfrm rot="2700000">
            <a:off x="756186" y="1959808"/>
            <a:ext cx="2713630" cy="2850166"/>
            <a:chOff x="0" y="986971"/>
            <a:chExt cx="4615543" cy="4847774"/>
          </a:xfrm>
        </p:grpSpPr>
        <p:sp>
          <p:nvSpPr>
            <p:cNvPr id="30" name="矩形 29"/>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3" name="组合 32"/>
          <p:cNvGrpSpPr/>
          <p:nvPr/>
        </p:nvGrpSpPr>
        <p:grpSpPr>
          <a:xfrm rot="2700000">
            <a:off x="1680822" y="1299176"/>
            <a:ext cx="3799246" cy="3990406"/>
            <a:chOff x="0" y="986971"/>
            <a:chExt cx="4615543" cy="4847774"/>
          </a:xfrm>
        </p:grpSpPr>
        <p:sp>
          <p:nvSpPr>
            <p:cNvPr id="34" name="矩形 33"/>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0" y="1320801"/>
              <a:ext cx="4180114" cy="418011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6" name="组合 35"/>
          <p:cNvGrpSpPr/>
          <p:nvPr/>
        </p:nvGrpSpPr>
        <p:grpSpPr>
          <a:xfrm rot="2700000">
            <a:off x="4445388" y="1323797"/>
            <a:ext cx="1409610" cy="1480534"/>
            <a:chOff x="0" y="986971"/>
            <a:chExt cx="4615543" cy="4847774"/>
          </a:xfrm>
        </p:grpSpPr>
        <p:sp>
          <p:nvSpPr>
            <p:cNvPr id="37" name="矩形 36"/>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9" name="组合 38"/>
          <p:cNvGrpSpPr/>
          <p:nvPr/>
        </p:nvGrpSpPr>
        <p:grpSpPr>
          <a:xfrm rot="2700000">
            <a:off x="4526822" y="5309795"/>
            <a:ext cx="712090" cy="747916"/>
            <a:chOff x="0" y="986971"/>
            <a:chExt cx="4615543" cy="4847774"/>
          </a:xfrm>
        </p:grpSpPr>
        <p:sp>
          <p:nvSpPr>
            <p:cNvPr id="40" name="矩形 39"/>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Rectangle 18"/>
          <p:cNvSpPr>
            <a:spLocks noChangeArrowheads="1"/>
          </p:cNvSpPr>
          <p:nvPr/>
        </p:nvSpPr>
        <p:spPr bwMode="auto">
          <a:xfrm>
            <a:off x="2846729" y="2142916"/>
            <a:ext cx="822960" cy="2189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vert="eaVert" wrap="square">
            <a:spAutoFit/>
          </a:bodyPr>
          <a:lstStyle/>
          <a:p>
            <a:pPr algn="ctr" fontAlgn="base">
              <a:spcBef>
                <a:spcPct val="0"/>
              </a:spcBef>
              <a:spcAft>
                <a:spcPct val="0"/>
              </a:spcAft>
            </a:pPr>
            <a:r>
              <a:rPr altLang="en-US" b="1" lang="zh-CN" sz="5400">
                <a:solidFill>
                  <a:schemeClr val="bg1"/>
                </a:solidFill>
                <a:latin charset="-122" pitchFamily="2" typeface="华文中宋"/>
                <a:ea charset="-122" pitchFamily="2" typeface="华文中宋"/>
                <a:cs charset="-122" pitchFamily="2" typeface="宋体"/>
              </a:rPr>
              <a:t>目 录</a:t>
            </a:r>
          </a:p>
        </p:txBody>
      </p:sp>
      <p:sp>
        <p:nvSpPr>
          <p:cNvPr id="44" name="Rectangle 18"/>
          <p:cNvSpPr>
            <a:spLocks noChangeArrowheads="1"/>
          </p:cNvSpPr>
          <p:nvPr/>
        </p:nvSpPr>
        <p:spPr bwMode="auto">
          <a:xfrm>
            <a:off x="3793826" y="2450259"/>
            <a:ext cx="182880" cy="17481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vert="eaVert" wrap="square">
            <a:spAutoFit/>
          </a:bodyPr>
          <a:lstStyle/>
          <a:p>
            <a:pPr algn="dist" fontAlgn="base">
              <a:spcBef>
                <a:spcPct val="0"/>
              </a:spcBef>
              <a:spcAft>
                <a:spcPct val="0"/>
              </a:spcAft>
            </a:pPr>
            <a:r>
              <a:rPr altLang="zh-CN" lang="en-US" sz="1200">
                <a:solidFill>
                  <a:schemeClr val="bg1"/>
                </a:solidFill>
                <a:latin typeface="+mn-ea"/>
                <a:cs charset="-122" pitchFamily="2" typeface="宋体"/>
              </a:rPr>
              <a:t>CONTENTS</a:t>
            </a:r>
          </a:p>
        </p:txBody>
      </p:sp>
      <p:sp>
        <p:nvSpPr>
          <p:cNvPr id="50" name="Line 21"/>
          <p:cNvSpPr>
            <a:spLocks noChangeShapeType="1"/>
          </p:cNvSpPr>
          <p:nvPr/>
        </p:nvSpPr>
        <p:spPr bwMode="auto">
          <a:xfrm flipH="1">
            <a:off x="3673706" y="2406718"/>
            <a:ext cx="0" cy="1748177"/>
          </a:xfrm>
          <a:prstGeom prst="line">
            <a:avLst/>
          </a:prstGeom>
          <a:noFill/>
          <a:ln w="635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fontAlgn="base">
              <a:spcBef>
                <a:spcPct val="0"/>
              </a:spcBef>
              <a:spcAft>
                <a:spcPct val="0"/>
              </a:spcAft>
            </a:pPr>
            <a:endParaRPr altLang="en-US" lang="zh-CN">
              <a:ln>
                <a:solidFill>
                  <a:schemeClr val="tx1">
                    <a:lumMod val="60000"/>
                    <a:lumOff val="40000"/>
                  </a:schemeClr>
                </a:solidFill>
              </a:ln>
              <a:solidFill>
                <a:schemeClr val="bg1"/>
              </a:solidFill>
              <a:latin charset="0" panose="020b0604020202020204" pitchFamily="34" typeface="Arial"/>
            </a:endParaRPr>
          </a:p>
        </p:txBody>
      </p:sp>
      <p:grpSp>
        <p:nvGrpSpPr>
          <p:cNvPr id="54" name="组合 53"/>
          <p:cNvGrpSpPr/>
          <p:nvPr/>
        </p:nvGrpSpPr>
        <p:grpSpPr>
          <a:xfrm>
            <a:off x="7521170" y="1713916"/>
            <a:ext cx="4432320" cy="3637898"/>
            <a:chOff x="6429563" y="2186763"/>
            <a:chExt cx="3551068" cy="2914599"/>
          </a:xfrm>
        </p:grpSpPr>
        <p:sp>
          <p:nvSpPr>
            <p:cNvPr id="55" name="Rectangle 39"/>
            <p:cNvSpPr>
              <a:spLocks noChangeArrowheads="1"/>
            </p:cNvSpPr>
            <p:nvPr/>
          </p:nvSpPr>
          <p:spPr bwMode="auto">
            <a:xfrm>
              <a:off x="6918195" y="2186763"/>
              <a:ext cx="3024336" cy="2441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2000">
                  <a:solidFill>
                    <a:schemeClr val="bg1">
                      <a:lumMod val="65000"/>
                    </a:schemeClr>
                  </a:solidFill>
                  <a:latin charset="-122" panose="020b0503020204020204" pitchFamily="34" typeface="微软雅黑"/>
                  <a:ea charset="-122" panose="020b0503020204020204" pitchFamily="34" typeface="微软雅黑"/>
                </a:rPr>
                <a:t>此处添加标题文本01</a:t>
              </a:r>
            </a:p>
          </p:txBody>
        </p:sp>
        <p:sp>
          <p:nvSpPr>
            <p:cNvPr id="56" name="Rectangle 39"/>
            <p:cNvSpPr>
              <a:spLocks noChangeArrowheads="1"/>
            </p:cNvSpPr>
            <p:nvPr/>
          </p:nvSpPr>
          <p:spPr bwMode="auto">
            <a:xfrm>
              <a:off x="6956295" y="2484896"/>
              <a:ext cx="3024336" cy="1282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zh-CN" lang="en-US" sz="1050">
                  <a:solidFill>
                    <a:schemeClr val="bg1">
                      <a:lumMod val="65000"/>
                    </a:schemeClr>
                  </a:solidFill>
                  <a:latin charset="-122" panose="020b0503020204020204" pitchFamily="34" typeface="微软雅黑"/>
                  <a:ea charset="-122" panose="020b0503020204020204" pitchFamily="34" typeface="微软雅黑"/>
                </a:rPr>
                <a:t>write your great  title here</a:t>
              </a:r>
            </a:p>
          </p:txBody>
        </p:sp>
        <p:grpSp>
          <p:nvGrpSpPr>
            <p:cNvPr id="57" name="组合 56"/>
            <p:cNvGrpSpPr/>
            <p:nvPr/>
          </p:nvGrpSpPr>
          <p:grpSpPr>
            <a:xfrm>
              <a:off x="6429563" y="2237293"/>
              <a:ext cx="257184" cy="257184"/>
              <a:chOff x="4923349" y="1378653"/>
              <a:chExt cx="305414" cy="305414"/>
            </a:xfrm>
            <a:solidFill>
              <a:srgbClr val="E94E60"/>
            </a:solidFill>
          </p:grpSpPr>
          <p:sp>
            <p:nvSpPr>
              <p:cNvPr id="73" name="椭圆 72"/>
              <p:cNvSpPr/>
              <p:nvPr/>
            </p:nvSpPr>
            <p:spPr>
              <a:xfrm>
                <a:off x="4923349" y="1378653"/>
                <a:ext cx="305414" cy="305414"/>
              </a:xfrm>
              <a:prstGeom prst="ellipse">
                <a:avLst/>
              </a:prstGeom>
              <a:no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94E60"/>
                  </a:solidFill>
                  <a:latin charset="-122" panose="020b0503020204020204" pitchFamily="34" typeface="微软雅黑"/>
                  <a:ea charset="-122" panose="020b0503020204020204" pitchFamily="34" typeface="微软雅黑"/>
                </a:endParaRPr>
              </a:p>
            </p:txBody>
          </p:sp>
          <p:sp>
            <p:nvSpPr>
              <p:cNvPr id="74" name="椭圆 73"/>
              <p:cNvSpPr/>
              <p:nvPr/>
            </p:nvSpPr>
            <p:spPr>
              <a:xfrm>
                <a:off x="5008132" y="1463436"/>
                <a:ext cx="135848" cy="135848"/>
              </a:xfrm>
              <a:prstGeom prst="ellipse">
                <a:avLst/>
              </a:prstGeom>
              <a:solidFill>
                <a:srgbClr val="D5493A"/>
              </a:solid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94E60"/>
                  </a:solidFill>
                  <a:latin charset="-122" panose="020b0503020204020204" pitchFamily="34" typeface="微软雅黑"/>
                  <a:ea charset="-122" panose="020b0503020204020204" pitchFamily="34" typeface="微软雅黑"/>
                </a:endParaRPr>
              </a:p>
            </p:txBody>
          </p:sp>
        </p:grpSp>
        <p:sp>
          <p:nvSpPr>
            <p:cNvPr id="58" name="Rectangle 39"/>
            <p:cNvSpPr>
              <a:spLocks noChangeArrowheads="1"/>
            </p:cNvSpPr>
            <p:nvPr/>
          </p:nvSpPr>
          <p:spPr bwMode="auto">
            <a:xfrm>
              <a:off x="6918195" y="3015178"/>
              <a:ext cx="3024336" cy="2441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2000">
                  <a:solidFill>
                    <a:schemeClr val="bg1">
                      <a:lumMod val="65000"/>
                    </a:schemeClr>
                  </a:solidFill>
                  <a:latin charset="-122" panose="020b0503020204020204" pitchFamily="34" typeface="微软雅黑"/>
                  <a:ea charset="-122" panose="020b0503020204020204" pitchFamily="34" typeface="微软雅黑"/>
                </a:rPr>
                <a:t>此处添加标题文本02</a:t>
              </a:r>
            </a:p>
          </p:txBody>
        </p:sp>
        <p:sp>
          <p:nvSpPr>
            <p:cNvPr id="59" name="Rectangle 39"/>
            <p:cNvSpPr>
              <a:spLocks noChangeArrowheads="1"/>
            </p:cNvSpPr>
            <p:nvPr/>
          </p:nvSpPr>
          <p:spPr bwMode="auto">
            <a:xfrm>
              <a:off x="6956295" y="3313308"/>
              <a:ext cx="3024336" cy="1282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zh-CN" lang="en-US" sz="1050">
                  <a:solidFill>
                    <a:schemeClr val="bg1">
                      <a:lumMod val="65000"/>
                    </a:schemeClr>
                  </a:solidFill>
                  <a:latin charset="-122" panose="020b0503020204020204" pitchFamily="34" typeface="微软雅黑"/>
                  <a:ea charset="-122" panose="020b0503020204020204" pitchFamily="34" typeface="微软雅黑"/>
                </a:rPr>
                <a:t>write your great  title here</a:t>
              </a:r>
            </a:p>
          </p:txBody>
        </p:sp>
        <p:grpSp>
          <p:nvGrpSpPr>
            <p:cNvPr id="60" name="组合 59"/>
            <p:cNvGrpSpPr/>
            <p:nvPr/>
          </p:nvGrpSpPr>
          <p:grpSpPr>
            <a:xfrm>
              <a:off x="6429563" y="3065708"/>
              <a:ext cx="257184" cy="257184"/>
              <a:chOff x="4923349" y="1378653"/>
              <a:chExt cx="305414" cy="305414"/>
            </a:xfrm>
            <a:solidFill>
              <a:srgbClr val="E94E60"/>
            </a:solidFill>
          </p:grpSpPr>
          <p:sp>
            <p:nvSpPr>
              <p:cNvPr id="71" name="椭圆 70"/>
              <p:cNvSpPr/>
              <p:nvPr/>
            </p:nvSpPr>
            <p:spPr>
              <a:xfrm>
                <a:off x="4923349" y="1378653"/>
                <a:ext cx="305414" cy="305414"/>
              </a:xfrm>
              <a:prstGeom prst="ellipse">
                <a:avLst/>
              </a:prstGeom>
              <a:no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94E60"/>
                  </a:solidFill>
                  <a:latin charset="-122" panose="020b0503020204020204" pitchFamily="34" typeface="微软雅黑"/>
                  <a:ea charset="-122" panose="020b0503020204020204" pitchFamily="34" typeface="微软雅黑"/>
                </a:endParaRPr>
              </a:p>
            </p:txBody>
          </p:sp>
          <p:sp>
            <p:nvSpPr>
              <p:cNvPr id="72" name="椭圆 71"/>
              <p:cNvSpPr/>
              <p:nvPr/>
            </p:nvSpPr>
            <p:spPr>
              <a:xfrm>
                <a:off x="5008132" y="1463434"/>
                <a:ext cx="135848" cy="135848"/>
              </a:xfrm>
              <a:prstGeom prst="ellipse">
                <a:avLst/>
              </a:prstGeom>
              <a:solidFill>
                <a:srgbClr val="D5493A"/>
              </a:solid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94E60"/>
                  </a:solidFill>
                  <a:latin charset="-122" panose="020b0503020204020204" pitchFamily="34" typeface="微软雅黑"/>
                  <a:ea charset="-122" panose="020b0503020204020204" pitchFamily="34" typeface="微软雅黑"/>
                </a:endParaRPr>
              </a:p>
            </p:txBody>
          </p:sp>
        </p:grpSp>
        <p:sp>
          <p:nvSpPr>
            <p:cNvPr id="61" name="Rectangle 39"/>
            <p:cNvSpPr>
              <a:spLocks noChangeArrowheads="1"/>
            </p:cNvSpPr>
            <p:nvPr/>
          </p:nvSpPr>
          <p:spPr bwMode="auto">
            <a:xfrm>
              <a:off x="6918195" y="3845356"/>
              <a:ext cx="3024336" cy="2441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2000">
                  <a:solidFill>
                    <a:schemeClr val="bg1">
                      <a:lumMod val="65000"/>
                    </a:schemeClr>
                  </a:solidFill>
                  <a:latin charset="-122" panose="020b0503020204020204" pitchFamily="34" typeface="微软雅黑"/>
                  <a:ea charset="-122" panose="020b0503020204020204" pitchFamily="34" typeface="微软雅黑"/>
                </a:rPr>
                <a:t>此处添加标题文本03</a:t>
              </a:r>
            </a:p>
          </p:txBody>
        </p:sp>
        <p:sp>
          <p:nvSpPr>
            <p:cNvPr id="62" name="Rectangle 39"/>
            <p:cNvSpPr>
              <a:spLocks noChangeArrowheads="1"/>
            </p:cNvSpPr>
            <p:nvPr/>
          </p:nvSpPr>
          <p:spPr bwMode="auto">
            <a:xfrm>
              <a:off x="6956295" y="4143488"/>
              <a:ext cx="3024336" cy="1282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zh-CN" lang="en-US" sz="1050">
                  <a:solidFill>
                    <a:schemeClr val="bg1">
                      <a:lumMod val="65000"/>
                    </a:schemeClr>
                  </a:solidFill>
                  <a:latin charset="-122" panose="020b0503020204020204" pitchFamily="34" typeface="微软雅黑"/>
                  <a:ea charset="-122" panose="020b0503020204020204" pitchFamily="34" typeface="微软雅黑"/>
                </a:rPr>
                <a:t>write your great  title here</a:t>
              </a:r>
            </a:p>
          </p:txBody>
        </p:sp>
        <p:grpSp>
          <p:nvGrpSpPr>
            <p:cNvPr id="63" name="组合 62"/>
            <p:cNvGrpSpPr/>
            <p:nvPr/>
          </p:nvGrpSpPr>
          <p:grpSpPr>
            <a:xfrm>
              <a:off x="6429563" y="3895886"/>
              <a:ext cx="257184" cy="257184"/>
              <a:chOff x="4923349" y="1378653"/>
              <a:chExt cx="305414" cy="305414"/>
            </a:xfrm>
            <a:solidFill>
              <a:srgbClr val="E94E60"/>
            </a:solidFill>
          </p:grpSpPr>
          <p:sp>
            <p:nvSpPr>
              <p:cNvPr id="69" name="椭圆 68"/>
              <p:cNvSpPr/>
              <p:nvPr/>
            </p:nvSpPr>
            <p:spPr>
              <a:xfrm>
                <a:off x="4923349" y="1378653"/>
                <a:ext cx="305414" cy="305414"/>
              </a:xfrm>
              <a:prstGeom prst="ellipse">
                <a:avLst/>
              </a:prstGeom>
              <a:no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94E60"/>
                  </a:solidFill>
                  <a:latin charset="-122" panose="020b0503020204020204" pitchFamily="34" typeface="微软雅黑"/>
                  <a:ea charset="-122" panose="020b0503020204020204" pitchFamily="34" typeface="微软雅黑"/>
                </a:endParaRPr>
              </a:p>
            </p:txBody>
          </p:sp>
          <p:sp>
            <p:nvSpPr>
              <p:cNvPr id="70" name="椭圆 69"/>
              <p:cNvSpPr/>
              <p:nvPr/>
            </p:nvSpPr>
            <p:spPr>
              <a:xfrm>
                <a:off x="5008132" y="1463433"/>
                <a:ext cx="135848" cy="135848"/>
              </a:xfrm>
              <a:prstGeom prst="ellipse">
                <a:avLst/>
              </a:prstGeom>
              <a:solidFill>
                <a:srgbClr val="D5493A"/>
              </a:solid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94E60"/>
                  </a:solidFill>
                  <a:latin charset="-122" panose="020b0503020204020204" pitchFamily="34" typeface="微软雅黑"/>
                  <a:ea charset="-122" panose="020b0503020204020204" pitchFamily="34" typeface="微软雅黑"/>
                </a:endParaRPr>
              </a:p>
            </p:txBody>
          </p:sp>
        </p:grpSp>
        <p:sp>
          <p:nvSpPr>
            <p:cNvPr id="64" name="Rectangle 39"/>
            <p:cNvSpPr>
              <a:spLocks noChangeArrowheads="1"/>
            </p:cNvSpPr>
            <p:nvPr/>
          </p:nvSpPr>
          <p:spPr bwMode="auto">
            <a:xfrm>
              <a:off x="6918195" y="4673771"/>
              <a:ext cx="3024336" cy="2441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2000">
                  <a:solidFill>
                    <a:schemeClr val="bg1">
                      <a:lumMod val="65000"/>
                    </a:schemeClr>
                  </a:solidFill>
                  <a:latin charset="-122" panose="020b0503020204020204" pitchFamily="34" typeface="微软雅黑"/>
                  <a:ea charset="-122" panose="020b0503020204020204" pitchFamily="34" typeface="微软雅黑"/>
                </a:rPr>
                <a:t>此处添加标题文本04</a:t>
              </a:r>
            </a:p>
          </p:txBody>
        </p:sp>
        <p:sp>
          <p:nvSpPr>
            <p:cNvPr id="65" name="Rectangle 39"/>
            <p:cNvSpPr>
              <a:spLocks noChangeArrowheads="1"/>
            </p:cNvSpPr>
            <p:nvPr/>
          </p:nvSpPr>
          <p:spPr bwMode="auto">
            <a:xfrm>
              <a:off x="6956295" y="4971905"/>
              <a:ext cx="3024336" cy="1282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zh-CN" lang="en-US" sz="1050">
                  <a:solidFill>
                    <a:schemeClr val="bg1">
                      <a:lumMod val="65000"/>
                    </a:schemeClr>
                  </a:solidFill>
                  <a:latin charset="-122" panose="020b0503020204020204" pitchFamily="34" typeface="微软雅黑"/>
                  <a:ea charset="-122" panose="020b0503020204020204" pitchFamily="34" typeface="微软雅黑"/>
                </a:rPr>
                <a:t>write your great  title here</a:t>
              </a:r>
            </a:p>
          </p:txBody>
        </p:sp>
        <p:grpSp>
          <p:nvGrpSpPr>
            <p:cNvPr id="66" name="组合 65"/>
            <p:cNvGrpSpPr/>
            <p:nvPr/>
          </p:nvGrpSpPr>
          <p:grpSpPr>
            <a:xfrm>
              <a:off x="6429563" y="4724301"/>
              <a:ext cx="257184" cy="257184"/>
              <a:chOff x="4923349" y="1378653"/>
              <a:chExt cx="305414" cy="305414"/>
            </a:xfrm>
            <a:solidFill>
              <a:srgbClr val="E94E60"/>
            </a:solidFill>
          </p:grpSpPr>
          <p:sp>
            <p:nvSpPr>
              <p:cNvPr id="67" name="椭圆 66"/>
              <p:cNvSpPr/>
              <p:nvPr/>
            </p:nvSpPr>
            <p:spPr>
              <a:xfrm>
                <a:off x="4923349" y="1378653"/>
                <a:ext cx="305414" cy="305414"/>
              </a:xfrm>
              <a:prstGeom prst="ellipse">
                <a:avLst/>
              </a:prstGeom>
              <a:no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94E60"/>
                  </a:solidFill>
                  <a:latin charset="-122" panose="020b0503020204020204" pitchFamily="34" typeface="微软雅黑"/>
                  <a:ea charset="-122" panose="020b0503020204020204" pitchFamily="34" typeface="微软雅黑"/>
                </a:endParaRPr>
              </a:p>
            </p:txBody>
          </p:sp>
          <p:sp>
            <p:nvSpPr>
              <p:cNvPr id="68" name="椭圆 67"/>
              <p:cNvSpPr/>
              <p:nvPr/>
            </p:nvSpPr>
            <p:spPr>
              <a:xfrm>
                <a:off x="5008132" y="1463434"/>
                <a:ext cx="135848" cy="135848"/>
              </a:xfrm>
              <a:prstGeom prst="ellipse">
                <a:avLst/>
              </a:prstGeom>
              <a:solidFill>
                <a:srgbClr val="D5493A"/>
              </a:solid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94E60"/>
                  </a:solidFill>
                  <a:latin charset="-122" panose="020b0503020204020204" pitchFamily="34" typeface="微软雅黑"/>
                  <a:ea charset="-122" panose="020b0503020204020204" pitchFamily="34" typeface="微软雅黑"/>
                </a:endParaRPr>
              </a:p>
            </p:txBody>
          </p:sp>
        </p:grpSp>
      </p:grpSp>
    </p:spTree>
    <p:extLst>
      <p:ext uri="{BB962C8B-B14F-4D97-AF65-F5344CB8AC3E}">
        <p14:creationId val="751631942"/>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p:cTn dur="1250" fill="hold" id="7"/>
                                        <p:tgtEl>
                                          <p:spTgt spid="29"/>
                                        </p:tgtEl>
                                        <p:attrNameLst>
                                          <p:attrName>ppt_w</p:attrName>
                                        </p:attrNameLst>
                                      </p:cBhvr>
                                      <p:tavLst>
                                        <p:tav tm="0">
                                          <p:val>
                                            <p:fltVal val="0"/>
                                          </p:val>
                                        </p:tav>
                                        <p:tav tm="100000">
                                          <p:val>
                                            <p:strVal val="#ppt_w"/>
                                          </p:val>
                                        </p:tav>
                                      </p:tavLst>
                                    </p:anim>
                                    <p:anim calcmode="lin" valueType="num">
                                      <p:cBhvr>
                                        <p:cTn dur="1250" fill="hold" id="8"/>
                                        <p:tgtEl>
                                          <p:spTgt spid="29"/>
                                        </p:tgtEl>
                                        <p:attrNameLst>
                                          <p:attrName>ppt_h</p:attrName>
                                        </p:attrNameLst>
                                      </p:cBhvr>
                                      <p:tavLst>
                                        <p:tav tm="0">
                                          <p:val>
                                            <p:fltVal val="0"/>
                                          </p:val>
                                        </p:tav>
                                        <p:tav tm="100000">
                                          <p:val>
                                            <p:strVal val="#ppt_h"/>
                                          </p:val>
                                        </p:tav>
                                      </p:tavLst>
                                    </p:anim>
                                    <p:animEffect filter="fade" transition="in">
                                      <p:cBhvr>
                                        <p:cTn dur="1250" id="9"/>
                                        <p:tgtEl>
                                          <p:spTgt spid="29"/>
                                        </p:tgtEl>
                                      </p:cBhvr>
                                    </p:animEffect>
                                  </p:childTnLst>
                                </p:cTn>
                              </p:par>
                              <p:par>
                                <p:cTn fill="hold" id="10" nodeType="withEffect" presetClass="entr" presetID="53" presetSubtype="0">
                                  <p:stCondLst>
                                    <p:cond delay="250"/>
                                  </p:stCondLst>
                                  <p:childTnLst>
                                    <p:set>
                                      <p:cBhvr>
                                        <p:cTn dur="1" fill="hold" id="11">
                                          <p:stCondLst>
                                            <p:cond delay="0"/>
                                          </p:stCondLst>
                                        </p:cTn>
                                        <p:tgtEl>
                                          <p:spTgt spid="36"/>
                                        </p:tgtEl>
                                        <p:attrNameLst>
                                          <p:attrName>style.visibility</p:attrName>
                                        </p:attrNameLst>
                                      </p:cBhvr>
                                      <p:to>
                                        <p:strVal val="visible"/>
                                      </p:to>
                                    </p:set>
                                    <p:anim calcmode="lin" valueType="num">
                                      <p:cBhvr>
                                        <p:cTn dur="1250" fill="hold" id="12"/>
                                        <p:tgtEl>
                                          <p:spTgt spid="36"/>
                                        </p:tgtEl>
                                        <p:attrNameLst>
                                          <p:attrName>ppt_w</p:attrName>
                                        </p:attrNameLst>
                                      </p:cBhvr>
                                      <p:tavLst>
                                        <p:tav tm="0">
                                          <p:val>
                                            <p:fltVal val="0"/>
                                          </p:val>
                                        </p:tav>
                                        <p:tav tm="100000">
                                          <p:val>
                                            <p:strVal val="#ppt_w"/>
                                          </p:val>
                                        </p:tav>
                                      </p:tavLst>
                                    </p:anim>
                                    <p:anim calcmode="lin" valueType="num">
                                      <p:cBhvr>
                                        <p:cTn dur="1250" fill="hold" id="13"/>
                                        <p:tgtEl>
                                          <p:spTgt spid="36"/>
                                        </p:tgtEl>
                                        <p:attrNameLst>
                                          <p:attrName>ppt_h</p:attrName>
                                        </p:attrNameLst>
                                      </p:cBhvr>
                                      <p:tavLst>
                                        <p:tav tm="0">
                                          <p:val>
                                            <p:fltVal val="0"/>
                                          </p:val>
                                        </p:tav>
                                        <p:tav tm="100000">
                                          <p:val>
                                            <p:strVal val="#ppt_h"/>
                                          </p:val>
                                        </p:tav>
                                      </p:tavLst>
                                    </p:anim>
                                    <p:animEffect filter="fade" transition="in">
                                      <p:cBhvr>
                                        <p:cTn dur="1250" id="14"/>
                                        <p:tgtEl>
                                          <p:spTgt spid="36"/>
                                        </p:tgtEl>
                                      </p:cBhvr>
                                    </p:animEffect>
                                  </p:childTnLst>
                                </p:cTn>
                              </p:par>
                              <p:par>
                                <p:cTn fill="hold" id="15" nodeType="withEffect" presetClass="entr" presetID="53" presetSubtype="0">
                                  <p:stCondLst>
                                    <p:cond delay="0"/>
                                  </p:stCondLst>
                                  <p:childTnLst>
                                    <p:set>
                                      <p:cBhvr>
                                        <p:cTn dur="1" fill="hold" id="16">
                                          <p:stCondLst>
                                            <p:cond delay="0"/>
                                          </p:stCondLst>
                                        </p:cTn>
                                        <p:tgtEl>
                                          <p:spTgt spid="39"/>
                                        </p:tgtEl>
                                        <p:attrNameLst>
                                          <p:attrName>style.visibility</p:attrName>
                                        </p:attrNameLst>
                                      </p:cBhvr>
                                      <p:to>
                                        <p:strVal val="visible"/>
                                      </p:to>
                                    </p:set>
                                    <p:anim calcmode="lin" valueType="num">
                                      <p:cBhvr>
                                        <p:cTn dur="1250" fill="hold" id="17"/>
                                        <p:tgtEl>
                                          <p:spTgt spid="39"/>
                                        </p:tgtEl>
                                        <p:attrNameLst>
                                          <p:attrName>ppt_w</p:attrName>
                                        </p:attrNameLst>
                                      </p:cBhvr>
                                      <p:tavLst>
                                        <p:tav tm="0">
                                          <p:val>
                                            <p:fltVal val="0"/>
                                          </p:val>
                                        </p:tav>
                                        <p:tav tm="100000">
                                          <p:val>
                                            <p:strVal val="#ppt_w"/>
                                          </p:val>
                                        </p:tav>
                                      </p:tavLst>
                                    </p:anim>
                                    <p:anim calcmode="lin" valueType="num">
                                      <p:cBhvr>
                                        <p:cTn dur="1250" fill="hold" id="18"/>
                                        <p:tgtEl>
                                          <p:spTgt spid="39"/>
                                        </p:tgtEl>
                                        <p:attrNameLst>
                                          <p:attrName>ppt_h</p:attrName>
                                        </p:attrNameLst>
                                      </p:cBhvr>
                                      <p:tavLst>
                                        <p:tav tm="0">
                                          <p:val>
                                            <p:fltVal val="0"/>
                                          </p:val>
                                        </p:tav>
                                        <p:tav tm="100000">
                                          <p:val>
                                            <p:strVal val="#ppt_h"/>
                                          </p:val>
                                        </p:tav>
                                      </p:tavLst>
                                    </p:anim>
                                    <p:animEffect filter="fade" transition="in">
                                      <p:cBhvr>
                                        <p:cTn dur="1250" id="19"/>
                                        <p:tgtEl>
                                          <p:spTgt spid="39"/>
                                        </p:tgtEl>
                                      </p:cBhvr>
                                    </p:animEffect>
                                  </p:childTnLst>
                                </p:cTn>
                              </p:par>
                              <p:par>
                                <p:cTn fill="hold" id="20" nodeType="withEffect" presetClass="entr" presetID="53" presetSubtype="0">
                                  <p:stCondLst>
                                    <p:cond delay="500"/>
                                  </p:stCondLst>
                                  <p:childTnLst>
                                    <p:set>
                                      <p:cBhvr>
                                        <p:cTn dur="1" fill="hold" id="21">
                                          <p:stCondLst>
                                            <p:cond delay="0"/>
                                          </p:stCondLst>
                                        </p:cTn>
                                        <p:tgtEl>
                                          <p:spTgt spid="33"/>
                                        </p:tgtEl>
                                        <p:attrNameLst>
                                          <p:attrName>style.visibility</p:attrName>
                                        </p:attrNameLst>
                                      </p:cBhvr>
                                      <p:to>
                                        <p:strVal val="visible"/>
                                      </p:to>
                                    </p:set>
                                    <p:anim calcmode="lin" valueType="num">
                                      <p:cBhvr>
                                        <p:cTn dur="1500" fill="hold" id="22"/>
                                        <p:tgtEl>
                                          <p:spTgt spid="33"/>
                                        </p:tgtEl>
                                        <p:attrNameLst>
                                          <p:attrName>ppt_w</p:attrName>
                                        </p:attrNameLst>
                                      </p:cBhvr>
                                      <p:tavLst>
                                        <p:tav tm="0">
                                          <p:val>
                                            <p:fltVal val="0"/>
                                          </p:val>
                                        </p:tav>
                                        <p:tav tm="100000">
                                          <p:val>
                                            <p:strVal val="#ppt_w"/>
                                          </p:val>
                                        </p:tav>
                                      </p:tavLst>
                                    </p:anim>
                                    <p:anim calcmode="lin" valueType="num">
                                      <p:cBhvr>
                                        <p:cTn dur="1500" fill="hold" id="23"/>
                                        <p:tgtEl>
                                          <p:spTgt spid="33"/>
                                        </p:tgtEl>
                                        <p:attrNameLst>
                                          <p:attrName>ppt_h</p:attrName>
                                        </p:attrNameLst>
                                      </p:cBhvr>
                                      <p:tavLst>
                                        <p:tav tm="0">
                                          <p:val>
                                            <p:fltVal val="0"/>
                                          </p:val>
                                        </p:tav>
                                        <p:tav tm="100000">
                                          <p:val>
                                            <p:strVal val="#ppt_h"/>
                                          </p:val>
                                        </p:tav>
                                      </p:tavLst>
                                    </p:anim>
                                    <p:animEffect filter="fade" transition="in">
                                      <p:cBhvr>
                                        <p:cTn dur="1500" id="24"/>
                                        <p:tgtEl>
                                          <p:spTgt spid="33"/>
                                        </p:tgtEl>
                                      </p:cBhvr>
                                    </p:animEffect>
                                  </p:childTnLst>
                                </p:cTn>
                              </p:par>
                              <p:par>
                                <p:cTn fill="hold" grpId="0" id="25" nodeType="withEffect" presetClass="entr" presetID="47" presetSubtype="0">
                                  <p:stCondLst>
                                    <p:cond delay="700"/>
                                  </p:stCondLst>
                                  <p:childTnLst>
                                    <p:set>
                                      <p:cBhvr>
                                        <p:cTn dur="1" fill="hold" id="26">
                                          <p:stCondLst>
                                            <p:cond delay="0"/>
                                          </p:stCondLst>
                                        </p:cTn>
                                        <p:tgtEl>
                                          <p:spTgt spid="43"/>
                                        </p:tgtEl>
                                        <p:attrNameLst>
                                          <p:attrName>style.visibility</p:attrName>
                                        </p:attrNameLst>
                                      </p:cBhvr>
                                      <p:to>
                                        <p:strVal val="visible"/>
                                      </p:to>
                                    </p:set>
                                    <p:animEffect filter="fade" transition="in">
                                      <p:cBhvr>
                                        <p:cTn dur="750" id="27"/>
                                        <p:tgtEl>
                                          <p:spTgt spid="43"/>
                                        </p:tgtEl>
                                      </p:cBhvr>
                                    </p:animEffect>
                                    <p:anim calcmode="lin" valueType="num">
                                      <p:cBhvr>
                                        <p:cTn dur="750" fill="hold" id="28"/>
                                        <p:tgtEl>
                                          <p:spTgt spid="43"/>
                                        </p:tgtEl>
                                        <p:attrNameLst>
                                          <p:attrName>ppt_x</p:attrName>
                                        </p:attrNameLst>
                                      </p:cBhvr>
                                      <p:tavLst>
                                        <p:tav tm="0">
                                          <p:val>
                                            <p:strVal val="#ppt_x"/>
                                          </p:val>
                                        </p:tav>
                                        <p:tav tm="100000">
                                          <p:val>
                                            <p:strVal val="#ppt_x"/>
                                          </p:val>
                                        </p:tav>
                                      </p:tavLst>
                                    </p:anim>
                                    <p:anim calcmode="lin" valueType="num">
                                      <p:cBhvr>
                                        <p:cTn dur="750" fill="hold" id="29"/>
                                        <p:tgtEl>
                                          <p:spTgt spid="43"/>
                                        </p:tgtEl>
                                        <p:attrNameLst>
                                          <p:attrName>ppt_y</p:attrName>
                                        </p:attrNameLst>
                                      </p:cBhvr>
                                      <p:tavLst>
                                        <p:tav tm="0">
                                          <p:val>
                                            <p:strVal val="#ppt_y-.1"/>
                                          </p:val>
                                        </p:tav>
                                        <p:tav tm="100000">
                                          <p:val>
                                            <p:strVal val="#ppt_y"/>
                                          </p:val>
                                        </p:tav>
                                      </p:tavLst>
                                    </p:anim>
                                  </p:childTnLst>
                                </p:cTn>
                              </p:par>
                              <p:par>
                                <p:cTn fill="hold" grpId="0" id="30" nodeType="withEffect" presetClass="entr" presetID="47" presetSubtype="0">
                                  <p:stCondLst>
                                    <p:cond delay="700"/>
                                  </p:stCondLst>
                                  <p:childTnLst>
                                    <p:set>
                                      <p:cBhvr>
                                        <p:cTn dur="1" fill="hold" id="31">
                                          <p:stCondLst>
                                            <p:cond delay="0"/>
                                          </p:stCondLst>
                                        </p:cTn>
                                        <p:tgtEl>
                                          <p:spTgt spid="44"/>
                                        </p:tgtEl>
                                        <p:attrNameLst>
                                          <p:attrName>style.visibility</p:attrName>
                                        </p:attrNameLst>
                                      </p:cBhvr>
                                      <p:to>
                                        <p:strVal val="visible"/>
                                      </p:to>
                                    </p:set>
                                    <p:animEffect filter="fade" transition="in">
                                      <p:cBhvr>
                                        <p:cTn dur="750" id="32"/>
                                        <p:tgtEl>
                                          <p:spTgt spid="44"/>
                                        </p:tgtEl>
                                      </p:cBhvr>
                                    </p:animEffect>
                                    <p:anim calcmode="lin" valueType="num">
                                      <p:cBhvr>
                                        <p:cTn dur="750" fill="hold" id="33"/>
                                        <p:tgtEl>
                                          <p:spTgt spid="44"/>
                                        </p:tgtEl>
                                        <p:attrNameLst>
                                          <p:attrName>ppt_x</p:attrName>
                                        </p:attrNameLst>
                                      </p:cBhvr>
                                      <p:tavLst>
                                        <p:tav tm="0">
                                          <p:val>
                                            <p:strVal val="#ppt_x"/>
                                          </p:val>
                                        </p:tav>
                                        <p:tav tm="100000">
                                          <p:val>
                                            <p:strVal val="#ppt_x"/>
                                          </p:val>
                                        </p:tav>
                                      </p:tavLst>
                                    </p:anim>
                                    <p:anim calcmode="lin" valueType="num">
                                      <p:cBhvr>
                                        <p:cTn dur="750" fill="hold" id="34"/>
                                        <p:tgtEl>
                                          <p:spTgt spid="44"/>
                                        </p:tgtEl>
                                        <p:attrNameLst>
                                          <p:attrName>ppt_y</p:attrName>
                                        </p:attrNameLst>
                                      </p:cBhvr>
                                      <p:tavLst>
                                        <p:tav tm="0">
                                          <p:val>
                                            <p:strVal val="#ppt_y-.1"/>
                                          </p:val>
                                        </p:tav>
                                        <p:tav tm="100000">
                                          <p:val>
                                            <p:strVal val="#ppt_y"/>
                                          </p:val>
                                        </p:tav>
                                      </p:tavLst>
                                    </p:anim>
                                  </p:childTnLst>
                                </p:cTn>
                              </p:par>
                              <p:par>
                                <p:cTn fill="hold" grpId="0" id="35" nodeType="withEffect" presetClass="entr" presetID="16" presetSubtype="42">
                                  <p:stCondLst>
                                    <p:cond delay="1000"/>
                                  </p:stCondLst>
                                  <p:childTnLst>
                                    <p:set>
                                      <p:cBhvr>
                                        <p:cTn dur="1" fill="hold" id="36">
                                          <p:stCondLst>
                                            <p:cond delay="0"/>
                                          </p:stCondLst>
                                        </p:cTn>
                                        <p:tgtEl>
                                          <p:spTgt spid="50"/>
                                        </p:tgtEl>
                                        <p:attrNameLst>
                                          <p:attrName>style.visibility</p:attrName>
                                        </p:attrNameLst>
                                      </p:cBhvr>
                                      <p:to>
                                        <p:strVal val="visible"/>
                                      </p:to>
                                    </p:set>
                                    <p:animEffect filter="barn(outHorizontal)" transition="in">
                                      <p:cBhvr>
                                        <p:cTn dur="750" id="37"/>
                                        <p:tgtEl>
                                          <p:spTgt spid="50"/>
                                        </p:tgtEl>
                                      </p:cBhvr>
                                    </p:animEffect>
                                  </p:childTnLst>
                                </p:cTn>
                              </p:par>
                            </p:childTnLst>
                          </p:cTn>
                        </p:par>
                        <p:par>
                          <p:cTn fill="hold" id="38" nodeType="afterGroup">
                            <p:stCondLst>
                              <p:cond delay="2000"/>
                            </p:stCondLst>
                            <p:childTnLst>
                              <p:par>
                                <p:cTn fill="hold" id="39" nodeType="afterEffect" presetClass="entr" presetID="42" presetSubtype="0">
                                  <p:stCondLst>
                                    <p:cond delay="0"/>
                                  </p:stCondLst>
                                  <p:childTnLst>
                                    <p:set>
                                      <p:cBhvr>
                                        <p:cTn dur="1" fill="hold" id="40">
                                          <p:stCondLst>
                                            <p:cond delay="0"/>
                                          </p:stCondLst>
                                        </p:cTn>
                                        <p:tgtEl>
                                          <p:spTgt spid="54"/>
                                        </p:tgtEl>
                                        <p:attrNameLst>
                                          <p:attrName>style.visibility</p:attrName>
                                        </p:attrNameLst>
                                      </p:cBhvr>
                                      <p:to>
                                        <p:strVal val="visible"/>
                                      </p:to>
                                    </p:set>
                                    <p:animEffect filter="fade" transition="in">
                                      <p:cBhvr>
                                        <p:cTn dur="1000" id="41"/>
                                        <p:tgtEl>
                                          <p:spTgt spid="54"/>
                                        </p:tgtEl>
                                      </p:cBhvr>
                                    </p:animEffect>
                                    <p:anim calcmode="lin" valueType="num">
                                      <p:cBhvr>
                                        <p:cTn dur="1000" fill="hold" id="42"/>
                                        <p:tgtEl>
                                          <p:spTgt spid="54"/>
                                        </p:tgtEl>
                                        <p:attrNameLst>
                                          <p:attrName>ppt_x</p:attrName>
                                        </p:attrNameLst>
                                      </p:cBhvr>
                                      <p:tavLst>
                                        <p:tav tm="0">
                                          <p:val>
                                            <p:strVal val="#ppt_x"/>
                                          </p:val>
                                        </p:tav>
                                        <p:tav tm="100000">
                                          <p:val>
                                            <p:strVal val="#ppt_x"/>
                                          </p:val>
                                        </p:tav>
                                      </p:tavLst>
                                    </p:anim>
                                    <p:anim calcmode="lin" valueType="num">
                                      <p:cBhvr>
                                        <p:cTn dur="1000" fill="hold" id="43"/>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P grpId="0" spid="5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765425" y="987222"/>
            <a:ext cx="2696320" cy="2425781"/>
            <a:chOff x="687918" y="1359259"/>
            <a:chExt cx="5202542" cy="4680539"/>
          </a:xfrm>
        </p:grpSpPr>
        <p:grpSp>
          <p:nvGrpSpPr>
            <p:cNvPr id="15" name="组合 14"/>
            <p:cNvGrpSpPr/>
            <p:nvPr/>
          </p:nvGrpSpPr>
          <p:grpSpPr>
            <a:xfrm rot="2700000">
              <a:off x="756186" y="1959808"/>
              <a:ext cx="2713630" cy="2850166"/>
              <a:chOff x="0" y="986971"/>
              <a:chExt cx="4615543" cy="4847774"/>
            </a:xfrm>
          </p:grpSpPr>
          <p:sp>
            <p:nvSpPr>
              <p:cNvPr id="16" name="矩形 15"/>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rot="2700000">
              <a:off x="1680822" y="1299176"/>
              <a:ext cx="3799246" cy="3990406"/>
              <a:chOff x="0" y="986971"/>
              <a:chExt cx="4615543" cy="4847774"/>
            </a:xfrm>
          </p:grpSpPr>
          <p:sp>
            <p:nvSpPr>
              <p:cNvPr id="19" name="矩形 18"/>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0" y="1320801"/>
                <a:ext cx="4180114" cy="418011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7" name="组合 26"/>
            <p:cNvGrpSpPr/>
            <p:nvPr/>
          </p:nvGrpSpPr>
          <p:grpSpPr>
            <a:xfrm rot="2700000">
              <a:off x="4445388" y="1323797"/>
              <a:ext cx="1409610" cy="1480534"/>
              <a:chOff x="0" y="986971"/>
              <a:chExt cx="4615543" cy="4847774"/>
            </a:xfrm>
          </p:grpSpPr>
          <p:sp>
            <p:nvSpPr>
              <p:cNvPr id="28" name="矩形 27"/>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 name="组合 29"/>
            <p:cNvGrpSpPr/>
            <p:nvPr/>
          </p:nvGrpSpPr>
          <p:grpSpPr>
            <a:xfrm rot="2700000">
              <a:off x="4526822" y="5309795"/>
              <a:ext cx="712090" cy="747916"/>
              <a:chOff x="0" y="986971"/>
              <a:chExt cx="4615543" cy="4847774"/>
            </a:xfrm>
          </p:grpSpPr>
          <p:sp>
            <p:nvSpPr>
              <p:cNvPr id="31" name="矩形 30"/>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33" name="矩形 69"/>
          <p:cNvSpPr>
            <a:spLocks noChangeArrowheads="1"/>
          </p:cNvSpPr>
          <p:nvPr/>
        </p:nvSpPr>
        <p:spPr bwMode="auto">
          <a:xfrm>
            <a:off x="3545047" y="4099727"/>
            <a:ext cx="5137076"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buFont typeface="Arial"/>
              <a:buNone/>
            </a:pPr>
            <a:r>
              <a:rPr altLang="en-US" b="1" lang="zh-CN" sz="4800">
                <a:solidFill>
                  <a:srgbClr val="D5493A"/>
                </a:solidFill>
                <a:latin charset="-122" panose="020b0503020204020204" pitchFamily="34" typeface="微软雅黑"/>
                <a:ea charset="-122" panose="020b0503020204020204" pitchFamily="34" typeface="微软雅黑"/>
                <a:sym charset="-122" panose="020b0503020204020204" pitchFamily="34" typeface="微软雅黑"/>
              </a:rPr>
              <a:t>点击添加标题</a:t>
            </a:r>
          </a:p>
        </p:txBody>
      </p:sp>
      <p:sp>
        <p:nvSpPr>
          <p:cNvPr id="34" name="矩形 70"/>
          <p:cNvSpPr>
            <a:spLocks noChangeArrowheads="1"/>
          </p:cNvSpPr>
          <p:nvPr/>
        </p:nvSpPr>
        <p:spPr bwMode="auto">
          <a:xfrm>
            <a:off x="2504007" y="5140462"/>
            <a:ext cx="7219156"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r>
              <a:rPr altLang="en-US" lang="zh-CN" sz="2000">
                <a:solidFill>
                  <a:schemeClr val="bg1">
                    <a:lumMod val="65000"/>
                  </a:schemeClr>
                </a:solidFill>
                <a:latin charset="-122" panose="020b0503020204020204" pitchFamily="34" typeface="微软雅黑"/>
                <a:ea charset="-122" panose="020b0503020204020204" pitchFamily="34" typeface="微软雅黑"/>
              </a:rPr>
              <a:t>在此处添加文字，在此处在此处添加文字在此处添加文字</a:t>
            </a:r>
          </a:p>
        </p:txBody>
      </p:sp>
      <p:cxnSp>
        <p:nvCxnSpPr>
          <p:cNvPr id="35" name="直接连接符 34"/>
          <p:cNvCxnSpPr/>
          <p:nvPr/>
        </p:nvCxnSpPr>
        <p:spPr>
          <a:xfrm>
            <a:off x="2380444" y="4672624"/>
            <a:ext cx="1456264"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343544" y="4672624"/>
            <a:ext cx="1379619"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sp>
        <p:nvSpPr>
          <p:cNvPr id="37" name="_14"/>
          <p:cNvSpPr txBox="1">
            <a:spLocks noChangeArrowheads="1"/>
          </p:cNvSpPr>
          <p:nvPr/>
        </p:nvSpPr>
        <p:spPr bwMode="auto">
          <a:xfrm>
            <a:off x="5051817" y="1598905"/>
            <a:ext cx="2264212" cy="64233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pPr algn="ctr"/>
            <a:r>
              <a:rPr altLang="zh-CN" lang="en-US" sz="5400">
                <a:solidFill>
                  <a:schemeClr val="bg1"/>
                </a:solidFill>
                <a:latin charset="-122" panose="020b0503020204020204" pitchFamily="34" typeface="微软雅黑"/>
                <a:ea charset="-122" panose="020b0503020204020204" pitchFamily="34" typeface="微软雅黑"/>
              </a:rPr>
              <a:t>04</a:t>
            </a:r>
          </a:p>
        </p:txBody>
      </p:sp>
    </p:spTree>
    <p:extLst>
      <p:ext uri="{BB962C8B-B14F-4D97-AF65-F5344CB8AC3E}">
        <p14:creationId val="3594102306"/>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750" fill="hold" id="7"/>
                                        <p:tgtEl>
                                          <p:spTgt spid="2"/>
                                        </p:tgtEl>
                                        <p:attrNameLst>
                                          <p:attrName>ppt_w</p:attrName>
                                        </p:attrNameLst>
                                      </p:cBhvr>
                                      <p:tavLst>
                                        <p:tav tm="0">
                                          <p:val>
                                            <p:fltVal val="0"/>
                                          </p:val>
                                        </p:tav>
                                        <p:tav tm="100000">
                                          <p:val>
                                            <p:strVal val="#ppt_w"/>
                                          </p:val>
                                        </p:tav>
                                      </p:tavLst>
                                    </p:anim>
                                    <p:anim calcmode="lin" valueType="num">
                                      <p:cBhvr>
                                        <p:cTn dur="750" fill="hold" id="8"/>
                                        <p:tgtEl>
                                          <p:spTgt spid="2"/>
                                        </p:tgtEl>
                                        <p:attrNameLst>
                                          <p:attrName>ppt_h</p:attrName>
                                        </p:attrNameLst>
                                      </p:cBhvr>
                                      <p:tavLst>
                                        <p:tav tm="0">
                                          <p:val>
                                            <p:fltVal val="0"/>
                                          </p:val>
                                        </p:tav>
                                        <p:tav tm="100000">
                                          <p:val>
                                            <p:strVal val="#ppt_h"/>
                                          </p:val>
                                        </p:tav>
                                      </p:tavLst>
                                    </p:anim>
                                    <p:animEffect filter="fade" transition="in">
                                      <p:cBhvr>
                                        <p:cTn dur="750" id="9"/>
                                        <p:tgtEl>
                                          <p:spTgt spid="2"/>
                                        </p:tgtEl>
                                      </p:cBhvr>
                                    </p:animEffect>
                                  </p:childTnLst>
                                </p:cTn>
                              </p:par>
                            </p:childTnLst>
                          </p:cTn>
                        </p:par>
                        <p:par>
                          <p:cTn fill="hold" id="10" nodeType="afterGroup">
                            <p:stCondLst>
                              <p:cond delay="750"/>
                            </p:stCondLst>
                            <p:childTnLst>
                              <p:par>
                                <p:cTn fill="hold" grpId="0" id="11" nodeType="afterEffect" presetClass="entr" presetID="42" presetSubtype="0">
                                  <p:stCondLst>
                                    <p:cond delay="0"/>
                                  </p:stCondLst>
                                  <p:childTnLst>
                                    <p:set>
                                      <p:cBhvr>
                                        <p:cTn dur="1" fill="hold" id="12">
                                          <p:stCondLst>
                                            <p:cond delay="0"/>
                                          </p:stCondLst>
                                        </p:cTn>
                                        <p:tgtEl>
                                          <p:spTgt spid="37"/>
                                        </p:tgtEl>
                                        <p:attrNameLst>
                                          <p:attrName>style.visibility</p:attrName>
                                        </p:attrNameLst>
                                      </p:cBhvr>
                                      <p:to>
                                        <p:strVal val="visible"/>
                                      </p:to>
                                    </p:set>
                                    <p:animEffect filter="fade" transition="in">
                                      <p:cBhvr>
                                        <p:cTn dur="1000" id="13"/>
                                        <p:tgtEl>
                                          <p:spTgt spid="37"/>
                                        </p:tgtEl>
                                      </p:cBhvr>
                                    </p:animEffect>
                                    <p:anim calcmode="lin" valueType="num">
                                      <p:cBhvr>
                                        <p:cTn dur="1000" fill="hold" id="14"/>
                                        <p:tgtEl>
                                          <p:spTgt spid="37"/>
                                        </p:tgtEl>
                                        <p:attrNameLst>
                                          <p:attrName>ppt_x</p:attrName>
                                        </p:attrNameLst>
                                      </p:cBhvr>
                                      <p:tavLst>
                                        <p:tav tm="0">
                                          <p:val>
                                            <p:strVal val="#ppt_x"/>
                                          </p:val>
                                        </p:tav>
                                        <p:tav tm="100000">
                                          <p:val>
                                            <p:strVal val="#ppt_x"/>
                                          </p:val>
                                        </p:tav>
                                      </p:tavLst>
                                    </p:anim>
                                    <p:anim calcmode="lin" valueType="num">
                                      <p:cBhvr>
                                        <p:cTn dur="1000" fill="hold" id="15"/>
                                        <p:tgtEl>
                                          <p:spTgt spid="37"/>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750"/>
                            </p:stCondLst>
                            <p:childTnLst>
                              <p:par>
                                <p:cTn fill="hold" id="17" nodeType="afterEffect" presetClass="entr" presetID="22" presetSubtype="8">
                                  <p:stCondLst>
                                    <p:cond delay="0"/>
                                  </p:stCondLst>
                                  <p:childTnLst>
                                    <p:set>
                                      <p:cBhvr>
                                        <p:cTn dur="1" fill="hold" id="18">
                                          <p:stCondLst>
                                            <p:cond delay="0"/>
                                          </p:stCondLst>
                                        </p:cTn>
                                        <p:tgtEl>
                                          <p:spTgt spid="35"/>
                                        </p:tgtEl>
                                        <p:attrNameLst>
                                          <p:attrName>style.visibility</p:attrName>
                                        </p:attrNameLst>
                                      </p:cBhvr>
                                      <p:to>
                                        <p:strVal val="visible"/>
                                      </p:to>
                                    </p:set>
                                    <p:animEffect filter="wipe(left)" transition="in">
                                      <p:cBhvr>
                                        <p:cTn dur="500" id="19"/>
                                        <p:tgtEl>
                                          <p:spTgt spid="35"/>
                                        </p:tgtEl>
                                      </p:cBhvr>
                                    </p:animEffect>
                                  </p:childTnLst>
                                </p:cTn>
                              </p:par>
                            </p:childTnLst>
                          </p:cTn>
                        </p:par>
                        <p:par>
                          <p:cTn fill="hold" id="20" nodeType="afterGroup">
                            <p:stCondLst>
                              <p:cond delay="2250"/>
                            </p:stCondLst>
                            <p:childTnLst>
                              <p:par>
                                <p:cTn fill="hold" id="21" nodeType="afterEffect" presetClass="entr" presetID="22" presetSubtype="2">
                                  <p:stCondLst>
                                    <p:cond delay="0"/>
                                  </p:stCondLst>
                                  <p:childTnLst>
                                    <p:set>
                                      <p:cBhvr>
                                        <p:cTn dur="1" fill="hold" id="22">
                                          <p:stCondLst>
                                            <p:cond delay="0"/>
                                          </p:stCondLst>
                                        </p:cTn>
                                        <p:tgtEl>
                                          <p:spTgt spid="36"/>
                                        </p:tgtEl>
                                        <p:attrNameLst>
                                          <p:attrName>style.visibility</p:attrName>
                                        </p:attrNameLst>
                                      </p:cBhvr>
                                      <p:to>
                                        <p:strVal val="visible"/>
                                      </p:to>
                                    </p:set>
                                    <p:animEffect filter="wipe(right)" transition="in">
                                      <p:cBhvr>
                                        <p:cTn dur="500" id="23"/>
                                        <p:tgtEl>
                                          <p:spTgt spid="36"/>
                                        </p:tgtEl>
                                      </p:cBhvr>
                                    </p:animEffect>
                                  </p:childTnLst>
                                </p:cTn>
                              </p:par>
                            </p:childTnLst>
                          </p:cTn>
                        </p:par>
                        <p:par>
                          <p:cTn fill="hold" id="24" nodeType="afterGroup">
                            <p:stCondLst>
                              <p:cond delay="2750"/>
                            </p:stCondLst>
                            <p:childTnLst>
                              <p:par>
                                <p:cTn fill="hold" grpId="0" id="25" nodeType="afterEffect" presetClass="entr" presetID="53" presetSubtype="0">
                                  <p:stCondLst>
                                    <p:cond delay="0"/>
                                  </p:stCondLst>
                                  <p:childTnLst>
                                    <p:set>
                                      <p:cBhvr>
                                        <p:cTn dur="1" fill="hold" id="26">
                                          <p:stCondLst>
                                            <p:cond delay="0"/>
                                          </p:stCondLst>
                                        </p:cTn>
                                        <p:tgtEl>
                                          <p:spTgt spid="33"/>
                                        </p:tgtEl>
                                        <p:attrNameLst>
                                          <p:attrName>style.visibility</p:attrName>
                                        </p:attrNameLst>
                                      </p:cBhvr>
                                      <p:to>
                                        <p:strVal val="visible"/>
                                      </p:to>
                                    </p:set>
                                    <p:anim calcmode="lin" valueType="num">
                                      <p:cBhvr>
                                        <p:cTn dur="500" fill="hold" id="27"/>
                                        <p:tgtEl>
                                          <p:spTgt spid="33"/>
                                        </p:tgtEl>
                                        <p:attrNameLst>
                                          <p:attrName>ppt_w</p:attrName>
                                        </p:attrNameLst>
                                      </p:cBhvr>
                                      <p:tavLst>
                                        <p:tav tm="0">
                                          <p:val>
                                            <p:fltVal val="0"/>
                                          </p:val>
                                        </p:tav>
                                        <p:tav tm="100000">
                                          <p:val>
                                            <p:strVal val="#ppt_w"/>
                                          </p:val>
                                        </p:tav>
                                      </p:tavLst>
                                    </p:anim>
                                    <p:anim calcmode="lin" valueType="num">
                                      <p:cBhvr>
                                        <p:cTn dur="500" fill="hold" id="28"/>
                                        <p:tgtEl>
                                          <p:spTgt spid="33"/>
                                        </p:tgtEl>
                                        <p:attrNameLst>
                                          <p:attrName>ppt_h</p:attrName>
                                        </p:attrNameLst>
                                      </p:cBhvr>
                                      <p:tavLst>
                                        <p:tav tm="0">
                                          <p:val>
                                            <p:fltVal val="0"/>
                                          </p:val>
                                        </p:tav>
                                        <p:tav tm="100000">
                                          <p:val>
                                            <p:strVal val="#ppt_h"/>
                                          </p:val>
                                        </p:tav>
                                      </p:tavLst>
                                    </p:anim>
                                    <p:animEffect filter="fade" transition="in">
                                      <p:cBhvr>
                                        <p:cTn dur="500" id="29"/>
                                        <p:tgtEl>
                                          <p:spTgt spid="33"/>
                                        </p:tgtEl>
                                      </p:cBhvr>
                                    </p:animEffect>
                                  </p:childTnLst>
                                </p:cTn>
                              </p:par>
                            </p:childTnLst>
                          </p:cTn>
                        </p:par>
                        <p:par>
                          <p:cTn fill="hold" id="30" nodeType="afterGroup">
                            <p:stCondLst>
                              <p:cond delay="3250"/>
                            </p:stCondLst>
                            <p:childTnLst>
                              <p:par>
                                <p:cTn fill="hold" grpId="0" id="31" nodeType="afterEffect" presetClass="entr" presetID="31" presetSubtype="0">
                                  <p:stCondLst>
                                    <p:cond delay="0"/>
                                  </p:stCondLst>
                                  <p:childTnLst>
                                    <p:set>
                                      <p:cBhvr>
                                        <p:cTn dur="1" fill="hold" id="32">
                                          <p:stCondLst>
                                            <p:cond delay="0"/>
                                          </p:stCondLst>
                                        </p:cTn>
                                        <p:tgtEl>
                                          <p:spTgt spid="34"/>
                                        </p:tgtEl>
                                        <p:attrNameLst>
                                          <p:attrName>style.visibility</p:attrName>
                                        </p:attrNameLst>
                                      </p:cBhvr>
                                      <p:to>
                                        <p:strVal val="visible"/>
                                      </p:to>
                                    </p:set>
                                    <p:anim calcmode="lin" valueType="num">
                                      <p:cBhvr>
                                        <p:cTn dur="750" fill="hold" id="33"/>
                                        <p:tgtEl>
                                          <p:spTgt spid="34"/>
                                        </p:tgtEl>
                                        <p:attrNameLst>
                                          <p:attrName>ppt_w</p:attrName>
                                        </p:attrNameLst>
                                      </p:cBhvr>
                                      <p:tavLst>
                                        <p:tav tm="0">
                                          <p:val>
                                            <p:fltVal val="0"/>
                                          </p:val>
                                        </p:tav>
                                        <p:tav tm="100000">
                                          <p:val>
                                            <p:strVal val="#ppt_w"/>
                                          </p:val>
                                        </p:tav>
                                      </p:tavLst>
                                    </p:anim>
                                    <p:anim calcmode="lin" valueType="num">
                                      <p:cBhvr>
                                        <p:cTn dur="750" fill="hold" id="34"/>
                                        <p:tgtEl>
                                          <p:spTgt spid="34"/>
                                        </p:tgtEl>
                                        <p:attrNameLst>
                                          <p:attrName>ppt_h</p:attrName>
                                        </p:attrNameLst>
                                      </p:cBhvr>
                                      <p:tavLst>
                                        <p:tav tm="0">
                                          <p:val>
                                            <p:fltVal val="0"/>
                                          </p:val>
                                        </p:tav>
                                        <p:tav tm="100000">
                                          <p:val>
                                            <p:strVal val="#ppt_h"/>
                                          </p:val>
                                        </p:tav>
                                      </p:tavLst>
                                    </p:anim>
                                    <p:anim calcmode="lin" valueType="num">
                                      <p:cBhvr>
                                        <p:cTn dur="750" fill="hold" id="35"/>
                                        <p:tgtEl>
                                          <p:spTgt spid="34"/>
                                        </p:tgtEl>
                                        <p:attrNameLst>
                                          <p:attrName>style.rotation</p:attrName>
                                        </p:attrNameLst>
                                      </p:cBhvr>
                                      <p:tavLst>
                                        <p:tav tm="0">
                                          <p:val>
                                            <p:fltVal val="90"/>
                                          </p:val>
                                        </p:tav>
                                        <p:tav tm="100000">
                                          <p:val>
                                            <p:fltVal val="0"/>
                                          </p:val>
                                        </p:tav>
                                      </p:tavLst>
                                    </p:anim>
                                    <p:animEffect filter="fade" transition="in">
                                      <p:cBhvr>
                                        <p:cTn dur="750" id="36"/>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3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4463990" y="442332"/>
              <a:ext cx="3230880" cy="457200"/>
            </a:xfrm>
            <a:prstGeom prst="rect">
              <a:avLst/>
            </a:prstGeom>
            <a:noFill/>
          </p:spPr>
          <p:txBody>
            <a:bodyPr rtlCol="0" wrap="none">
              <a:spAutoFit/>
            </a:bodyPr>
            <a:lstStyle/>
            <a:p>
              <a:r>
                <a:rPr altLang="en-US" lang="zh-CN" sz="2400">
                  <a:solidFill>
                    <a:schemeClr val="bg1">
                      <a:lumMod val="50000"/>
                    </a:schemeClr>
                  </a:solidFill>
                  <a:latin charset="-122" panose="020b0503020204020204" pitchFamily="34" typeface="微软雅黑"/>
                  <a:ea charset="-122" panose="020b0503020204020204" pitchFamily="34" typeface="微软雅黑"/>
                </a:rPr>
                <a:t>点击输入相关文字标题</a:t>
              </a:r>
            </a:p>
          </p:txBody>
        </p:sp>
      </p:grpSp>
      <p:sp>
        <p:nvSpPr>
          <p:cNvPr id="6" name="1"/>
          <p:cNvSpPr>
            <a:spLocks noChangeArrowheads="1"/>
          </p:cNvSpPr>
          <p:nvPr/>
        </p:nvSpPr>
        <p:spPr bwMode="auto">
          <a:xfrm>
            <a:off x="840717" y="3163456"/>
            <a:ext cx="2474023" cy="1853202"/>
          </a:xfrm>
          <a:prstGeom prst="rect">
            <a:avLst/>
          </a:prstGeom>
          <a:blipFill dpi="0" rotWithShape="1">
            <a:blip r:embed="rId3">
              <a:extLst>
                <a:ext uri="{28A0092B-C50C-407E-A947-70E740481C1C}">
                  <a14:useLocalDpi val="0"/>
                </a:ext>
              </a:extLst>
            </a:blip>
            <a:stretch>
              <a:fillRect/>
            </a:stretch>
          </a:blipFill>
          <a:ln>
            <a:noFill/>
          </a:ln>
          <a:extLst/>
        </p:spPr>
        <p:txBody>
          <a:bodyPr anchor="ctr" bIns="40815" lIns="81629" rIns="81629" tIns="40815"/>
          <a:lstStyle>
            <a:lvl1pPr>
              <a:defRPr>
                <a:solidFill>
                  <a:schemeClr val="tx1"/>
                </a:solidFill>
                <a:latin charset="0" pitchFamily="34" typeface="Arial Narrow"/>
                <a:ea charset="-122" panose="020b0503020204020204" pitchFamily="34" typeface="微软雅黑"/>
              </a:defRPr>
            </a:lvl1pPr>
            <a:lvl2pPr indent="-285750" marL="742950">
              <a:defRPr>
                <a:solidFill>
                  <a:schemeClr val="tx1"/>
                </a:solidFill>
                <a:latin charset="0" pitchFamily="34" typeface="Arial Narrow"/>
                <a:ea charset="-122" panose="020b0503020204020204" pitchFamily="34" typeface="微软雅黑"/>
              </a:defRPr>
            </a:lvl2pPr>
            <a:lvl3pPr indent="-228600" marL="1143000">
              <a:defRPr>
                <a:solidFill>
                  <a:schemeClr val="tx1"/>
                </a:solidFill>
                <a:latin charset="0" pitchFamily="34" typeface="Arial Narrow"/>
                <a:ea charset="-122" panose="020b0503020204020204" pitchFamily="34" typeface="微软雅黑"/>
              </a:defRPr>
            </a:lvl3pPr>
            <a:lvl4pPr indent="-228600" marL="1600200">
              <a:defRPr>
                <a:solidFill>
                  <a:schemeClr val="tx1"/>
                </a:solidFill>
                <a:latin charset="0" pitchFamily="34" typeface="Arial Narrow"/>
                <a:ea charset="-122" panose="020b0503020204020204" pitchFamily="34" typeface="微软雅黑"/>
              </a:defRPr>
            </a:lvl4pPr>
            <a:lvl5pPr indent="-228600" marL="2057400">
              <a:defRPr>
                <a:solidFill>
                  <a:schemeClr val="tx1"/>
                </a:solidFill>
                <a:latin charset="0" pitchFamily="34" typeface="Arial Narrow"/>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itchFamily="34" typeface="Arial Narrow"/>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itchFamily="34" typeface="Arial Narrow"/>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itchFamily="34" typeface="Arial Narrow"/>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itchFamily="34" typeface="Arial Narrow"/>
                <a:ea charset="-122" panose="020b0503020204020204" pitchFamily="34" typeface="微软雅黑"/>
              </a:defRPr>
            </a:lvl9pPr>
          </a:lstStyle>
          <a:p>
            <a:pPr algn="ctr"/>
            <a:endParaRPr altLang="en-US" lang="zh-CN" sz="1180">
              <a:solidFill>
                <a:srgbClr val="FFFFFF"/>
              </a:solidFill>
              <a:latin charset="-122" panose="020b0503020204020204" pitchFamily="34" typeface="微软雅黑"/>
            </a:endParaRPr>
          </a:p>
        </p:txBody>
      </p:sp>
      <p:sp>
        <p:nvSpPr>
          <p:cNvPr id="7" name="4"/>
          <p:cNvSpPr>
            <a:spLocks noChangeArrowheads="1"/>
          </p:cNvSpPr>
          <p:nvPr/>
        </p:nvSpPr>
        <p:spPr bwMode="auto">
          <a:xfrm>
            <a:off x="3528017" y="3163456"/>
            <a:ext cx="2474023" cy="1853202"/>
          </a:xfrm>
          <a:prstGeom prst="rect">
            <a:avLst/>
          </a:prstGeom>
          <a:blipFill dpi="0" rotWithShape="1">
            <a:blip r:embed="rId4">
              <a:extLst>
                <a:ext uri="{28A0092B-C50C-407E-A947-70E740481C1C}">
                  <a14:useLocalDpi val="0"/>
                </a:ext>
              </a:extLst>
            </a:blip>
            <a:stretch>
              <a:fillRect/>
            </a:stretch>
          </a:blipFill>
          <a:ln>
            <a:noFill/>
          </a:ln>
          <a:extLst/>
        </p:spPr>
        <p:txBody>
          <a:bodyPr anchor="ctr" bIns="40815" lIns="81629" rIns="81629" tIns="40815"/>
          <a:lstStyle>
            <a:lvl1pPr>
              <a:defRPr>
                <a:solidFill>
                  <a:schemeClr val="tx1"/>
                </a:solidFill>
                <a:latin charset="0" pitchFamily="34" typeface="Arial Narrow"/>
                <a:ea charset="-122" panose="020b0503020204020204" pitchFamily="34" typeface="微软雅黑"/>
              </a:defRPr>
            </a:lvl1pPr>
            <a:lvl2pPr indent="-285750" marL="742950">
              <a:defRPr>
                <a:solidFill>
                  <a:schemeClr val="tx1"/>
                </a:solidFill>
                <a:latin charset="0" pitchFamily="34" typeface="Arial Narrow"/>
                <a:ea charset="-122" panose="020b0503020204020204" pitchFamily="34" typeface="微软雅黑"/>
              </a:defRPr>
            </a:lvl2pPr>
            <a:lvl3pPr indent="-228600" marL="1143000">
              <a:defRPr>
                <a:solidFill>
                  <a:schemeClr val="tx1"/>
                </a:solidFill>
                <a:latin charset="0" pitchFamily="34" typeface="Arial Narrow"/>
                <a:ea charset="-122" panose="020b0503020204020204" pitchFamily="34" typeface="微软雅黑"/>
              </a:defRPr>
            </a:lvl3pPr>
            <a:lvl4pPr indent="-228600" marL="1600200">
              <a:defRPr>
                <a:solidFill>
                  <a:schemeClr val="tx1"/>
                </a:solidFill>
                <a:latin charset="0" pitchFamily="34" typeface="Arial Narrow"/>
                <a:ea charset="-122" panose="020b0503020204020204" pitchFamily="34" typeface="微软雅黑"/>
              </a:defRPr>
            </a:lvl4pPr>
            <a:lvl5pPr indent="-228600" marL="2057400">
              <a:defRPr>
                <a:solidFill>
                  <a:schemeClr val="tx1"/>
                </a:solidFill>
                <a:latin charset="0" pitchFamily="34" typeface="Arial Narrow"/>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itchFamily="34" typeface="Arial Narrow"/>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itchFamily="34" typeface="Arial Narrow"/>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itchFamily="34" typeface="Arial Narrow"/>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itchFamily="34" typeface="Arial Narrow"/>
                <a:ea charset="-122" panose="020b0503020204020204" pitchFamily="34" typeface="微软雅黑"/>
              </a:defRPr>
            </a:lvl9pPr>
          </a:lstStyle>
          <a:p>
            <a:pPr algn="ctr"/>
            <a:endParaRPr altLang="en-US" lang="zh-CN" sz="1180">
              <a:solidFill>
                <a:srgbClr val="FFFFFF"/>
              </a:solidFill>
              <a:latin charset="-122" panose="020b0503020204020204" pitchFamily="34" typeface="微软雅黑"/>
            </a:endParaRPr>
          </a:p>
        </p:txBody>
      </p:sp>
      <p:sp>
        <p:nvSpPr>
          <p:cNvPr id="9" name="7"/>
          <p:cNvSpPr>
            <a:spLocks noChangeArrowheads="1"/>
          </p:cNvSpPr>
          <p:nvPr/>
        </p:nvSpPr>
        <p:spPr bwMode="auto">
          <a:xfrm>
            <a:off x="8900264" y="3163456"/>
            <a:ext cx="2471654" cy="1853202"/>
          </a:xfrm>
          <a:prstGeom prst="rect">
            <a:avLst/>
          </a:prstGeom>
          <a:blipFill dpi="0" rotWithShape="1">
            <a:blip r:embed="rId5">
              <a:extLst>
                <a:ext uri="{28A0092B-C50C-407E-A947-70E740481C1C}">
                  <a14:useLocalDpi val="0"/>
                </a:ext>
              </a:extLst>
            </a:blip>
            <a:stretch>
              <a:fillRect/>
            </a:stretch>
          </a:blipFill>
          <a:ln>
            <a:noFill/>
          </a:ln>
          <a:extLst/>
        </p:spPr>
        <p:txBody>
          <a:bodyPr anchor="ctr" bIns="40815" lIns="81629" rIns="81629" tIns="40815"/>
          <a:lstStyle>
            <a:lvl1pPr>
              <a:defRPr>
                <a:solidFill>
                  <a:schemeClr val="tx1"/>
                </a:solidFill>
                <a:latin charset="0" pitchFamily="34" typeface="Arial Narrow"/>
                <a:ea charset="-122" panose="020b0503020204020204" pitchFamily="34" typeface="微软雅黑"/>
              </a:defRPr>
            </a:lvl1pPr>
            <a:lvl2pPr indent="-285750" marL="742950">
              <a:defRPr>
                <a:solidFill>
                  <a:schemeClr val="tx1"/>
                </a:solidFill>
                <a:latin charset="0" pitchFamily="34" typeface="Arial Narrow"/>
                <a:ea charset="-122" panose="020b0503020204020204" pitchFamily="34" typeface="微软雅黑"/>
              </a:defRPr>
            </a:lvl2pPr>
            <a:lvl3pPr indent="-228600" marL="1143000">
              <a:defRPr>
                <a:solidFill>
                  <a:schemeClr val="tx1"/>
                </a:solidFill>
                <a:latin charset="0" pitchFamily="34" typeface="Arial Narrow"/>
                <a:ea charset="-122" panose="020b0503020204020204" pitchFamily="34" typeface="微软雅黑"/>
              </a:defRPr>
            </a:lvl3pPr>
            <a:lvl4pPr indent="-228600" marL="1600200">
              <a:defRPr>
                <a:solidFill>
                  <a:schemeClr val="tx1"/>
                </a:solidFill>
                <a:latin charset="0" pitchFamily="34" typeface="Arial Narrow"/>
                <a:ea charset="-122" panose="020b0503020204020204" pitchFamily="34" typeface="微软雅黑"/>
              </a:defRPr>
            </a:lvl4pPr>
            <a:lvl5pPr indent="-228600" marL="2057400">
              <a:defRPr>
                <a:solidFill>
                  <a:schemeClr val="tx1"/>
                </a:solidFill>
                <a:latin charset="0" pitchFamily="34" typeface="Arial Narrow"/>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itchFamily="34" typeface="Arial Narrow"/>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itchFamily="34" typeface="Arial Narrow"/>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itchFamily="34" typeface="Arial Narrow"/>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itchFamily="34" typeface="Arial Narrow"/>
                <a:ea charset="-122" panose="020b0503020204020204" pitchFamily="34" typeface="微软雅黑"/>
              </a:defRPr>
            </a:lvl9pPr>
          </a:lstStyle>
          <a:p>
            <a:pPr algn="ctr"/>
            <a:endParaRPr altLang="en-US" lang="zh-CN" sz="1180">
              <a:solidFill>
                <a:srgbClr val="FFFFFF"/>
              </a:solidFill>
              <a:latin charset="-122" panose="020b0503020204020204" pitchFamily="34" typeface="微软雅黑"/>
            </a:endParaRPr>
          </a:p>
        </p:txBody>
      </p:sp>
      <p:sp>
        <p:nvSpPr>
          <p:cNvPr id="10" name="品 9"/>
          <p:cNvSpPr>
            <a:spLocks noChangeArrowheads="1"/>
          </p:cNvSpPr>
          <p:nvPr/>
        </p:nvSpPr>
        <p:spPr bwMode="auto">
          <a:xfrm>
            <a:off x="6212949" y="3163456"/>
            <a:ext cx="2474023" cy="1853202"/>
          </a:xfrm>
          <a:prstGeom prst="rect">
            <a:avLst/>
          </a:prstGeom>
          <a:blipFill dpi="0" rotWithShape="1">
            <a:blip r:embed="rId6">
              <a:extLst>
                <a:ext uri="{28A0092B-C50C-407E-A947-70E740481C1C}">
                  <a14:useLocalDpi val="0"/>
                </a:ext>
              </a:extLst>
            </a:blip>
            <a:stretch>
              <a:fillRect/>
            </a:stretch>
          </a:blipFill>
          <a:ln>
            <a:noFill/>
          </a:ln>
          <a:extLst/>
        </p:spPr>
        <p:txBody>
          <a:bodyPr anchor="ctr" bIns="40815" lIns="81629" rIns="81629" tIns="40815"/>
          <a:lstStyle>
            <a:lvl1pPr>
              <a:defRPr>
                <a:solidFill>
                  <a:schemeClr val="tx1"/>
                </a:solidFill>
                <a:latin charset="0" pitchFamily="34" typeface="Arial Narrow"/>
                <a:ea charset="-122" panose="020b0503020204020204" pitchFamily="34" typeface="微软雅黑"/>
              </a:defRPr>
            </a:lvl1pPr>
            <a:lvl2pPr indent="-285750" marL="742950">
              <a:defRPr>
                <a:solidFill>
                  <a:schemeClr val="tx1"/>
                </a:solidFill>
                <a:latin charset="0" pitchFamily="34" typeface="Arial Narrow"/>
                <a:ea charset="-122" panose="020b0503020204020204" pitchFamily="34" typeface="微软雅黑"/>
              </a:defRPr>
            </a:lvl2pPr>
            <a:lvl3pPr indent="-228600" marL="1143000">
              <a:defRPr>
                <a:solidFill>
                  <a:schemeClr val="tx1"/>
                </a:solidFill>
                <a:latin charset="0" pitchFamily="34" typeface="Arial Narrow"/>
                <a:ea charset="-122" panose="020b0503020204020204" pitchFamily="34" typeface="微软雅黑"/>
              </a:defRPr>
            </a:lvl3pPr>
            <a:lvl4pPr indent="-228600" marL="1600200">
              <a:defRPr>
                <a:solidFill>
                  <a:schemeClr val="tx1"/>
                </a:solidFill>
                <a:latin charset="0" pitchFamily="34" typeface="Arial Narrow"/>
                <a:ea charset="-122" panose="020b0503020204020204" pitchFamily="34" typeface="微软雅黑"/>
              </a:defRPr>
            </a:lvl4pPr>
            <a:lvl5pPr indent="-228600" marL="2057400">
              <a:defRPr>
                <a:solidFill>
                  <a:schemeClr val="tx1"/>
                </a:solidFill>
                <a:latin charset="0" pitchFamily="34" typeface="Arial Narrow"/>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itchFamily="34" typeface="Arial Narrow"/>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itchFamily="34" typeface="Arial Narrow"/>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itchFamily="34" typeface="Arial Narrow"/>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itchFamily="34" typeface="Arial Narrow"/>
                <a:ea charset="-122" panose="020b0503020204020204" pitchFamily="34" typeface="微软雅黑"/>
              </a:defRPr>
            </a:lvl9pPr>
          </a:lstStyle>
          <a:p>
            <a:pPr algn="ctr"/>
            <a:endParaRPr altLang="en-US" lang="zh-CN" sz="1180">
              <a:solidFill>
                <a:srgbClr val="FFFFFF"/>
              </a:solidFill>
              <a:latin charset="-122" panose="020b0503020204020204" pitchFamily="34" typeface="微软雅黑"/>
            </a:endParaRPr>
          </a:p>
        </p:txBody>
      </p:sp>
      <p:sp>
        <p:nvSpPr>
          <p:cNvPr id="11" name="TextBox 15"/>
          <p:cNvSpPr txBox="1">
            <a:spLocks noChangeArrowheads="1"/>
          </p:cNvSpPr>
          <p:nvPr/>
        </p:nvSpPr>
        <p:spPr bwMode="auto">
          <a:xfrm>
            <a:off x="3270884" y="5199763"/>
            <a:ext cx="5725324" cy="5525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40815" lIns="81629" rIns="81629" tIns="40815" wrap="none"/>
          <a:lstStyle>
            <a:lvl1pPr>
              <a:defRPr>
                <a:solidFill>
                  <a:schemeClr val="tx1"/>
                </a:solidFill>
                <a:latin charset="0" pitchFamily="34" typeface="Arial Narrow"/>
                <a:ea charset="-122" panose="020b0503020204020204" pitchFamily="34" typeface="微软雅黑"/>
              </a:defRPr>
            </a:lvl1pPr>
            <a:lvl2pPr indent="-285750" marL="742950">
              <a:defRPr>
                <a:solidFill>
                  <a:schemeClr val="tx1"/>
                </a:solidFill>
                <a:latin charset="0" pitchFamily="34" typeface="Arial Narrow"/>
                <a:ea charset="-122" panose="020b0503020204020204" pitchFamily="34" typeface="微软雅黑"/>
              </a:defRPr>
            </a:lvl2pPr>
            <a:lvl3pPr indent="-228600" marL="1143000">
              <a:defRPr>
                <a:solidFill>
                  <a:schemeClr val="tx1"/>
                </a:solidFill>
                <a:latin charset="0" pitchFamily="34" typeface="Arial Narrow"/>
                <a:ea charset="-122" panose="020b0503020204020204" pitchFamily="34" typeface="微软雅黑"/>
              </a:defRPr>
            </a:lvl3pPr>
            <a:lvl4pPr indent="-228600" marL="1600200">
              <a:defRPr>
                <a:solidFill>
                  <a:schemeClr val="tx1"/>
                </a:solidFill>
                <a:latin charset="0" pitchFamily="34" typeface="Arial Narrow"/>
                <a:ea charset="-122" panose="020b0503020204020204" pitchFamily="34" typeface="微软雅黑"/>
              </a:defRPr>
            </a:lvl4pPr>
            <a:lvl5pPr indent="-228600" marL="2057400">
              <a:defRPr>
                <a:solidFill>
                  <a:schemeClr val="tx1"/>
                </a:solidFill>
                <a:latin charset="0" pitchFamily="34" typeface="Arial Narrow"/>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itchFamily="34" typeface="Arial Narrow"/>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itchFamily="34" typeface="Arial Narrow"/>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itchFamily="34" typeface="Arial Narrow"/>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itchFamily="34" typeface="Arial Narrow"/>
                <a:ea charset="-122" panose="020b0503020204020204" pitchFamily="34" typeface="微软雅黑"/>
              </a:defRPr>
            </a:lvl9pPr>
          </a:lstStyle>
          <a:p>
            <a:pPr algn="ctr"/>
            <a:r>
              <a:rPr altLang="en-US" b="1" lang="zh-CN" sz="2400">
                <a:solidFill>
                  <a:schemeClr val="bg1">
                    <a:lumMod val="50000"/>
                  </a:schemeClr>
                </a:solidFill>
                <a:latin charset="-122" panose="020b0503020204020204" pitchFamily="34" typeface="微软雅黑"/>
              </a:rPr>
              <a:t>注明内容重要或说明情况</a:t>
            </a:r>
          </a:p>
        </p:txBody>
      </p:sp>
      <p:sp>
        <p:nvSpPr>
          <p:cNvPr id="12" name="10"/>
          <p:cNvSpPr/>
          <p:nvPr/>
        </p:nvSpPr>
        <p:spPr bwMode="auto">
          <a:xfrm>
            <a:off x="1081242" y="1835345"/>
            <a:ext cx="2042727" cy="1634657"/>
          </a:xfrm>
          <a:prstGeom prst="rect">
            <a:avLst/>
          </a:prstGeom>
          <a:solidFill>
            <a:srgbClr val="D5493A">
              <a:alpha val="85000"/>
            </a:srgbClr>
          </a:solidFill>
          <a:ln>
            <a:noFill/>
          </a:ln>
          <a:effectLst/>
        </p:spPr>
        <p:txBody>
          <a:bodyPr anchor="ctr" bIns="40815" lIns="81629" rIns="81629" tIns="40815"/>
          <a:lstStyle/>
          <a:p>
            <a:pPr algn="ctr">
              <a:lnSpc>
                <a:spcPct val="130000"/>
              </a:lnSpc>
              <a:defRPr/>
            </a:pPr>
            <a:r>
              <a:rPr altLang="en-US" b="1" lang="zh-CN" sz="1400">
                <a:solidFill>
                  <a:srgbClr val="F8F8F8"/>
                </a:solidFill>
                <a:latin charset="-122" panose="020b0503020204020204" pitchFamily="34" typeface="微软雅黑"/>
                <a:ea charset="-122" panose="020b0503020204020204" pitchFamily="34" typeface="微软雅黑"/>
              </a:rPr>
              <a:t>添加文字内容</a:t>
            </a:r>
          </a:p>
          <a:p>
            <a:pPr algn="ctr">
              <a:lnSpc>
                <a:spcPct val="130000"/>
              </a:lnSpc>
              <a:defRPr/>
            </a:pPr>
            <a:r>
              <a:rPr altLang="en-US" b="1" lang="zh-CN" sz="1400">
                <a:solidFill>
                  <a:srgbClr val="F8F8F8"/>
                </a:solidFill>
                <a:latin charset="-122" panose="020b0503020204020204" pitchFamily="34" typeface="微软雅黑"/>
                <a:ea charset="-122" panose="020b0503020204020204" pitchFamily="34" typeface="微软雅黑"/>
              </a:rPr>
              <a:t>说明内容情况</a:t>
            </a:r>
          </a:p>
          <a:p>
            <a:pPr algn="ctr">
              <a:lnSpc>
                <a:spcPct val="130000"/>
              </a:lnSpc>
              <a:defRPr/>
            </a:pPr>
            <a:r>
              <a:rPr altLang="en-US" b="1" lang="zh-CN" sz="1400">
                <a:solidFill>
                  <a:srgbClr val="F8F8F8"/>
                </a:solidFill>
                <a:latin charset="-122" panose="020b0503020204020204" pitchFamily="34" typeface="微软雅黑"/>
                <a:ea charset="-122" panose="020b0503020204020204" pitchFamily="34" typeface="微软雅黑"/>
              </a:rPr>
              <a:t>以完成的项目</a:t>
            </a:r>
          </a:p>
        </p:txBody>
      </p:sp>
      <p:sp>
        <p:nvSpPr>
          <p:cNvPr id="13" name="11"/>
          <p:cNvSpPr/>
          <p:nvPr/>
        </p:nvSpPr>
        <p:spPr bwMode="auto">
          <a:xfrm>
            <a:off x="3768548" y="1835345"/>
            <a:ext cx="2042727" cy="1634657"/>
          </a:xfrm>
          <a:prstGeom prst="rect">
            <a:avLst/>
          </a:prstGeom>
          <a:solidFill>
            <a:srgbClr val="D5493A">
              <a:alpha val="85000"/>
            </a:srgbClr>
          </a:solidFill>
          <a:ln>
            <a:noFill/>
          </a:ln>
          <a:effectLst/>
        </p:spPr>
        <p:txBody>
          <a:bodyPr anchor="ctr" bIns="40815" lIns="81629" rIns="81629" tIns="40815"/>
          <a:lstStyle/>
          <a:p>
            <a:pPr algn="ctr">
              <a:lnSpc>
                <a:spcPct val="130000"/>
              </a:lnSpc>
              <a:defRPr/>
            </a:pPr>
            <a:r>
              <a:rPr altLang="en-US" b="1" lang="zh-CN" sz="1400">
                <a:solidFill>
                  <a:srgbClr val="F8F8F8"/>
                </a:solidFill>
                <a:latin charset="-122" panose="020b0503020204020204" pitchFamily="34" typeface="微软雅黑"/>
                <a:ea charset="-122" panose="020b0503020204020204" pitchFamily="34" typeface="微软雅黑"/>
              </a:rPr>
              <a:t>添加文字内容</a:t>
            </a:r>
          </a:p>
          <a:p>
            <a:pPr algn="ctr">
              <a:lnSpc>
                <a:spcPct val="130000"/>
              </a:lnSpc>
              <a:defRPr/>
            </a:pPr>
            <a:r>
              <a:rPr altLang="en-US" b="1" lang="zh-CN" sz="1400">
                <a:solidFill>
                  <a:srgbClr val="F8F8F8"/>
                </a:solidFill>
                <a:latin charset="-122" panose="020b0503020204020204" pitchFamily="34" typeface="微软雅黑"/>
                <a:ea charset="-122" panose="020b0503020204020204" pitchFamily="34" typeface="微软雅黑"/>
              </a:rPr>
              <a:t>说明内容情况</a:t>
            </a:r>
          </a:p>
          <a:p>
            <a:pPr algn="ctr">
              <a:lnSpc>
                <a:spcPct val="130000"/>
              </a:lnSpc>
              <a:defRPr/>
            </a:pPr>
            <a:r>
              <a:rPr altLang="en-US" b="1" lang="zh-CN" sz="1400">
                <a:solidFill>
                  <a:srgbClr val="F8F8F8"/>
                </a:solidFill>
                <a:latin charset="-122" panose="020b0503020204020204" pitchFamily="34" typeface="微软雅黑"/>
                <a:ea charset="-122" panose="020b0503020204020204" pitchFamily="34" typeface="微软雅黑"/>
              </a:rPr>
              <a:t>以完成的项目</a:t>
            </a:r>
          </a:p>
        </p:txBody>
      </p:sp>
      <p:sp>
        <p:nvSpPr>
          <p:cNvPr id="14" name="12"/>
          <p:cNvSpPr/>
          <p:nvPr/>
        </p:nvSpPr>
        <p:spPr bwMode="auto">
          <a:xfrm>
            <a:off x="9138410" y="1835345"/>
            <a:ext cx="2042727" cy="1634657"/>
          </a:xfrm>
          <a:prstGeom prst="rect">
            <a:avLst/>
          </a:prstGeom>
          <a:solidFill>
            <a:srgbClr val="D5493A">
              <a:alpha val="85000"/>
            </a:srgbClr>
          </a:solidFill>
          <a:ln>
            <a:noFill/>
          </a:ln>
          <a:effectLst/>
        </p:spPr>
        <p:txBody>
          <a:bodyPr anchor="ctr" bIns="40815" lIns="81629" rIns="81629" tIns="40815"/>
          <a:lstStyle/>
          <a:p>
            <a:pPr algn="ctr">
              <a:lnSpc>
                <a:spcPct val="130000"/>
              </a:lnSpc>
              <a:defRPr/>
            </a:pPr>
            <a:r>
              <a:rPr altLang="en-US" b="1" lang="zh-CN" sz="1400">
                <a:solidFill>
                  <a:srgbClr val="F8F8F8"/>
                </a:solidFill>
                <a:latin charset="-122" panose="020b0503020204020204" pitchFamily="34" typeface="微软雅黑"/>
                <a:ea charset="-122" panose="020b0503020204020204" pitchFamily="34" typeface="微软雅黑"/>
              </a:rPr>
              <a:t>添加文字内容</a:t>
            </a:r>
          </a:p>
          <a:p>
            <a:pPr algn="ctr">
              <a:lnSpc>
                <a:spcPct val="130000"/>
              </a:lnSpc>
              <a:defRPr/>
            </a:pPr>
            <a:r>
              <a:rPr altLang="en-US" b="1" lang="zh-CN" sz="1400">
                <a:solidFill>
                  <a:srgbClr val="F8F8F8"/>
                </a:solidFill>
                <a:latin charset="-122" panose="020b0503020204020204" pitchFamily="34" typeface="微软雅黑"/>
                <a:ea charset="-122" panose="020b0503020204020204" pitchFamily="34" typeface="微软雅黑"/>
              </a:rPr>
              <a:t>说明内容情况</a:t>
            </a:r>
          </a:p>
          <a:p>
            <a:pPr algn="ctr">
              <a:lnSpc>
                <a:spcPct val="130000"/>
              </a:lnSpc>
              <a:defRPr/>
            </a:pPr>
            <a:r>
              <a:rPr altLang="en-US" b="1" lang="zh-CN" sz="1400">
                <a:solidFill>
                  <a:srgbClr val="F8F8F8"/>
                </a:solidFill>
                <a:latin charset="-122" panose="020b0503020204020204" pitchFamily="34" typeface="微软雅黑"/>
                <a:ea charset="-122" panose="020b0503020204020204" pitchFamily="34" typeface="微软雅黑"/>
              </a:rPr>
              <a:t>以完成的项目</a:t>
            </a:r>
          </a:p>
        </p:txBody>
      </p:sp>
      <p:sp>
        <p:nvSpPr>
          <p:cNvPr id="15" name="13"/>
          <p:cNvSpPr/>
          <p:nvPr/>
        </p:nvSpPr>
        <p:spPr bwMode="auto">
          <a:xfrm>
            <a:off x="6453480" y="1835345"/>
            <a:ext cx="2042727" cy="1634657"/>
          </a:xfrm>
          <a:prstGeom prst="rect">
            <a:avLst/>
          </a:prstGeom>
          <a:solidFill>
            <a:srgbClr val="D5493A">
              <a:alpha val="85000"/>
            </a:srgbClr>
          </a:solidFill>
          <a:ln>
            <a:noFill/>
          </a:ln>
          <a:effectLst/>
        </p:spPr>
        <p:txBody>
          <a:bodyPr anchor="ctr" bIns="40815" lIns="81629" rIns="81629" tIns="40815"/>
          <a:lstStyle/>
          <a:p>
            <a:pPr algn="ctr">
              <a:lnSpc>
                <a:spcPct val="130000"/>
              </a:lnSpc>
              <a:defRPr/>
            </a:pPr>
            <a:r>
              <a:rPr altLang="en-US" b="1" lang="zh-CN" sz="1400">
                <a:solidFill>
                  <a:srgbClr val="F8F8F8"/>
                </a:solidFill>
                <a:latin charset="-122" panose="020b0503020204020204" pitchFamily="34" typeface="微软雅黑"/>
                <a:ea charset="-122" panose="020b0503020204020204" pitchFamily="34" typeface="微软雅黑"/>
              </a:rPr>
              <a:t>添加文字内容</a:t>
            </a:r>
          </a:p>
          <a:p>
            <a:pPr algn="ctr">
              <a:lnSpc>
                <a:spcPct val="130000"/>
              </a:lnSpc>
              <a:defRPr/>
            </a:pPr>
            <a:r>
              <a:rPr altLang="en-US" b="1" lang="zh-CN" sz="1400">
                <a:solidFill>
                  <a:srgbClr val="F8F8F8"/>
                </a:solidFill>
                <a:latin charset="-122" panose="020b0503020204020204" pitchFamily="34" typeface="微软雅黑"/>
                <a:ea charset="-122" panose="020b0503020204020204" pitchFamily="34" typeface="微软雅黑"/>
              </a:rPr>
              <a:t>说明内容情况</a:t>
            </a:r>
          </a:p>
          <a:p>
            <a:pPr algn="ctr">
              <a:lnSpc>
                <a:spcPct val="130000"/>
              </a:lnSpc>
              <a:defRPr/>
            </a:pPr>
            <a:r>
              <a:rPr altLang="en-US" b="1" lang="zh-CN" sz="1400">
                <a:solidFill>
                  <a:srgbClr val="F8F8F8"/>
                </a:solidFill>
                <a:latin charset="-122" panose="020b0503020204020204" pitchFamily="34" typeface="微软雅黑"/>
                <a:ea charset="-122" panose="020b0503020204020204" pitchFamily="34" typeface="微软雅黑"/>
              </a:rPr>
              <a:t>以完成的项目</a:t>
            </a:r>
          </a:p>
        </p:txBody>
      </p:sp>
      <p:sp>
        <p:nvSpPr>
          <p:cNvPr id="16" name="47"/>
          <p:cNvSpPr>
            <a:spLocks noChangeArrowheads="1"/>
          </p:cNvSpPr>
          <p:nvPr/>
        </p:nvSpPr>
        <p:spPr bwMode="auto">
          <a:xfrm>
            <a:off x="840717" y="5818798"/>
            <a:ext cx="10608794" cy="5440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9pPr>
          </a:lstStyle>
          <a:p>
            <a:pPr algn="ctr">
              <a:lnSpc>
                <a:spcPct val="130000"/>
              </a:lnSpc>
              <a:spcBef>
                <a:spcPct val="0"/>
              </a:spcBef>
              <a:buFont charset="0" panose="020b0604020202020204" pitchFamily="34" typeface="Arial"/>
              <a:buNone/>
            </a:pPr>
            <a:r>
              <a:rPr altLang="en-US" lang="zh-CN" sz="1200">
                <a:solidFill>
                  <a:schemeClr val="bg1">
                    <a:lumMod val="50000"/>
                  </a:schemeClr>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描述说明。在此录入上述图表的综合描述说明，在此录入上述图表的综合描述说明，在此录入上述图表的综合描述说明，在此录入图表的综合描述说明，在此录入上述图表的综合描述说明。</a:t>
            </a:r>
          </a:p>
        </p:txBody>
      </p:sp>
    </p:spTree>
    <p:extLst>
      <p:ext uri="{BB962C8B-B14F-4D97-AF65-F5344CB8AC3E}">
        <p14:creationId val="2751310200"/>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4463990" y="442332"/>
              <a:ext cx="3230880" cy="457200"/>
            </a:xfrm>
            <a:prstGeom prst="rect">
              <a:avLst/>
            </a:prstGeom>
            <a:noFill/>
          </p:spPr>
          <p:txBody>
            <a:bodyPr rtlCol="0" wrap="none">
              <a:spAutoFit/>
            </a:bodyPr>
            <a:lstStyle/>
            <a:p>
              <a:r>
                <a:rPr altLang="en-US" lang="zh-CN" sz="2400">
                  <a:solidFill>
                    <a:schemeClr val="bg1">
                      <a:lumMod val="50000"/>
                    </a:schemeClr>
                  </a:solidFill>
                  <a:latin charset="-122" panose="020b0503020204020204" pitchFamily="34" typeface="微软雅黑"/>
                  <a:ea charset="-122" panose="020b0503020204020204" pitchFamily="34" typeface="微软雅黑"/>
                </a:rPr>
                <a:t>点击输入相关文字标题</a:t>
              </a:r>
            </a:p>
          </p:txBody>
        </p:sp>
      </p:grpSp>
      <p:sp>
        <p:nvSpPr>
          <p:cNvPr id="31" name="出品 2"/>
          <p:cNvSpPr>
            <a:spLocks noChangeArrowheads="1"/>
          </p:cNvSpPr>
          <p:nvPr>
            <p:custDataLst>
              <p:tags r:id="rId3"/>
            </p:custDataLst>
          </p:nvPr>
        </p:nvSpPr>
        <p:spPr bwMode="auto">
          <a:xfrm>
            <a:off x="3981450" y="2173288"/>
            <a:ext cx="4371975" cy="4037012"/>
          </a:xfrm>
          <a:prstGeom prst="rect">
            <a:avLst/>
          </a:prstGeom>
          <a:solidFill>
            <a:srgbClr val="D5493A"/>
          </a:solid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2" name="0907出品 9"/>
          <p:cNvSpPr>
            <a:spLocks noChangeArrowheads="1"/>
          </p:cNvSpPr>
          <p:nvPr>
            <p:custDataLst>
              <p:tags r:id="rId4"/>
            </p:custDataLst>
          </p:nvPr>
        </p:nvSpPr>
        <p:spPr bwMode="auto">
          <a:xfrm>
            <a:off x="2487613" y="2801938"/>
            <a:ext cx="1493837" cy="677862"/>
          </a:xfrm>
          <a:prstGeom prst="rect">
            <a:avLst/>
          </a:prstGeom>
          <a:solidFill>
            <a:srgbClr val="D5493A"/>
          </a:solidFill>
          <a:ln>
            <a:noFill/>
          </a:ln>
        </p:spPr>
        <p:txBody>
          <a:bodyPr anchor="ct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chemeClr val="bg1"/>
              </a:solidFill>
              <a:latin charset="-122" panose="02010600030101010101" pitchFamily="2" typeface="宋体"/>
              <a:sym charset="-122" panose="02010600030101010101" pitchFamily="2" typeface="宋体"/>
            </a:endParaRPr>
          </a:p>
        </p:txBody>
      </p:sp>
      <p:sp>
        <p:nvSpPr>
          <p:cNvPr id="33" name="品 10"/>
          <p:cNvSpPr>
            <a:spLocks noChangeArrowheads="1"/>
          </p:cNvSpPr>
          <p:nvPr>
            <p:custDataLst>
              <p:tags r:id="rId5"/>
            </p:custDataLst>
          </p:nvPr>
        </p:nvSpPr>
        <p:spPr bwMode="auto">
          <a:xfrm>
            <a:off x="1231900" y="3495675"/>
            <a:ext cx="2749550" cy="774700"/>
          </a:xfrm>
          <a:prstGeom prst="rect">
            <a:avLst/>
          </a:prstGeom>
          <a:solidFill>
            <a:schemeClr val="tx2">
              <a:lumMod val="50000"/>
            </a:schemeClr>
          </a:solid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chemeClr val="bg1"/>
              </a:solidFill>
              <a:latin charset="-122" panose="02010600030101010101" pitchFamily="2" typeface="宋体"/>
              <a:sym charset="-122" panose="02010600030101010101" pitchFamily="2" typeface="宋体"/>
            </a:endParaRPr>
          </a:p>
        </p:txBody>
      </p:sp>
      <p:sp>
        <p:nvSpPr>
          <p:cNvPr id="34" name="07出品 11"/>
          <p:cNvSpPr>
            <a:spLocks noChangeArrowheads="1"/>
          </p:cNvSpPr>
          <p:nvPr>
            <p:custDataLst>
              <p:tags r:id="rId6"/>
            </p:custDataLst>
          </p:nvPr>
        </p:nvSpPr>
        <p:spPr bwMode="auto">
          <a:xfrm>
            <a:off x="355600" y="4287838"/>
            <a:ext cx="3625850" cy="696912"/>
          </a:xfrm>
          <a:prstGeom prst="rect">
            <a:avLst/>
          </a:prstGeom>
          <a:solidFill>
            <a:srgbClr val="D5493A"/>
          </a:solidFill>
          <a:ln>
            <a:noFill/>
          </a:ln>
        </p:spPr>
        <p:txBody>
          <a:bodyPr anchor="ct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5" name="出品 12"/>
          <p:cNvSpPr>
            <a:spLocks noChangeArrowheads="1"/>
          </p:cNvSpPr>
          <p:nvPr>
            <p:custDataLst>
              <p:tags r:id="rId7"/>
            </p:custDataLst>
          </p:nvPr>
        </p:nvSpPr>
        <p:spPr bwMode="auto">
          <a:xfrm>
            <a:off x="1525588" y="5002213"/>
            <a:ext cx="2455862" cy="715962"/>
          </a:xfrm>
          <a:prstGeom prst="rect">
            <a:avLst/>
          </a:prstGeom>
          <a:solidFill>
            <a:schemeClr val="tx2">
              <a:lumMod val="50000"/>
            </a:schemeClr>
          </a:solid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chemeClr val="bg1"/>
              </a:solidFill>
              <a:latin charset="-122" panose="02010600030101010101" pitchFamily="2" typeface="宋体"/>
              <a:sym charset="-122" panose="02010600030101010101" pitchFamily="2" typeface="宋体"/>
            </a:endParaRPr>
          </a:p>
        </p:txBody>
      </p:sp>
      <p:sp>
        <p:nvSpPr>
          <p:cNvPr id="36" name="5"/>
          <p:cNvSpPr>
            <a:spLocks noChangeArrowheads="1"/>
          </p:cNvSpPr>
          <p:nvPr>
            <p:custDataLst>
              <p:tags r:id="rId8"/>
            </p:custDataLst>
          </p:nvPr>
        </p:nvSpPr>
        <p:spPr bwMode="auto">
          <a:xfrm>
            <a:off x="8353425" y="2801938"/>
            <a:ext cx="1920875" cy="728662"/>
          </a:xfrm>
          <a:prstGeom prst="rect">
            <a:avLst/>
          </a:prstGeom>
          <a:solidFill>
            <a:srgbClr val="D5493A"/>
          </a:solid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chemeClr val="bg1"/>
              </a:solidFill>
              <a:latin charset="-122" panose="02010600030101010101" pitchFamily="2" typeface="宋体"/>
              <a:sym charset="-122" panose="02010600030101010101" pitchFamily="2" typeface="宋体"/>
            </a:endParaRPr>
          </a:p>
        </p:txBody>
      </p:sp>
      <p:sp>
        <p:nvSpPr>
          <p:cNvPr id="37" name="6"/>
          <p:cNvSpPr>
            <a:spLocks noChangeArrowheads="1"/>
          </p:cNvSpPr>
          <p:nvPr>
            <p:custDataLst>
              <p:tags r:id="rId9"/>
            </p:custDataLst>
          </p:nvPr>
        </p:nvSpPr>
        <p:spPr bwMode="auto">
          <a:xfrm>
            <a:off x="8353425" y="3541713"/>
            <a:ext cx="3482975" cy="774700"/>
          </a:xfrm>
          <a:prstGeom prst="rect">
            <a:avLst/>
          </a:prstGeom>
          <a:solidFill>
            <a:schemeClr val="tx2">
              <a:lumMod val="50000"/>
            </a:schemeClr>
          </a:solidFill>
          <a:ln>
            <a:noFill/>
          </a:ln>
        </p:spPr>
        <p:txBody>
          <a:bodyPr anchor="ct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8" name="7"/>
          <p:cNvSpPr>
            <a:spLocks noChangeArrowheads="1"/>
          </p:cNvSpPr>
          <p:nvPr>
            <p:custDataLst>
              <p:tags r:id="rId10"/>
            </p:custDataLst>
          </p:nvPr>
        </p:nvSpPr>
        <p:spPr bwMode="auto">
          <a:xfrm>
            <a:off x="8353425" y="4329113"/>
            <a:ext cx="2355850" cy="660400"/>
          </a:xfrm>
          <a:prstGeom prst="rect">
            <a:avLst/>
          </a:prstGeom>
          <a:solidFill>
            <a:srgbClr val="D5493A"/>
          </a:solid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chemeClr val="bg1"/>
              </a:solidFill>
              <a:latin charset="-122" panose="02010600030101010101" pitchFamily="2" typeface="宋体"/>
              <a:sym charset="-122" panose="02010600030101010101" pitchFamily="2" typeface="宋体"/>
            </a:endParaRPr>
          </a:p>
        </p:txBody>
      </p:sp>
      <p:sp>
        <p:nvSpPr>
          <p:cNvPr id="39" name="品 8"/>
          <p:cNvSpPr>
            <a:spLocks noChangeArrowheads="1"/>
          </p:cNvSpPr>
          <p:nvPr>
            <p:custDataLst>
              <p:tags r:id="rId11"/>
            </p:custDataLst>
          </p:nvPr>
        </p:nvSpPr>
        <p:spPr bwMode="auto">
          <a:xfrm>
            <a:off x="8353425" y="5002213"/>
            <a:ext cx="2840038" cy="715962"/>
          </a:xfrm>
          <a:prstGeom prst="rect">
            <a:avLst/>
          </a:prstGeom>
          <a:solidFill>
            <a:schemeClr val="tx2">
              <a:lumMod val="50000"/>
            </a:schemeClr>
          </a:solidFill>
          <a:ln>
            <a:noFill/>
          </a:ln>
        </p:spPr>
        <p:txBody>
          <a:bodyPr anchor="ct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40" name="品 1"/>
          <p:cNvSpPr>
            <a:spLocks noChangeArrowheads="1"/>
          </p:cNvSpPr>
          <p:nvPr>
            <p:custDataLst>
              <p:tags r:id="rId12"/>
            </p:custDataLst>
          </p:nvPr>
        </p:nvSpPr>
        <p:spPr bwMode="auto">
          <a:xfrm>
            <a:off x="5934075" y="2520950"/>
            <a:ext cx="188595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50000"/>
              </a:lnSpc>
              <a:spcBef>
                <a:spcPct val="0"/>
              </a:spcBef>
              <a:buFont charset="0" panose="020b0604020202020204" pitchFamily="34" typeface="Arial"/>
              <a:buNone/>
            </a:pPr>
            <a:r>
              <a:rPr altLang="en-US" lang="zh-CN" sz="1600">
                <a:solidFill>
                  <a:schemeClr val="bg1"/>
                </a:solidFill>
                <a:latin charset="0" pitchFamily="2" typeface="Franklin Gothic Book"/>
                <a:ea charset="-122" panose="020b0503020204020204" pitchFamily="34" typeface="微软雅黑"/>
                <a:sym charset="0" pitchFamily="2" typeface="Franklin Gothic Book"/>
              </a:rPr>
              <a:t>点击添加文字说明</a:t>
            </a:r>
          </a:p>
          <a:p>
            <a:pPr algn="ctr" eaLnBrk="1" hangingPunct="1">
              <a:lnSpc>
                <a:spcPct val="150000"/>
              </a:lnSpc>
              <a:spcBef>
                <a:spcPct val="0"/>
              </a:spcBef>
              <a:buFont charset="0" panose="020b0604020202020204" pitchFamily="34" typeface="Arial"/>
              <a:buNone/>
            </a:pPr>
            <a:r>
              <a:rPr altLang="en-US" lang="zh-CN" sz="1600">
                <a:solidFill>
                  <a:schemeClr val="bg1"/>
                </a:solidFill>
                <a:latin charset="0" pitchFamily="2" typeface="Franklin Gothic Book"/>
                <a:ea charset="-122" panose="020b0503020204020204" pitchFamily="34" typeface="微软雅黑"/>
                <a:sym charset="0" pitchFamily="2" typeface="Franklin Gothic Book"/>
              </a:rPr>
              <a:t>点击添加文字说明</a:t>
            </a:r>
          </a:p>
          <a:p>
            <a:pPr algn="ctr" eaLnBrk="1" hangingPunct="1">
              <a:lnSpc>
                <a:spcPct val="150000"/>
              </a:lnSpc>
              <a:spcBef>
                <a:spcPct val="0"/>
              </a:spcBef>
              <a:buFont charset="0" panose="020b0604020202020204" pitchFamily="34" typeface="Arial"/>
              <a:buNone/>
            </a:pPr>
            <a:r>
              <a:rPr altLang="en-US" lang="zh-CN" sz="1600">
                <a:solidFill>
                  <a:schemeClr val="bg1"/>
                </a:solidFill>
                <a:latin charset="0" pitchFamily="2" typeface="Franklin Gothic Book"/>
                <a:ea charset="-122" panose="020b0503020204020204" pitchFamily="34" typeface="微软雅黑"/>
                <a:sym charset="0" pitchFamily="2" typeface="Franklin Gothic Book"/>
              </a:rPr>
              <a:t>点击添加文字说明</a:t>
            </a:r>
          </a:p>
          <a:p>
            <a:pPr algn="ctr" eaLnBrk="1" hangingPunct="1">
              <a:lnSpc>
                <a:spcPct val="150000"/>
              </a:lnSpc>
              <a:spcBef>
                <a:spcPct val="0"/>
              </a:spcBef>
              <a:buFont charset="0" panose="020b0604020202020204" pitchFamily="34" typeface="Arial"/>
              <a:buNone/>
            </a:pPr>
            <a:r>
              <a:rPr altLang="en-US" lang="zh-CN" sz="1600">
                <a:solidFill>
                  <a:schemeClr val="bg1"/>
                </a:solidFill>
                <a:latin charset="0" pitchFamily="2" typeface="Franklin Gothic Book"/>
                <a:ea charset="-122" panose="020b0503020204020204" pitchFamily="34" typeface="微软雅黑"/>
                <a:sym charset="0" pitchFamily="2" typeface="Franklin Gothic Book"/>
              </a:rPr>
              <a:t>点击添加文字说明</a:t>
            </a:r>
          </a:p>
        </p:txBody>
      </p:sp>
      <p:sp>
        <p:nvSpPr>
          <p:cNvPr id="41" name="品 1"/>
          <p:cNvSpPr>
            <a:spLocks noChangeArrowheads="1"/>
          </p:cNvSpPr>
          <p:nvPr>
            <p:custDataLst>
              <p:tags r:id="rId13"/>
            </p:custDataLst>
          </p:nvPr>
        </p:nvSpPr>
        <p:spPr bwMode="auto">
          <a:xfrm>
            <a:off x="4486275" y="4422775"/>
            <a:ext cx="1884363"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50000"/>
              </a:lnSpc>
              <a:spcBef>
                <a:spcPct val="0"/>
              </a:spcBef>
              <a:buFont charset="0" panose="020b0604020202020204" pitchFamily="34" typeface="Arial"/>
              <a:buNone/>
            </a:pPr>
            <a:r>
              <a:rPr altLang="en-US" lang="zh-CN" sz="1600">
                <a:solidFill>
                  <a:schemeClr val="bg1"/>
                </a:solidFill>
                <a:latin charset="0" pitchFamily="2" typeface="Franklin Gothic Book"/>
                <a:ea charset="-122" panose="020b0503020204020204" pitchFamily="34" typeface="微软雅黑"/>
                <a:sym charset="0" pitchFamily="2" typeface="Franklin Gothic Book"/>
              </a:rPr>
              <a:t>点击添加文字说明</a:t>
            </a:r>
          </a:p>
          <a:p>
            <a:pPr algn="ctr" eaLnBrk="1" hangingPunct="1">
              <a:lnSpc>
                <a:spcPct val="150000"/>
              </a:lnSpc>
              <a:spcBef>
                <a:spcPct val="0"/>
              </a:spcBef>
              <a:buFont charset="0" panose="020b0604020202020204" pitchFamily="34" typeface="Arial"/>
              <a:buNone/>
            </a:pPr>
            <a:r>
              <a:rPr altLang="en-US" lang="zh-CN" sz="1600">
                <a:solidFill>
                  <a:schemeClr val="bg1"/>
                </a:solidFill>
                <a:latin charset="0" pitchFamily="2" typeface="Franklin Gothic Book"/>
                <a:ea charset="-122" panose="020b0503020204020204" pitchFamily="34" typeface="微软雅黑"/>
                <a:sym charset="0" pitchFamily="2" typeface="Franklin Gothic Book"/>
              </a:rPr>
              <a:t>点击添加文字说明</a:t>
            </a:r>
          </a:p>
          <a:p>
            <a:pPr algn="ctr" eaLnBrk="1" hangingPunct="1">
              <a:lnSpc>
                <a:spcPct val="150000"/>
              </a:lnSpc>
              <a:spcBef>
                <a:spcPct val="0"/>
              </a:spcBef>
              <a:buFont charset="0" panose="020b0604020202020204" pitchFamily="34" typeface="Arial"/>
              <a:buNone/>
            </a:pPr>
            <a:r>
              <a:rPr altLang="en-US" lang="zh-CN" sz="1600">
                <a:solidFill>
                  <a:schemeClr val="bg1"/>
                </a:solidFill>
                <a:latin charset="0" pitchFamily="2" typeface="Franklin Gothic Book"/>
                <a:ea charset="-122" panose="020b0503020204020204" pitchFamily="34" typeface="微软雅黑"/>
                <a:sym charset="0" pitchFamily="2" typeface="Franklin Gothic Book"/>
              </a:rPr>
              <a:t>点击添加文字说明</a:t>
            </a:r>
          </a:p>
          <a:p>
            <a:pPr algn="ctr" eaLnBrk="1" hangingPunct="1">
              <a:lnSpc>
                <a:spcPct val="150000"/>
              </a:lnSpc>
              <a:spcBef>
                <a:spcPct val="0"/>
              </a:spcBef>
              <a:buFont charset="0" panose="020b0604020202020204" pitchFamily="34" typeface="Arial"/>
              <a:buNone/>
            </a:pPr>
            <a:r>
              <a:rPr altLang="en-US" lang="zh-CN" sz="1600">
                <a:solidFill>
                  <a:schemeClr val="bg1"/>
                </a:solidFill>
                <a:latin charset="0" pitchFamily="2" typeface="Franklin Gothic Book"/>
                <a:ea charset="-122" panose="020b0503020204020204" pitchFamily="34" typeface="微软雅黑"/>
                <a:sym charset="0" pitchFamily="2" typeface="Franklin Gothic Book"/>
              </a:rPr>
              <a:t>点击添加文字说明</a:t>
            </a:r>
          </a:p>
        </p:txBody>
      </p:sp>
      <p:sp>
        <p:nvSpPr>
          <p:cNvPr id="42" name="品 27"/>
          <p:cNvSpPr>
            <a:spLocks noChangeArrowheads="1"/>
          </p:cNvSpPr>
          <p:nvPr>
            <p:custDataLst>
              <p:tags r:id="rId14"/>
            </p:custDataLst>
          </p:nvPr>
        </p:nvSpPr>
        <p:spPr bwMode="auto">
          <a:xfrm>
            <a:off x="2663825" y="2955925"/>
            <a:ext cx="11414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添加文字</a:t>
            </a:r>
          </a:p>
        </p:txBody>
      </p:sp>
      <p:sp>
        <p:nvSpPr>
          <p:cNvPr id="43" name="PA_28"/>
          <p:cNvSpPr>
            <a:spLocks noChangeArrowheads="1"/>
          </p:cNvSpPr>
          <p:nvPr>
            <p:custDataLst>
              <p:tags r:id="rId15"/>
            </p:custDataLst>
          </p:nvPr>
        </p:nvSpPr>
        <p:spPr bwMode="auto">
          <a:xfrm>
            <a:off x="2211388" y="5219700"/>
            <a:ext cx="11414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添加文字</a:t>
            </a:r>
          </a:p>
        </p:txBody>
      </p:sp>
      <p:sp>
        <p:nvSpPr>
          <p:cNvPr id="44" name="29"/>
          <p:cNvSpPr>
            <a:spLocks noChangeArrowheads="1"/>
          </p:cNvSpPr>
          <p:nvPr>
            <p:custDataLst>
              <p:tags r:id="rId16"/>
            </p:custDataLst>
          </p:nvPr>
        </p:nvSpPr>
        <p:spPr bwMode="auto">
          <a:xfrm>
            <a:off x="2003425" y="3732213"/>
            <a:ext cx="11414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添加文字</a:t>
            </a:r>
          </a:p>
        </p:txBody>
      </p:sp>
      <p:sp>
        <p:nvSpPr>
          <p:cNvPr id="45" name="30"/>
          <p:cNvSpPr>
            <a:spLocks noChangeArrowheads="1"/>
          </p:cNvSpPr>
          <p:nvPr>
            <p:custDataLst>
              <p:tags r:id="rId17"/>
            </p:custDataLst>
          </p:nvPr>
        </p:nvSpPr>
        <p:spPr bwMode="auto">
          <a:xfrm>
            <a:off x="1657350" y="4468813"/>
            <a:ext cx="11414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添加文字</a:t>
            </a:r>
          </a:p>
        </p:txBody>
      </p:sp>
      <p:sp>
        <p:nvSpPr>
          <p:cNvPr id="46" name="31"/>
          <p:cNvSpPr>
            <a:spLocks noChangeArrowheads="1"/>
          </p:cNvSpPr>
          <p:nvPr>
            <p:custDataLst>
              <p:tags r:id="rId18"/>
            </p:custDataLst>
          </p:nvPr>
        </p:nvSpPr>
        <p:spPr bwMode="auto">
          <a:xfrm>
            <a:off x="9136064" y="5187950"/>
            <a:ext cx="11414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添加文字</a:t>
            </a:r>
          </a:p>
        </p:txBody>
      </p:sp>
      <p:sp>
        <p:nvSpPr>
          <p:cNvPr id="47" name="32"/>
          <p:cNvSpPr>
            <a:spLocks noChangeArrowheads="1"/>
          </p:cNvSpPr>
          <p:nvPr>
            <p:custDataLst>
              <p:tags r:id="rId19"/>
            </p:custDataLst>
          </p:nvPr>
        </p:nvSpPr>
        <p:spPr bwMode="auto">
          <a:xfrm>
            <a:off x="8853489" y="4489450"/>
            <a:ext cx="11414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添加文字</a:t>
            </a:r>
          </a:p>
        </p:txBody>
      </p:sp>
      <p:sp>
        <p:nvSpPr>
          <p:cNvPr id="48" name="品 33"/>
          <p:cNvSpPr>
            <a:spLocks noChangeArrowheads="1"/>
          </p:cNvSpPr>
          <p:nvPr>
            <p:custDataLst>
              <p:tags r:id="rId20"/>
            </p:custDataLst>
          </p:nvPr>
        </p:nvSpPr>
        <p:spPr bwMode="auto">
          <a:xfrm>
            <a:off x="9520239" y="3716338"/>
            <a:ext cx="11414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添加文字</a:t>
            </a:r>
          </a:p>
        </p:txBody>
      </p:sp>
      <p:sp>
        <p:nvSpPr>
          <p:cNvPr id="49" name="34"/>
          <p:cNvSpPr>
            <a:spLocks noChangeArrowheads="1"/>
          </p:cNvSpPr>
          <p:nvPr>
            <p:custDataLst>
              <p:tags r:id="rId21"/>
            </p:custDataLst>
          </p:nvPr>
        </p:nvSpPr>
        <p:spPr bwMode="auto">
          <a:xfrm>
            <a:off x="8766174" y="2986088"/>
            <a:ext cx="11414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添加文字</a:t>
            </a:r>
          </a:p>
        </p:txBody>
      </p:sp>
      <p:sp>
        <p:nvSpPr>
          <p:cNvPr id="50" name="PA_KSO_Shape"/>
          <p:cNvSpPr>
            <a:spLocks noChangeArrowheads="1"/>
          </p:cNvSpPr>
          <p:nvPr>
            <p:custDataLst>
              <p:tags r:id="rId22"/>
            </p:custDataLst>
          </p:nvPr>
        </p:nvSpPr>
        <p:spPr bwMode="auto">
          <a:xfrm>
            <a:off x="4835525" y="2606675"/>
            <a:ext cx="522288" cy="1293813"/>
          </a:xfrm>
          <a:custGeom>
            <a:gdLst>
              <a:gd fmla="*/ 65657 w 771525" name="T0"/>
              <a:gd fmla="*/ 163693 h 1912713" name="T1"/>
              <a:gd fmla="*/ 287908 w 771525" name="T2"/>
              <a:gd fmla="*/ 163693 h 1912713" name="T3"/>
              <a:gd fmla="*/ 353566 w 771525" name="T4"/>
              <a:gd fmla="*/ 229248 h 1912713" name="T5"/>
              <a:gd fmla="*/ 353566 w 771525" name="T6"/>
              <a:gd fmla="*/ 301851 h 1912713" name="T7"/>
              <a:gd fmla="*/ 353566 w 771525" name="T8"/>
              <a:gd fmla="*/ 367257 h 1912713" name="T9"/>
              <a:gd fmla="*/ 353566 w 771525" name="T10"/>
              <a:gd fmla="*/ 465499 h 1912713" name="T11"/>
              <a:gd fmla="*/ 319737 w 771525" name="T12"/>
              <a:gd fmla="*/ 499275 h 1912713" name="T13"/>
              <a:gd fmla="*/ 285908 w 771525" name="T14"/>
              <a:gd fmla="*/ 465499 h 1912713" name="T15"/>
              <a:gd fmla="*/ 285908 w 771525" name="T16"/>
              <a:gd fmla="*/ 301851 h 1912713" name="T17"/>
              <a:gd fmla="*/ 285908 w 771525" name="T18"/>
              <a:gd fmla="*/ 301848 h 1912713" name="T19"/>
              <a:gd fmla="*/ 285908 w 771525" name="T20"/>
              <a:gd fmla="*/ 261516 h 1912713" name="T21"/>
              <a:gd fmla="*/ 273359 w 771525" name="T22"/>
              <a:gd fmla="*/ 248986 h 1912713" name="T23"/>
              <a:gd fmla="*/ 260810 w 771525" name="T24"/>
              <a:gd fmla="*/ 261516 h 1912713" name="T25"/>
              <a:gd fmla="*/ 260810 w 771525" name="T26"/>
              <a:gd fmla="*/ 432813 h 1912713" name="T27"/>
              <a:gd fmla="*/ 260809 w 771525" name="T28"/>
              <a:gd fmla="*/ 432813 h 1912713" name="T29"/>
              <a:gd fmla="*/ 260809 w 771525" name="T30"/>
              <a:gd fmla="*/ 534663 h 1912713" name="T31"/>
              <a:gd fmla="*/ 260809 w 771525" name="T32"/>
              <a:gd fmla="*/ 536637 h 1912713" name="T33"/>
              <a:gd fmla="*/ 260809 w 771525" name="T34"/>
              <a:gd fmla="*/ 839216 h 1912713" name="T35"/>
              <a:gd fmla="*/ 224798 w 771525" name="T36"/>
              <a:gd fmla="*/ 875171 h 1912713" name="T37"/>
              <a:gd fmla="*/ 188787 w 771525" name="T38"/>
              <a:gd fmla="*/ 839216 h 1912713" name="T39"/>
              <a:gd fmla="*/ 188787 w 771525" name="T40"/>
              <a:gd fmla="*/ 564603 h 1912713" name="T41"/>
              <a:gd fmla="*/ 188787 w 771525" name="T42"/>
              <a:gd fmla="*/ 537649 h 1912713" name="T43"/>
              <a:gd fmla="*/ 176237 w 771525" name="T44"/>
              <a:gd fmla="*/ 525119 h 1912713" name="T45"/>
              <a:gd fmla="*/ 163688 w 771525" name="T46"/>
              <a:gd fmla="*/ 537648 h 1912713" name="T47"/>
              <a:gd fmla="*/ 163688 w 771525" name="T48"/>
              <a:gd fmla="*/ 839761 h 1912713" name="T49"/>
              <a:gd fmla="*/ 128221 w 771525" name="T50"/>
              <a:gd fmla="*/ 875172 h 1912713" name="T51"/>
              <a:gd fmla="*/ 128222 w 771525" name="T52"/>
              <a:gd fmla="*/ 875171 h 1912713" name="T53"/>
              <a:gd fmla="*/ 92756 w 771525" name="T54"/>
              <a:gd fmla="*/ 839761 h 1912713" name="T55"/>
              <a:gd fmla="*/ 92756 w 771525" name="T56"/>
              <a:gd fmla="*/ 534119 h 1912713" name="T57"/>
              <a:gd fmla="*/ 92757 w 771525" name="T58"/>
              <a:gd fmla="*/ 534116 h 1912713" name="T59"/>
              <a:gd fmla="*/ 92757 w 771525" name="T60"/>
              <a:gd fmla="*/ 432813 h 1912713" name="T61"/>
              <a:gd fmla="*/ 92756 w 771525" name="T62"/>
              <a:gd fmla="*/ 432813 h 1912713" name="T63"/>
              <a:gd fmla="*/ 92756 w 771525" name="T64"/>
              <a:gd fmla="*/ 261516 h 1912713" name="T65"/>
              <a:gd fmla="*/ 80207 w 771525" name="T66"/>
              <a:gd fmla="*/ 248986 h 1912713" name="T67"/>
              <a:gd fmla="*/ 67658 w 771525" name="T68"/>
              <a:gd fmla="*/ 261516 h 1912713" name="T69"/>
              <a:gd fmla="*/ 67658 w 771525" name="T70"/>
              <a:gd fmla="*/ 301851 h 1912713" name="T71"/>
              <a:gd fmla="*/ 67658 w 771525" name="T72"/>
              <a:gd fmla="*/ 432813 h 1912713" name="T73"/>
              <a:gd fmla="*/ 67658 w 771525" name="T74"/>
              <a:gd fmla="*/ 465499 h 1912713" name="T75"/>
              <a:gd fmla="*/ 33829 w 771525" name="T76"/>
              <a:gd fmla="*/ 499275 h 1912713" name="T77"/>
              <a:gd fmla="*/ 0 w 771525" name="T78"/>
              <a:gd fmla="*/ 465499 h 1912713" name="T79"/>
              <a:gd fmla="*/ 0 w 771525" name="T80"/>
              <a:gd fmla="*/ 367257 h 1912713" name="T81"/>
              <a:gd fmla="*/ 0 w 771525" name="T82"/>
              <a:gd fmla="*/ 301851 h 1912713" name="T83"/>
              <a:gd fmla="*/ 0 w 771525" name="T84"/>
              <a:gd fmla="*/ 229248 h 1912713" name="T85"/>
              <a:gd fmla="*/ 65657 w 771525" name="T86"/>
              <a:gd fmla="*/ 163693 h 1912713" name="T87"/>
              <a:gd fmla="*/ 175822 w 771525" name="T88"/>
              <a:gd fmla="*/ 0 h 1912713" name="T89"/>
              <a:gd fmla="*/ 247976 w 771525" name="T90"/>
              <a:gd fmla="*/ 72041 h 1912713" name="T91"/>
              <a:gd fmla="*/ 175822 w 771525" name="T92"/>
              <a:gd fmla="*/ 144081 h 1912713" name="T93"/>
              <a:gd fmla="*/ 103670 w 771525" name="T94"/>
              <a:gd fmla="*/ 72041 h 1912713" name="T95"/>
              <a:gd fmla="*/ 175822 w 771525" name="T96"/>
              <a:gd fmla="*/ 0 h 1912713"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771525" name="T147"/>
              <a:gd fmla="*/ 0 h 1912713" name="T148"/>
              <a:gd fmla="*/ 771525 w 771525" name="T149"/>
              <a:gd fmla="*/ 1912713 h 1912713"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1912712" w="771525">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solidFill>
            <a:schemeClr val="bg1"/>
          </a:solidFill>
          <a:ln>
            <a:noFill/>
          </a:ln>
        </p:spPr>
        <p:txBody>
          <a:bodyPr anchor="ctr"/>
          <a:lstStyle/>
          <a:p>
            <a:endParaRPr altLang="en-US" lang="zh-CN"/>
          </a:p>
        </p:txBody>
      </p:sp>
      <p:sp>
        <p:nvSpPr>
          <p:cNvPr id="51" name="PA_KSO_Shape"/>
          <p:cNvSpPr>
            <a:spLocks noChangeArrowheads="1"/>
          </p:cNvSpPr>
          <p:nvPr>
            <p:custDataLst>
              <p:tags r:id="rId23"/>
            </p:custDataLst>
          </p:nvPr>
        </p:nvSpPr>
        <p:spPr bwMode="auto">
          <a:xfrm>
            <a:off x="6767513" y="4540250"/>
            <a:ext cx="668337" cy="1295400"/>
          </a:xfrm>
          <a:custGeom>
            <a:gdLst>
              <a:gd fmla="*/ 131640 w 987290" name="T0"/>
              <a:gd fmla="*/ 164094 h 1912712" name="T1"/>
              <a:gd fmla="*/ 318958 w 987290" name="T2"/>
              <a:gd fmla="*/ 164094 h 1912712" name="T3"/>
              <a:gd fmla="*/ 376364 w 987290" name="T4"/>
              <a:gd fmla="*/ 200467 h 1912712" name="T5"/>
              <a:gd fmla="*/ 383608 w 987290" name="T6"/>
              <a:gd fmla="*/ 212992 h 1912712" name="T7"/>
              <a:gd fmla="*/ 451291 w 987290" name="T8"/>
              <a:gd fmla="*/ 458971 h 1912712" name="T9"/>
              <a:gd fmla="*/ 429372 w 987290" name="T10"/>
              <a:gd fmla="*/ 497588 h 1912712" name="T11"/>
              <a:gd fmla="*/ 429373 w 987290" name="T12"/>
              <a:gd fmla="*/ 497589 h 1912712" name="T13"/>
              <a:gd fmla="*/ 391724 w 987290" name="T14"/>
              <a:gd fmla="*/ 477496 h 1912712" name="T15"/>
              <a:gd fmla="*/ 332718 w 987290" name="T16"/>
              <a:gd fmla="*/ 263051 h 1912712" name="T17"/>
              <a:gd fmla="*/ 313561 w 987290" name="T18"/>
              <a:gd fmla="*/ 252157 h 1912712" name="T19"/>
              <a:gd fmla="*/ 302677 w 987290" name="T20"/>
              <a:gd fmla="*/ 271332 h 1912712" name="T21"/>
              <a:gd fmla="*/ 390606 w 987290" name="T22"/>
              <a:gd fmla="*/ 590892 h 1912712" name="T23"/>
              <a:gd fmla="*/ 395526 w 987290" name="T24"/>
              <a:gd fmla="*/ 613000 h 1912712" name="T25"/>
              <a:gd fmla="*/ 311505 w 987290" name="T26"/>
              <a:gd fmla="*/ 613000 h 1912712" name="T27"/>
              <a:gd fmla="*/ 311505 w 987290" name="T28"/>
              <a:gd fmla="*/ 841277 h 1912712" name="T29"/>
              <a:gd fmla="*/ 275495 w 987290" name="T30"/>
              <a:gd fmla="*/ 877320 h 1912712" name="T31"/>
              <a:gd fmla="*/ 239485 w 987290" name="T32"/>
              <a:gd fmla="*/ 841277 h 1912712" name="T33"/>
              <a:gd fmla="*/ 239485 w 987290" name="T34"/>
              <a:gd fmla="*/ 613000 h 1912712" name="T35"/>
              <a:gd fmla="*/ 214388 w 987290" name="T36"/>
              <a:gd fmla="*/ 613000 h 1912712" name="T37"/>
              <a:gd fmla="*/ 214387 w 987290" name="T38"/>
              <a:gd fmla="*/ 841823 h 1912712" name="T39"/>
              <a:gd fmla="*/ 178923 w 987290" name="T40"/>
              <a:gd fmla="*/ 877320 h 1912712" name="T41"/>
              <a:gd fmla="*/ 178924 w 987290" name="T42"/>
              <a:gd fmla="*/ 877320 h 1912712" name="T43"/>
              <a:gd fmla="*/ 143459 w 987290" name="T44"/>
              <a:gd fmla="*/ 841823 h 1912712" name="T45"/>
              <a:gd fmla="*/ 143459 w 987290" name="T46"/>
              <a:gd fmla="*/ 613000 h 1912712" name="T47"/>
              <a:gd fmla="*/ 56223 w 987290" name="T48"/>
              <a:gd fmla="*/ 613000 h 1912712" name="T49"/>
              <a:gd fmla="*/ 150235 w 987290" name="T50"/>
              <a:gd fmla="*/ 271332 h 1912712" name="T51"/>
              <a:gd fmla="*/ 139351 w 987290" name="T52"/>
              <a:gd fmla="*/ 252157 h 1912712" name="T53"/>
              <a:gd fmla="*/ 120194 w 987290" name="T54"/>
              <a:gd fmla="*/ 263051 h 1912712" name="T55"/>
              <a:gd fmla="*/ 80846 w 987290" name="T56"/>
              <a:gd fmla="*/ 406054 h 1912712" name="T57"/>
              <a:gd fmla="*/ 80798 w 987290" name="T58"/>
              <a:gd fmla="*/ 405997 h 1912712" name="T59"/>
              <a:gd fmla="*/ 61633 w 987290" name="T60"/>
              <a:gd fmla="*/ 475650 h 1912712" name="T61"/>
              <a:gd fmla="*/ 23052 w 987290" name="T62"/>
              <a:gd fmla="*/ 497589 h 1912712" name="T63"/>
              <a:gd fmla="*/ 23053 w 987290" name="T64"/>
              <a:gd fmla="*/ 497589 h 1912712" name="T65"/>
              <a:gd fmla="*/ 1134 w 987290" name="T66"/>
              <a:gd fmla="*/ 458972 h 1912712" name="T67"/>
              <a:gd fmla="*/ 68816 w 987290" name="T68"/>
              <a:gd fmla="*/ 212992 h 1912712" name="T69"/>
              <a:gd fmla="*/ 71198 w 987290" name="T70"/>
              <a:gd fmla="*/ 208276 h 1912712" name="T71"/>
              <a:gd fmla="*/ 131640 w 987290" name="T72"/>
              <a:gd fmla="*/ 164094 h 1912712" name="T73"/>
              <a:gd fmla="*/ 226521 w 987290" name="T74"/>
              <a:gd fmla="*/ 0 h 1912712" name="T75"/>
              <a:gd fmla="*/ 298672 w 987290" name="T76"/>
              <a:gd fmla="*/ 72217 h 1912712" name="T77"/>
              <a:gd fmla="*/ 226521 w 987290" name="T78"/>
              <a:gd fmla="*/ 144435 h 1912712" name="T79"/>
              <a:gd fmla="*/ 154372 w 987290" name="T80"/>
              <a:gd fmla="*/ 72217 h 1912712" name="T81"/>
              <a:gd fmla="*/ 226521 w 987290" name="T82"/>
              <a:gd fmla="*/ 0 h 1912712"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987290" name="T126"/>
              <a:gd fmla="*/ 0 h 1912712" name="T127"/>
              <a:gd fmla="*/ 987290 w 987290" name="T128"/>
              <a:gd fmla="*/ 1912712 h 1912712"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1912712" w="987289">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solidFill>
            <a:schemeClr val="bg1"/>
          </a:solidFill>
          <a:ln>
            <a:noFill/>
          </a:ln>
          <a:extLst/>
        </p:spPr>
        <p:txBody>
          <a:bodyPr anchor="ctr"/>
          <a:lstStyle/>
          <a:p>
            <a:endParaRPr altLang="en-US" lang="zh-CN"/>
          </a:p>
        </p:txBody>
      </p:sp>
    </p:spTree>
    <p:extLst>
      <p:ext uri="{BB962C8B-B14F-4D97-AF65-F5344CB8AC3E}">
        <p14:creationId val="3790561579"/>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31"/>
                                        </p:tgtEl>
                                        <p:attrNameLst>
                                          <p:attrName>style.visibility</p:attrName>
                                        </p:attrNameLst>
                                      </p:cBhvr>
                                      <p:to>
                                        <p:strVal val="visible"/>
                                      </p:to>
                                    </p:set>
                                    <p:animEffect filter="barn(inVertical)" transition="in">
                                      <p:cBhvr>
                                        <p:cTn dur="500" id="10"/>
                                        <p:tgtEl>
                                          <p:spTgt spid="31"/>
                                        </p:tgtEl>
                                      </p:cBhvr>
                                    </p:animEffect>
                                  </p:childTnLst>
                                </p:cTn>
                              </p:par>
                              <p:par>
                                <p:cTn fill="hold" grpId="0" id="11" nodeType="withEffect" presetClass="entr" presetID="10" presetSubtype="0">
                                  <p:stCondLst>
                                    <p:cond delay="200"/>
                                  </p:stCondLst>
                                  <p:childTnLst>
                                    <p:set>
                                      <p:cBhvr>
                                        <p:cTn dur="1" fill="hold" id="12">
                                          <p:stCondLst>
                                            <p:cond delay="0"/>
                                          </p:stCondLst>
                                        </p:cTn>
                                        <p:tgtEl>
                                          <p:spTgt spid="32"/>
                                        </p:tgtEl>
                                        <p:attrNameLst>
                                          <p:attrName>style.visibility</p:attrName>
                                        </p:attrNameLst>
                                      </p:cBhvr>
                                      <p:to>
                                        <p:strVal val="visible"/>
                                      </p:to>
                                    </p:set>
                                    <p:animEffect filter="fade" transition="in">
                                      <p:cBhvr>
                                        <p:cTn dur="500" id="13"/>
                                        <p:tgtEl>
                                          <p:spTgt spid="32"/>
                                        </p:tgtEl>
                                      </p:cBhvr>
                                    </p:animEffect>
                                  </p:childTnLst>
                                </p:cTn>
                              </p:par>
                              <p:par>
                                <p:cTn fill="hold" grpId="0" id="14" nodeType="withEffect" presetClass="entr" presetID="10" presetSubtype="0">
                                  <p:stCondLst>
                                    <p:cond delay="400"/>
                                  </p:stCondLst>
                                  <p:childTnLst>
                                    <p:set>
                                      <p:cBhvr>
                                        <p:cTn dur="1" fill="hold" id="15">
                                          <p:stCondLst>
                                            <p:cond delay="0"/>
                                          </p:stCondLst>
                                        </p:cTn>
                                        <p:tgtEl>
                                          <p:spTgt spid="33"/>
                                        </p:tgtEl>
                                        <p:attrNameLst>
                                          <p:attrName>style.visibility</p:attrName>
                                        </p:attrNameLst>
                                      </p:cBhvr>
                                      <p:to>
                                        <p:strVal val="visible"/>
                                      </p:to>
                                    </p:set>
                                    <p:animEffect filter="fade" transition="in">
                                      <p:cBhvr>
                                        <p:cTn dur="500" id="16"/>
                                        <p:tgtEl>
                                          <p:spTgt spid="33"/>
                                        </p:tgtEl>
                                      </p:cBhvr>
                                    </p:animEffect>
                                  </p:childTnLst>
                                </p:cTn>
                              </p:par>
                              <p:par>
                                <p:cTn fill="hold" grpId="0" id="17" nodeType="withEffect" presetClass="entr" presetID="10" presetSubtype="0">
                                  <p:stCondLst>
                                    <p:cond delay="600"/>
                                  </p:stCondLst>
                                  <p:childTnLst>
                                    <p:set>
                                      <p:cBhvr>
                                        <p:cTn dur="1" fill="hold" id="18">
                                          <p:stCondLst>
                                            <p:cond delay="0"/>
                                          </p:stCondLst>
                                        </p:cTn>
                                        <p:tgtEl>
                                          <p:spTgt spid="34"/>
                                        </p:tgtEl>
                                        <p:attrNameLst>
                                          <p:attrName>style.visibility</p:attrName>
                                        </p:attrNameLst>
                                      </p:cBhvr>
                                      <p:to>
                                        <p:strVal val="visible"/>
                                      </p:to>
                                    </p:set>
                                    <p:animEffect filter="fade" transition="in">
                                      <p:cBhvr>
                                        <p:cTn dur="500" id="19"/>
                                        <p:tgtEl>
                                          <p:spTgt spid="34"/>
                                        </p:tgtEl>
                                      </p:cBhvr>
                                    </p:animEffect>
                                  </p:childTnLst>
                                </p:cTn>
                              </p:par>
                              <p:par>
                                <p:cTn fill="hold" grpId="0" id="20" nodeType="withEffect" presetClass="entr" presetID="10" presetSubtype="0">
                                  <p:stCondLst>
                                    <p:cond delay="800"/>
                                  </p:stCondLst>
                                  <p:childTnLst>
                                    <p:set>
                                      <p:cBhvr>
                                        <p:cTn dur="1" fill="hold" id="21">
                                          <p:stCondLst>
                                            <p:cond delay="0"/>
                                          </p:stCondLst>
                                        </p:cTn>
                                        <p:tgtEl>
                                          <p:spTgt spid="35"/>
                                        </p:tgtEl>
                                        <p:attrNameLst>
                                          <p:attrName>style.visibility</p:attrName>
                                        </p:attrNameLst>
                                      </p:cBhvr>
                                      <p:to>
                                        <p:strVal val="visible"/>
                                      </p:to>
                                    </p:set>
                                    <p:animEffect filter="fade" transition="in">
                                      <p:cBhvr>
                                        <p:cTn dur="500" id="22"/>
                                        <p:tgtEl>
                                          <p:spTgt spid="35"/>
                                        </p:tgtEl>
                                      </p:cBhvr>
                                    </p:animEffect>
                                  </p:childTnLst>
                                </p:cTn>
                              </p:par>
                              <p:par>
                                <p:cTn fill="hold" grpId="0" id="23" nodeType="withEffect" presetClass="entr" presetID="10" presetSubtype="0">
                                  <p:stCondLst>
                                    <p:cond delay="1000"/>
                                  </p:stCondLst>
                                  <p:childTnLst>
                                    <p:set>
                                      <p:cBhvr>
                                        <p:cTn dur="1" fill="hold" id="24">
                                          <p:stCondLst>
                                            <p:cond delay="0"/>
                                          </p:stCondLst>
                                        </p:cTn>
                                        <p:tgtEl>
                                          <p:spTgt spid="36"/>
                                        </p:tgtEl>
                                        <p:attrNameLst>
                                          <p:attrName>style.visibility</p:attrName>
                                        </p:attrNameLst>
                                      </p:cBhvr>
                                      <p:to>
                                        <p:strVal val="visible"/>
                                      </p:to>
                                    </p:set>
                                    <p:animEffect filter="fade" transition="in">
                                      <p:cBhvr>
                                        <p:cTn dur="500" id="25"/>
                                        <p:tgtEl>
                                          <p:spTgt spid="36"/>
                                        </p:tgtEl>
                                      </p:cBhvr>
                                    </p:animEffect>
                                  </p:childTnLst>
                                </p:cTn>
                              </p:par>
                              <p:par>
                                <p:cTn fill="hold" grpId="0" id="26" nodeType="withEffect" presetClass="entr" presetID="10" presetSubtype="0">
                                  <p:stCondLst>
                                    <p:cond delay="1200"/>
                                  </p:stCondLst>
                                  <p:childTnLst>
                                    <p:set>
                                      <p:cBhvr>
                                        <p:cTn dur="1" fill="hold" id="27">
                                          <p:stCondLst>
                                            <p:cond delay="0"/>
                                          </p:stCondLst>
                                        </p:cTn>
                                        <p:tgtEl>
                                          <p:spTgt spid="37"/>
                                        </p:tgtEl>
                                        <p:attrNameLst>
                                          <p:attrName>style.visibility</p:attrName>
                                        </p:attrNameLst>
                                      </p:cBhvr>
                                      <p:to>
                                        <p:strVal val="visible"/>
                                      </p:to>
                                    </p:set>
                                    <p:animEffect filter="fade" transition="in">
                                      <p:cBhvr>
                                        <p:cTn dur="500" id="28"/>
                                        <p:tgtEl>
                                          <p:spTgt spid="37"/>
                                        </p:tgtEl>
                                      </p:cBhvr>
                                    </p:animEffect>
                                  </p:childTnLst>
                                </p:cTn>
                              </p:par>
                              <p:par>
                                <p:cTn fill="hold" grpId="0" id="29" nodeType="withEffect" presetClass="entr" presetID="10" presetSubtype="0">
                                  <p:stCondLst>
                                    <p:cond delay="1400"/>
                                  </p:stCondLst>
                                  <p:childTnLst>
                                    <p:set>
                                      <p:cBhvr>
                                        <p:cTn dur="1" fill="hold" id="30">
                                          <p:stCondLst>
                                            <p:cond delay="0"/>
                                          </p:stCondLst>
                                        </p:cTn>
                                        <p:tgtEl>
                                          <p:spTgt spid="38"/>
                                        </p:tgtEl>
                                        <p:attrNameLst>
                                          <p:attrName>style.visibility</p:attrName>
                                        </p:attrNameLst>
                                      </p:cBhvr>
                                      <p:to>
                                        <p:strVal val="visible"/>
                                      </p:to>
                                    </p:set>
                                    <p:animEffect filter="fade" transition="in">
                                      <p:cBhvr>
                                        <p:cTn dur="500" id="31"/>
                                        <p:tgtEl>
                                          <p:spTgt spid="38"/>
                                        </p:tgtEl>
                                      </p:cBhvr>
                                    </p:animEffect>
                                  </p:childTnLst>
                                </p:cTn>
                              </p:par>
                              <p:par>
                                <p:cTn fill="hold" grpId="0" id="32" nodeType="withEffect" presetClass="entr" presetID="10" presetSubtype="0">
                                  <p:stCondLst>
                                    <p:cond delay="1600"/>
                                  </p:stCondLst>
                                  <p:childTnLst>
                                    <p:set>
                                      <p:cBhvr>
                                        <p:cTn dur="1" fill="hold" id="33">
                                          <p:stCondLst>
                                            <p:cond delay="0"/>
                                          </p:stCondLst>
                                        </p:cTn>
                                        <p:tgtEl>
                                          <p:spTgt spid="39"/>
                                        </p:tgtEl>
                                        <p:attrNameLst>
                                          <p:attrName>style.visibility</p:attrName>
                                        </p:attrNameLst>
                                      </p:cBhvr>
                                      <p:to>
                                        <p:strVal val="visible"/>
                                      </p:to>
                                    </p:set>
                                    <p:animEffect filter="fade" transition="in">
                                      <p:cBhvr>
                                        <p:cTn dur="500" id="34"/>
                                        <p:tgtEl>
                                          <p:spTgt spid="39"/>
                                        </p:tgtEl>
                                      </p:cBhvr>
                                    </p:animEffect>
                                  </p:childTnLst>
                                </p:cTn>
                              </p:par>
                              <p:par>
                                <p:cTn fill="hold" grpId="0" id="35" nodeType="withEffect" presetClass="entr" presetID="10" presetSubtype="0">
                                  <p:stCondLst>
                                    <p:cond delay="1800"/>
                                  </p:stCondLst>
                                  <p:childTnLst>
                                    <p:set>
                                      <p:cBhvr>
                                        <p:cTn dur="1" fill="hold" id="36">
                                          <p:stCondLst>
                                            <p:cond delay="0"/>
                                          </p:stCondLst>
                                        </p:cTn>
                                        <p:tgtEl>
                                          <p:spTgt spid="40"/>
                                        </p:tgtEl>
                                        <p:attrNameLst>
                                          <p:attrName>style.visibility</p:attrName>
                                        </p:attrNameLst>
                                      </p:cBhvr>
                                      <p:to>
                                        <p:strVal val="visible"/>
                                      </p:to>
                                    </p:set>
                                    <p:animEffect filter="fade" transition="in">
                                      <p:cBhvr>
                                        <p:cTn dur="500" id="37"/>
                                        <p:tgtEl>
                                          <p:spTgt spid="40"/>
                                        </p:tgtEl>
                                      </p:cBhvr>
                                    </p:animEffect>
                                  </p:childTnLst>
                                </p:cTn>
                              </p:par>
                              <p:par>
                                <p:cTn fill="hold" grpId="0" id="38" nodeType="withEffect" presetClass="entr" presetID="10" presetSubtype="0">
                                  <p:stCondLst>
                                    <p:cond delay="2000"/>
                                  </p:stCondLst>
                                  <p:childTnLst>
                                    <p:set>
                                      <p:cBhvr>
                                        <p:cTn dur="1" fill="hold" id="39">
                                          <p:stCondLst>
                                            <p:cond delay="0"/>
                                          </p:stCondLst>
                                        </p:cTn>
                                        <p:tgtEl>
                                          <p:spTgt spid="41"/>
                                        </p:tgtEl>
                                        <p:attrNameLst>
                                          <p:attrName>style.visibility</p:attrName>
                                        </p:attrNameLst>
                                      </p:cBhvr>
                                      <p:to>
                                        <p:strVal val="visible"/>
                                      </p:to>
                                    </p:set>
                                    <p:animEffect filter="fade" transition="in">
                                      <p:cBhvr>
                                        <p:cTn dur="500" id="40"/>
                                        <p:tgtEl>
                                          <p:spTgt spid="41"/>
                                        </p:tgtEl>
                                      </p:cBhvr>
                                    </p:animEffect>
                                  </p:childTnLst>
                                </p:cTn>
                              </p:par>
                              <p:par>
                                <p:cTn fill="hold" grpId="0" id="41" nodeType="withEffect" presetClass="entr" presetID="10" presetSubtype="0">
                                  <p:stCondLst>
                                    <p:cond delay="2200"/>
                                  </p:stCondLst>
                                  <p:childTnLst>
                                    <p:set>
                                      <p:cBhvr>
                                        <p:cTn dur="1" fill="hold" id="42">
                                          <p:stCondLst>
                                            <p:cond delay="0"/>
                                          </p:stCondLst>
                                        </p:cTn>
                                        <p:tgtEl>
                                          <p:spTgt spid="42"/>
                                        </p:tgtEl>
                                        <p:attrNameLst>
                                          <p:attrName>style.visibility</p:attrName>
                                        </p:attrNameLst>
                                      </p:cBhvr>
                                      <p:to>
                                        <p:strVal val="visible"/>
                                      </p:to>
                                    </p:set>
                                    <p:animEffect filter="fade" transition="in">
                                      <p:cBhvr>
                                        <p:cTn dur="500" id="43"/>
                                        <p:tgtEl>
                                          <p:spTgt spid="42"/>
                                        </p:tgtEl>
                                      </p:cBhvr>
                                    </p:animEffect>
                                  </p:childTnLst>
                                </p:cTn>
                              </p:par>
                              <p:par>
                                <p:cTn fill="hold" grpId="0" id="44" nodeType="withEffect" presetClass="entr" presetID="10" presetSubtype="0">
                                  <p:stCondLst>
                                    <p:cond delay="2400"/>
                                  </p:stCondLst>
                                  <p:childTnLst>
                                    <p:set>
                                      <p:cBhvr>
                                        <p:cTn dur="1" fill="hold" id="45">
                                          <p:stCondLst>
                                            <p:cond delay="0"/>
                                          </p:stCondLst>
                                        </p:cTn>
                                        <p:tgtEl>
                                          <p:spTgt spid="43"/>
                                        </p:tgtEl>
                                        <p:attrNameLst>
                                          <p:attrName>style.visibility</p:attrName>
                                        </p:attrNameLst>
                                      </p:cBhvr>
                                      <p:to>
                                        <p:strVal val="visible"/>
                                      </p:to>
                                    </p:set>
                                    <p:animEffect filter="fade" transition="in">
                                      <p:cBhvr>
                                        <p:cTn dur="500" id="46"/>
                                        <p:tgtEl>
                                          <p:spTgt spid="43"/>
                                        </p:tgtEl>
                                      </p:cBhvr>
                                    </p:animEffect>
                                  </p:childTnLst>
                                </p:cTn>
                              </p:par>
                              <p:par>
                                <p:cTn fill="hold" grpId="0" id="47" nodeType="withEffect" presetClass="entr" presetID="10" presetSubtype="0">
                                  <p:stCondLst>
                                    <p:cond delay="2600"/>
                                  </p:stCondLst>
                                  <p:childTnLst>
                                    <p:set>
                                      <p:cBhvr>
                                        <p:cTn dur="1" fill="hold" id="48">
                                          <p:stCondLst>
                                            <p:cond delay="0"/>
                                          </p:stCondLst>
                                        </p:cTn>
                                        <p:tgtEl>
                                          <p:spTgt spid="44"/>
                                        </p:tgtEl>
                                        <p:attrNameLst>
                                          <p:attrName>style.visibility</p:attrName>
                                        </p:attrNameLst>
                                      </p:cBhvr>
                                      <p:to>
                                        <p:strVal val="visible"/>
                                      </p:to>
                                    </p:set>
                                    <p:animEffect filter="fade" transition="in">
                                      <p:cBhvr>
                                        <p:cTn dur="500" id="49"/>
                                        <p:tgtEl>
                                          <p:spTgt spid="44"/>
                                        </p:tgtEl>
                                      </p:cBhvr>
                                    </p:animEffect>
                                  </p:childTnLst>
                                </p:cTn>
                              </p:par>
                              <p:par>
                                <p:cTn fill="hold" grpId="0" id="50" nodeType="withEffect" presetClass="entr" presetID="16" presetSubtype="21">
                                  <p:stCondLst>
                                    <p:cond delay="0"/>
                                  </p:stCondLst>
                                  <p:childTnLst>
                                    <p:set>
                                      <p:cBhvr>
                                        <p:cTn dur="1" fill="hold" id="51">
                                          <p:stCondLst>
                                            <p:cond delay="0"/>
                                          </p:stCondLst>
                                        </p:cTn>
                                        <p:tgtEl>
                                          <p:spTgt spid="45"/>
                                        </p:tgtEl>
                                        <p:attrNameLst>
                                          <p:attrName>style.visibility</p:attrName>
                                        </p:attrNameLst>
                                      </p:cBhvr>
                                      <p:to>
                                        <p:strVal val="visible"/>
                                      </p:to>
                                    </p:set>
                                    <p:animEffect filter="barn(inVertical)" transition="in">
                                      <p:cBhvr>
                                        <p:cTn dur="500" id="52"/>
                                        <p:tgtEl>
                                          <p:spTgt spid="45"/>
                                        </p:tgtEl>
                                      </p:cBhvr>
                                    </p:animEffect>
                                  </p:childTnLst>
                                </p:cTn>
                              </p:par>
                              <p:par>
                                <p:cTn fill="hold" grpId="0" id="53" nodeType="withEffect" presetClass="entr" presetID="10" presetSubtype="0">
                                  <p:stCondLst>
                                    <p:cond delay="200"/>
                                  </p:stCondLst>
                                  <p:childTnLst>
                                    <p:set>
                                      <p:cBhvr>
                                        <p:cTn dur="1" fill="hold" id="54">
                                          <p:stCondLst>
                                            <p:cond delay="0"/>
                                          </p:stCondLst>
                                        </p:cTn>
                                        <p:tgtEl>
                                          <p:spTgt spid="46"/>
                                        </p:tgtEl>
                                        <p:attrNameLst>
                                          <p:attrName>style.visibility</p:attrName>
                                        </p:attrNameLst>
                                      </p:cBhvr>
                                      <p:to>
                                        <p:strVal val="visible"/>
                                      </p:to>
                                    </p:set>
                                    <p:animEffect filter="fade" transition="in">
                                      <p:cBhvr>
                                        <p:cTn dur="500" id="55"/>
                                        <p:tgtEl>
                                          <p:spTgt spid="46"/>
                                        </p:tgtEl>
                                      </p:cBhvr>
                                    </p:animEffect>
                                  </p:childTnLst>
                                </p:cTn>
                              </p:par>
                              <p:par>
                                <p:cTn fill="hold" grpId="0" id="56" nodeType="withEffect" presetClass="entr" presetID="10" presetSubtype="0">
                                  <p:stCondLst>
                                    <p:cond delay="400"/>
                                  </p:stCondLst>
                                  <p:childTnLst>
                                    <p:set>
                                      <p:cBhvr>
                                        <p:cTn dur="1" fill="hold" id="57">
                                          <p:stCondLst>
                                            <p:cond delay="0"/>
                                          </p:stCondLst>
                                        </p:cTn>
                                        <p:tgtEl>
                                          <p:spTgt spid="47"/>
                                        </p:tgtEl>
                                        <p:attrNameLst>
                                          <p:attrName>style.visibility</p:attrName>
                                        </p:attrNameLst>
                                      </p:cBhvr>
                                      <p:to>
                                        <p:strVal val="visible"/>
                                      </p:to>
                                    </p:set>
                                    <p:animEffect filter="fade" transition="in">
                                      <p:cBhvr>
                                        <p:cTn dur="500" id="58"/>
                                        <p:tgtEl>
                                          <p:spTgt spid="47"/>
                                        </p:tgtEl>
                                      </p:cBhvr>
                                    </p:animEffect>
                                  </p:childTnLst>
                                </p:cTn>
                              </p:par>
                              <p:par>
                                <p:cTn fill="hold" grpId="0" id="59" nodeType="withEffect" presetClass="entr" presetID="10" presetSubtype="0">
                                  <p:stCondLst>
                                    <p:cond delay="600"/>
                                  </p:stCondLst>
                                  <p:childTnLst>
                                    <p:set>
                                      <p:cBhvr>
                                        <p:cTn dur="1" fill="hold" id="60">
                                          <p:stCondLst>
                                            <p:cond delay="0"/>
                                          </p:stCondLst>
                                        </p:cTn>
                                        <p:tgtEl>
                                          <p:spTgt spid="48"/>
                                        </p:tgtEl>
                                        <p:attrNameLst>
                                          <p:attrName>style.visibility</p:attrName>
                                        </p:attrNameLst>
                                      </p:cBhvr>
                                      <p:to>
                                        <p:strVal val="visible"/>
                                      </p:to>
                                    </p:set>
                                    <p:animEffect filter="fade" transition="in">
                                      <p:cBhvr>
                                        <p:cTn dur="500" id="61"/>
                                        <p:tgtEl>
                                          <p:spTgt spid="48"/>
                                        </p:tgtEl>
                                      </p:cBhvr>
                                    </p:animEffect>
                                  </p:childTnLst>
                                </p:cTn>
                              </p:par>
                              <p:par>
                                <p:cTn fill="hold" grpId="0" id="62" nodeType="withEffect" presetClass="entr" presetID="10" presetSubtype="0">
                                  <p:stCondLst>
                                    <p:cond delay="800"/>
                                  </p:stCondLst>
                                  <p:childTnLst>
                                    <p:set>
                                      <p:cBhvr>
                                        <p:cTn dur="1" fill="hold" id="63">
                                          <p:stCondLst>
                                            <p:cond delay="0"/>
                                          </p:stCondLst>
                                        </p:cTn>
                                        <p:tgtEl>
                                          <p:spTgt spid="49"/>
                                        </p:tgtEl>
                                        <p:attrNameLst>
                                          <p:attrName>style.visibility</p:attrName>
                                        </p:attrNameLst>
                                      </p:cBhvr>
                                      <p:to>
                                        <p:strVal val="visible"/>
                                      </p:to>
                                    </p:set>
                                    <p:animEffect filter="fade" transition="in">
                                      <p:cBhvr>
                                        <p:cTn dur="500" id="64"/>
                                        <p:tgtEl>
                                          <p:spTgt spid="49"/>
                                        </p:tgtEl>
                                      </p:cBhvr>
                                    </p:animEffect>
                                  </p:childTnLst>
                                </p:cTn>
                              </p:par>
                              <p:par>
                                <p:cTn fill="hold" grpId="0" id="65" nodeType="withEffect" presetClass="entr" presetID="10" presetSubtype="0">
                                  <p:stCondLst>
                                    <p:cond delay="1000"/>
                                  </p:stCondLst>
                                  <p:childTnLst>
                                    <p:set>
                                      <p:cBhvr>
                                        <p:cTn dur="1" fill="hold" id="66">
                                          <p:stCondLst>
                                            <p:cond delay="0"/>
                                          </p:stCondLst>
                                        </p:cTn>
                                        <p:tgtEl>
                                          <p:spTgt spid="50"/>
                                        </p:tgtEl>
                                        <p:attrNameLst>
                                          <p:attrName>style.visibility</p:attrName>
                                        </p:attrNameLst>
                                      </p:cBhvr>
                                      <p:to>
                                        <p:strVal val="visible"/>
                                      </p:to>
                                    </p:set>
                                    <p:animEffect filter="fade" transition="in">
                                      <p:cBhvr>
                                        <p:cTn dur="500" id="67"/>
                                        <p:tgtEl>
                                          <p:spTgt spid="50"/>
                                        </p:tgtEl>
                                      </p:cBhvr>
                                    </p:animEffect>
                                  </p:childTnLst>
                                </p:cTn>
                              </p:par>
                              <p:par>
                                <p:cTn fill="hold" grpId="0" id="68" nodeType="withEffect" presetClass="entr" presetID="10" presetSubtype="0">
                                  <p:stCondLst>
                                    <p:cond delay="1200"/>
                                  </p:stCondLst>
                                  <p:childTnLst>
                                    <p:set>
                                      <p:cBhvr>
                                        <p:cTn dur="1" fill="hold" id="69">
                                          <p:stCondLst>
                                            <p:cond delay="0"/>
                                          </p:stCondLst>
                                        </p:cTn>
                                        <p:tgtEl>
                                          <p:spTgt spid="51"/>
                                        </p:tgtEl>
                                        <p:attrNameLst>
                                          <p:attrName>style.visibility</p:attrName>
                                        </p:attrNameLst>
                                      </p:cBhvr>
                                      <p:to>
                                        <p:strVal val="visible"/>
                                      </p:to>
                                    </p:set>
                                    <p:animEffect filter="fade" transition="in">
                                      <p:cBhvr>
                                        <p:cTn dur="500" id="70"/>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4463990" y="442332"/>
              <a:ext cx="3230880" cy="457200"/>
            </a:xfrm>
            <a:prstGeom prst="rect">
              <a:avLst/>
            </a:prstGeom>
            <a:noFill/>
          </p:spPr>
          <p:txBody>
            <a:bodyPr rtlCol="0" wrap="none">
              <a:spAutoFit/>
            </a:bodyPr>
            <a:lstStyle/>
            <a:p>
              <a:r>
                <a:rPr altLang="en-US" lang="zh-CN" sz="2400">
                  <a:solidFill>
                    <a:schemeClr val="bg1">
                      <a:lumMod val="50000"/>
                    </a:schemeClr>
                  </a:solidFill>
                  <a:latin charset="-122" panose="020b0503020204020204" pitchFamily="34" typeface="微软雅黑"/>
                  <a:ea charset="-122" panose="020b0503020204020204" pitchFamily="34" typeface="微软雅黑"/>
                </a:rPr>
                <a:t>点击输入相关文字标题</a:t>
              </a:r>
            </a:p>
          </p:txBody>
        </p:sp>
      </p:grpSp>
      <p:sp>
        <p:nvSpPr>
          <p:cNvPr id="5" name="9"/>
          <p:cNvSpPr>
            <a:spLocks noChangeArrowheads="1"/>
          </p:cNvSpPr>
          <p:nvPr/>
        </p:nvSpPr>
        <p:spPr bwMode="auto">
          <a:xfrm>
            <a:off x="7395517" y="1320379"/>
            <a:ext cx="4003675" cy="5337211"/>
          </a:xfrm>
          <a:prstGeom prst="rect">
            <a:avLst/>
          </a:prstGeom>
          <a:blipFill dpi="0" rotWithShape="1">
            <a:blip r:embed="rId3">
              <a:extLst>
                <a:ext uri="{28A0092B-C50C-407E-A947-70E740481C1C}">
                  <a14:useLocalDpi val="0"/>
                </a:ext>
              </a:extLst>
            </a:blip>
            <a:stretch>
              <a:fillRect/>
            </a:stretch>
          </a:blip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grpSp>
        <p:nvGrpSpPr>
          <p:cNvPr id="6" name="品 1"/>
          <p:cNvGrpSpPr/>
          <p:nvPr>
            <p:custDataLst>
              <p:tags r:id="rId4"/>
            </p:custDataLst>
          </p:nvPr>
        </p:nvGrpSpPr>
        <p:grpSpPr>
          <a:xfrm>
            <a:off x="891799" y="1320379"/>
            <a:ext cx="6356350" cy="3081337"/>
            <a:chExt cx="12192000" cy="630377"/>
          </a:xfrm>
          <a:solidFill>
            <a:srgbClr val="01B0F1"/>
          </a:solidFill>
        </p:grpSpPr>
        <p:sp>
          <p:nvSpPr>
            <p:cNvPr id="7" name="品 2"/>
            <p:cNvSpPr>
              <a:spLocks noChangeArrowheads="1"/>
            </p:cNvSpPr>
            <p:nvPr/>
          </p:nvSpPr>
          <p:spPr bwMode="auto">
            <a:xfrm>
              <a:off x="0" y="28562"/>
              <a:ext cx="12192000" cy="601815"/>
            </a:xfrm>
            <a:prstGeom prst="rect">
              <a:avLst/>
            </a:prstGeom>
            <a:solidFill>
              <a:srgbClr val="D5493A"/>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9" name="出品 3"/>
            <p:cNvSpPr>
              <a:spLocks noChangeArrowheads="1"/>
            </p:cNvSpPr>
            <p:nvPr/>
          </p:nvSpPr>
          <p:spPr bwMode="auto">
            <a:xfrm>
              <a:off x="0" y="0"/>
              <a:ext cx="12192000" cy="28562"/>
            </a:xfrm>
            <a:prstGeom prst="rect">
              <a:avLst/>
            </a:prstGeom>
            <a:solidFill>
              <a:srgbClr val="D5493A"/>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grpSp>
      <p:sp>
        <p:nvSpPr>
          <p:cNvPr id="10" name="15"/>
          <p:cNvSpPr>
            <a:spLocks noChangeArrowheads="1"/>
          </p:cNvSpPr>
          <p:nvPr>
            <p:custDataLst>
              <p:tags r:id="rId5"/>
            </p:custDataLst>
          </p:nvPr>
        </p:nvSpPr>
        <p:spPr bwMode="auto">
          <a:xfrm>
            <a:off x="1012449" y="2661816"/>
            <a:ext cx="583723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eaLnBrk="1" hangingPunct="1">
              <a:lnSpc>
                <a:spcPct val="150000"/>
              </a:lnSpc>
              <a:spcBef>
                <a:spcPct val="0"/>
              </a:spcBef>
              <a:buFont charset="0" panose="020b0604020202020204" pitchFamily="34" typeface="Arial"/>
              <a:buNone/>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11" name="9"/>
          <p:cNvSpPr>
            <a:spLocks noChangeArrowheads="1"/>
          </p:cNvSpPr>
          <p:nvPr/>
        </p:nvSpPr>
        <p:spPr bwMode="auto">
          <a:xfrm>
            <a:off x="902950" y="4515204"/>
            <a:ext cx="6356350" cy="2112187"/>
          </a:xfrm>
          <a:prstGeom prst="rect">
            <a:avLst/>
          </a:prstGeom>
          <a:blipFill dpi="0" rotWithShape="1">
            <a:blip r:embed="rId6">
              <a:extLst>
                <a:ext uri="{28A0092B-C50C-407E-A947-70E740481C1C}">
                  <a14:useLocalDpi val="0"/>
                </a:ext>
              </a:extLst>
            </a:blip>
            <a:stretch>
              <a:fillRect/>
            </a:stretch>
          </a:blip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2" name="12"/>
          <p:cNvSpPr>
            <a:spLocks noChangeArrowheads="1"/>
          </p:cNvSpPr>
          <p:nvPr>
            <p:custDataLst>
              <p:tags r:id="rId7"/>
            </p:custDataLst>
          </p:nvPr>
        </p:nvSpPr>
        <p:spPr bwMode="auto">
          <a:xfrm>
            <a:off x="1012449" y="1893466"/>
            <a:ext cx="4653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eaLnBrk="1" hangingPunct="1">
              <a:lnSpc>
                <a:spcPct val="100000"/>
              </a:lnSpc>
              <a:spcBef>
                <a:spcPct val="0"/>
              </a:spcBef>
              <a:buFont charset="0" panose="020b0604020202020204" pitchFamily="34" typeface="Arial"/>
              <a:buNone/>
            </a:pPr>
            <a:r>
              <a:rPr altLang="en-US" b="1" lang="zh-CN" sz="3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Tree>
    <p:extLst>
      <p:ext uri="{BB962C8B-B14F-4D97-AF65-F5344CB8AC3E}">
        <p14:creationId val="502947781"/>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id="8" nodeType="withEffect" presetClass="entr" presetID="16" presetSubtype="21">
                                  <p:stCondLst>
                                    <p:cond delay="0"/>
                                  </p:stCondLst>
                                  <p:childTnLst>
                                    <p:set>
                                      <p:cBhvr>
                                        <p:cTn dur="1" fill="hold" id="9">
                                          <p:stCondLst>
                                            <p:cond delay="0"/>
                                          </p:stCondLst>
                                        </p:cTn>
                                        <p:tgtEl>
                                          <p:spTgt spid="6"/>
                                        </p:tgtEl>
                                        <p:attrNameLst>
                                          <p:attrName>style.visibility</p:attrName>
                                        </p:attrNameLst>
                                      </p:cBhvr>
                                      <p:to>
                                        <p:strVal val="visible"/>
                                      </p:to>
                                    </p:set>
                                    <p:animEffect filter="barn(inVertical)" transition="in">
                                      <p:cBhvr>
                                        <p:cTn dur="500" id="10"/>
                                        <p:tgtEl>
                                          <p:spTgt spid="6"/>
                                        </p:tgtEl>
                                      </p:cBhvr>
                                    </p:animEffect>
                                  </p:childTnLst>
                                </p:cTn>
                              </p:par>
                              <p:par>
                                <p:cTn fill="hold" grpId="0" id="11" nodeType="withEffect" presetClass="entr" presetID="10" presetSubtype="0">
                                  <p:stCondLst>
                                    <p:cond delay="400"/>
                                  </p:stCondLst>
                                  <p:childTnLst>
                                    <p:set>
                                      <p:cBhvr>
                                        <p:cTn dur="1" fill="hold" id="12">
                                          <p:stCondLst>
                                            <p:cond delay="0"/>
                                          </p:stCondLst>
                                        </p:cTn>
                                        <p:tgtEl>
                                          <p:spTgt spid="10"/>
                                        </p:tgtEl>
                                        <p:attrNameLst>
                                          <p:attrName>style.visibility</p:attrName>
                                        </p:attrNameLst>
                                      </p:cBhvr>
                                      <p:to>
                                        <p:strVal val="visible"/>
                                      </p:to>
                                    </p:set>
                                    <p:animEffect filter="fade" transition="in">
                                      <p:cBhvr>
                                        <p:cTn dur="500" id="13"/>
                                        <p:tgtEl>
                                          <p:spTgt spid="10"/>
                                        </p:tgtEl>
                                      </p:cBhvr>
                                    </p:animEffect>
                                  </p:childTnLst>
                                </p:cTn>
                              </p:par>
                              <p:par>
                                <p:cTn fill="hold" grpId="0" id="14" nodeType="withEffect" presetClass="entr" presetID="10" presetSubtype="0">
                                  <p:stCondLst>
                                    <p:cond delay="1200"/>
                                  </p:stCondLst>
                                  <p:childTnLst>
                                    <p:set>
                                      <p:cBhvr>
                                        <p:cTn dur="1" fill="hold" id="15">
                                          <p:stCondLst>
                                            <p:cond delay="0"/>
                                          </p:stCondLst>
                                        </p:cTn>
                                        <p:tgtEl>
                                          <p:spTgt spid="12"/>
                                        </p:tgtEl>
                                        <p:attrNameLst>
                                          <p:attrName>style.visibility</p:attrName>
                                        </p:attrNameLst>
                                      </p:cBhvr>
                                      <p:to>
                                        <p:strVal val="visible"/>
                                      </p:to>
                                    </p:set>
                                    <p:animEffect filter="fade" transition="in">
                                      <p:cBhvr>
                                        <p:cTn dur="500" id="16"/>
                                        <p:tgtEl>
                                          <p:spTgt spid="12"/>
                                        </p:tgtEl>
                                      </p:cBhvr>
                                    </p:animEffect>
                                  </p:childTnLst>
                                </p:cTn>
                              </p:par>
                            </p:childTnLst>
                          </p:cTn>
                        </p:par>
                        <p:par>
                          <p:cTn fill="hold" id="17" nodeType="afterGroup">
                            <p:stCondLst>
                              <p:cond delay="1700"/>
                            </p:stCondLst>
                            <p:childTnLst>
                              <p:par>
                                <p:cTn fill="hold" grpId="0" id="18" nodeType="afterEffect" presetClass="entr" presetID="42" presetSubtype="0">
                                  <p:stCondLst>
                                    <p:cond delay="0"/>
                                  </p:stCondLst>
                                  <p:childTnLst>
                                    <p:set>
                                      <p:cBhvr>
                                        <p:cTn dur="1" fill="hold" id="19">
                                          <p:stCondLst>
                                            <p:cond delay="0"/>
                                          </p:stCondLst>
                                        </p:cTn>
                                        <p:tgtEl>
                                          <p:spTgt spid="5"/>
                                        </p:tgtEl>
                                        <p:attrNameLst>
                                          <p:attrName>style.visibility</p:attrName>
                                        </p:attrNameLst>
                                      </p:cBhvr>
                                      <p:to>
                                        <p:strVal val="visible"/>
                                      </p:to>
                                    </p:set>
                                    <p:animEffect filter="fade" transition="in">
                                      <p:cBhvr>
                                        <p:cTn dur="500" id="20"/>
                                        <p:tgtEl>
                                          <p:spTgt spid="5"/>
                                        </p:tgtEl>
                                      </p:cBhvr>
                                    </p:animEffect>
                                    <p:anim calcmode="lin" valueType="num">
                                      <p:cBhvr>
                                        <p:cTn dur="500" fill="hold" id="21"/>
                                        <p:tgtEl>
                                          <p:spTgt spid="5"/>
                                        </p:tgtEl>
                                        <p:attrNameLst>
                                          <p:attrName>ppt_x</p:attrName>
                                        </p:attrNameLst>
                                      </p:cBhvr>
                                      <p:tavLst>
                                        <p:tav tm="0">
                                          <p:val>
                                            <p:strVal val="#ppt_x"/>
                                          </p:val>
                                        </p:tav>
                                        <p:tav tm="100000">
                                          <p:val>
                                            <p:strVal val="#ppt_x"/>
                                          </p:val>
                                        </p:tav>
                                      </p:tavLst>
                                    </p:anim>
                                    <p:anim calcmode="lin" valueType="num">
                                      <p:cBhvr>
                                        <p:cTn dur="500" fill="hold" id="22"/>
                                        <p:tgtEl>
                                          <p:spTgt spid="5"/>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200"/>
                            </p:stCondLst>
                            <p:childTnLst>
                              <p:par>
                                <p:cTn fill="hold" grpId="0" id="24" nodeType="afterEffect" presetClass="entr" presetID="42" presetSubtype="0">
                                  <p:stCondLst>
                                    <p:cond delay="0"/>
                                  </p:stCondLst>
                                  <p:childTnLst>
                                    <p:set>
                                      <p:cBhvr>
                                        <p:cTn dur="1" fill="hold" id="25">
                                          <p:stCondLst>
                                            <p:cond delay="0"/>
                                          </p:stCondLst>
                                        </p:cTn>
                                        <p:tgtEl>
                                          <p:spTgt spid="11"/>
                                        </p:tgtEl>
                                        <p:attrNameLst>
                                          <p:attrName>style.visibility</p:attrName>
                                        </p:attrNameLst>
                                      </p:cBhvr>
                                      <p:to>
                                        <p:strVal val="visible"/>
                                      </p:to>
                                    </p:set>
                                    <p:animEffect filter="fade" transition="in">
                                      <p:cBhvr>
                                        <p:cTn dur="500" id="26"/>
                                        <p:tgtEl>
                                          <p:spTgt spid="11"/>
                                        </p:tgtEl>
                                      </p:cBhvr>
                                    </p:animEffect>
                                    <p:anim calcmode="lin" valueType="num">
                                      <p:cBhvr>
                                        <p:cTn dur="500" fill="hold" id="27"/>
                                        <p:tgtEl>
                                          <p:spTgt spid="11"/>
                                        </p:tgtEl>
                                        <p:attrNameLst>
                                          <p:attrName>ppt_x</p:attrName>
                                        </p:attrNameLst>
                                      </p:cBhvr>
                                      <p:tavLst>
                                        <p:tav tm="0">
                                          <p:val>
                                            <p:strVal val="#ppt_x"/>
                                          </p:val>
                                        </p:tav>
                                        <p:tav tm="100000">
                                          <p:val>
                                            <p:strVal val="#ppt_x"/>
                                          </p:val>
                                        </p:tav>
                                      </p:tavLst>
                                    </p:anim>
                                    <p:anim calcmode="lin" valueType="num">
                                      <p:cBhvr>
                                        <p:cTn dur="500" fill="hold" id="28"/>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0"/>
      <p:bldP grpId="0" spid="11"/>
      <p:bldP grpId="0" spid="1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4463990" y="442332"/>
              <a:ext cx="3230880" cy="457200"/>
            </a:xfrm>
            <a:prstGeom prst="rect">
              <a:avLst/>
            </a:prstGeom>
            <a:noFill/>
          </p:spPr>
          <p:txBody>
            <a:bodyPr rtlCol="0" wrap="none">
              <a:spAutoFit/>
            </a:bodyPr>
            <a:lstStyle/>
            <a:p>
              <a:r>
                <a:rPr altLang="en-US" lang="zh-CN" sz="2400">
                  <a:solidFill>
                    <a:schemeClr val="bg1">
                      <a:lumMod val="50000"/>
                    </a:schemeClr>
                  </a:solidFill>
                  <a:latin charset="-122" panose="020b0503020204020204" pitchFamily="34" typeface="微软雅黑"/>
                  <a:ea charset="-122" panose="020b0503020204020204" pitchFamily="34" typeface="微软雅黑"/>
                </a:rPr>
                <a:t>点击输入相关文字标题</a:t>
              </a:r>
            </a:p>
          </p:txBody>
        </p:sp>
      </p:grpSp>
      <p:sp>
        <p:nvSpPr>
          <p:cNvPr id="5" name="矩形 9"/>
          <p:cNvSpPr>
            <a:spLocks noChangeArrowheads="1"/>
          </p:cNvSpPr>
          <p:nvPr/>
        </p:nvSpPr>
        <p:spPr bwMode="auto">
          <a:xfrm>
            <a:off x="1378627" y="5385516"/>
            <a:ext cx="9689306"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您的内容打在这里，或者通过复制您的文本后，在此框中选择粘贴，并选择只保留文字。文字。</a:t>
            </a:r>
          </a:p>
          <a:p>
            <a:pPr algn="just">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您的内容打在这里，或者通过复制您的文本后，在此框中选择粘贴，并选择只保留文字。文字。</a:t>
            </a:r>
          </a:p>
          <a:p>
            <a:pPr algn="just">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您的内容打在这里，或者通过复制您的文本后，在此框中选择粘贴，并选择只保留文字。文字。</a:t>
            </a:r>
          </a:p>
        </p:txBody>
      </p:sp>
      <p:sp>
        <p:nvSpPr>
          <p:cNvPr id="6" name="矩形 16"/>
          <p:cNvSpPr>
            <a:spLocks noChangeArrowheads="1"/>
          </p:cNvSpPr>
          <p:nvPr/>
        </p:nvSpPr>
        <p:spPr bwMode="auto">
          <a:xfrm>
            <a:off x="1033463" y="3041997"/>
            <a:ext cx="3021012" cy="1956448"/>
          </a:xfrm>
          <a:prstGeom prst="rect">
            <a:avLst/>
          </a:prstGeom>
          <a:noFill/>
          <a:ln w="19050">
            <a:solidFill>
              <a:srgbClr val="D5493A"/>
            </a:solidFill>
            <a:miter lim="800000"/>
          </a:ln>
          <a:extLst>
            <a:ext uri="{909E8E84-426E-40DD-AFC4-6F175D3DCCD1}">
              <a14:hiddenFill>
                <a:solidFill>
                  <a:srgbClr val="FFFFFF"/>
                </a:solidFill>
              </a14:hiddenFill>
            </a:ext>
          </a:extLst>
        </p:spPr>
        <p:txBody>
          <a:bodyPr anchor="ctr"/>
          <a:lstStyle/>
          <a:p>
            <a:pPr algn="ctr">
              <a:buFont typeface="Arial"/>
              <a:buNone/>
            </a:pPr>
            <a:endParaRPr altLang="en-US" lang="zh-CN" sz="2000">
              <a:solidFill>
                <a:schemeClr val="bg1">
                  <a:lumMod val="50000"/>
                </a:schemeClr>
              </a:solidFill>
            </a:endParaRPr>
          </a:p>
        </p:txBody>
      </p:sp>
      <p:sp>
        <p:nvSpPr>
          <p:cNvPr id="7" name="圆角矩形 17"/>
          <p:cNvSpPr>
            <a:spLocks noChangeArrowheads="1"/>
          </p:cNvSpPr>
          <p:nvPr/>
        </p:nvSpPr>
        <p:spPr bwMode="auto">
          <a:xfrm>
            <a:off x="1909253" y="1685537"/>
            <a:ext cx="1269432" cy="1269015"/>
          </a:xfrm>
          <a:prstGeom prst="roundRect">
            <a:avLst>
              <a:gd fmla="val 16667" name="adj"/>
            </a:avLst>
          </a:prstGeom>
          <a:solidFill>
            <a:srgbClr val="D5493A"/>
          </a:solidFill>
          <a:ln>
            <a:noFill/>
          </a:ln>
          <a:extLst/>
        </p:spPr>
        <p:txBody>
          <a:bodyPr anchor="ctr"/>
          <a:lstStyle/>
          <a:p>
            <a:pPr algn="ctr">
              <a:buFont typeface="Arial"/>
              <a:buNone/>
            </a:pPr>
            <a:endParaRPr altLang="en-US" lang="zh-CN" sz="2000">
              <a:solidFill>
                <a:schemeClr val="bg1">
                  <a:lumMod val="50000"/>
                </a:schemeClr>
              </a:solidFill>
            </a:endParaRPr>
          </a:p>
        </p:txBody>
      </p:sp>
      <p:sp>
        <p:nvSpPr>
          <p:cNvPr id="9" name="文本框 13"/>
          <p:cNvSpPr txBox="1">
            <a:spLocks noChangeArrowheads="1"/>
          </p:cNvSpPr>
          <p:nvPr/>
        </p:nvSpPr>
        <p:spPr bwMode="auto">
          <a:xfrm>
            <a:off x="1408510" y="3323210"/>
            <a:ext cx="227091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Calibri"/>
                <a:ea charset="-122" typeface="宋体"/>
              </a:defRPr>
            </a:lvl1pPr>
            <a:lvl2pPr eaLnBrk="0" hangingPunct="0" indent="-285750" marL="742950">
              <a:defRPr>
                <a:solidFill>
                  <a:schemeClr val="tx1"/>
                </a:solidFill>
                <a:latin charset="0" pitchFamily="34" typeface="Calibri"/>
                <a:ea charset="-122" typeface="宋体"/>
              </a:defRPr>
            </a:lvl2pPr>
            <a:lvl3pPr eaLnBrk="0" hangingPunct="0" indent="-228600" marL="1143000">
              <a:defRPr>
                <a:solidFill>
                  <a:schemeClr val="tx1"/>
                </a:solidFill>
                <a:latin charset="0" pitchFamily="34" typeface="Calibri"/>
                <a:ea charset="-122" typeface="宋体"/>
              </a:defRPr>
            </a:lvl3pPr>
            <a:lvl4pPr eaLnBrk="0" hangingPunct="0" indent="-228600" marL="1600200">
              <a:defRPr>
                <a:solidFill>
                  <a:schemeClr val="tx1"/>
                </a:solidFill>
                <a:latin charset="0" pitchFamily="34" typeface="Calibri"/>
                <a:ea charset="-122" typeface="宋体"/>
              </a:defRPr>
            </a:lvl4pPr>
            <a:lvl5pPr eaLnBrk="0" hangingPunct="0" indent="-228600" marL="2057400">
              <a:defRPr>
                <a:solidFill>
                  <a:schemeClr val="tx1"/>
                </a:solidFill>
                <a:latin charset="0" pitchFamily="34" typeface="Calibri"/>
                <a:ea charset="-122" typeface="宋体"/>
              </a:defRPr>
            </a:lvl5pPr>
            <a:lvl6pPr eaLnBrk="0" fontAlgn="base" hangingPunct="0" indent="-228600" marL="2514600">
              <a:spcBef>
                <a:spcPct val="0"/>
              </a:spcBef>
              <a:spcAft>
                <a:spcPct val="0"/>
              </a:spcAft>
              <a:defRPr>
                <a:solidFill>
                  <a:schemeClr val="tx1"/>
                </a:solidFill>
                <a:latin charset="0" pitchFamily="34" typeface="Calibri"/>
                <a:ea charset="-122" typeface="宋体"/>
              </a:defRPr>
            </a:lvl6pPr>
            <a:lvl7pPr eaLnBrk="0" fontAlgn="base" hangingPunct="0" indent="-228600" marL="2971800">
              <a:spcBef>
                <a:spcPct val="0"/>
              </a:spcBef>
              <a:spcAft>
                <a:spcPct val="0"/>
              </a:spcAft>
              <a:defRPr>
                <a:solidFill>
                  <a:schemeClr val="tx1"/>
                </a:solidFill>
                <a:latin charset="0" pitchFamily="34" typeface="Calibri"/>
                <a:ea charset="-122" typeface="宋体"/>
              </a:defRPr>
            </a:lvl7pPr>
            <a:lvl8pPr eaLnBrk="0" fontAlgn="base" hangingPunct="0" indent="-228600" marL="3429000">
              <a:spcBef>
                <a:spcPct val="0"/>
              </a:spcBef>
              <a:spcAft>
                <a:spcPct val="0"/>
              </a:spcAft>
              <a:defRPr>
                <a:solidFill>
                  <a:schemeClr val="tx1"/>
                </a:solidFill>
                <a:latin charset="0" pitchFamily="34" typeface="Calibri"/>
                <a:ea charset="-122" typeface="宋体"/>
              </a:defRPr>
            </a:lvl8pPr>
            <a:lvl9pPr eaLnBrk="0" fontAlgn="base" hangingPunct="0" indent="-228600" marL="3886200">
              <a:spcBef>
                <a:spcPct val="0"/>
              </a:spcBef>
              <a:spcAft>
                <a:spcPct val="0"/>
              </a:spcAft>
              <a:defRPr>
                <a:solidFill>
                  <a:schemeClr val="tx1"/>
                </a:solidFill>
                <a:latin charset="0" pitchFamily="34" typeface="Calibri"/>
                <a:ea charset="-122" typeface="宋体"/>
              </a:defRPr>
            </a:lvl9pPr>
          </a:lstStyle>
          <a:p>
            <a:pPr algn="ctr" eaLnBrk="1" hangingPunct="1">
              <a:buFont typeface="Arial"/>
              <a:buNone/>
            </a:pPr>
            <a:r>
              <a:rPr altLang="en-US" b="1" lang="zh-CN">
                <a:solidFill>
                  <a:schemeClr val="bg1">
                    <a:lumMod val="50000"/>
                  </a:schemeClr>
                </a:solidFill>
                <a:latin charset="-122" panose="020b0503020204020204" pitchFamily="34" typeface="微软雅黑"/>
                <a:ea charset="-122" panose="020b0503020204020204" pitchFamily="34" typeface="微软雅黑"/>
              </a:rPr>
              <a:t>单击添加标题</a:t>
            </a:r>
          </a:p>
        </p:txBody>
      </p:sp>
      <p:sp>
        <p:nvSpPr>
          <p:cNvPr id="10" name="文本框 14"/>
          <p:cNvSpPr txBox="1">
            <a:spLocks noChangeArrowheads="1"/>
          </p:cNvSpPr>
          <p:nvPr/>
        </p:nvSpPr>
        <p:spPr bwMode="auto">
          <a:xfrm>
            <a:off x="1437902" y="3856296"/>
            <a:ext cx="2241523"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Calibri"/>
                <a:ea charset="-122" typeface="宋体"/>
              </a:defRPr>
            </a:lvl1pPr>
            <a:lvl2pPr eaLnBrk="0" hangingPunct="0" indent="-285750" marL="742950">
              <a:defRPr>
                <a:solidFill>
                  <a:schemeClr val="tx1"/>
                </a:solidFill>
                <a:latin charset="0" pitchFamily="34" typeface="Calibri"/>
                <a:ea charset="-122" typeface="宋体"/>
              </a:defRPr>
            </a:lvl2pPr>
            <a:lvl3pPr eaLnBrk="0" hangingPunct="0" indent="-228600" marL="1143000">
              <a:defRPr>
                <a:solidFill>
                  <a:schemeClr val="tx1"/>
                </a:solidFill>
                <a:latin charset="0" pitchFamily="34" typeface="Calibri"/>
                <a:ea charset="-122" typeface="宋体"/>
              </a:defRPr>
            </a:lvl3pPr>
            <a:lvl4pPr eaLnBrk="0" hangingPunct="0" indent="-228600" marL="1600200">
              <a:defRPr>
                <a:solidFill>
                  <a:schemeClr val="tx1"/>
                </a:solidFill>
                <a:latin charset="0" pitchFamily="34" typeface="Calibri"/>
                <a:ea charset="-122" typeface="宋体"/>
              </a:defRPr>
            </a:lvl4pPr>
            <a:lvl5pPr eaLnBrk="0" hangingPunct="0" indent="-228600" marL="2057400">
              <a:defRPr>
                <a:solidFill>
                  <a:schemeClr val="tx1"/>
                </a:solidFill>
                <a:latin charset="0" pitchFamily="34" typeface="Calibri"/>
                <a:ea charset="-122" typeface="宋体"/>
              </a:defRPr>
            </a:lvl5pPr>
            <a:lvl6pPr eaLnBrk="0" fontAlgn="base" hangingPunct="0" indent="-228600" marL="2514600">
              <a:spcBef>
                <a:spcPct val="0"/>
              </a:spcBef>
              <a:spcAft>
                <a:spcPct val="0"/>
              </a:spcAft>
              <a:defRPr>
                <a:solidFill>
                  <a:schemeClr val="tx1"/>
                </a:solidFill>
                <a:latin charset="0" pitchFamily="34" typeface="Calibri"/>
                <a:ea charset="-122" typeface="宋体"/>
              </a:defRPr>
            </a:lvl6pPr>
            <a:lvl7pPr eaLnBrk="0" fontAlgn="base" hangingPunct="0" indent="-228600" marL="2971800">
              <a:spcBef>
                <a:spcPct val="0"/>
              </a:spcBef>
              <a:spcAft>
                <a:spcPct val="0"/>
              </a:spcAft>
              <a:defRPr>
                <a:solidFill>
                  <a:schemeClr val="tx1"/>
                </a:solidFill>
                <a:latin charset="0" pitchFamily="34" typeface="Calibri"/>
                <a:ea charset="-122" typeface="宋体"/>
              </a:defRPr>
            </a:lvl7pPr>
            <a:lvl8pPr eaLnBrk="0" fontAlgn="base" hangingPunct="0" indent="-228600" marL="3429000">
              <a:spcBef>
                <a:spcPct val="0"/>
              </a:spcBef>
              <a:spcAft>
                <a:spcPct val="0"/>
              </a:spcAft>
              <a:defRPr>
                <a:solidFill>
                  <a:schemeClr val="tx1"/>
                </a:solidFill>
                <a:latin charset="0" pitchFamily="34" typeface="Calibri"/>
                <a:ea charset="-122" typeface="宋体"/>
              </a:defRPr>
            </a:lvl8pPr>
            <a:lvl9pPr eaLnBrk="0" fontAlgn="base" hangingPunct="0" indent="-228600" marL="3886200">
              <a:spcBef>
                <a:spcPct val="0"/>
              </a:spcBef>
              <a:spcAft>
                <a:spcPct val="0"/>
              </a:spcAft>
              <a:defRPr>
                <a:solidFill>
                  <a:schemeClr val="tx1"/>
                </a:solidFill>
                <a:latin charset="0" pitchFamily="34" typeface="Calibri"/>
                <a:ea charset="-122" typeface="宋体"/>
              </a:defRPr>
            </a:lvl9pPr>
          </a:lstStyle>
          <a:p>
            <a:pPr algn="just">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a:t>
            </a:r>
          </a:p>
        </p:txBody>
      </p:sp>
      <p:sp>
        <p:nvSpPr>
          <p:cNvPr id="11" name="Freeform 394"/>
          <p:cNvSpPr>
            <a:spLocks noEditPoints="1"/>
          </p:cNvSpPr>
          <p:nvPr/>
        </p:nvSpPr>
        <p:spPr bwMode="auto">
          <a:xfrm>
            <a:off x="2293144" y="2039564"/>
            <a:ext cx="501647" cy="434830"/>
          </a:xfrm>
          <a:custGeom>
            <a:gdLst>
              <a:gd fmla="*/ 2147483647 w 183" name="T0"/>
              <a:gd fmla="*/ 2147483647 h 159" name="T1"/>
              <a:gd fmla="*/ 2147483647 w 183" name="T2"/>
              <a:gd fmla="*/ 2147483647 h 159" name="T3"/>
              <a:gd fmla="*/ 2147483647 w 183" name="T4"/>
              <a:gd fmla="*/ 2147483647 h 159" name="T5"/>
              <a:gd fmla="*/ 2147483647 w 183" name="T6"/>
              <a:gd fmla="*/ 2147483647 h 159" name="T7"/>
              <a:gd fmla="*/ 2147483647 w 183" name="T8"/>
              <a:gd fmla="*/ 2147483647 h 159" name="T9"/>
              <a:gd fmla="*/ 2147483647 w 183" name="T10"/>
              <a:gd fmla="*/ 2147483647 h 159" name="T11"/>
              <a:gd fmla="*/ 2147483647 w 183" name="T12"/>
              <a:gd fmla="*/ 2147483647 h 159" name="T13"/>
              <a:gd fmla="*/ 2147483647 w 183" name="T14"/>
              <a:gd fmla="*/ 2147483647 h 159" name="T15"/>
              <a:gd fmla="*/ 2147483647 w 183" name="T16"/>
              <a:gd fmla="*/ 2147483647 h 159" name="T17"/>
              <a:gd fmla="*/ 2147483647 w 183" name="T18"/>
              <a:gd fmla="*/ 2147483647 h 159" name="T19"/>
              <a:gd fmla="*/ 2147483647 w 183" name="T20"/>
              <a:gd fmla="*/ 2147483647 h 159" name="T21"/>
              <a:gd fmla="*/ 2147483647 w 183" name="T22"/>
              <a:gd fmla="*/ 2147483647 h 159" name="T23"/>
              <a:gd fmla="*/ 2147483647 w 183" name="T24"/>
              <a:gd fmla="*/ 2147483647 h 159" name="T25"/>
              <a:gd fmla="*/ 2147483647 w 183" name="T26"/>
              <a:gd fmla="*/ 2147483647 h 159" name="T27"/>
              <a:gd fmla="*/ 2147483647 w 183" name="T28"/>
              <a:gd fmla="*/ 2147483647 h 159" name="T29"/>
              <a:gd fmla="*/ 2147483647 w 183" name="T30"/>
              <a:gd fmla="*/ 2147483647 h 159" name="T31"/>
              <a:gd fmla="*/ 2147483647 w 183" name="T32"/>
              <a:gd fmla="*/ 2147483647 h 159" name="T33"/>
              <a:gd fmla="*/ 2147483647 w 183" name="T34"/>
              <a:gd fmla="*/ 2147483647 h 159" name="T35"/>
              <a:gd fmla="*/ 2147483647 w 183" name="T36"/>
              <a:gd fmla="*/ 2147483647 h 159" name="T37"/>
              <a:gd fmla="*/ 2147483647 w 183" name="T38"/>
              <a:gd fmla="*/ 2147483647 h 159" name="T39"/>
              <a:gd fmla="*/ 2147483647 w 183" name="T40"/>
              <a:gd fmla="*/ 2147483647 h 159" name="T41"/>
              <a:gd fmla="*/ 2147483647 w 183" name="T42"/>
              <a:gd fmla="*/ 2147483647 h 159" name="T43"/>
              <a:gd fmla="*/ 2147483647 w 183" name="T44"/>
              <a:gd fmla="*/ 2147483647 h 159" name="T45"/>
              <a:gd fmla="*/ 2147483647 w 183" name="T46"/>
              <a:gd fmla="*/ 2147483647 h 159" name="T47"/>
              <a:gd fmla="*/ 2147483647 w 183" name="T48"/>
              <a:gd fmla="*/ 2147483647 h 159" name="T49"/>
              <a:gd fmla="*/ 2147483647 w 183" name="T50"/>
              <a:gd fmla="*/ 2147483647 h 159" name="T51"/>
              <a:gd fmla="*/ 2147483647 w 183" name="T52"/>
              <a:gd fmla="*/ 2147483647 h 159" name="T53"/>
              <a:gd fmla="*/ 2147483647 w 183" name="T54"/>
              <a:gd fmla="*/ 0 h 159" name="T55"/>
              <a:gd fmla="*/ 2147483647 w 183" name="T56"/>
              <a:gd fmla="*/ 2147483647 h 159" name="T57"/>
              <a:gd fmla="*/ 2147483647 w 183" name="T58"/>
              <a:gd fmla="*/ 2147483647 h 159" name="T59"/>
              <a:gd fmla="*/ 0 w 183" name="T60"/>
              <a:gd fmla="*/ 2147483647 h 159" name="T61"/>
              <a:gd fmla="*/ 0 w 183" name="T62"/>
              <a:gd fmla="*/ 2147483647 h 159" name="T63"/>
              <a:gd fmla="*/ 2147483647 w 183" name="T64"/>
              <a:gd fmla="*/ 2147483647 h 159" name="T65"/>
              <a:gd fmla="*/ 2147483647 w 183" name="T66"/>
              <a:gd fmla="*/ 2147483647 h 159" name="T67"/>
              <a:gd fmla="*/ 2147483647 w 183" name="T68"/>
              <a:gd fmla="*/ 2147483647 h 159" name="T69"/>
              <a:gd fmla="*/ 2147483647 w 183" name="T70"/>
              <a:gd fmla="*/ 2147483647 h 159" name="T71"/>
              <a:gd fmla="*/ 2147483647 w 183" name="T72"/>
              <a:gd fmla="*/ 2147483647 h 159" name="T73"/>
              <a:gd fmla="*/ 2147483647 w 183" name="T74"/>
              <a:gd fmla="*/ 2147483647 h 159" name="T75"/>
              <a:gd fmla="*/ 2147483647 w 183" name="T76"/>
              <a:gd fmla="*/ 0 h 159" name="T77"/>
              <a:gd fmla="*/ 2147483647 w 183" name="T78"/>
              <a:gd fmla="*/ 0 h 159"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159" w="183">
                <a:moveTo>
                  <a:pt x="39" y="1"/>
                </a:moveTo>
                <a:cubicBezTo>
                  <a:pt x="48" y="1"/>
                  <a:pt x="55" y="8"/>
                  <a:pt x="57" y="16"/>
                </a:cubicBezTo>
                <a:cubicBezTo>
                  <a:pt x="22" y="16"/>
                  <a:pt x="22" y="16"/>
                  <a:pt x="22" y="16"/>
                </a:cubicBezTo>
                <a:cubicBezTo>
                  <a:pt x="23" y="8"/>
                  <a:pt x="30" y="1"/>
                  <a:pt x="39" y="1"/>
                </a:cubicBezTo>
                <a:close/>
                <a:moveTo>
                  <a:pt x="106" y="32"/>
                </a:moveTo>
                <a:cubicBezTo>
                  <a:pt x="122" y="32"/>
                  <a:pt x="136" y="39"/>
                  <a:pt x="147" y="49"/>
                </a:cubicBezTo>
                <a:cubicBezTo>
                  <a:pt x="157" y="59"/>
                  <a:pt x="163" y="74"/>
                  <a:pt x="163" y="90"/>
                </a:cubicBezTo>
                <a:cubicBezTo>
                  <a:pt x="163" y="105"/>
                  <a:pt x="157" y="120"/>
                  <a:pt x="147" y="130"/>
                </a:cubicBezTo>
                <a:cubicBezTo>
                  <a:pt x="136" y="140"/>
                  <a:pt x="122" y="147"/>
                  <a:pt x="106" y="147"/>
                </a:cubicBezTo>
                <a:cubicBezTo>
                  <a:pt x="90" y="147"/>
                  <a:pt x="76" y="140"/>
                  <a:pt x="66" y="130"/>
                </a:cubicBezTo>
                <a:cubicBezTo>
                  <a:pt x="55" y="120"/>
                  <a:pt x="49" y="105"/>
                  <a:pt x="49" y="90"/>
                </a:cubicBezTo>
                <a:cubicBezTo>
                  <a:pt x="49" y="74"/>
                  <a:pt x="55" y="59"/>
                  <a:pt x="66" y="49"/>
                </a:cubicBezTo>
                <a:cubicBezTo>
                  <a:pt x="76" y="39"/>
                  <a:pt x="90" y="32"/>
                  <a:pt x="106" y="32"/>
                </a:cubicBezTo>
                <a:close/>
                <a:moveTo>
                  <a:pt x="99" y="62"/>
                </a:moveTo>
                <a:cubicBezTo>
                  <a:pt x="92" y="57"/>
                  <a:pt x="81" y="62"/>
                  <a:pt x="76" y="71"/>
                </a:cubicBezTo>
                <a:cubicBezTo>
                  <a:pt x="70" y="81"/>
                  <a:pt x="72" y="92"/>
                  <a:pt x="79" y="96"/>
                </a:cubicBezTo>
                <a:cubicBezTo>
                  <a:pt x="86" y="100"/>
                  <a:pt x="90" y="92"/>
                  <a:pt x="95" y="82"/>
                </a:cubicBezTo>
                <a:cubicBezTo>
                  <a:pt x="101" y="73"/>
                  <a:pt x="106" y="66"/>
                  <a:pt x="99" y="62"/>
                </a:cubicBezTo>
                <a:close/>
                <a:moveTo>
                  <a:pt x="134" y="62"/>
                </a:moveTo>
                <a:cubicBezTo>
                  <a:pt x="127" y="55"/>
                  <a:pt x="117" y="50"/>
                  <a:pt x="106" y="50"/>
                </a:cubicBezTo>
                <a:cubicBezTo>
                  <a:pt x="95" y="50"/>
                  <a:pt x="86" y="55"/>
                  <a:pt x="79" y="62"/>
                </a:cubicBezTo>
                <a:cubicBezTo>
                  <a:pt x="72" y="69"/>
                  <a:pt x="67" y="79"/>
                  <a:pt x="67" y="90"/>
                </a:cubicBezTo>
                <a:cubicBezTo>
                  <a:pt x="67" y="100"/>
                  <a:pt x="72" y="110"/>
                  <a:pt x="79" y="117"/>
                </a:cubicBezTo>
                <a:cubicBezTo>
                  <a:pt x="86" y="124"/>
                  <a:pt x="95" y="129"/>
                  <a:pt x="106" y="129"/>
                </a:cubicBezTo>
                <a:cubicBezTo>
                  <a:pt x="117" y="129"/>
                  <a:pt x="127" y="124"/>
                  <a:pt x="134" y="117"/>
                </a:cubicBezTo>
                <a:cubicBezTo>
                  <a:pt x="141" y="110"/>
                  <a:pt x="145" y="100"/>
                  <a:pt x="145" y="90"/>
                </a:cubicBezTo>
                <a:cubicBezTo>
                  <a:pt x="145" y="79"/>
                  <a:pt x="141" y="69"/>
                  <a:pt x="134" y="62"/>
                </a:cubicBezTo>
                <a:close/>
                <a:moveTo>
                  <a:pt x="77" y="0"/>
                </a:moveTo>
                <a:cubicBezTo>
                  <a:pt x="64" y="24"/>
                  <a:pt x="64" y="24"/>
                  <a:pt x="64" y="24"/>
                </a:cubicBezTo>
                <a:cubicBezTo>
                  <a:pt x="21" y="24"/>
                  <a:pt x="21" y="24"/>
                  <a:pt x="21" y="24"/>
                </a:cubicBezTo>
                <a:cubicBezTo>
                  <a:pt x="9" y="24"/>
                  <a:pt x="0" y="34"/>
                  <a:pt x="0" y="45"/>
                </a:cubicBezTo>
                <a:cubicBezTo>
                  <a:pt x="0" y="137"/>
                  <a:pt x="0" y="137"/>
                  <a:pt x="0" y="137"/>
                </a:cubicBezTo>
                <a:cubicBezTo>
                  <a:pt x="0" y="149"/>
                  <a:pt x="9" y="159"/>
                  <a:pt x="21" y="159"/>
                </a:cubicBezTo>
                <a:cubicBezTo>
                  <a:pt x="161" y="159"/>
                  <a:pt x="161" y="159"/>
                  <a:pt x="161" y="159"/>
                </a:cubicBezTo>
                <a:cubicBezTo>
                  <a:pt x="173" y="159"/>
                  <a:pt x="183" y="149"/>
                  <a:pt x="183" y="137"/>
                </a:cubicBezTo>
                <a:cubicBezTo>
                  <a:pt x="183" y="45"/>
                  <a:pt x="183" y="45"/>
                  <a:pt x="183" y="45"/>
                </a:cubicBezTo>
                <a:cubicBezTo>
                  <a:pt x="183" y="34"/>
                  <a:pt x="173" y="24"/>
                  <a:pt x="161" y="24"/>
                </a:cubicBezTo>
                <a:cubicBezTo>
                  <a:pt x="154" y="24"/>
                  <a:pt x="154" y="24"/>
                  <a:pt x="154" y="24"/>
                </a:cubicBezTo>
                <a:cubicBezTo>
                  <a:pt x="140" y="0"/>
                  <a:pt x="140" y="0"/>
                  <a:pt x="140" y="0"/>
                </a:cubicBezTo>
                <a:lnTo>
                  <a:pt x="77"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0148" lIns="80296" rIns="80296" tIns="40148"/>
          <a:lstStyle/>
          <a:p>
            <a:endParaRPr altLang="en-US" lang="zh-CN" sz="2000">
              <a:solidFill>
                <a:schemeClr val="bg1">
                  <a:lumMod val="50000"/>
                </a:schemeClr>
              </a:solidFill>
            </a:endParaRPr>
          </a:p>
        </p:txBody>
      </p:sp>
      <p:sp>
        <p:nvSpPr>
          <p:cNvPr id="12" name="矩形 23"/>
          <p:cNvSpPr>
            <a:spLocks noChangeArrowheads="1"/>
          </p:cNvSpPr>
          <p:nvPr/>
        </p:nvSpPr>
        <p:spPr bwMode="auto">
          <a:xfrm>
            <a:off x="4633913" y="3041997"/>
            <a:ext cx="3021012" cy="1956448"/>
          </a:xfrm>
          <a:prstGeom prst="rect">
            <a:avLst/>
          </a:prstGeom>
          <a:noFill/>
          <a:ln w="19050">
            <a:solidFill>
              <a:srgbClr val="D5493A"/>
            </a:solidFill>
            <a:miter lim="800000"/>
          </a:ln>
          <a:extLst>
            <a:ext uri="{909E8E84-426E-40DD-AFC4-6F175D3DCCD1}">
              <a14:hiddenFill>
                <a:solidFill>
                  <a:srgbClr val="FFFFFF"/>
                </a:solidFill>
              </a14:hiddenFill>
            </a:ext>
          </a:extLst>
        </p:spPr>
        <p:txBody>
          <a:bodyPr anchor="ctr"/>
          <a:lstStyle/>
          <a:p>
            <a:pPr algn="ctr">
              <a:buFont typeface="Arial"/>
              <a:buNone/>
            </a:pPr>
            <a:endParaRPr altLang="en-US" lang="zh-CN" sz="2000">
              <a:solidFill>
                <a:schemeClr val="bg1">
                  <a:lumMod val="50000"/>
                </a:schemeClr>
              </a:solidFill>
            </a:endParaRPr>
          </a:p>
        </p:txBody>
      </p:sp>
      <p:sp>
        <p:nvSpPr>
          <p:cNvPr id="13" name="圆角矩形 24"/>
          <p:cNvSpPr>
            <a:spLocks noChangeArrowheads="1"/>
          </p:cNvSpPr>
          <p:nvPr/>
        </p:nvSpPr>
        <p:spPr bwMode="auto">
          <a:xfrm>
            <a:off x="5509703" y="1669771"/>
            <a:ext cx="1269432" cy="1269015"/>
          </a:xfrm>
          <a:prstGeom prst="roundRect">
            <a:avLst>
              <a:gd fmla="val 16667" name="adj"/>
            </a:avLst>
          </a:prstGeom>
          <a:solidFill>
            <a:srgbClr val="D5493A"/>
          </a:solidFill>
          <a:ln>
            <a:noFill/>
          </a:ln>
          <a:extLst/>
        </p:spPr>
        <p:txBody>
          <a:bodyPr anchor="ctr"/>
          <a:lstStyle/>
          <a:p>
            <a:pPr algn="ctr">
              <a:buFont typeface="Arial"/>
              <a:buNone/>
            </a:pPr>
            <a:endParaRPr altLang="en-US" lang="zh-CN" sz="2000">
              <a:solidFill>
                <a:schemeClr val="bg1">
                  <a:lumMod val="50000"/>
                </a:schemeClr>
              </a:solidFill>
            </a:endParaRPr>
          </a:p>
        </p:txBody>
      </p:sp>
      <p:sp>
        <p:nvSpPr>
          <p:cNvPr id="14" name="文本框 20"/>
          <p:cNvSpPr txBox="1">
            <a:spLocks noChangeArrowheads="1"/>
          </p:cNvSpPr>
          <p:nvPr/>
        </p:nvSpPr>
        <p:spPr bwMode="auto">
          <a:xfrm>
            <a:off x="5008960" y="3323210"/>
            <a:ext cx="227091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Calibri"/>
                <a:ea charset="-122" typeface="宋体"/>
              </a:defRPr>
            </a:lvl1pPr>
            <a:lvl2pPr eaLnBrk="0" hangingPunct="0" indent="-285750" marL="742950">
              <a:defRPr>
                <a:solidFill>
                  <a:schemeClr val="tx1"/>
                </a:solidFill>
                <a:latin charset="0" pitchFamily="34" typeface="Calibri"/>
                <a:ea charset="-122" typeface="宋体"/>
              </a:defRPr>
            </a:lvl2pPr>
            <a:lvl3pPr eaLnBrk="0" hangingPunct="0" indent="-228600" marL="1143000">
              <a:defRPr>
                <a:solidFill>
                  <a:schemeClr val="tx1"/>
                </a:solidFill>
                <a:latin charset="0" pitchFamily="34" typeface="Calibri"/>
                <a:ea charset="-122" typeface="宋体"/>
              </a:defRPr>
            </a:lvl3pPr>
            <a:lvl4pPr eaLnBrk="0" hangingPunct="0" indent="-228600" marL="1600200">
              <a:defRPr>
                <a:solidFill>
                  <a:schemeClr val="tx1"/>
                </a:solidFill>
                <a:latin charset="0" pitchFamily="34" typeface="Calibri"/>
                <a:ea charset="-122" typeface="宋体"/>
              </a:defRPr>
            </a:lvl4pPr>
            <a:lvl5pPr eaLnBrk="0" hangingPunct="0" indent="-228600" marL="2057400">
              <a:defRPr>
                <a:solidFill>
                  <a:schemeClr val="tx1"/>
                </a:solidFill>
                <a:latin charset="0" pitchFamily="34" typeface="Calibri"/>
                <a:ea charset="-122" typeface="宋体"/>
              </a:defRPr>
            </a:lvl5pPr>
            <a:lvl6pPr eaLnBrk="0" fontAlgn="base" hangingPunct="0" indent="-228600" marL="2514600">
              <a:spcBef>
                <a:spcPct val="0"/>
              </a:spcBef>
              <a:spcAft>
                <a:spcPct val="0"/>
              </a:spcAft>
              <a:defRPr>
                <a:solidFill>
                  <a:schemeClr val="tx1"/>
                </a:solidFill>
                <a:latin charset="0" pitchFamily="34" typeface="Calibri"/>
                <a:ea charset="-122" typeface="宋体"/>
              </a:defRPr>
            </a:lvl6pPr>
            <a:lvl7pPr eaLnBrk="0" fontAlgn="base" hangingPunct="0" indent="-228600" marL="2971800">
              <a:spcBef>
                <a:spcPct val="0"/>
              </a:spcBef>
              <a:spcAft>
                <a:spcPct val="0"/>
              </a:spcAft>
              <a:defRPr>
                <a:solidFill>
                  <a:schemeClr val="tx1"/>
                </a:solidFill>
                <a:latin charset="0" pitchFamily="34" typeface="Calibri"/>
                <a:ea charset="-122" typeface="宋体"/>
              </a:defRPr>
            </a:lvl7pPr>
            <a:lvl8pPr eaLnBrk="0" fontAlgn="base" hangingPunct="0" indent="-228600" marL="3429000">
              <a:spcBef>
                <a:spcPct val="0"/>
              </a:spcBef>
              <a:spcAft>
                <a:spcPct val="0"/>
              </a:spcAft>
              <a:defRPr>
                <a:solidFill>
                  <a:schemeClr val="tx1"/>
                </a:solidFill>
                <a:latin charset="0" pitchFamily="34" typeface="Calibri"/>
                <a:ea charset="-122" typeface="宋体"/>
              </a:defRPr>
            </a:lvl8pPr>
            <a:lvl9pPr eaLnBrk="0" fontAlgn="base" hangingPunct="0" indent="-228600" marL="3886200">
              <a:spcBef>
                <a:spcPct val="0"/>
              </a:spcBef>
              <a:spcAft>
                <a:spcPct val="0"/>
              </a:spcAft>
              <a:defRPr>
                <a:solidFill>
                  <a:schemeClr val="tx1"/>
                </a:solidFill>
                <a:latin charset="0" pitchFamily="34" typeface="Calibri"/>
                <a:ea charset="-122" typeface="宋体"/>
              </a:defRPr>
            </a:lvl9pPr>
          </a:lstStyle>
          <a:p>
            <a:pPr algn="ctr" eaLnBrk="1" hangingPunct="1">
              <a:buFont typeface="Arial"/>
              <a:buNone/>
            </a:pPr>
            <a:r>
              <a:rPr altLang="en-US" b="1" lang="zh-CN">
                <a:solidFill>
                  <a:schemeClr val="bg1">
                    <a:lumMod val="50000"/>
                  </a:schemeClr>
                </a:solidFill>
                <a:latin charset="-122" panose="020b0503020204020204" pitchFamily="34" typeface="微软雅黑"/>
                <a:ea charset="-122" panose="020b0503020204020204" pitchFamily="34" typeface="微软雅黑"/>
              </a:rPr>
              <a:t>单击添加标题</a:t>
            </a:r>
          </a:p>
        </p:txBody>
      </p:sp>
      <p:sp>
        <p:nvSpPr>
          <p:cNvPr id="15" name="文本框 21"/>
          <p:cNvSpPr txBox="1">
            <a:spLocks noChangeArrowheads="1"/>
          </p:cNvSpPr>
          <p:nvPr/>
        </p:nvSpPr>
        <p:spPr bwMode="auto">
          <a:xfrm>
            <a:off x="5073202" y="3887064"/>
            <a:ext cx="2241523"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Calibri"/>
                <a:ea charset="-122" typeface="宋体"/>
              </a:defRPr>
            </a:lvl1pPr>
            <a:lvl2pPr eaLnBrk="0" hangingPunct="0" indent="-285750" marL="742950">
              <a:defRPr>
                <a:solidFill>
                  <a:schemeClr val="tx1"/>
                </a:solidFill>
                <a:latin charset="0" pitchFamily="34" typeface="Calibri"/>
                <a:ea charset="-122" typeface="宋体"/>
              </a:defRPr>
            </a:lvl2pPr>
            <a:lvl3pPr eaLnBrk="0" hangingPunct="0" indent="-228600" marL="1143000">
              <a:defRPr>
                <a:solidFill>
                  <a:schemeClr val="tx1"/>
                </a:solidFill>
                <a:latin charset="0" pitchFamily="34" typeface="Calibri"/>
                <a:ea charset="-122" typeface="宋体"/>
              </a:defRPr>
            </a:lvl3pPr>
            <a:lvl4pPr eaLnBrk="0" hangingPunct="0" indent="-228600" marL="1600200">
              <a:defRPr>
                <a:solidFill>
                  <a:schemeClr val="tx1"/>
                </a:solidFill>
                <a:latin charset="0" pitchFamily="34" typeface="Calibri"/>
                <a:ea charset="-122" typeface="宋体"/>
              </a:defRPr>
            </a:lvl4pPr>
            <a:lvl5pPr eaLnBrk="0" hangingPunct="0" indent="-228600" marL="2057400">
              <a:defRPr>
                <a:solidFill>
                  <a:schemeClr val="tx1"/>
                </a:solidFill>
                <a:latin charset="0" pitchFamily="34" typeface="Calibri"/>
                <a:ea charset="-122" typeface="宋体"/>
              </a:defRPr>
            </a:lvl5pPr>
            <a:lvl6pPr eaLnBrk="0" fontAlgn="base" hangingPunct="0" indent="-228600" marL="2514600">
              <a:spcBef>
                <a:spcPct val="0"/>
              </a:spcBef>
              <a:spcAft>
                <a:spcPct val="0"/>
              </a:spcAft>
              <a:defRPr>
                <a:solidFill>
                  <a:schemeClr val="tx1"/>
                </a:solidFill>
                <a:latin charset="0" pitchFamily="34" typeface="Calibri"/>
                <a:ea charset="-122" typeface="宋体"/>
              </a:defRPr>
            </a:lvl6pPr>
            <a:lvl7pPr eaLnBrk="0" fontAlgn="base" hangingPunct="0" indent="-228600" marL="2971800">
              <a:spcBef>
                <a:spcPct val="0"/>
              </a:spcBef>
              <a:spcAft>
                <a:spcPct val="0"/>
              </a:spcAft>
              <a:defRPr>
                <a:solidFill>
                  <a:schemeClr val="tx1"/>
                </a:solidFill>
                <a:latin charset="0" pitchFamily="34" typeface="Calibri"/>
                <a:ea charset="-122" typeface="宋体"/>
              </a:defRPr>
            </a:lvl7pPr>
            <a:lvl8pPr eaLnBrk="0" fontAlgn="base" hangingPunct="0" indent="-228600" marL="3429000">
              <a:spcBef>
                <a:spcPct val="0"/>
              </a:spcBef>
              <a:spcAft>
                <a:spcPct val="0"/>
              </a:spcAft>
              <a:defRPr>
                <a:solidFill>
                  <a:schemeClr val="tx1"/>
                </a:solidFill>
                <a:latin charset="0" pitchFamily="34" typeface="Calibri"/>
                <a:ea charset="-122" typeface="宋体"/>
              </a:defRPr>
            </a:lvl8pPr>
            <a:lvl9pPr eaLnBrk="0" fontAlgn="base" hangingPunct="0" indent="-228600" marL="3886200">
              <a:spcBef>
                <a:spcPct val="0"/>
              </a:spcBef>
              <a:spcAft>
                <a:spcPct val="0"/>
              </a:spcAft>
              <a:defRPr>
                <a:solidFill>
                  <a:schemeClr val="tx1"/>
                </a:solidFill>
                <a:latin charset="0" pitchFamily="34" typeface="Calibri"/>
                <a:ea charset="-122" typeface="宋体"/>
              </a:defRPr>
            </a:lvl9pPr>
          </a:lstStyle>
          <a:p>
            <a:pPr algn="just">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a:t>
            </a:r>
          </a:p>
        </p:txBody>
      </p:sp>
      <p:sp>
        <p:nvSpPr>
          <p:cNvPr id="16" name="Freeform 15"/>
          <p:cNvSpPr>
            <a:spLocks noEditPoints="1"/>
          </p:cNvSpPr>
          <p:nvPr/>
        </p:nvSpPr>
        <p:spPr bwMode="auto">
          <a:xfrm>
            <a:off x="5948363" y="2039564"/>
            <a:ext cx="392110" cy="466569"/>
          </a:xfrm>
          <a:custGeom>
            <a:gdLst>
              <a:gd fmla="*/ 2147483647 w 671" name="T0"/>
              <a:gd fmla="*/ 2147483647 h 798" name="T1"/>
              <a:gd fmla="*/ 2147483647 w 671" name="T2"/>
              <a:gd fmla="*/ 2147483647 h 798" name="T3"/>
              <a:gd fmla="*/ 2147483647 w 671" name="T4"/>
              <a:gd fmla="*/ 2147483647 h 798" name="T5"/>
              <a:gd fmla="*/ 2147483647 w 671" name="T6"/>
              <a:gd fmla="*/ 2147483647 h 798" name="T7"/>
              <a:gd fmla="*/ 2147483647 w 671" name="T8"/>
              <a:gd fmla="*/ 2147483647 h 798" name="T9"/>
              <a:gd fmla="*/ 2147483647 w 671" name="T10"/>
              <a:gd fmla="*/ 2147483647 h 798" name="T11"/>
              <a:gd fmla="*/ 2147483647 w 671" name="T12"/>
              <a:gd fmla="*/ 2147483647 h 798" name="T13"/>
              <a:gd fmla="*/ 2147483647 w 671" name="T14"/>
              <a:gd fmla="*/ 2147483647 h 798" name="T15"/>
              <a:gd fmla="*/ 2147483647 w 671" name="T16"/>
              <a:gd fmla="*/ 2147483647 h 798" name="T17"/>
              <a:gd fmla="*/ 2147483647 w 671" name="T18"/>
              <a:gd fmla="*/ 2147483647 h 798" name="T19"/>
              <a:gd fmla="*/ 2147483647 w 671" name="T20"/>
              <a:gd fmla="*/ 2147483647 h 798" name="T21"/>
              <a:gd fmla="*/ 2147483647 w 671" name="T22"/>
              <a:gd fmla="*/ 2147483647 h 798" name="T23"/>
              <a:gd fmla="*/ 2147483647 w 671" name="T24"/>
              <a:gd fmla="*/ 2147483647 h 798" name="T25"/>
              <a:gd fmla="*/ 2147483647 w 671" name="T26"/>
              <a:gd fmla="*/ 2147483647 h 798" name="T27"/>
              <a:gd fmla="*/ 2147483647 w 671" name="T28"/>
              <a:gd fmla="*/ 2147483647 h 798" name="T29"/>
              <a:gd fmla="*/ 2147483647 w 671" name="T30"/>
              <a:gd fmla="*/ 2147483647 h 798" name="T31"/>
              <a:gd fmla="*/ 2147483647 w 671" name="T32"/>
              <a:gd fmla="*/ 2147483647 h 798" name="T33"/>
              <a:gd fmla="*/ 2147483647 w 671" name="T34"/>
              <a:gd fmla="*/ 2147483647 h 798" name="T35"/>
              <a:gd fmla="*/ 2147483647 w 671" name="T36"/>
              <a:gd fmla="*/ 2147483647 h 798" name="T37"/>
              <a:gd fmla="*/ 2147483647 w 671" name="T38"/>
              <a:gd fmla="*/ 2147483647 h 798" name="T39"/>
              <a:gd fmla="*/ 2147483647 w 671" name="T40"/>
              <a:gd fmla="*/ 2147483647 h 798" name="T41"/>
              <a:gd fmla="*/ 2147483647 w 671" name="T42"/>
              <a:gd fmla="*/ 2147483647 h 798" name="T43"/>
              <a:gd fmla="*/ 2147483647 w 671" name="T44"/>
              <a:gd fmla="*/ 2147483647 h 798" name="T45"/>
              <a:gd fmla="*/ 2147483647 w 671" name="T46"/>
              <a:gd fmla="*/ 2147483647 h 798" name="T47"/>
              <a:gd fmla="*/ 2147483647 w 671" name="T48"/>
              <a:gd fmla="*/ 2147483647 h 798" name="T49"/>
              <a:gd fmla="*/ 2147483647 w 671" name="T50"/>
              <a:gd fmla="*/ 2147483647 h 798" name="T51"/>
              <a:gd fmla="*/ 2147483647 w 671" name="T52"/>
              <a:gd fmla="*/ 2147483647 h 798" name="T53"/>
              <a:gd fmla="*/ 2147483647 w 671" name="T54"/>
              <a:gd fmla="*/ 2147483647 h 798" name="T55"/>
              <a:gd fmla="*/ 2147483647 w 671" name="T56"/>
              <a:gd fmla="*/ 2147483647 h 798" name="T57"/>
              <a:gd fmla="*/ 0 w 671" name="T58"/>
              <a:gd fmla="*/ 2147483647 h 798" name="T59"/>
              <a:gd fmla="*/ 0 w 671" name="T60"/>
              <a:gd fmla="*/ 2147483647 h 798" name="T61"/>
              <a:gd fmla="*/ 2147483647 w 671" name="T62"/>
              <a:gd fmla="*/ 2147483647 h 798" name="T63"/>
              <a:gd fmla="*/ 2147483647 w 671" name="T64"/>
              <a:gd fmla="*/ 2147483647 h 798" name="T65"/>
              <a:gd fmla="*/ 2147483647 w 671" name="T66"/>
              <a:gd fmla="*/ 2147483647 h 798" name="T67"/>
              <a:gd fmla="*/ 2147483647 w 671" name="T68"/>
              <a:gd fmla="*/ 2147483647 h 798" name="T69"/>
              <a:gd fmla="*/ 2147483647 w 671" name="T70"/>
              <a:gd fmla="*/ 2147483647 h 798" name="T71"/>
              <a:gd fmla="*/ 2147483647 w 671" name="T72"/>
              <a:gd fmla="*/ 2147483647 h 798" name="T73"/>
              <a:gd fmla="*/ 2147483647 w 671" name="T74"/>
              <a:gd fmla="*/ 2147483647 h 798" name="T75"/>
              <a:gd fmla="*/ 2147483647 w 671" name="T76"/>
              <a:gd fmla="*/ 2147483647 h 798" name="T77"/>
              <a:gd fmla="*/ 2147483647 w 671" name="T78"/>
              <a:gd fmla="*/ 2147483647 h 798" name="T79"/>
              <a:gd fmla="*/ 2147483647 w 671" name="T80"/>
              <a:gd fmla="*/ 2147483647 h 798" name="T81"/>
              <a:gd fmla="*/ 2147483647 w 671" name="T82"/>
              <a:gd fmla="*/ 2147483647 h 798" name="T83"/>
              <a:gd fmla="*/ 2147483647 w 671" name="T84"/>
              <a:gd fmla="*/ 2147483647 h 798" name="T85"/>
              <a:gd fmla="*/ 2147483647 w 671" name="T86"/>
              <a:gd fmla="*/ 2147483647 h 798" name="T87"/>
              <a:gd fmla="*/ 2147483647 w 671" name="T88"/>
              <a:gd fmla="*/ 2147483647 h 798" name="T89"/>
              <a:gd fmla="*/ 2147483647 w 671" name="T90"/>
              <a:gd fmla="*/ 2147483647 h 798" name="T91"/>
              <a:gd fmla="*/ 2147483647 w 671" name="T92"/>
              <a:gd fmla="*/ 2147483647 h 798" name="T93"/>
              <a:gd fmla="*/ 2147483647 w 671" name="T94"/>
              <a:gd fmla="*/ 2147483647 h 798" name="T95"/>
              <a:gd fmla="*/ 2147483647 w 671" name="T96"/>
              <a:gd fmla="*/ 2147483647 h 798" name="T97"/>
              <a:gd fmla="*/ 2147483647 w 671" name="T98"/>
              <a:gd fmla="*/ 2147483647 h 798" name="T99"/>
              <a:gd fmla="*/ 2147483647 w 671" name="T100"/>
              <a:gd fmla="*/ 2147483647 h 798" name="T101"/>
              <a:gd fmla="*/ 2147483647 w 671" name="T102"/>
              <a:gd fmla="*/ 2147483647 h 798" name="T103"/>
              <a:gd fmla="*/ 2147483647 w 671" name="T104"/>
              <a:gd fmla="*/ 2147483647 h 798"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798" w="671">
                <a:moveTo>
                  <a:pt x="323" y="326"/>
                </a:moveTo>
                <a:lnTo>
                  <a:pt x="323" y="798"/>
                </a:lnTo>
                <a:lnTo>
                  <a:pt x="671" y="675"/>
                </a:lnTo>
                <a:lnTo>
                  <a:pt x="671" y="203"/>
                </a:lnTo>
                <a:lnTo>
                  <a:pt x="323" y="326"/>
                </a:lnTo>
                <a:close/>
                <a:moveTo>
                  <a:pt x="292" y="356"/>
                </a:moveTo>
                <a:lnTo>
                  <a:pt x="292" y="422"/>
                </a:lnTo>
                <a:cubicBezTo>
                  <a:pt x="260" y="416"/>
                  <a:pt x="228" y="391"/>
                  <a:pt x="228" y="391"/>
                </a:cubicBezTo>
                <a:lnTo>
                  <a:pt x="228" y="320"/>
                </a:lnTo>
                <a:cubicBezTo>
                  <a:pt x="267" y="352"/>
                  <a:pt x="292" y="356"/>
                  <a:pt x="292" y="356"/>
                </a:cubicBezTo>
                <a:close/>
                <a:moveTo>
                  <a:pt x="577" y="152"/>
                </a:moveTo>
                <a:cubicBezTo>
                  <a:pt x="575" y="145"/>
                  <a:pt x="567" y="141"/>
                  <a:pt x="559" y="143"/>
                </a:cubicBezTo>
                <a:lnTo>
                  <a:pt x="224" y="260"/>
                </a:lnTo>
                <a:cubicBezTo>
                  <a:pt x="219" y="261"/>
                  <a:pt x="215" y="265"/>
                  <a:pt x="214" y="269"/>
                </a:cubicBezTo>
                <a:lnTo>
                  <a:pt x="214" y="748"/>
                </a:lnTo>
                <a:cubicBezTo>
                  <a:pt x="226" y="772"/>
                  <a:pt x="275" y="797"/>
                  <a:pt x="305" y="797"/>
                </a:cubicBezTo>
                <a:lnTo>
                  <a:pt x="305" y="326"/>
                </a:lnTo>
                <a:cubicBezTo>
                  <a:pt x="289" y="324"/>
                  <a:pt x="253" y="305"/>
                  <a:pt x="231" y="287"/>
                </a:cubicBezTo>
                <a:cubicBezTo>
                  <a:pt x="231" y="286"/>
                  <a:pt x="232" y="286"/>
                  <a:pt x="232" y="286"/>
                </a:cubicBezTo>
                <a:lnTo>
                  <a:pt x="568" y="170"/>
                </a:lnTo>
                <a:cubicBezTo>
                  <a:pt x="575" y="167"/>
                  <a:pt x="579" y="159"/>
                  <a:pt x="577" y="152"/>
                </a:cubicBezTo>
                <a:close/>
                <a:moveTo>
                  <a:pt x="78" y="216"/>
                </a:moveTo>
                <a:lnTo>
                  <a:pt x="78" y="281"/>
                </a:lnTo>
                <a:cubicBezTo>
                  <a:pt x="46" y="275"/>
                  <a:pt x="14" y="250"/>
                  <a:pt x="14" y="250"/>
                </a:cubicBezTo>
                <a:lnTo>
                  <a:pt x="14" y="180"/>
                </a:lnTo>
                <a:cubicBezTo>
                  <a:pt x="53" y="212"/>
                  <a:pt x="78" y="216"/>
                  <a:pt x="78" y="216"/>
                </a:cubicBezTo>
                <a:close/>
                <a:moveTo>
                  <a:pt x="363" y="11"/>
                </a:moveTo>
                <a:cubicBezTo>
                  <a:pt x="361" y="4"/>
                  <a:pt x="353" y="0"/>
                  <a:pt x="346" y="2"/>
                </a:cubicBezTo>
                <a:lnTo>
                  <a:pt x="10" y="119"/>
                </a:lnTo>
                <a:cubicBezTo>
                  <a:pt x="5" y="121"/>
                  <a:pt x="2" y="124"/>
                  <a:pt x="0" y="128"/>
                </a:cubicBezTo>
                <a:lnTo>
                  <a:pt x="0" y="608"/>
                </a:lnTo>
                <a:cubicBezTo>
                  <a:pt x="12" y="631"/>
                  <a:pt x="61" y="656"/>
                  <a:pt x="92" y="656"/>
                </a:cubicBezTo>
                <a:lnTo>
                  <a:pt x="92" y="186"/>
                </a:lnTo>
                <a:cubicBezTo>
                  <a:pt x="76" y="183"/>
                  <a:pt x="40" y="164"/>
                  <a:pt x="17" y="146"/>
                </a:cubicBezTo>
                <a:cubicBezTo>
                  <a:pt x="18" y="146"/>
                  <a:pt x="18" y="146"/>
                  <a:pt x="18" y="146"/>
                </a:cubicBezTo>
                <a:lnTo>
                  <a:pt x="354" y="29"/>
                </a:lnTo>
                <a:cubicBezTo>
                  <a:pt x="362" y="26"/>
                  <a:pt x="366" y="19"/>
                  <a:pt x="363" y="11"/>
                </a:cubicBezTo>
                <a:close/>
                <a:moveTo>
                  <a:pt x="185" y="290"/>
                </a:moveTo>
                <a:lnTo>
                  <a:pt x="185" y="355"/>
                </a:lnTo>
                <a:cubicBezTo>
                  <a:pt x="153" y="349"/>
                  <a:pt x="121" y="324"/>
                  <a:pt x="121" y="324"/>
                </a:cubicBezTo>
                <a:lnTo>
                  <a:pt x="121" y="254"/>
                </a:lnTo>
                <a:cubicBezTo>
                  <a:pt x="160" y="286"/>
                  <a:pt x="185" y="290"/>
                  <a:pt x="185" y="290"/>
                </a:cubicBezTo>
                <a:close/>
                <a:moveTo>
                  <a:pt x="470" y="85"/>
                </a:moveTo>
                <a:cubicBezTo>
                  <a:pt x="468" y="78"/>
                  <a:pt x="460" y="74"/>
                  <a:pt x="453" y="76"/>
                </a:cubicBezTo>
                <a:lnTo>
                  <a:pt x="117" y="193"/>
                </a:lnTo>
                <a:cubicBezTo>
                  <a:pt x="112" y="195"/>
                  <a:pt x="108" y="198"/>
                  <a:pt x="107" y="202"/>
                </a:cubicBezTo>
                <a:lnTo>
                  <a:pt x="107" y="682"/>
                </a:lnTo>
                <a:cubicBezTo>
                  <a:pt x="119" y="705"/>
                  <a:pt x="168" y="730"/>
                  <a:pt x="199" y="730"/>
                </a:cubicBezTo>
                <a:lnTo>
                  <a:pt x="199" y="260"/>
                </a:lnTo>
                <a:cubicBezTo>
                  <a:pt x="183" y="257"/>
                  <a:pt x="146" y="238"/>
                  <a:pt x="124" y="220"/>
                </a:cubicBezTo>
                <a:cubicBezTo>
                  <a:pt x="125" y="220"/>
                  <a:pt x="125" y="220"/>
                  <a:pt x="125" y="219"/>
                </a:cubicBezTo>
                <a:lnTo>
                  <a:pt x="461" y="103"/>
                </a:lnTo>
                <a:cubicBezTo>
                  <a:pt x="469" y="100"/>
                  <a:pt x="473" y="93"/>
                  <a:pt x="470" y="8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sz="2000">
              <a:solidFill>
                <a:schemeClr val="bg1">
                  <a:lumMod val="50000"/>
                </a:schemeClr>
              </a:solidFill>
            </a:endParaRPr>
          </a:p>
        </p:txBody>
      </p:sp>
      <p:sp>
        <p:nvSpPr>
          <p:cNvPr id="17" name="矩形 26"/>
          <p:cNvSpPr>
            <a:spLocks noChangeArrowheads="1"/>
          </p:cNvSpPr>
          <p:nvPr/>
        </p:nvSpPr>
        <p:spPr bwMode="auto">
          <a:xfrm>
            <a:off x="8232775" y="3041997"/>
            <a:ext cx="3021013" cy="1956448"/>
          </a:xfrm>
          <a:prstGeom prst="rect">
            <a:avLst/>
          </a:prstGeom>
          <a:noFill/>
          <a:ln w="19050">
            <a:solidFill>
              <a:srgbClr val="D5493A"/>
            </a:solidFill>
            <a:miter lim="800000"/>
          </a:ln>
          <a:extLst>
            <a:ext uri="{909E8E84-426E-40DD-AFC4-6F175D3DCCD1}">
              <a14:hiddenFill>
                <a:solidFill>
                  <a:srgbClr val="FFFFFF"/>
                </a:solidFill>
              </a14:hiddenFill>
            </a:ext>
          </a:extLst>
        </p:spPr>
        <p:txBody>
          <a:bodyPr anchor="ctr"/>
          <a:lstStyle/>
          <a:p>
            <a:pPr algn="ctr">
              <a:buFont typeface="Arial"/>
              <a:buNone/>
            </a:pPr>
            <a:endParaRPr altLang="en-US" lang="zh-CN" sz="2000">
              <a:solidFill>
                <a:schemeClr val="bg1">
                  <a:lumMod val="50000"/>
                </a:schemeClr>
              </a:solidFill>
            </a:endParaRPr>
          </a:p>
        </p:txBody>
      </p:sp>
      <p:sp>
        <p:nvSpPr>
          <p:cNvPr id="18" name="圆角矩形 27"/>
          <p:cNvSpPr>
            <a:spLocks noChangeArrowheads="1"/>
          </p:cNvSpPr>
          <p:nvPr/>
        </p:nvSpPr>
        <p:spPr bwMode="auto">
          <a:xfrm>
            <a:off x="9108566" y="1622473"/>
            <a:ext cx="1269433" cy="1269015"/>
          </a:xfrm>
          <a:prstGeom prst="roundRect">
            <a:avLst>
              <a:gd fmla="val 16667" name="adj"/>
            </a:avLst>
          </a:prstGeom>
          <a:solidFill>
            <a:srgbClr val="D5493A"/>
          </a:solidFill>
          <a:ln>
            <a:noFill/>
          </a:ln>
          <a:extLst/>
        </p:spPr>
        <p:txBody>
          <a:bodyPr anchor="ctr"/>
          <a:lstStyle/>
          <a:p>
            <a:pPr algn="ctr">
              <a:buFont typeface="Arial"/>
              <a:buNone/>
            </a:pPr>
            <a:endParaRPr altLang="en-US" lang="zh-CN" sz="2000">
              <a:solidFill>
                <a:schemeClr val="bg1">
                  <a:lumMod val="50000"/>
                </a:schemeClr>
              </a:solidFill>
            </a:endParaRPr>
          </a:p>
        </p:txBody>
      </p:sp>
      <p:sp>
        <p:nvSpPr>
          <p:cNvPr id="19" name="文本框 28"/>
          <p:cNvSpPr txBox="1">
            <a:spLocks noChangeArrowheads="1"/>
          </p:cNvSpPr>
          <p:nvPr/>
        </p:nvSpPr>
        <p:spPr bwMode="auto">
          <a:xfrm>
            <a:off x="8607823" y="3331885"/>
            <a:ext cx="227091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Calibri"/>
                <a:ea charset="-122" typeface="宋体"/>
              </a:defRPr>
            </a:lvl1pPr>
            <a:lvl2pPr eaLnBrk="0" hangingPunct="0" indent="-285750" marL="742950">
              <a:defRPr>
                <a:solidFill>
                  <a:schemeClr val="tx1"/>
                </a:solidFill>
                <a:latin charset="0" pitchFamily="34" typeface="Calibri"/>
                <a:ea charset="-122" typeface="宋体"/>
              </a:defRPr>
            </a:lvl2pPr>
            <a:lvl3pPr eaLnBrk="0" hangingPunct="0" indent="-228600" marL="1143000">
              <a:defRPr>
                <a:solidFill>
                  <a:schemeClr val="tx1"/>
                </a:solidFill>
                <a:latin charset="0" pitchFamily="34" typeface="Calibri"/>
                <a:ea charset="-122" typeface="宋体"/>
              </a:defRPr>
            </a:lvl3pPr>
            <a:lvl4pPr eaLnBrk="0" hangingPunct="0" indent="-228600" marL="1600200">
              <a:defRPr>
                <a:solidFill>
                  <a:schemeClr val="tx1"/>
                </a:solidFill>
                <a:latin charset="0" pitchFamily="34" typeface="Calibri"/>
                <a:ea charset="-122" typeface="宋体"/>
              </a:defRPr>
            </a:lvl4pPr>
            <a:lvl5pPr eaLnBrk="0" hangingPunct="0" indent="-228600" marL="2057400">
              <a:defRPr>
                <a:solidFill>
                  <a:schemeClr val="tx1"/>
                </a:solidFill>
                <a:latin charset="0" pitchFamily="34" typeface="Calibri"/>
                <a:ea charset="-122" typeface="宋体"/>
              </a:defRPr>
            </a:lvl5pPr>
            <a:lvl6pPr eaLnBrk="0" fontAlgn="base" hangingPunct="0" indent="-228600" marL="2514600">
              <a:spcBef>
                <a:spcPct val="0"/>
              </a:spcBef>
              <a:spcAft>
                <a:spcPct val="0"/>
              </a:spcAft>
              <a:defRPr>
                <a:solidFill>
                  <a:schemeClr val="tx1"/>
                </a:solidFill>
                <a:latin charset="0" pitchFamily="34" typeface="Calibri"/>
                <a:ea charset="-122" typeface="宋体"/>
              </a:defRPr>
            </a:lvl6pPr>
            <a:lvl7pPr eaLnBrk="0" fontAlgn="base" hangingPunct="0" indent="-228600" marL="2971800">
              <a:spcBef>
                <a:spcPct val="0"/>
              </a:spcBef>
              <a:spcAft>
                <a:spcPct val="0"/>
              </a:spcAft>
              <a:defRPr>
                <a:solidFill>
                  <a:schemeClr val="tx1"/>
                </a:solidFill>
                <a:latin charset="0" pitchFamily="34" typeface="Calibri"/>
                <a:ea charset="-122" typeface="宋体"/>
              </a:defRPr>
            </a:lvl7pPr>
            <a:lvl8pPr eaLnBrk="0" fontAlgn="base" hangingPunct="0" indent="-228600" marL="3429000">
              <a:spcBef>
                <a:spcPct val="0"/>
              </a:spcBef>
              <a:spcAft>
                <a:spcPct val="0"/>
              </a:spcAft>
              <a:defRPr>
                <a:solidFill>
                  <a:schemeClr val="tx1"/>
                </a:solidFill>
                <a:latin charset="0" pitchFamily="34" typeface="Calibri"/>
                <a:ea charset="-122" typeface="宋体"/>
              </a:defRPr>
            </a:lvl8pPr>
            <a:lvl9pPr eaLnBrk="0" fontAlgn="base" hangingPunct="0" indent="-228600" marL="3886200">
              <a:spcBef>
                <a:spcPct val="0"/>
              </a:spcBef>
              <a:spcAft>
                <a:spcPct val="0"/>
              </a:spcAft>
              <a:defRPr>
                <a:solidFill>
                  <a:schemeClr val="tx1"/>
                </a:solidFill>
                <a:latin charset="0" pitchFamily="34" typeface="Calibri"/>
                <a:ea charset="-122" typeface="宋体"/>
              </a:defRPr>
            </a:lvl9pPr>
          </a:lstStyle>
          <a:p>
            <a:pPr algn="ctr" eaLnBrk="1" hangingPunct="1">
              <a:buFont typeface="Arial"/>
              <a:buNone/>
            </a:pPr>
            <a:r>
              <a:rPr altLang="en-US" b="1" lang="zh-CN">
                <a:solidFill>
                  <a:schemeClr val="bg1">
                    <a:lumMod val="50000"/>
                  </a:schemeClr>
                </a:solidFill>
                <a:latin charset="-122" panose="020b0503020204020204" pitchFamily="34" typeface="微软雅黑"/>
                <a:ea charset="-122" panose="020b0503020204020204" pitchFamily="34" typeface="微软雅黑"/>
              </a:rPr>
              <a:t>单击添加标题</a:t>
            </a:r>
          </a:p>
        </p:txBody>
      </p:sp>
      <p:sp>
        <p:nvSpPr>
          <p:cNvPr id="20" name="文本框 29"/>
          <p:cNvSpPr txBox="1">
            <a:spLocks noChangeArrowheads="1"/>
          </p:cNvSpPr>
          <p:nvPr/>
        </p:nvSpPr>
        <p:spPr bwMode="auto">
          <a:xfrm>
            <a:off x="8637216" y="3887064"/>
            <a:ext cx="2241524"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Calibri"/>
                <a:ea charset="-122" typeface="宋体"/>
              </a:defRPr>
            </a:lvl1pPr>
            <a:lvl2pPr eaLnBrk="0" hangingPunct="0" indent="-285750" marL="742950">
              <a:defRPr>
                <a:solidFill>
                  <a:schemeClr val="tx1"/>
                </a:solidFill>
                <a:latin charset="0" pitchFamily="34" typeface="Calibri"/>
                <a:ea charset="-122" typeface="宋体"/>
              </a:defRPr>
            </a:lvl2pPr>
            <a:lvl3pPr eaLnBrk="0" hangingPunct="0" indent="-228600" marL="1143000">
              <a:defRPr>
                <a:solidFill>
                  <a:schemeClr val="tx1"/>
                </a:solidFill>
                <a:latin charset="0" pitchFamily="34" typeface="Calibri"/>
                <a:ea charset="-122" typeface="宋体"/>
              </a:defRPr>
            </a:lvl3pPr>
            <a:lvl4pPr eaLnBrk="0" hangingPunct="0" indent="-228600" marL="1600200">
              <a:defRPr>
                <a:solidFill>
                  <a:schemeClr val="tx1"/>
                </a:solidFill>
                <a:latin charset="0" pitchFamily="34" typeface="Calibri"/>
                <a:ea charset="-122" typeface="宋体"/>
              </a:defRPr>
            </a:lvl4pPr>
            <a:lvl5pPr eaLnBrk="0" hangingPunct="0" indent="-228600" marL="2057400">
              <a:defRPr>
                <a:solidFill>
                  <a:schemeClr val="tx1"/>
                </a:solidFill>
                <a:latin charset="0" pitchFamily="34" typeface="Calibri"/>
                <a:ea charset="-122" typeface="宋体"/>
              </a:defRPr>
            </a:lvl5pPr>
            <a:lvl6pPr eaLnBrk="0" fontAlgn="base" hangingPunct="0" indent="-228600" marL="2514600">
              <a:spcBef>
                <a:spcPct val="0"/>
              </a:spcBef>
              <a:spcAft>
                <a:spcPct val="0"/>
              </a:spcAft>
              <a:defRPr>
                <a:solidFill>
                  <a:schemeClr val="tx1"/>
                </a:solidFill>
                <a:latin charset="0" pitchFamily="34" typeface="Calibri"/>
                <a:ea charset="-122" typeface="宋体"/>
              </a:defRPr>
            </a:lvl6pPr>
            <a:lvl7pPr eaLnBrk="0" fontAlgn="base" hangingPunct="0" indent="-228600" marL="2971800">
              <a:spcBef>
                <a:spcPct val="0"/>
              </a:spcBef>
              <a:spcAft>
                <a:spcPct val="0"/>
              </a:spcAft>
              <a:defRPr>
                <a:solidFill>
                  <a:schemeClr val="tx1"/>
                </a:solidFill>
                <a:latin charset="0" pitchFamily="34" typeface="Calibri"/>
                <a:ea charset="-122" typeface="宋体"/>
              </a:defRPr>
            </a:lvl7pPr>
            <a:lvl8pPr eaLnBrk="0" fontAlgn="base" hangingPunct="0" indent="-228600" marL="3429000">
              <a:spcBef>
                <a:spcPct val="0"/>
              </a:spcBef>
              <a:spcAft>
                <a:spcPct val="0"/>
              </a:spcAft>
              <a:defRPr>
                <a:solidFill>
                  <a:schemeClr val="tx1"/>
                </a:solidFill>
                <a:latin charset="0" pitchFamily="34" typeface="Calibri"/>
                <a:ea charset="-122" typeface="宋体"/>
              </a:defRPr>
            </a:lvl8pPr>
            <a:lvl9pPr eaLnBrk="0" fontAlgn="base" hangingPunct="0" indent="-228600" marL="3886200">
              <a:spcBef>
                <a:spcPct val="0"/>
              </a:spcBef>
              <a:spcAft>
                <a:spcPct val="0"/>
              </a:spcAft>
              <a:defRPr>
                <a:solidFill>
                  <a:schemeClr val="tx1"/>
                </a:solidFill>
                <a:latin charset="0" pitchFamily="34" typeface="Calibri"/>
                <a:ea charset="-122" typeface="宋体"/>
              </a:defRPr>
            </a:lvl9pPr>
          </a:lstStyle>
          <a:p>
            <a:pPr algn="just">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a:t>
            </a:r>
          </a:p>
        </p:txBody>
      </p:sp>
      <p:pic>
        <p:nvPicPr>
          <p:cNvPr id="21" name="组合 19"/>
          <p:cNvPicPr>
            <a:picLocks noChangeArrowheads="1" noChangeAspect="1"/>
          </p:cNvPicPr>
          <p:nvPr/>
        </p:nvPicPr>
        <p:blipFill>
          <a:blip r:embed="rId3">
            <a:extLst>
              <a:ext uri="{28A0092B-C50C-407E-A947-70E740481C1C}">
                <a14:useLocalDpi/>
              </a:ext>
            </a:extLst>
          </a:blip>
          <a:stretch>
            <a:fillRect/>
          </a:stretch>
        </p:blipFill>
        <p:spPr bwMode="auto">
          <a:xfrm>
            <a:off x="9473240" y="2001343"/>
            <a:ext cx="512061" cy="5118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3575926336"/>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grpId="0" id="8" nodeType="withEffect" presetClass="entr" presetID="42" presetSubtype="0">
                                  <p:stCondLst>
                                    <p:cond delay="200"/>
                                  </p:stCondLst>
                                  <p:childTnLst>
                                    <p:set>
                                      <p:cBhvr>
                                        <p:cTn dur="1" fill="hold" id="9">
                                          <p:stCondLst>
                                            <p:cond delay="0"/>
                                          </p:stCondLst>
                                        </p:cTn>
                                        <p:tgtEl>
                                          <p:spTgt spid="6"/>
                                        </p:tgtEl>
                                        <p:attrNameLst>
                                          <p:attrName>style.visibility</p:attrName>
                                        </p:attrNameLst>
                                      </p:cBhvr>
                                      <p:to>
                                        <p:strVal val="visible"/>
                                      </p:to>
                                    </p:set>
                                    <p:animEffect filter="fade" transition="in">
                                      <p:cBhvr>
                                        <p:cTn dur="1000" id="10"/>
                                        <p:tgtEl>
                                          <p:spTgt spid="6"/>
                                        </p:tgtEl>
                                      </p:cBhvr>
                                    </p:animEffect>
                                    <p:anim calcmode="lin" valueType="num">
                                      <p:cBhvr>
                                        <p:cTn dur="1000" fill="hold" id="11"/>
                                        <p:tgtEl>
                                          <p:spTgt spid="6"/>
                                        </p:tgtEl>
                                        <p:attrNameLst>
                                          <p:attrName>ppt_x</p:attrName>
                                        </p:attrNameLst>
                                      </p:cBhvr>
                                      <p:tavLst>
                                        <p:tav tm="0">
                                          <p:val>
                                            <p:strVal val="#ppt_x"/>
                                          </p:val>
                                        </p:tav>
                                        <p:tav tm="100000">
                                          <p:val>
                                            <p:strVal val="#ppt_x"/>
                                          </p:val>
                                        </p:tav>
                                      </p:tavLst>
                                    </p:anim>
                                    <p:anim calcmode="lin" valueType="num">
                                      <p:cBhvr>
                                        <p:cTn dur="1000" fill="hold" id="12"/>
                                        <p:tgtEl>
                                          <p:spTgt spid="6"/>
                                        </p:tgtEl>
                                        <p:attrNameLst>
                                          <p:attrName>ppt_y</p:attrName>
                                        </p:attrNameLst>
                                      </p:cBhvr>
                                      <p:tavLst>
                                        <p:tav tm="0">
                                          <p:val>
                                            <p:strVal val="#ppt_y+.1"/>
                                          </p:val>
                                        </p:tav>
                                        <p:tav tm="100000">
                                          <p:val>
                                            <p:strVal val="#ppt_y"/>
                                          </p:val>
                                        </p:tav>
                                      </p:tavLst>
                                    </p:anim>
                                  </p:childTnLst>
                                </p:cTn>
                              </p:par>
                              <p:par>
                                <p:cTn fill="hold" grpId="0" id="13" nodeType="withEffect" presetClass="entr" presetID="42" presetSubtype="0">
                                  <p:stCondLst>
                                    <p:cond delay="200"/>
                                  </p:stCondLst>
                                  <p:childTnLst>
                                    <p:set>
                                      <p:cBhvr>
                                        <p:cTn dur="1" fill="hold" id="14">
                                          <p:stCondLst>
                                            <p:cond delay="0"/>
                                          </p:stCondLst>
                                        </p:cTn>
                                        <p:tgtEl>
                                          <p:spTgt spid="7"/>
                                        </p:tgtEl>
                                        <p:attrNameLst>
                                          <p:attrName>style.visibility</p:attrName>
                                        </p:attrNameLst>
                                      </p:cBhvr>
                                      <p:to>
                                        <p:strVal val="visible"/>
                                      </p:to>
                                    </p:set>
                                    <p:animEffect filter="fade" transition="in">
                                      <p:cBhvr>
                                        <p:cTn dur="1000" id="15"/>
                                        <p:tgtEl>
                                          <p:spTgt spid="7"/>
                                        </p:tgtEl>
                                      </p:cBhvr>
                                    </p:animEffect>
                                    <p:anim calcmode="lin" valueType="num">
                                      <p:cBhvr>
                                        <p:cTn dur="1000" fill="hold" id="16"/>
                                        <p:tgtEl>
                                          <p:spTgt spid="7"/>
                                        </p:tgtEl>
                                        <p:attrNameLst>
                                          <p:attrName>ppt_x</p:attrName>
                                        </p:attrNameLst>
                                      </p:cBhvr>
                                      <p:tavLst>
                                        <p:tav tm="0">
                                          <p:val>
                                            <p:strVal val="#ppt_x"/>
                                          </p:val>
                                        </p:tav>
                                        <p:tav tm="100000">
                                          <p:val>
                                            <p:strVal val="#ppt_x"/>
                                          </p:val>
                                        </p:tav>
                                      </p:tavLst>
                                    </p:anim>
                                    <p:anim calcmode="lin" valueType="num">
                                      <p:cBhvr>
                                        <p:cTn dur="1000" fill="hold" id="17"/>
                                        <p:tgtEl>
                                          <p:spTgt spid="7"/>
                                        </p:tgtEl>
                                        <p:attrNameLst>
                                          <p:attrName>ppt_y</p:attrName>
                                        </p:attrNameLst>
                                      </p:cBhvr>
                                      <p:tavLst>
                                        <p:tav tm="0">
                                          <p:val>
                                            <p:strVal val="#ppt_y+.1"/>
                                          </p:val>
                                        </p:tav>
                                        <p:tav tm="100000">
                                          <p:val>
                                            <p:strVal val="#ppt_y"/>
                                          </p:val>
                                        </p:tav>
                                      </p:tavLst>
                                    </p:anim>
                                  </p:childTnLst>
                                </p:cTn>
                              </p:par>
                              <p:par>
                                <p:cTn fill="hold" grpId="0" id="18" nodeType="withEffect" presetClass="entr" presetID="42" presetSubtype="0">
                                  <p:stCondLst>
                                    <p:cond delay="200"/>
                                  </p:stCondLst>
                                  <p:childTnLst>
                                    <p:set>
                                      <p:cBhvr>
                                        <p:cTn dur="1" fill="hold" id="19">
                                          <p:stCondLst>
                                            <p:cond delay="0"/>
                                          </p:stCondLst>
                                        </p:cTn>
                                        <p:tgtEl>
                                          <p:spTgt spid="11"/>
                                        </p:tgtEl>
                                        <p:attrNameLst>
                                          <p:attrName>style.visibility</p:attrName>
                                        </p:attrNameLst>
                                      </p:cBhvr>
                                      <p:to>
                                        <p:strVal val="visible"/>
                                      </p:to>
                                    </p:set>
                                    <p:animEffect filter="fade" transition="in">
                                      <p:cBhvr>
                                        <p:cTn dur="1000" id="20"/>
                                        <p:tgtEl>
                                          <p:spTgt spid="11"/>
                                        </p:tgtEl>
                                      </p:cBhvr>
                                    </p:animEffect>
                                    <p:anim calcmode="lin" valueType="num">
                                      <p:cBhvr>
                                        <p:cTn dur="1000" fill="hold" id="21"/>
                                        <p:tgtEl>
                                          <p:spTgt spid="11"/>
                                        </p:tgtEl>
                                        <p:attrNameLst>
                                          <p:attrName>ppt_x</p:attrName>
                                        </p:attrNameLst>
                                      </p:cBhvr>
                                      <p:tavLst>
                                        <p:tav tm="0">
                                          <p:val>
                                            <p:strVal val="#ppt_x"/>
                                          </p:val>
                                        </p:tav>
                                        <p:tav tm="100000">
                                          <p:val>
                                            <p:strVal val="#ppt_x"/>
                                          </p:val>
                                        </p:tav>
                                      </p:tavLst>
                                    </p:anim>
                                    <p:anim calcmode="lin" valueType="num">
                                      <p:cBhvr>
                                        <p:cTn dur="1000" fill="hold" id="22"/>
                                        <p:tgtEl>
                                          <p:spTgt spid="11"/>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200"/>
                                  </p:stCondLst>
                                  <p:childTnLst>
                                    <p:set>
                                      <p:cBhvr>
                                        <p:cTn dur="1" fill="hold" id="24">
                                          <p:stCondLst>
                                            <p:cond delay="0"/>
                                          </p:stCondLst>
                                        </p:cTn>
                                        <p:tgtEl>
                                          <p:spTgt spid="12"/>
                                        </p:tgtEl>
                                        <p:attrNameLst>
                                          <p:attrName>style.visibility</p:attrName>
                                        </p:attrNameLst>
                                      </p:cBhvr>
                                      <p:to>
                                        <p:strVal val="visible"/>
                                      </p:to>
                                    </p:set>
                                    <p:animEffect filter="fade" transition="in">
                                      <p:cBhvr>
                                        <p:cTn dur="1000" id="25"/>
                                        <p:tgtEl>
                                          <p:spTgt spid="12"/>
                                        </p:tgtEl>
                                      </p:cBhvr>
                                    </p:animEffect>
                                    <p:anim calcmode="lin" valueType="num">
                                      <p:cBhvr>
                                        <p:cTn dur="1000" fill="hold" id="26"/>
                                        <p:tgtEl>
                                          <p:spTgt spid="12"/>
                                        </p:tgtEl>
                                        <p:attrNameLst>
                                          <p:attrName>ppt_x</p:attrName>
                                        </p:attrNameLst>
                                      </p:cBhvr>
                                      <p:tavLst>
                                        <p:tav tm="0">
                                          <p:val>
                                            <p:strVal val="#ppt_x"/>
                                          </p:val>
                                        </p:tav>
                                        <p:tav tm="100000">
                                          <p:val>
                                            <p:strVal val="#ppt_x"/>
                                          </p:val>
                                        </p:tav>
                                      </p:tavLst>
                                    </p:anim>
                                    <p:anim calcmode="lin" valueType="num">
                                      <p:cBhvr>
                                        <p:cTn dur="1000" fill="hold" id="27"/>
                                        <p:tgtEl>
                                          <p:spTgt spid="12"/>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200"/>
                                  </p:stCondLst>
                                  <p:childTnLst>
                                    <p:set>
                                      <p:cBhvr>
                                        <p:cTn dur="1" fill="hold" id="29">
                                          <p:stCondLst>
                                            <p:cond delay="0"/>
                                          </p:stCondLst>
                                        </p:cTn>
                                        <p:tgtEl>
                                          <p:spTgt spid="13"/>
                                        </p:tgtEl>
                                        <p:attrNameLst>
                                          <p:attrName>style.visibility</p:attrName>
                                        </p:attrNameLst>
                                      </p:cBhvr>
                                      <p:to>
                                        <p:strVal val="visible"/>
                                      </p:to>
                                    </p:set>
                                    <p:animEffect filter="fade" transition="in">
                                      <p:cBhvr>
                                        <p:cTn dur="1000" id="30"/>
                                        <p:tgtEl>
                                          <p:spTgt spid="13"/>
                                        </p:tgtEl>
                                      </p:cBhvr>
                                    </p:animEffect>
                                    <p:anim calcmode="lin" valueType="num">
                                      <p:cBhvr>
                                        <p:cTn dur="1000" fill="hold" id="31"/>
                                        <p:tgtEl>
                                          <p:spTgt spid="13"/>
                                        </p:tgtEl>
                                        <p:attrNameLst>
                                          <p:attrName>ppt_x</p:attrName>
                                        </p:attrNameLst>
                                      </p:cBhvr>
                                      <p:tavLst>
                                        <p:tav tm="0">
                                          <p:val>
                                            <p:strVal val="#ppt_x"/>
                                          </p:val>
                                        </p:tav>
                                        <p:tav tm="100000">
                                          <p:val>
                                            <p:strVal val="#ppt_x"/>
                                          </p:val>
                                        </p:tav>
                                      </p:tavLst>
                                    </p:anim>
                                    <p:anim calcmode="lin" valueType="num">
                                      <p:cBhvr>
                                        <p:cTn dur="1000" fill="hold" id="32"/>
                                        <p:tgtEl>
                                          <p:spTgt spid="13"/>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200"/>
                                  </p:stCondLst>
                                  <p:childTnLst>
                                    <p:set>
                                      <p:cBhvr>
                                        <p:cTn dur="1" fill="hold" id="34">
                                          <p:stCondLst>
                                            <p:cond delay="0"/>
                                          </p:stCondLst>
                                        </p:cTn>
                                        <p:tgtEl>
                                          <p:spTgt spid="16"/>
                                        </p:tgtEl>
                                        <p:attrNameLst>
                                          <p:attrName>style.visibility</p:attrName>
                                        </p:attrNameLst>
                                      </p:cBhvr>
                                      <p:to>
                                        <p:strVal val="visible"/>
                                      </p:to>
                                    </p:set>
                                    <p:animEffect filter="fade" transition="in">
                                      <p:cBhvr>
                                        <p:cTn dur="1000" id="35"/>
                                        <p:tgtEl>
                                          <p:spTgt spid="16"/>
                                        </p:tgtEl>
                                      </p:cBhvr>
                                    </p:animEffect>
                                    <p:anim calcmode="lin" valueType="num">
                                      <p:cBhvr>
                                        <p:cTn dur="1000" fill="hold" id="36"/>
                                        <p:tgtEl>
                                          <p:spTgt spid="16"/>
                                        </p:tgtEl>
                                        <p:attrNameLst>
                                          <p:attrName>ppt_x</p:attrName>
                                        </p:attrNameLst>
                                      </p:cBhvr>
                                      <p:tavLst>
                                        <p:tav tm="0">
                                          <p:val>
                                            <p:strVal val="#ppt_x"/>
                                          </p:val>
                                        </p:tav>
                                        <p:tav tm="100000">
                                          <p:val>
                                            <p:strVal val="#ppt_x"/>
                                          </p:val>
                                        </p:tav>
                                      </p:tavLst>
                                    </p:anim>
                                    <p:anim calcmode="lin" valueType="num">
                                      <p:cBhvr>
                                        <p:cTn dur="1000" fill="hold" id="37"/>
                                        <p:tgtEl>
                                          <p:spTgt spid="16"/>
                                        </p:tgtEl>
                                        <p:attrNameLst>
                                          <p:attrName>ppt_y</p:attrName>
                                        </p:attrNameLst>
                                      </p:cBhvr>
                                      <p:tavLst>
                                        <p:tav tm="0">
                                          <p:val>
                                            <p:strVal val="#ppt_y+.1"/>
                                          </p:val>
                                        </p:tav>
                                        <p:tav tm="100000">
                                          <p:val>
                                            <p:strVal val="#ppt_y"/>
                                          </p:val>
                                        </p:tav>
                                      </p:tavLst>
                                    </p:anim>
                                  </p:childTnLst>
                                </p:cTn>
                              </p:par>
                              <p:par>
                                <p:cTn fill="hold" grpId="0" id="38" nodeType="withEffect" presetClass="entr" presetID="42" presetSubtype="0">
                                  <p:stCondLst>
                                    <p:cond delay="200"/>
                                  </p:stCondLst>
                                  <p:childTnLst>
                                    <p:set>
                                      <p:cBhvr>
                                        <p:cTn dur="1" fill="hold" id="39">
                                          <p:stCondLst>
                                            <p:cond delay="0"/>
                                          </p:stCondLst>
                                        </p:cTn>
                                        <p:tgtEl>
                                          <p:spTgt spid="17"/>
                                        </p:tgtEl>
                                        <p:attrNameLst>
                                          <p:attrName>style.visibility</p:attrName>
                                        </p:attrNameLst>
                                      </p:cBhvr>
                                      <p:to>
                                        <p:strVal val="visible"/>
                                      </p:to>
                                    </p:set>
                                    <p:animEffect filter="fade" transition="in">
                                      <p:cBhvr>
                                        <p:cTn dur="1000" id="40"/>
                                        <p:tgtEl>
                                          <p:spTgt spid="17"/>
                                        </p:tgtEl>
                                      </p:cBhvr>
                                    </p:animEffect>
                                    <p:anim calcmode="lin" valueType="num">
                                      <p:cBhvr>
                                        <p:cTn dur="1000" fill="hold" id="41"/>
                                        <p:tgtEl>
                                          <p:spTgt spid="17"/>
                                        </p:tgtEl>
                                        <p:attrNameLst>
                                          <p:attrName>ppt_x</p:attrName>
                                        </p:attrNameLst>
                                      </p:cBhvr>
                                      <p:tavLst>
                                        <p:tav tm="0">
                                          <p:val>
                                            <p:strVal val="#ppt_x"/>
                                          </p:val>
                                        </p:tav>
                                        <p:tav tm="100000">
                                          <p:val>
                                            <p:strVal val="#ppt_x"/>
                                          </p:val>
                                        </p:tav>
                                      </p:tavLst>
                                    </p:anim>
                                    <p:anim calcmode="lin" valueType="num">
                                      <p:cBhvr>
                                        <p:cTn dur="1000" fill="hold" id="42"/>
                                        <p:tgtEl>
                                          <p:spTgt spid="17"/>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200"/>
                                  </p:stCondLst>
                                  <p:childTnLst>
                                    <p:set>
                                      <p:cBhvr>
                                        <p:cTn dur="1" fill="hold" id="44">
                                          <p:stCondLst>
                                            <p:cond delay="0"/>
                                          </p:stCondLst>
                                        </p:cTn>
                                        <p:tgtEl>
                                          <p:spTgt spid="18"/>
                                        </p:tgtEl>
                                        <p:attrNameLst>
                                          <p:attrName>style.visibility</p:attrName>
                                        </p:attrNameLst>
                                      </p:cBhvr>
                                      <p:to>
                                        <p:strVal val="visible"/>
                                      </p:to>
                                    </p:set>
                                    <p:animEffect filter="fade" transition="in">
                                      <p:cBhvr>
                                        <p:cTn dur="1000" id="45"/>
                                        <p:tgtEl>
                                          <p:spTgt spid="18"/>
                                        </p:tgtEl>
                                      </p:cBhvr>
                                    </p:animEffect>
                                    <p:anim calcmode="lin" valueType="num">
                                      <p:cBhvr>
                                        <p:cTn dur="1000" fill="hold" id="46"/>
                                        <p:tgtEl>
                                          <p:spTgt spid="18"/>
                                        </p:tgtEl>
                                        <p:attrNameLst>
                                          <p:attrName>ppt_x</p:attrName>
                                        </p:attrNameLst>
                                      </p:cBhvr>
                                      <p:tavLst>
                                        <p:tav tm="0">
                                          <p:val>
                                            <p:strVal val="#ppt_x"/>
                                          </p:val>
                                        </p:tav>
                                        <p:tav tm="100000">
                                          <p:val>
                                            <p:strVal val="#ppt_x"/>
                                          </p:val>
                                        </p:tav>
                                      </p:tavLst>
                                    </p:anim>
                                    <p:anim calcmode="lin" valueType="num">
                                      <p:cBhvr>
                                        <p:cTn dur="1000" fill="hold" id="47"/>
                                        <p:tgtEl>
                                          <p:spTgt spid="18"/>
                                        </p:tgtEl>
                                        <p:attrNameLst>
                                          <p:attrName>ppt_y</p:attrName>
                                        </p:attrNameLst>
                                      </p:cBhvr>
                                      <p:tavLst>
                                        <p:tav tm="0">
                                          <p:val>
                                            <p:strVal val="#ppt_y+.1"/>
                                          </p:val>
                                        </p:tav>
                                        <p:tav tm="100000">
                                          <p:val>
                                            <p:strVal val="#ppt_y"/>
                                          </p:val>
                                        </p:tav>
                                      </p:tavLst>
                                    </p:anim>
                                  </p:childTnLst>
                                </p:cTn>
                              </p:par>
                              <p:par>
                                <p:cTn fill="hold" id="48" nodeType="withEffect" presetClass="entr" presetID="42" presetSubtype="0">
                                  <p:stCondLst>
                                    <p:cond delay="200"/>
                                  </p:stCondLst>
                                  <p:childTnLst>
                                    <p:set>
                                      <p:cBhvr>
                                        <p:cTn dur="1" fill="hold" id="49">
                                          <p:stCondLst>
                                            <p:cond delay="0"/>
                                          </p:stCondLst>
                                        </p:cTn>
                                        <p:tgtEl>
                                          <p:spTgt spid="21"/>
                                        </p:tgtEl>
                                        <p:attrNameLst>
                                          <p:attrName>style.visibility</p:attrName>
                                        </p:attrNameLst>
                                      </p:cBhvr>
                                      <p:to>
                                        <p:strVal val="visible"/>
                                      </p:to>
                                    </p:set>
                                    <p:animEffect filter="fade" transition="in">
                                      <p:cBhvr>
                                        <p:cTn dur="1000" id="50"/>
                                        <p:tgtEl>
                                          <p:spTgt spid="21"/>
                                        </p:tgtEl>
                                      </p:cBhvr>
                                    </p:animEffect>
                                    <p:anim calcmode="lin" valueType="num">
                                      <p:cBhvr>
                                        <p:cTn dur="1000" fill="hold" id="51"/>
                                        <p:tgtEl>
                                          <p:spTgt spid="21"/>
                                        </p:tgtEl>
                                        <p:attrNameLst>
                                          <p:attrName>ppt_x</p:attrName>
                                        </p:attrNameLst>
                                      </p:cBhvr>
                                      <p:tavLst>
                                        <p:tav tm="0">
                                          <p:val>
                                            <p:strVal val="#ppt_x"/>
                                          </p:val>
                                        </p:tav>
                                        <p:tav tm="100000">
                                          <p:val>
                                            <p:strVal val="#ppt_x"/>
                                          </p:val>
                                        </p:tav>
                                      </p:tavLst>
                                    </p:anim>
                                    <p:anim calcmode="lin" valueType="num">
                                      <p:cBhvr>
                                        <p:cTn dur="1000" fill="hold" id="52"/>
                                        <p:tgtEl>
                                          <p:spTgt spid="21"/>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1200"/>
                            </p:stCondLst>
                            <p:childTnLst>
                              <p:par>
                                <p:cTn fill="hold" grpId="0" id="54" nodeType="afterEffect" presetClass="entr" presetID="42" presetSubtype="0">
                                  <p:stCondLst>
                                    <p:cond delay="0"/>
                                  </p:stCondLst>
                                  <p:childTnLst>
                                    <p:set>
                                      <p:cBhvr>
                                        <p:cTn dur="1" fill="hold" id="55">
                                          <p:stCondLst>
                                            <p:cond delay="0"/>
                                          </p:stCondLst>
                                        </p:cTn>
                                        <p:tgtEl>
                                          <p:spTgt spid="9"/>
                                        </p:tgtEl>
                                        <p:attrNameLst>
                                          <p:attrName>style.visibility</p:attrName>
                                        </p:attrNameLst>
                                      </p:cBhvr>
                                      <p:to>
                                        <p:strVal val="visible"/>
                                      </p:to>
                                    </p:set>
                                    <p:animEffect filter="fade" transition="in">
                                      <p:cBhvr>
                                        <p:cTn dur="1000" id="56"/>
                                        <p:tgtEl>
                                          <p:spTgt spid="9"/>
                                        </p:tgtEl>
                                      </p:cBhvr>
                                    </p:animEffect>
                                    <p:anim calcmode="lin" valueType="num">
                                      <p:cBhvr>
                                        <p:cTn dur="1000" fill="hold" id="57"/>
                                        <p:tgtEl>
                                          <p:spTgt spid="9"/>
                                        </p:tgtEl>
                                        <p:attrNameLst>
                                          <p:attrName>ppt_x</p:attrName>
                                        </p:attrNameLst>
                                      </p:cBhvr>
                                      <p:tavLst>
                                        <p:tav tm="0">
                                          <p:val>
                                            <p:strVal val="#ppt_x"/>
                                          </p:val>
                                        </p:tav>
                                        <p:tav tm="100000">
                                          <p:val>
                                            <p:strVal val="#ppt_x"/>
                                          </p:val>
                                        </p:tav>
                                      </p:tavLst>
                                    </p:anim>
                                    <p:anim calcmode="lin" valueType="num">
                                      <p:cBhvr>
                                        <p:cTn dur="1000" fill="hold" id="58"/>
                                        <p:tgtEl>
                                          <p:spTgt spid="9"/>
                                        </p:tgtEl>
                                        <p:attrNameLst>
                                          <p:attrName>ppt_y</p:attrName>
                                        </p:attrNameLst>
                                      </p:cBhvr>
                                      <p:tavLst>
                                        <p:tav tm="0">
                                          <p:val>
                                            <p:strVal val="#ppt_y+.1"/>
                                          </p:val>
                                        </p:tav>
                                        <p:tav tm="100000">
                                          <p:val>
                                            <p:strVal val="#ppt_y"/>
                                          </p:val>
                                        </p:tav>
                                      </p:tavLst>
                                    </p:anim>
                                  </p:childTnLst>
                                </p:cTn>
                              </p:par>
                              <p:par>
                                <p:cTn fill="hold" grpId="0" id="59" nodeType="withEffect" presetClass="entr" presetID="42" presetSubtype="0">
                                  <p:stCondLst>
                                    <p:cond delay="200"/>
                                  </p:stCondLst>
                                  <p:childTnLst>
                                    <p:set>
                                      <p:cBhvr>
                                        <p:cTn dur="1" fill="hold" id="60">
                                          <p:stCondLst>
                                            <p:cond delay="0"/>
                                          </p:stCondLst>
                                        </p:cTn>
                                        <p:tgtEl>
                                          <p:spTgt spid="10"/>
                                        </p:tgtEl>
                                        <p:attrNameLst>
                                          <p:attrName>style.visibility</p:attrName>
                                        </p:attrNameLst>
                                      </p:cBhvr>
                                      <p:to>
                                        <p:strVal val="visible"/>
                                      </p:to>
                                    </p:set>
                                    <p:animEffect filter="fade" transition="in">
                                      <p:cBhvr>
                                        <p:cTn dur="1000" id="61"/>
                                        <p:tgtEl>
                                          <p:spTgt spid="10"/>
                                        </p:tgtEl>
                                      </p:cBhvr>
                                    </p:animEffect>
                                    <p:anim calcmode="lin" valueType="num">
                                      <p:cBhvr>
                                        <p:cTn dur="1000" fill="hold" id="62"/>
                                        <p:tgtEl>
                                          <p:spTgt spid="10"/>
                                        </p:tgtEl>
                                        <p:attrNameLst>
                                          <p:attrName>ppt_x</p:attrName>
                                        </p:attrNameLst>
                                      </p:cBhvr>
                                      <p:tavLst>
                                        <p:tav tm="0">
                                          <p:val>
                                            <p:strVal val="#ppt_x"/>
                                          </p:val>
                                        </p:tav>
                                        <p:tav tm="100000">
                                          <p:val>
                                            <p:strVal val="#ppt_x"/>
                                          </p:val>
                                        </p:tav>
                                      </p:tavLst>
                                    </p:anim>
                                    <p:anim calcmode="lin" valueType="num">
                                      <p:cBhvr>
                                        <p:cTn dur="1000" fill="hold" id="63"/>
                                        <p:tgtEl>
                                          <p:spTgt spid="10"/>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200"/>
                                  </p:stCondLst>
                                  <p:childTnLst>
                                    <p:set>
                                      <p:cBhvr>
                                        <p:cTn dur="1" fill="hold" id="65">
                                          <p:stCondLst>
                                            <p:cond delay="0"/>
                                          </p:stCondLst>
                                        </p:cTn>
                                        <p:tgtEl>
                                          <p:spTgt spid="19"/>
                                        </p:tgtEl>
                                        <p:attrNameLst>
                                          <p:attrName>style.visibility</p:attrName>
                                        </p:attrNameLst>
                                      </p:cBhvr>
                                      <p:to>
                                        <p:strVal val="visible"/>
                                      </p:to>
                                    </p:set>
                                    <p:animEffect filter="fade" transition="in">
                                      <p:cBhvr>
                                        <p:cTn dur="1000" id="66"/>
                                        <p:tgtEl>
                                          <p:spTgt spid="19"/>
                                        </p:tgtEl>
                                      </p:cBhvr>
                                    </p:animEffect>
                                    <p:anim calcmode="lin" valueType="num">
                                      <p:cBhvr>
                                        <p:cTn dur="1000" fill="hold" id="67"/>
                                        <p:tgtEl>
                                          <p:spTgt spid="19"/>
                                        </p:tgtEl>
                                        <p:attrNameLst>
                                          <p:attrName>ppt_x</p:attrName>
                                        </p:attrNameLst>
                                      </p:cBhvr>
                                      <p:tavLst>
                                        <p:tav tm="0">
                                          <p:val>
                                            <p:strVal val="#ppt_x"/>
                                          </p:val>
                                        </p:tav>
                                        <p:tav tm="100000">
                                          <p:val>
                                            <p:strVal val="#ppt_x"/>
                                          </p:val>
                                        </p:tav>
                                      </p:tavLst>
                                    </p:anim>
                                    <p:anim calcmode="lin" valueType="num">
                                      <p:cBhvr>
                                        <p:cTn dur="1000" fill="hold" id="68"/>
                                        <p:tgtEl>
                                          <p:spTgt spid="19"/>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200"/>
                                  </p:stCondLst>
                                  <p:childTnLst>
                                    <p:set>
                                      <p:cBhvr>
                                        <p:cTn dur="1" fill="hold" id="70">
                                          <p:stCondLst>
                                            <p:cond delay="0"/>
                                          </p:stCondLst>
                                        </p:cTn>
                                        <p:tgtEl>
                                          <p:spTgt spid="20"/>
                                        </p:tgtEl>
                                        <p:attrNameLst>
                                          <p:attrName>style.visibility</p:attrName>
                                        </p:attrNameLst>
                                      </p:cBhvr>
                                      <p:to>
                                        <p:strVal val="visible"/>
                                      </p:to>
                                    </p:set>
                                    <p:animEffect filter="fade" transition="in">
                                      <p:cBhvr>
                                        <p:cTn dur="1000" id="71"/>
                                        <p:tgtEl>
                                          <p:spTgt spid="20"/>
                                        </p:tgtEl>
                                      </p:cBhvr>
                                    </p:animEffect>
                                    <p:anim calcmode="lin" valueType="num">
                                      <p:cBhvr>
                                        <p:cTn dur="1000" fill="hold" id="72"/>
                                        <p:tgtEl>
                                          <p:spTgt spid="20"/>
                                        </p:tgtEl>
                                        <p:attrNameLst>
                                          <p:attrName>ppt_x</p:attrName>
                                        </p:attrNameLst>
                                      </p:cBhvr>
                                      <p:tavLst>
                                        <p:tav tm="0">
                                          <p:val>
                                            <p:strVal val="#ppt_x"/>
                                          </p:val>
                                        </p:tav>
                                        <p:tav tm="100000">
                                          <p:val>
                                            <p:strVal val="#ppt_x"/>
                                          </p:val>
                                        </p:tav>
                                      </p:tavLst>
                                    </p:anim>
                                    <p:anim calcmode="lin" valueType="num">
                                      <p:cBhvr>
                                        <p:cTn dur="1000" fill="hold" id="73"/>
                                        <p:tgtEl>
                                          <p:spTgt spid="20"/>
                                        </p:tgtEl>
                                        <p:attrNameLst>
                                          <p:attrName>ppt_y</p:attrName>
                                        </p:attrNameLst>
                                      </p:cBhvr>
                                      <p:tavLst>
                                        <p:tav tm="0">
                                          <p:val>
                                            <p:strVal val="#ppt_y+.1"/>
                                          </p:val>
                                        </p:tav>
                                        <p:tav tm="100000">
                                          <p:val>
                                            <p:strVal val="#ppt_y"/>
                                          </p:val>
                                        </p:tav>
                                      </p:tavLst>
                                    </p:anim>
                                  </p:childTnLst>
                                </p:cTn>
                              </p:par>
                              <p:par>
                                <p:cTn fill="hold" grpId="0" id="74" nodeType="withEffect" presetClass="entr" presetID="42" presetSubtype="0">
                                  <p:stCondLst>
                                    <p:cond delay="200"/>
                                  </p:stCondLst>
                                  <p:childTnLst>
                                    <p:set>
                                      <p:cBhvr>
                                        <p:cTn dur="1" fill="hold" id="75">
                                          <p:stCondLst>
                                            <p:cond delay="0"/>
                                          </p:stCondLst>
                                        </p:cTn>
                                        <p:tgtEl>
                                          <p:spTgt spid="14"/>
                                        </p:tgtEl>
                                        <p:attrNameLst>
                                          <p:attrName>style.visibility</p:attrName>
                                        </p:attrNameLst>
                                      </p:cBhvr>
                                      <p:to>
                                        <p:strVal val="visible"/>
                                      </p:to>
                                    </p:set>
                                    <p:animEffect filter="fade" transition="in">
                                      <p:cBhvr>
                                        <p:cTn dur="1000" id="76"/>
                                        <p:tgtEl>
                                          <p:spTgt spid="14"/>
                                        </p:tgtEl>
                                      </p:cBhvr>
                                    </p:animEffect>
                                    <p:anim calcmode="lin" valueType="num">
                                      <p:cBhvr>
                                        <p:cTn dur="1000" fill="hold" id="77"/>
                                        <p:tgtEl>
                                          <p:spTgt spid="14"/>
                                        </p:tgtEl>
                                        <p:attrNameLst>
                                          <p:attrName>ppt_x</p:attrName>
                                        </p:attrNameLst>
                                      </p:cBhvr>
                                      <p:tavLst>
                                        <p:tav tm="0">
                                          <p:val>
                                            <p:strVal val="#ppt_x"/>
                                          </p:val>
                                        </p:tav>
                                        <p:tav tm="100000">
                                          <p:val>
                                            <p:strVal val="#ppt_x"/>
                                          </p:val>
                                        </p:tav>
                                      </p:tavLst>
                                    </p:anim>
                                    <p:anim calcmode="lin" valueType="num">
                                      <p:cBhvr>
                                        <p:cTn dur="1000" fill="hold" id="78"/>
                                        <p:tgtEl>
                                          <p:spTgt spid="14"/>
                                        </p:tgtEl>
                                        <p:attrNameLst>
                                          <p:attrName>ppt_y</p:attrName>
                                        </p:attrNameLst>
                                      </p:cBhvr>
                                      <p:tavLst>
                                        <p:tav tm="0">
                                          <p:val>
                                            <p:strVal val="#ppt_y+.1"/>
                                          </p:val>
                                        </p:tav>
                                        <p:tav tm="100000">
                                          <p:val>
                                            <p:strVal val="#ppt_y"/>
                                          </p:val>
                                        </p:tav>
                                      </p:tavLst>
                                    </p:anim>
                                  </p:childTnLst>
                                </p:cTn>
                              </p:par>
                              <p:par>
                                <p:cTn fill="hold" grpId="0" id="79" nodeType="withEffect" presetClass="entr" presetID="42" presetSubtype="0">
                                  <p:stCondLst>
                                    <p:cond delay="200"/>
                                  </p:stCondLst>
                                  <p:childTnLst>
                                    <p:set>
                                      <p:cBhvr>
                                        <p:cTn dur="1" fill="hold" id="80">
                                          <p:stCondLst>
                                            <p:cond delay="0"/>
                                          </p:stCondLst>
                                        </p:cTn>
                                        <p:tgtEl>
                                          <p:spTgt spid="15"/>
                                        </p:tgtEl>
                                        <p:attrNameLst>
                                          <p:attrName>style.visibility</p:attrName>
                                        </p:attrNameLst>
                                      </p:cBhvr>
                                      <p:to>
                                        <p:strVal val="visible"/>
                                      </p:to>
                                    </p:set>
                                    <p:animEffect filter="fade" transition="in">
                                      <p:cBhvr>
                                        <p:cTn dur="1000" id="81"/>
                                        <p:tgtEl>
                                          <p:spTgt spid="15"/>
                                        </p:tgtEl>
                                      </p:cBhvr>
                                    </p:animEffect>
                                    <p:anim calcmode="lin" valueType="num">
                                      <p:cBhvr>
                                        <p:cTn dur="1000" fill="hold" id="82"/>
                                        <p:tgtEl>
                                          <p:spTgt spid="15"/>
                                        </p:tgtEl>
                                        <p:attrNameLst>
                                          <p:attrName>ppt_x</p:attrName>
                                        </p:attrNameLst>
                                      </p:cBhvr>
                                      <p:tavLst>
                                        <p:tav tm="0">
                                          <p:val>
                                            <p:strVal val="#ppt_x"/>
                                          </p:val>
                                        </p:tav>
                                        <p:tav tm="100000">
                                          <p:val>
                                            <p:strVal val="#ppt_x"/>
                                          </p:val>
                                        </p:tav>
                                      </p:tavLst>
                                    </p:anim>
                                    <p:anim calcmode="lin" valueType="num">
                                      <p:cBhvr>
                                        <p:cTn dur="1000" fill="hold" id="83"/>
                                        <p:tgtEl>
                                          <p:spTgt spid="15"/>
                                        </p:tgtEl>
                                        <p:attrNameLst>
                                          <p:attrName>ppt_y</p:attrName>
                                        </p:attrNameLst>
                                      </p:cBhvr>
                                      <p:tavLst>
                                        <p:tav tm="0">
                                          <p:val>
                                            <p:strVal val="#ppt_y+.1"/>
                                          </p:val>
                                        </p:tav>
                                        <p:tav tm="100000">
                                          <p:val>
                                            <p:strVal val="#ppt_y"/>
                                          </p:val>
                                        </p:tav>
                                      </p:tavLst>
                                    </p:anim>
                                  </p:childTnLst>
                                </p:cTn>
                              </p:par>
                            </p:childTnLst>
                          </p:cTn>
                        </p:par>
                        <p:par>
                          <p:cTn fill="hold" id="84" nodeType="afterGroup">
                            <p:stCondLst>
                              <p:cond delay="2400"/>
                            </p:stCondLst>
                            <p:childTnLst>
                              <p:par>
                                <p:cTn fill="hold" grpId="0" id="85" nodeType="afterEffect" presetClass="entr" presetID="42" presetSubtype="0">
                                  <p:stCondLst>
                                    <p:cond delay="0"/>
                                  </p:stCondLst>
                                  <p:childTnLst>
                                    <p:set>
                                      <p:cBhvr>
                                        <p:cTn dur="1" fill="hold" id="86">
                                          <p:stCondLst>
                                            <p:cond delay="0"/>
                                          </p:stCondLst>
                                        </p:cTn>
                                        <p:tgtEl>
                                          <p:spTgt spid="5"/>
                                        </p:tgtEl>
                                        <p:attrNameLst>
                                          <p:attrName>style.visibility</p:attrName>
                                        </p:attrNameLst>
                                      </p:cBhvr>
                                      <p:to>
                                        <p:strVal val="visible"/>
                                      </p:to>
                                    </p:set>
                                    <p:animEffect filter="fade" transition="in">
                                      <p:cBhvr>
                                        <p:cTn dur="1000" id="87"/>
                                        <p:tgtEl>
                                          <p:spTgt spid="5"/>
                                        </p:tgtEl>
                                      </p:cBhvr>
                                    </p:animEffect>
                                    <p:anim calcmode="lin" valueType="num">
                                      <p:cBhvr>
                                        <p:cTn dur="1000" fill="hold" id="88"/>
                                        <p:tgtEl>
                                          <p:spTgt spid="5"/>
                                        </p:tgtEl>
                                        <p:attrNameLst>
                                          <p:attrName>ppt_x</p:attrName>
                                        </p:attrNameLst>
                                      </p:cBhvr>
                                      <p:tavLst>
                                        <p:tav tm="0">
                                          <p:val>
                                            <p:strVal val="#ppt_x"/>
                                          </p:val>
                                        </p:tav>
                                        <p:tav tm="100000">
                                          <p:val>
                                            <p:strVal val="#ppt_x"/>
                                          </p:val>
                                        </p:tav>
                                      </p:tavLst>
                                    </p:anim>
                                    <p:anim calcmode="lin" valueType="num">
                                      <p:cBhvr>
                                        <p:cTn dur="1000" fill="hold" id="89"/>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9"/>
      <p:bldP grpId="0" spid="10"/>
      <p:bldP grpId="0" spid="11"/>
      <p:bldP grpId="0" spid="12"/>
      <p:bldP grpId="0" spid="13"/>
      <p:bldP grpId="0" spid="14"/>
      <p:bldP grpId="0" spid="15"/>
      <p:bldP grpId="0" spid="16"/>
      <p:bldP grpId="0" spid="17"/>
      <p:bldP grpId="0" spid="18"/>
      <p:bldP grpId="0" spid="19"/>
      <p:bldP grpId="0" spid="20"/>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4463990" y="442332"/>
              <a:ext cx="3230880" cy="457200"/>
            </a:xfrm>
            <a:prstGeom prst="rect">
              <a:avLst/>
            </a:prstGeom>
            <a:noFill/>
          </p:spPr>
          <p:txBody>
            <a:bodyPr rtlCol="0" wrap="none">
              <a:spAutoFit/>
            </a:bodyPr>
            <a:lstStyle/>
            <a:p>
              <a:r>
                <a:rPr altLang="en-US" lang="zh-CN" sz="2400">
                  <a:solidFill>
                    <a:schemeClr val="bg1">
                      <a:lumMod val="50000"/>
                    </a:schemeClr>
                  </a:solidFill>
                  <a:latin charset="-122" panose="020b0503020204020204" pitchFamily="34" typeface="微软雅黑"/>
                  <a:ea charset="-122" panose="020b0503020204020204" pitchFamily="34" typeface="微软雅黑"/>
                </a:rPr>
                <a:t>点击输入相关文字标题</a:t>
              </a:r>
            </a:p>
          </p:txBody>
        </p:sp>
      </p:grpSp>
      <p:sp>
        <p:nvSpPr>
          <p:cNvPr id="5" name="对角圆角矩形 43"/>
          <p:cNvSpPr/>
          <p:nvPr/>
        </p:nvSpPr>
        <p:spPr>
          <a:xfrm>
            <a:off x="731583" y="2816745"/>
            <a:ext cx="3501782" cy="1770206"/>
          </a:xfrm>
          <a:prstGeom prst="round2DiagRect">
            <a:avLst/>
          </a:prstGeom>
          <a:blipFill dpi="0" rotWithShape="0">
            <a:blip r:embed="rId3">
              <a:grayscl/>
              <a:extLst>
                <a:ext uri="{28A0092B-C50C-407E-A947-70E740481C1C}">
                  <a14:useLocalDpi/>
                </a:ext>
              </a:extLst>
            </a:blip>
            <a:stretch>
              <a:fillRect/>
            </a:stretch>
          </a:blip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anose="02010600030101010101" pitchFamily="2" typeface="宋体"/>
              <a:ea charset="-122" panose="020b0503020204020204" pitchFamily="34" typeface="微软雅黑"/>
            </a:endParaRPr>
          </a:p>
        </p:txBody>
      </p:sp>
      <p:sp>
        <p:nvSpPr>
          <p:cNvPr id="6" name="对角圆角矩形 44"/>
          <p:cNvSpPr/>
          <p:nvPr/>
        </p:nvSpPr>
        <p:spPr>
          <a:xfrm>
            <a:off x="4365269" y="2816745"/>
            <a:ext cx="3501782" cy="1770206"/>
          </a:xfrm>
          <a:prstGeom prst="round2DiagRect">
            <a:avLst/>
          </a:prstGeom>
          <a:blipFill dpi="0" rotWithShape="0">
            <a:blip r:embed="rId4">
              <a:grayscl/>
              <a:extLst>
                <a:ext uri="{28A0092B-C50C-407E-A947-70E740481C1C}">
                  <a14:useLocalDpi/>
                </a:ext>
              </a:extLst>
            </a:blip>
            <a:stretch>
              <a:fillRect/>
            </a:stretch>
          </a:blip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anose="020b0503020204020204" pitchFamily="34" typeface="微软雅黑"/>
              <a:ea charset="-122" panose="020b0503020204020204" pitchFamily="34" typeface="微软雅黑"/>
            </a:endParaRPr>
          </a:p>
        </p:txBody>
      </p:sp>
      <p:sp>
        <p:nvSpPr>
          <p:cNvPr id="7" name="对角圆角矩形 45"/>
          <p:cNvSpPr/>
          <p:nvPr/>
        </p:nvSpPr>
        <p:spPr>
          <a:xfrm>
            <a:off x="7984679" y="2816745"/>
            <a:ext cx="3501782" cy="1770206"/>
          </a:xfrm>
          <a:prstGeom prst="round2DiagRect">
            <a:avLst/>
          </a:prstGeom>
          <a:blipFill dpi="0" rotWithShape="0">
            <a:blip r:embed="rId5">
              <a:grayscl/>
              <a:extLst>
                <a:ext uri="{28A0092B-C50C-407E-A947-70E740481C1C}">
                  <a14:useLocalDpi/>
                </a:ext>
              </a:extLst>
            </a:blip>
            <a:stretch>
              <a:fillRect/>
            </a:stretch>
          </a:blip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anose="020b0503020204020204" pitchFamily="34" typeface="微软雅黑"/>
              <a:ea charset="-122" panose="020b0503020204020204" pitchFamily="34" typeface="微软雅黑"/>
            </a:endParaRPr>
          </a:p>
        </p:txBody>
      </p:sp>
      <p:sp>
        <p:nvSpPr>
          <p:cNvPr id="9" name="矩形 8"/>
          <p:cNvSpPr/>
          <p:nvPr/>
        </p:nvSpPr>
        <p:spPr>
          <a:xfrm>
            <a:off x="1792706" y="2092742"/>
            <a:ext cx="1580254" cy="473872"/>
          </a:xfrm>
          <a:prstGeom prst="rect">
            <a:avLst/>
          </a:prstGeom>
          <a:solidFill>
            <a:srgbClr val="D5493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1400">
                <a:latin charset="0" pitchFamily="50" typeface="Avant GardeBook"/>
                <a:ea charset="-122" panose="020b0503020204020204" pitchFamily="34" typeface="微软雅黑"/>
              </a:rPr>
              <a:t>添加标题</a:t>
            </a:r>
          </a:p>
        </p:txBody>
      </p:sp>
      <p:sp>
        <p:nvSpPr>
          <p:cNvPr id="10" name="矩形 9"/>
          <p:cNvSpPr/>
          <p:nvPr/>
        </p:nvSpPr>
        <p:spPr>
          <a:xfrm>
            <a:off x="5426392" y="2092742"/>
            <a:ext cx="1580254" cy="473872"/>
          </a:xfrm>
          <a:prstGeom prst="rect">
            <a:avLst/>
          </a:prstGeom>
          <a:solidFill>
            <a:srgbClr val="D5493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1400">
                <a:latin charset="0" pitchFamily="50" typeface="Avant GardeBook"/>
                <a:ea charset="-122" panose="020b0503020204020204" pitchFamily="34" typeface="微软雅黑"/>
              </a:rPr>
              <a:t>添加标题</a:t>
            </a:r>
          </a:p>
        </p:txBody>
      </p:sp>
      <p:sp>
        <p:nvSpPr>
          <p:cNvPr id="11" name="矩形 10"/>
          <p:cNvSpPr/>
          <p:nvPr/>
        </p:nvSpPr>
        <p:spPr>
          <a:xfrm>
            <a:off x="9060316" y="2092742"/>
            <a:ext cx="1580254" cy="473872"/>
          </a:xfrm>
          <a:prstGeom prst="rect">
            <a:avLst/>
          </a:prstGeom>
          <a:solidFill>
            <a:srgbClr val="D5493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1400">
                <a:solidFill>
                  <a:schemeClr val="bg1"/>
                </a:solidFill>
                <a:latin charset="0" pitchFamily="50" typeface="Avant GardeBook"/>
                <a:ea charset="-122" panose="020b0503020204020204" pitchFamily="34" typeface="微软雅黑"/>
              </a:rPr>
              <a:t>添加标题</a:t>
            </a:r>
          </a:p>
        </p:txBody>
      </p:sp>
      <p:sp>
        <p:nvSpPr>
          <p:cNvPr id="12" name="TextBox 49"/>
          <p:cNvSpPr txBox="1"/>
          <p:nvPr/>
        </p:nvSpPr>
        <p:spPr>
          <a:xfrm>
            <a:off x="770117" y="4854851"/>
            <a:ext cx="3327054" cy="1042416"/>
          </a:xfrm>
          <a:prstGeom prst="rect">
            <a:avLst/>
          </a:prstGeom>
          <a:noFill/>
        </p:spPr>
        <p:txBody>
          <a:bodyPr rtlCol="0" wrap="square">
            <a:spAutoFit/>
          </a:bodyPr>
          <a:lstStyle/>
          <a:p>
            <a:pPr algn="just">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您的内容打在这里，或者通过复制您的文本后，在此框中选择粘贴，并选择只保留文字。文字。</a:t>
            </a:r>
          </a:p>
        </p:txBody>
      </p:sp>
      <p:sp>
        <p:nvSpPr>
          <p:cNvPr id="13" name="TextBox 50"/>
          <p:cNvSpPr txBox="1"/>
          <p:nvPr/>
        </p:nvSpPr>
        <p:spPr>
          <a:xfrm>
            <a:off x="4495002" y="4884014"/>
            <a:ext cx="3228202" cy="1042416"/>
          </a:xfrm>
          <a:prstGeom prst="rect">
            <a:avLst/>
          </a:prstGeom>
          <a:noFill/>
        </p:spPr>
        <p:txBody>
          <a:bodyPr rtlCol="0" wrap="square">
            <a:spAutoFit/>
          </a:bodyPr>
          <a:lstStyle/>
          <a:p>
            <a:pPr algn="just">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4" name="TextBox 51"/>
          <p:cNvSpPr txBox="1"/>
          <p:nvPr/>
        </p:nvSpPr>
        <p:spPr>
          <a:xfrm>
            <a:off x="8129818" y="4884014"/>
            <a:ext cx="3211504" cy="1042416"/>
          </a:xfrm>
          <a:prstGeom prst="rect">
            <a:avLst/>
          </a:prstGeom>
          <a:noFill/>
        </p:spPr>
        <p:txBody>
          <a:bodyPr rtlCol="0" wrap="square">
            <a:spAutoFit/>
          </a:bodyPr>
          <a:lstStyle/>
          <a:p>
            <a:pPr algn="just">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Tree>
    <p:extLst>
      <p:ext uri="{BB962C8B-B14F-4D97-AF65-F5344CB8AC3E}">
        <p14:creationId val="1173140430"/>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decel="100000" fill="hold" grpId="0" id="9" nodeType="afterEffect" presetClass="entr" presetID="2" presetSubtype="2">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1+#ppt_w/2"/>
                                          </p:val>
                                        </p:tav>
                                        <p:tav tm="100000">
                                          <p:val>
                                            <p:strVal val="#ppt_x"/>
                                          </p:val>
                                        </p:tav>
                                      </p:tavLst>
                                    </p:anim>
                                    <p:anim calcmode="lin" valueType="num">
                                      <p:cBhvr additive="base">
                                        <p:cTn dur="500" fill="hold" id="12"/>
                                        <p:tgtEl>
                                          <p:spTgt spid="5"/>
                                        </p:tgtEl>
                                        <p:attrNameLst>
                                          <p:attrName>ppt_y</p:attrName>
                                        </p:attrNameLst>
                                      </p:cBhvr>
                                      <p:tavLst>
                                        <p:tav tm="0">
                                          <p:val>
                                            <p:strVal val="#ppt_y"/>
                                          </p:val>
                                        </p:tav>
                                        <p:tav tm="100000">
                                          <p:val>
                                            <p:strVal val="#ppt_y"/>
                                          </p:val>
                                        </p:tav>
                                      </p:tavLst>
                                    </p:anim>
                                  </p:childTnLst>
                                </p:cTn>
                              </p:par>
                              <p:par>
                                <p:cTn decel="100000" fill="hold" grpId="0" id="13" nodeType="withEffect" presetClass="entr" presetID="2" presetSubtype="8">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0-#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decel="100000" fill="hold" grpId="0" id="17" nodeType="withEffect" presetClass="entr" presetID="2" presetSubtype="8">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500" fill="hold" id="19"/>
                                        <p:tgtEl>
                                          <p:spTgt spid="6"/>
                                        </p:tgtEl>
                                        <p:attrNameLst>
                                          <p:attrName>ppt_x</p:attrName>
                                        </p:attrNameLst>
                                      </p:cBhvr>
                                      <p:tavLst>
                                        <p:tav tm="0">
                                          <p:val>
                                            <p:strVal val="0-#ppt_w/2"/>
                                          </p:val>
                                        </p:tav>
                                        <p:tav tm="100000">
                                          <p:val>
                                            <p:strVal val="#ppt_x"/>
                                          </p:val>
                                        </p:tav>
                                      </p:tavLst>
                                    </p:anim>
                                    <p:anim calcmode="lin" valueType="num">
                                      <p:cBhvr additive="base">
                                        <p:cTn dur="500" fill="hold" id="20"/>
                                        <p:tgtEl>
                                          <p:spTgt spid="6"/>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000"/>
                            </p:stCondLst>
                            <p:childTnLst>
                              <p:par>
                                <p:cTn fill="hold" grpId="0" id="22" nodeType="afterEffect" presetClass="entr" presetID="12" presetSubtype="1">
                                  <p:stCondLst>
                                    <p:cond delay="0"/>
                                  </p:stCondLst>
                                  <p:childTnLst>
                                    <p:set>
                                      <p:cBhvr>
                                        <p:cTn dur="1" fill="hold" id="23">
                                          <p:stCondLst>
                                            <p:cond delay="0"/>
                                          </p:stCondLst>
                                        </p:cTn>
                                        <p:tgtEl>
                                          <p:spTgt spid="9"/>
                                        </p:tgtEl>
                                        <p:attrNameLst>
                                          <p:attrName>style.visibility</p:attrName>
                                        </p:attrNameLst>
                                      </p:cBhvr>
                                      <p:to>
                                        <p:strVal val="visible"/>
                                      </p:to>
                                    </p:set>
                                    <p:anim calcmode="lin" valueType="num">
                                      <p:cBhvr additive="base">
                                        <p:cTn dur="500" id="24"/>
                                        <p:tgtEl>
                                          <p:spTgt spid="9"/>
                                        </p:tgtEl>
                                        <p:attrNameLst>
                                          <p:attrName>ppt_y</p:attrName>
                                        </p:attrNameLst>
                                      </p:cBhvr>
                                      <p:tavLst>
                                        <p:tav tm="0">
                                          <p:val>
                                            <p:strVal val="#ppt_y-#ppt_h*1.125000"/>
                                          </p:val>
                                        </p:tav>
                                        <p:tav tm="100000">
                                          <p:val>
                                            <p:strVal val="#ppt_y"/>
                                          </p:val>
                                        </p:tav>
                                      </p:tavLst>
                                    </p:anim>
                                    <p:animEffect filter="wipe(down)" transition="in">
                                      <p:cBhvr>
                                        <p:cTn dur="500" id="25"/>
                                        <p:tgtEl>
                                          <p:spTgt spid="9"/>
                                        </p:tgtEl>
                                      </p:cBhvr>
                                    </p:animEffect>
                                  </p:childTnLst>
                                </p:cTn>
                              </p:par>
                              <p:par>
                                <p:cTn fill="hold" grpId="0" id="26" nodeType="withEffect" presetClass="entr" presetID="12" presetSubtype="1">
                                  <p:stCondLst>
                                    <p:cond delay="0"/>
                                  </p:stCondLst>
                                  <p:childTnLst>
                                    <p:set>
                                      <p:cBhvr>
                                        <p:cTn dur="1" fill="hold" id="27">
                                          <p:stCondLst>
                                            <p:cond delay="0"/>
                                          </p:stCondLst>
                                        </p:cTn>
                                        <p:tgtEl>
                                          <p:spTgt spid="10"/>
                                        </p:tgtEl>
                                        <p:attrNameLst>
                                          <p:attrName>style.visibility</p:attrName>
                                        </p:attrNameLst>
                                      </p:cBhvr>
                                      <p:to>
                                        <p:strVal val="visible"/>
                                      </p:to>
                                    </p:set>
                                    <p:anim calcmode="lin" valueType="num">
                                      <p:cBhvr additive="base">
                                        <p:cTn dur="500" id="28"/>
                                        <p:tgtEl>
                                          <p:spTgt spid="10"/>
                                        </p:tgtEl>
                                        <p:attrNameLst>
                                          <p:attrName>ppt_y</p:attrName>
                                        </p:attrNameLst>
                                      </p:cBhvr>
                                      <p:tavLst>
                                        <p:tav tm="0">
                                          <p:val>
                                            <p:strVal val="#ppt_y-#ppt_h*1.125000"/>
                                          </p:val>
                                        </p:tav>
                                        <p:tav tm="100000">
                                          <p:val>
                                            <p:strVal val="#ppt_y"/>
                                          </p:val>
                                        </p:tav>
                                      </p:tavLst>
                                    </p:anim>
                                    <p:animEffect filter="wipe(down)" transition="in">
                                      <p:cBhvr>
                                        <p:cTn dur="500" id="29"/>
                                        <p:tgtEl>
                                          <p:spTgt spid="10"/>
                                        </p:tgtEl>
                                      </p:cBhvr>
                                    </p:animEffect>
                                  </p:childTnLst>
                                </p:cTn>
                              </p:par>
                              <p:par>
                                <p:cTn fill="hold" grpId="0" id="30" nodeType="withEffect" presetClass="entr" presetID="12" presetSubtype="1">
                                  <p:stCondLst>
                                    <p:cond delay="0"/>
                                  </p:stCondLst>
                                  <p:childTnLst>
                                    <p:set>
                                      <p:cBhvr>
                                        <p:cTn dur="1" fill="hold" id="31">
                                          <p:stCondLst>
                                            <p:cond delay="0"/>
                                          </p:stCondLst>
                                        </p:cTn>
                                        <p:tgtEl>
                                          <p:spTgt spid="11"/>
                                        </p:tgtEl>
                                        <p:attrNameLst>
                                          <p:attrName>style.visibility</p:attrName>
                                        </p:attrNameLst>
                                      </p:cBhvr>
                                      <p:to>
                                        <p:strVal val="visible"/>
                                      </p:to>
                                    </p:set>
                                    <p:anim calcmode="lin" valueType="num">
                                      <p:cBhvr additive="base">
                                        <p:cTn dur="500" id="32"/>
                                        <p:tgtEl>
                                          <p:spTgt spid="11"/>
                                        </p:tgtEl>
                                        <p:attrNameLst>
                                          <p:attrName>ppt_y</p:attrName>
                                        </p:attrNameLst>
                                      </p:cBhvr>
                                      <p:tavLst>
                                        <p:tav tm="0">
                                          <p:val>
                                            <p:strVal val="#ppt_y-#ppt_h*1.125000"/>
                                          </p:val>
                                        </p:tav>
                                        <p:tav tm="100000">
                                          <p:val>
                                            <p:strVal val="#ppt_y"/>
                                          </p:val>
                                        </p:tav>
                                      </p:tavLst>
                                    </p:anim>
                                    <p:animEffect filter="wipe(down)" transition="in">
                                      <p:cBhvr>
                                        <p:cTn dur="500" id="33"/>
                                        <p:tgtEl>
                                          <p:spTgt spid="11"/>
                                        </p:tgtEl>
                                      </p:cBhvr>
                                    </p:animEffect>
                                  </p:childTnLst>
                                </p:cTn>
                              </p:par>
                            </p:childTnLst>
                          </p:cTn>
                        </p:par>
                        <p:par>
                          <p:cTn fill="hold" id="34" nodeType="afterGroup">
                            <p:stCondLst>
                              <p:cond delay="1500"/>
                            </p:stCondLst>
                            <p:childTnLst>
                              <p:par>
                                <p:cTn fill="hold" grpId="0" id="35" nodeType="afterEffect" presetClass="entr" presetID="12" presetSubtype="1">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additive="base">
                                        <p:cTn dur="500" id="37"/>
                                        <p:tgtEl>
                                          <p:spTgt spid="12"/>
                                        </p:tgtEl>
                                        <p:attrNameLst>
                                          <p:attrName>ppt_y</p:attrName>
                                        </p:attrNameLst>
                                      </p:cBhvr>
                                      <p:tavLst>
                                        <p:tav tm="0">
                                          <p:val>
                                            <p:strVal val="#ppt_y-#ppt_h*1.125000"/>
                                          </p:val>
                                        </p:tav>
                                        <p:tav tm="100000">
                                          <p:val>
                                            <p:strVal val="#ppt_y"/>
                                          </p:val>
                                        </p:tav>
                                      </p:tavLst>
                                    </p:anim>
                                    <p:animEffect filter="wipe(down)" transition="in">
                                      <p:cBhvr>
                                        <p:cTn dur="500" id="38"/>
                                        <p:tgtEl>
                                          <p:spTgt spid="12"/>
                                        </p:tgtEl>
                                      </p:cBhvr>
                                    </p:animEffect>
                                  </p:childTnLst>
                                </p:cTn>
                              </p:par>
                            </p:childTnLst>
                          </p:cTn>
                        </p:par>
                        <p:par>
                          <p:cTn fill="hold" id="39" nodeType="afterGroup">
                            <p:stCondLst>
                              <p:cond delay="2000"/>
                            </p:stCondLst>
                            <p:childTnLst>
                              <p:par>
                                <p:cTn fill="hold" grpId="0" id="40" nodeType="afterEffect" presetClass="entr" presetID="12" presetSubtype="1">
                                  <p:stCondLst>
                                    <p:cond delay="0"/>
                                  </p:stCondLst>
                                  <p:childTnLst>
                                    <p:set>
                                      <p:cBhvr>
                                        <p:cTn dur="1" fill="hold" id="41">
                                          <p:stCondLst>
                                            <p:cond delay="0"/>
                                          </p:stCondLst>
                                        </p:cTn>
                                        <p:tgtEl>
                                          <p:spTgt spid="13"/>
                                        </p:tgtEl>
                                        <p:attrNameLst>
                                          <p:attrName>style.visibility</p:attrName>
                                        </p:attrNameLst>
                                      </p:cBhvr>
                                      <p:to>
                                        <p:strVal val="visible"/>
                                      </p:to>
                                    </p:set>
                                    <p:anim calcmode="lin" valueType="num">
                                      <p:cBhvr additive="base">
                                        <p:cTn dur="500" id="42"/>
                                        <p:tgtEl>
                                          <p:spTgt spid="13"/>
                                        </p:tgtEl>
                                        <p:attrNameLst>
                                          <p:attrName>ppt_y</p:attrName>
                                        </p:attrNameLst>
                                      </p:cBhvr>
                                      <p:tavLst>
                                        <p:tav tm="0">
                                          <p:val>
                                            <p:strVal val="#ppt_y-#ppt_h*1.125000"/>
                                          </p:val>
                                        </p:tav>
                                        <p:tav tm="100000">
                                          <p:val>
                                            <p:strVal val="#ppt_y"/>
                                          </p:val>
                                        </p:tav>
                                      </p:tavLst>
                                    </p:anim>
                                    <p:animEffect filter="wipe(down)" transition="in">
                                      <p:cBhvr>
                                        <p:cTn dur="500" id="43"/>
                                        <p:tgtEl>
                                          <p:spTgt spid="13"/>
                                        </p:tgtEl>
                                      </p:cBhvr>
                                    </p:animEffect>
                                  </p:childTnLst>
                                </p:cTn>
                              </p:par>
                            </p:childTnLst>
                          </p:cTn>
                        </p:par>
                        <p:par>
                          <p:cTn fill="hold" id="44" nodeType="afterGroup">
                            <p:stCondLst>
                              <p:cond delay="2500"/>
                            </p:stCondLst>
                            <p:childTnLst>
                              <p:par>
                                <p:cTn fill="hold" grpId="0" id="45" nodeType="afterEffect" presetClass="entr" presetID="12" presetSubtype="1">
                                  <p:stCondLst>
                                    <p:cond delay="0"/>
                                  </p:stCondLst>
                                  <p:childTnLst>
                                    <p:set>
                                      <p:cBhvr>
                                        <p:cTn dur="1" fill="hold" id="46">
                                          <p:stCondLst>
                                            <p:cond delay="0"/>
                                          </p:stCondLst>
                                        </p:cTn>
                                        <p:tgtEl>
                                          <p:spTgt spid="14"/>
                                        </p:tgtEl>
                                        <p:attrNameLst>
                                          <p:attrName>style.visibility</p:attrName>
                                        </p:attrNameLst>
                                      </p:cBhvr>
                                      <p:to>
                                        <p:strVal val="visible"/>
                                      </p:to>
                                    </p:set>
                                    <p:anim calcmode="lin" valueType="num">
                                      <p:cBhvr additive="base">
                                        <p:cTn dur="500" id="47"/>
                                        <p:tgtEl>
                                          <p:spTgt spid="14"/>
                                        </p:tgtEl>
                                        <p:attrNameLst>
                                          <p:attrName>ppt_y</p:attrName>
                                        </p:attrNameLst>
                                      </p:cBhvr>
                                      <p:tavLst>
                                        <p:tav tm="0">
                                          <p:val>
                                            <p:strVal val="#ppt_y-#ppt_h*1.125000"/>
                                          </p:val>
                                        </p:tav>
                                        <p:tav tm="100000">
                                          <p:val>
                                            <p:strVal val="#ppt_y"/>
                                          </p:val>
                                        </p:tav>
                                      </p:tavLst>
                                    </p:anim>
                                    <p:animEffect filter="wipe(down)" transition="in">
                                      <p:cBhvr>
                                        <p:cTn dur="500" id="48"/>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9"/>
      <p:bldP grpId="0" spid="10"/>
      <p:bldP grpId="0" spid="11"/>
      <p:bldP grpId="0" spid="12"/>
      <p:bldP grpId="0" spid="13"/>
      <p:bldP grpId="0" spid="14"/>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9" name="组合 28"/>
          <p:cNvGrpSpPr/>
          <p:nvPr/>
        </p:nvGrpSpPr>
        <p:grpSpPr>
          <a:xfrm rot="2700000">
            <a:off x="681829" y="1864125"/>
            <a:ext cx="2862343" cy="3006362"/>
            <a:chOff x="0" y="986971"/>
            <a:chExt cx="4615543" cy="4847774"/>
          </a:xfrm>
        </p:grpSpPr>
        <p:sp>
          <p:nvSpPr>
            <p:cNvPr id="30" name="矩形 29"/>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2" name="组合 31"/>
          <p:cNvGrpSpPr/>
          <p:nvPr/>
        </p:nvGrpSpPr>
        <p:grpSpPr>
          <a:xfrm rot="2700000">
            <a:off x="1998748" y="1264908"/>
            <a:ext cx="4007454" cy="4209090"/>
            <a:chOff x="0" y="986971"/>
            <a:chExt cx="4615543" cy="4847774"/>
          </a:xfrm>
        </p:grpSpPr>
        <p:sp>
          <p:nvSpPr>
            <p:cNvPr id="33" name="矩形 32"/>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0" y="1320801"/>
              <a:ext cx="4180114" cy="4180114"/>
            </a:xfrm>
            <a:prstGeom prst="rect">
              <a:avLst/>
            </a:prstGeom>
            <a:blipFill dpi="0" rotWithShape="0">
              <a:blip r:embed="rId3">
                <a:extLst>
                  <a:ext uri="{BEBA8EAE-BF5A-486C-A8C5-ECC9F3942E4B}">
                    <a14:imgProps>
                      <a14:imgLayer xmlns:d3p1="http://schemas.openxmlformats.org/officeDocument/2006/relationships" d3p1:embed="">
                        <a14:imgEffect>
                          <a14:sharpenSoften amount="38000"/>
                        </a14:imgEffect>
                        <a14:imgEffect>
                          <a14:saturation sat="0"/>
                        </a14:imgEffect>
                        <a14:imgEffect>
                          <a14:brightnessContrast contrast="10000"/>
                        </a14:imgEffect>
                      </a14:imgLayer>
                    </a14:imgProps>
                  </a:ext>
                  <a:ext uri="{28A0092B-C50C-407E-A947-70E740481C1C}">
                    <a14:useLocalDpi/>
                  </a:ext>
                </a:extLst>
              </a:blip>
              <a:tile algn="ctr" flip="none" sx="50000" sy="5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2" name="组合 41"/>
          <p:cNvGrpSpPr/>
          <p:nvPr/>
        </p:nvGrpSpPr>
        <p:grpSpPr>
          <a:xfrm rot="2700000">
            <a:off x="5182811" y="1190047"/>
            <a:ext cx="1486859" cy="1561670"/>
            <a:chOff x="0" y="986971"/>
            <a:chExt cx="4615543" cy="4847774"/>
          </a:xfrm>
        </p:grpSpPr>
        <p:sp>
          <p:nvSpPr>
            <p:cNvPr id="43" name="矩形 42"/>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5" name="组合 44"/>
          <p:cNvGrpSpPr/>
          <p:nvPr/>
        </p:nvGrpSpPr>
        <p:grpSpPr>
          <a:xfrm rot="2700000">
            <a:off x="4879379" y="5449963"/>
            <a:ext cx="751113" cy="788905"/>
            <a:chOff x="0" y="986971"/>
            <a:chExt cx="4615543" cy="4847774"/>
          </a:xfrm>
        </p:grpSpPr>
        <p:sp>
          <p:nvSpPr>
            <p:cNvPr id="46" name="矩形 45"/>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8" name="TextBox 18"/>
          <p:cNvSpPr txBox="1"/>
          <p:nvPr/>
        </p:nvSpPr>
        <p:spPr>
          <a:xfrm>
            <a:off x="7457942" y="5061146"/>
            <a:ext cx="2164080" cy="396240"/>
          </a:xfrm>
          <a:prstGeom prst="rect">
            <a:avLst/>
          </a:prstGeom>
          <a:noFill/>
        </p:spPr>
        <p:txBody>
          <a:bodyPr rtlCol="0" wrap="none">
            <a:spAutoFit/>
          </a:bodyPr>
          <a:lstStyle/>
          <a:p>
            <a:r>
              <a:rPr altLang="en-US" lang="zh-CN" sz="2000">
                <a:solidFill>
                  <a:srgbClr val="D5493A"/>
                </a:solidFill>
                <a:latin charset="-122" panose="020b0503020204020204" pitchFamily="34" typeface="微软雅黑"/>
                <a:ea charset="-122" panose="020b0503020204020204" pitchFamily="34" typeface="微软雅黑"/>
                <a:sym charset="-122" panose="020b0503020204020204" pitchFamily="34" typeface="微软雅黑"/>
              </a:rPr>
              <a:t>演讲人：优页PPT</a:t>
            </a:r>
          </a:p>
        </p:txBody>
      </p:sp>
      <p:sp>
        <p:nvSpPr>
          <p:cNvPr id="49" name="18"/>
          <p:cNvSpPr>
            <a:spLocks noChangeArrowheads="1"/>
          </p:cNvSpPr>
          <p:nvPr>
            <p:custDataLst>
              <p:tags r:id="rId4"/>
            </p:custDataLst>
          </p:nvPr>
        </p:nvSpPr>
        <p:spPr bwMode="auto">
          <a:xfrm>
            <a:off x="7434676" y="2868365"/>
            <a:ext cx="5054976" cy="731520"/>
          </a:xfrm>
          <a:prstGeom prst="rect">
            <a:avLst/>
          </a:prstGeom>
          <a:noFill/>
          <a:ln w="9525">
            <a:noFill/>
            <a:miter lim="800000"/>
          </a:ln>
          <a:extLst>
            <a:ext uri="{909E8E84-426E-40DD-AFC4-6F175D3DCCD1}">
              <a14:hiddenFill>
                <a:solidFill>
                  <a:srgbClr val="FFFFFF"/>
                </a:solidFill>
              </a14:hiddenFill>
            </a:ext>
          </a:extLst>
        </p:spPr>
        <p:txBody>
          <a:bodyPr bIns="0" lIns="0" rIns="0" tIns="0" wrap="square">
            <a:spAutoFit/>
          </a:bodyPr>
          <a:lstStyle/>
          <a:p>
            <a:pPr fontAlgn="base">
              <a:spcBef>
                <a:spcPct val="0"/>
              </a:spcBef>
              <a:spcAft>
                <a:spcPct val="0"/>
              </a:spcAft>
            </a:pPr>
            <a:r>
              <a:rPr altLang="en-US" lang="zh-CN" sz="4800">
                <a:solidFill>
                  <a:srgbClr val="D5493A"/>
                </a:solidFill>
                <a:latin charset="-122" pitchFamily="2" typeface="方正正大黑简体"/>
                <a:ea charset="-122" pitchFamily="2" typeface="方正正大黑简体"/>
                <a:cs charset="-122" pitchFamily="2" typeface="宋体"/>
              </a:rPr>
              <a:t>谢谢您的观看!</a:t>
            </a:r>
          </a:p>
        </p:txBody>
      </p:sp>
      <p:sp>
        <p:nvSpPr>
          <p:cNvPr id="50" name="20"/>
          <p:cNvSpPr>
            <a:spLocks noChangeArrowheads="1"/>
          </p:cNvSpPr>
          <p:nvPr>
            <p:custDataLst>
              <p:tags r:id="rId5"/>
            </p:custDataLst>
          </p:nvPr>
        </p:nvSpPr>
        <p:spPr bwMode="auto">
          <a:xfrm>
            <a:off x="7478687" y="3872129"/>
            <a:ext cx="4239285"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anose="020b0604020202020204" pitchFamily="34" typeface="Arial"/>
              <a:buNone/>
            </a:pPr>
            <a:r>
              <a:rPr altLang="zh-CN" lang="en-US" sz="1050">
                <a:solidFill>
                  <a:schemeClr val="bg1">
                    <a:lumMod val="65000"/>
                  </a:schemeClr>
                </a:solidFill>
                <a:cs charset="0" panose="020b0604020202020204" pitchFamily="34" typeface="Arial"/>
              </a:rPr>
              <a:t>We have many PowerPoint templates that has been specifically designed to help anyone that is stepping into the world of the very first time.</a:t>
            </a:r>
          </a:p>
        </p:txBody>
      </p:sp>
      <p:sp>
        <p:nvSpPr>
          <p:cNvPr id="51" name="PA_Line 21"/>
          <p:cNvSpPr>
            <a:spLocks noChangeShapeType="1"/>
          </p:cNvSpPr>
          <p:nvPr>
            <p:custDataLst>
              <p:tags r:id="rId6"/>
            </p:custDataLst>
          </p:nvPr>
        </p:nvSpPr>
        <p:spPr bwMode="auto">
          <a:xfrm>
            <a:off x="7478688" y="3672336"/>
            <a:ext cx="4355400" cy="0"/>
          </a:xfrm>
          <a:prstGeom prst="line">
            <a:avLst/>
          </a:prstGeom>
          <a:noFill/>
          <a:ln w="6350">
            <a:solidFill>
              <a:srgbClr val="D5493A"/>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fontAlgn="base">
              <a:spcBef>
                <a:spcPct val="0"/>
              </a:spcBef>
              <a:spcAft>
                <a:spcPct val="0"/>
              </a:spcAft>
            </a:pPr>
            <a:endParaRPr altLang="en-US" lang="zh-CN">
              <a:ln>
                <a:solidFill>
                  <a:schemeClr val="tx1">
                    <a:lumMod val="60000"/>
                    <a:lumOff val="40000"/>
                  </a:schemeClr>
                </a:solidFill>
              </a:ln>
              <a:solidFill>
                <a:srgbClr val="E94E60"/>
              </a:solidFill>
              <a:latin charset="0" panose="020b0604020202020204" pitchFamily="34" typeface="Arial"/>
            </a:endParaRPr>
          </a:p>
        </p:txBody>
      </p:sp>
      <p:sp>
        <p:nvSpPr>
          <p:cNvPr id="52" name="18"/>
          <p:cNvSpPr>
            <a:spLocks noChangeArrowheads="1"/>
          </p:cNvSpPr>
          <p:nvPr>
            <p:custDataLst>
              <p:tags r:id="rId7"/>
            </p:custDataLst>
          </p:nvPr>
        </p:nvSpPr>
        <p:spPr bwMode="auto">
          <a:xfrm>
            <a:off x="7553284" y="1456396"/>
            <a:ext cx="2075100" cy="487680"/>
          </a:xfrm>
          <a:prstGeom prst="rect">
            <a:avLst/>
          </a:prstGeom>
          <a:noFill/>
          <a:ln w="9525">
            <a:noFill/>
            <a:miter lim="800000"/>
          </a:ln>
          <a:extLst>
            <a:ext uri="{909E8E84-426E-40DD-AFC4-6F175D3DCCD1}">
              <a14:hiddenFill>
                <a:solidFill>
                  <a:srgbClr val="FFFFFF"/>
                </a:solidFill>
              </a14:hiddenFill>
            </a:ext>
          </a:extLst>
        </p:spPr>
        <p:txBody>
          <a:bodyPr bIns="0" lIns="0" rIns="0" tIns="0" wrap="square">
            <a:spAutoFit/>
          </a:bodyPr>
          <a:lstStyle/>
          <a:p>
            <a:pPr fontAlgn="base">
              <a:spcBef>
                <a:spcPct val="0"/>
              </a:spcBef>
              <a:spcAft>
                <a:spcPct val="0"/>
              </a:spcAft>
            </a:pPr>
            <a:r>
              <a:rPr altLang="zh-CN" lang="en-US" sz="3200">
                <a:solidFill>
                  <a:srgbClr val="D5493A"/>
                </a:solidFill>
                <a:latin charset="-122" pitchFamily="2" typeface="方正正大黑简体"/>
                <a:ea charset="-122" pitchFamily="2" typeface="方正正大黑简体"/>
                <a:cs charset="-122" pitchFamily="2" typeface="宋体"/>
              </a:rPr>
              <a:t>LOGO</a:t>
            </a:r>
          </a:p>
        </p:txBody>
      </p:sp>
    </p:spTree>
    <p:extLst>
      <p:ext uri="{BB962C8B-B14F-4D97-AF65-F5344CB8AC3E}">
        <p14:creationId val="3892404250"/>
      </p:ext>
    </p:extLst>
  </p:cSld>
  <p:clrMapOvr>
    <a:masterClrMapping/>
  </p:clrMapOvr>
  <p:transition spd="slow">
    <p:blinds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p:cTn dur="1250" fill="hold" id="7"/>
                                        <p:tgtEl>
                                          <p:spTgt spid="29"/>
                                        </p:tgtEl>
                                        <p:attrNameLst>
                                          <p:attrName>ppt_w</p:attrName>
                                        </p:attrNameLst>
                                      </p:cBhvr>
                                      <p:tavLst>
                                        <p:tav tm="0">
                                          <p:val>
                                            <p:fltVal val="0"/>
                                          </p:val>
                                        </p:tav>
                                        <p:tav tm="100000">
                                          <p:val>
                                            <p:strVal val="#ppt_w"/>
                                          </p:val>
                                        </p:tav>
                                      </p:tavLst>
                                    </p:anim>
                                    <p:anim calcmode="lin" valueType="num">
                                      <p:cBhvr>
                                        <p:cTn dur="1250" fill="hold" id="8"/>
                                        <p:tgtEl>
                                          <p:spTgt spid="29"/>
                                        </p:tgtEl>
                                        <p:attrNameLst>
                                          <p:attrName>ppt_h</p:attrName>
                                        </p:attrNameLst>
                                      </p:cBhvr>
                                      <p:tavLst>
                                        <p:tav tm="0">
                                          <p:val>
                                            <p:fltVal val="0"/>
                                          </p:val>
                                        </p:tav>
                                        <p:tav tm="100000">
                                          <p:val>
                                            <p:strVal val="#ppt_h"/>
                                          </p:val>
                                        </p:tav>
                                      </p:tavLst>
                                    </p:anim>
                                    <p:animEffect filter="fade" transition="in">
                                      <p:cBhvr>
                                        <p:cTn dur="1250" id="9"/>
                                        <p:tgtEl>
                                          <p:spTgt spid="29"/>
                                        </p:tgtEl>
                                      </p:cBhvr>
                                    </p:animEffect>
                                  </p:childTnLst>
                                </p:cTn>
                              </p:par>
                              <p:par>
                                <p:cTn fill="hold" id="10" nodeType="withEffect" presetClass="entr" presetID="53" presetSubtype="0">
                                  <p:stCondLst>
                                    <p:cond delay="250"/>
                                  </p:stCondLst>
                                  <p:childTnLst>
                                    <p:set>
                                      <p:cBhvr>
                                        <p:cTn dur="1" fill="hold" id="11">
                                          <p:stCondLst>
                                            <p:cond delay="0"/>
                                          </p:stCondLst>
                                        </p:cTn>
                                        <p:tgtEl>
                                          <p:spTgt spid="42"/>
                                        </p:tgtEl>
                                        <p:attrNameLst>
                                          <p:attrName>style.visibility</p:attrName>
                                        </p:attrNameLst>
                                      </p:cBhvr>
                                      <p:to>
                                        <p:strVal val="visible"/>
                                      </p:to>
                                    </p:set>
                                    <p:anim calcmode="lin" valueType="num">
                                      <p:cBhvr>
                                        <p:cTn dur="1250" fill="hold" id="12"/>
                                        <p:tgtEl>
                                          <p:spTgt spid="42"/>
                                        </p:tgtEl>
                                        <p:attrNameLst>
                                          <p:attrName>ppt_w</p:attrName>
                                        </p:attrNameLst>
                                      </p:cBhvr>
                                      <p:tavLst>
                                        <p:tav tm="0">
                                          <p:val>
                                            <p:fltVal val="0"/>
                                          </p:val>
                                        </p:tav>
                                        <p:tav tm="100000">
                                          <p:val>
                                            <p:strVal val="#ppt_w"/>
                                          </p:val>
                                        </p:tav>
                                      </p:tavLst>
                                    </p:anim>
                                    <p:anim calcmode="lin" valueType="num">
                                      <p:cBhvr>
                                        <p:cTn dur="1250" fill="hold" id="13"/>
                                        <p:tgtEl>
                                          <p:spTgt spid="42"/>
                                        </p:tgtEl>
                                        <p:attrNameLst>
                                          <p:attrName>ppt_h</p:attrName>
                                        </p:attrNameLst>
                                      </p:cBhvr>
                                      <p:tavLst>
                                        <p:tav tm="0">
                                          <p:val>
                                            <p:fltVal val="0"/>
                                          </p:val>
                                        </p:tav>
                                        <p:tav tm="100000">
                                          <p:val>
                                            <p:strVal val="#ppt_h"/>
                                          </p:val>
                                        </p:tav>
                                      </p:tavLst>
                                    </p:anim>
                                    <p:animEffect filter="fade" transition="in">
                                      <p:cBhvr>
                                        <p:cTn dur="1250" id="14"/>
                                        <p:tgtEl>
                                          <p:spTgt spid="42"/>
                                        </p:tgtEl>
                                      </p:cBhvr>
                                    </p:animEffect>
                                  </p:childTnLst>
                                </p:cTn>
                              </p:par>
                              <p:par>
                                <p:cTn fill="hold" id="15" nodeType="withEffect" presetClass="entr" presetID="53" presetSubtype="0">
                                  <p:stCondLst>
                                    <p:cond delay="0"/>
                                  </p:stCondLst>
                                  <p:childTnLst>
                                    <p:set>
                                      <p:cBhvr>
                                        <p:cTn dur="1" fill="hold" id="16">
                                          <p:stCondLst>
                                            <p:cond delay="0"/>
                                          </p:stCondLst>
                                        </p:cTn>
                                        <p:tgtEl>
                                          <p:spTgt spid="45"/>
                                        </p:tgtEl>
                                        <p:attrNameLst>
                                          <p:attrName>style.visibility</p:attrName>
                                        </p:attrNameLst>
                                      </p:cBhvr>
                                      <p:to>
                                        <p:strVal val="visible"/>
                                      </p:to>
                                    </p:set>
                                    <p:anim calcmode="lin" valueType="num">
                                      <p:cBhvr>
                                        <p:cTn dur="1250" fill="hold" id="17"/>
                                        <p:tgtEl>
                                          <p:spTgt spid="45"/>
                                        </p:tgtEl>
                                        <p:attrNameLst>
                                          <p:attrName>ppt_w</p:attrName>
                                        </p:attrNameLst>
                                      </p:cBhvr>
                                      <p:tavLst>
                                        <p:tav tm="0">
                                          <p:val>
                                            <p:fltVal val="0"/>
                                          </p:val>
                                        </p:tav>
                                        <p:tav tm="100000">
                                          <p:val>
                                            <p:strVal val="#ppt_w"/>
                                          </p:val>
                                        </p:tav>
                                      </p:tavLst>
                                    </p:anim>
                                    <p:anim calcmode="lin" valueType="num">
                                      <p:cBhvr>
                                        <p:cTn dur="1250" fill="hold" id="18"/>
                                        <p:tgtEl>
                                          <p:spTgt spid="45"/>
                                        </p:tgtEl>
                                        <p:attrNameLst>
                                          <p:attrName>ppt_h</p:attrName>
                                        </p:attrNameLst>
                                      </p:cBhvr>
                                      <p:tavLst>
                                        <p:tav tm="0">
                                          <p:val>
                                            <p:fltVal val="0"/>
                                          </p:val>
                                        </p:tav>
                                        <p:tav tm="100000">
                                          <p:val>
                                            <p:strVal val="#ppt_h"/>
                                          </p:val>
                                        </p:tav>
                                      </p:tavLst>
                                    </p:anim>
                                    <p:animEffect filter="fade" transition="in">
                                      <p:cBhvr>
                                        <p:cTn dur="1250" id="19"/>
                                        <p:tgtEl>
                                          <p:spTgt spid="45"/>
                                        </p:tgtEl>
                                      </p:cBhvr>
                                    </p:animEffect>
                                  </p:childTnLst>
                                </p:cTn>
                              </p:par>
                              <p:par>
                                <p:cTn fill="hold" id="20" nodeType="withEffect" presetClass="entr" presetID="53" presetSubtype="0">
                                  <p:stCondLst>
                                    <p:cond delay="500"/>
                                  </p:stCondLst>
                                  <p:childTnLst>
                                    <p:set>
                                      <p:cBhvr>
                                        <p:cTn dur="1" fill="hold" id="21">
                                          <p:stCondLst>
                                            <p:cond delay="0"/>
                                          </p:stCondLst>
                                        </p:cTn>
                                        <p:tgtEl>
                                          <p:spTgt spid="32"/>
                                        </p:tgtEl>
                                        <p:attrNameLst>
                                          <p:attrName>style.visibility</p:attrName>
                                        </p:attrNameLst>
                                      </p:cBhvr>
                                      <p:to>
                                        <p:strVal val="visible"/>
                                      </p:to>
                                    </p:set>
                                    <p:anim calcmode="lin" valueType="num">
                                      <p:cBhvr>
                                        <p:cTn dur="1500" fill="hold" id="22"/>
                                        <p:tgtEl>
                                          <p:spTgt spid="32"/>
                                        </p:tgtEl>
                                        <p:attrNameLst>
                                          <p:attrName>ppt_w</p:attrName>
                                        </p:attrNameLst>
                                      </p:cBhvr>
                                      <p:tavLst>
                                        <p:tav tm="0">
                                          <p:val>
                                            <p:fltVal val="0"/>
                                          </p:val>
                                        </p:tav>
                                        <p:tav tm="100000">
                                          <p:val>
                                            <p:strVal val="#ppt_w"/>
                                          </p:val>
                                        </p:tav>
                                      </p:tavLst>
                                    </p:anim>
                                    <p:anim calcmode="lin" valueType="num">
                                      <p:cBhvr>
                                        <p:cTn dur="1500" fill="hold" id="23"/>
                                        <p:tgtEl>
                                          <p:spTgt spid="32"/>
                                        </p:tgtEl>
                                        <p:attrNameLst>
                                          <p:attrName>ppt_h</p:attrName>
                                        </p:attrNameLst>
                                      </p:cBhvr>
                                      <p:tavLst>
                                        <p:tav tm="0">
                                          <p:val>
                                            <p:fltVal val="0"/>
                                          </p:val>
                                        </p:tav>
                                        <p:tav tm="100000">
                                          <p:val>
                                            <p:strVal val="#ppt_h"/>
                                          </p:val>
                                        </p:tav>
                                      </p:tavLst>
                                    </p:anim>
                                    <p:animEffect filter="fade" transition="in">
                                      <p:cBhvr>
                                        <p:cTn dur="1500" id="24"/>
                                        <p:tgtEl>
                                          <p:spTgt spid="32"/>
                                        </p:tgtEl>
                                      </p:cBhvr>
                                    </p:animEffect>
                                  </p:childTnLst>
                                </p:cTn>
                              </p:par>
                            </p:childTnLst>
                          </p:cTn>
                        </p:par>
                        <p:par>
                          <p:cTn fill="hold" id="25" nodeType="afterGroup">
                            <p:stCondLst>
                              <p:cond delay="2000"/>
                            </p:stCondLst>
                            <p:childTnLst>
                              <p:par>
                                <p:cTn fill="hold" grpId="0" id="26" nodeType="afterEffect" presetClass="entr" presetID="41" presetSubtype="0">
                                  <p:stCondLst>
                                    <p:cond delay="0"/>
                                  </p:stCondLst>
                                  <p:iterate type="lt">
                                    <p:tmPct val="10000"/>
                                  </p:iterate>
                                  <p:childTnLst>
                                    <p:set>
                                      <p:cBhvr>
                                        <p:cTn dur="1" fill="hold" id="27">
                                          <p:stCondLst>
                                            <p:cond delay="0"/>
                                          </p:stCondLst>
                                        </p:cTn>
                                        <p:tgtEl>
                                          <p:spTgt spid="49"/>
                                        </p:tgtEl>
                                        <p:attrNameLst>
                                          <p:attrName>style.visibility</p:attrName>
                                        </p:attrNameLst>
                                      </p:cBhvr>
                                      <p:to>
                                        <p:strVal val="visible"/>
                                      </p:to>
                                    </p:set>
                                    <p:anim calcmode="lin" valueType="num">
                                      <p:cBhvr>
                                        <p:cTn dur="750" fill="hold" id="28"/>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29"/>
                                        <p:tgtEl>
                                          <p:spTgt spid="49"/>
                                        </p:tgtEl>
                                        <p:attrNameLst>
                                          <p:attrName>ppt_y</p:attrName>
                                        </p:attrNameLst>
                                      </p:cBhvr>
                                      <p:tavLst>
                                        <p:tav tm="0">
                                          <p:val>
                                            <p:strVal val="#ppt_y"/>
                                          </p:val>
                                        </p:tav>
                                        <p:tav tm="100000">
                                          <p:val>
                                            <p:strVal val="#ppt_y"/>
                                          </p:val>
                                        </p:tav>
                                      </p:tavLst>
                                    </p:anim>
                                    <p:anim calcmode="lin" valueType="num">
                                      <p:cBhvr>
                                        <p:cTn dur="750" fill="hold" id="30"/>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31"/>
                                        <p:tgtEl>
                                          <p:spTgt spid="49"/>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32" tmFilter="0,0; .5, 1; 1, 1"/>
                                        <p:tgtEl>
                                          <p:spTgt spid="49"/>
                                        </p:tgtEl>
                                      </p:cBhvr>
                                    </p:animEffect>
                                  </p:childTnLst>
                                </p:cTn>
                              </p:par>
                              <p:par>
                                <p:cTn fill="hold" grpId="0" id="33" nodeType="withEffect" presetClass="entr" presetID="42" presetSubtype="0">
                                  <p:stCondLst>
                                    <p:cond delay="2100"/>
                                  </p:stCondLst>
                                  <p:childTnLst>
                                    <p:set>
                                      <p:cBhvr>
                                        <p:cTn dur="1" fill="hold" id="34">
                                          <p:stCondLst>
                                            <p:cond delay="0"/>
                                          </p:stCondLst>
                                        </p:cTn>
                                        <p:tgtEl>
                                          <p:spTgt spid="50"/>
                                        </p:tgtEl>
                                        <p:attrNameLst>
                                          <p:attrName>style.visibility</p:attrName>
                                        </p:attrNameLst>
                                      </p:cBhvr>
                                      <p:to>
                                        <p:strVal val="visible"/>
                                      </p:to>
                                    </p:set>
                                    <p:animEffect filter="fade" transition="in">
                                      <p:cBhvr>
                                        <p:cTn dur="750" id="35"/>
                                        <p:tgtEl>
                                          <p:spTgt spid="50"/>
                                        </p:tgtEl>
                                      </p:cBhvr>
                                    </p:animEffect>
                                    <p:anim calcmode="lin" valueType="num">
                                      <p:cBhvr>
                                        <p:cTn dur="750" fill="hold" id="36"/>
                                        <p:tgtEl>
                                          <p:spTgt spid="50"/>
                                        </p:tgtEl>
                                        <p:attrNameLst>
                                          <p:attrName>ppt_x</p:attrName>
                                        </p:attrNameLst>
                                      </p:cBhvr>
                                      <p:tavLst>
                                        <p:tav tm="0">
                                          <p:val>
                                            <p:strVal val="#ppt_x"/>
                                          </p:val>
                                        </p:tav>
                                        <p:tav tm="100000">
                                          <p:val>
                                            <p:strVal val="#ppt_x"/>
                                          </p:val>
                                        </p:tav>
                                      </p:tavLst>
                                    </p:anim>
                                    <p:anim calcmode="lin" valueType="num">
                                      <p:cBhvr>
                                        <p:cTn dur="750" fill="hold" id="37"/>
                                        <p:tgtEl>
                                          <p:spTgt spid="50"/>
                                        </p:tgtEl>
                                        <p:attrNameLst>
                                          <p:attrName>ppt_y</p:attrName>
                                        </p:attrNameLst>
                                      </p:cBhvr>
                                      <p:tavLst>
                                        <p:tav tm="0">
                                          <p:val>
                                            <p:strVal val="#ppt_y+.1"/>
                                          </p:val>
                                        </p:tav>
                                        <p:tav tm="100000">
                                          <p:val>
                                            <p:strVal val="#ppt_y"/>
                                          </p:val>
                                        </p:tav>
                                      </p:tavLst>
                                    </p:anim>
                                  </p:childTnLst>
                                </p:cTn>
                              </p:par>
                              <p:par>
                                <p:cTn fill="hold" grpId="0" id="38" nodeType="withEffect" presetClass="entr" presetID="22" presetSubtype="8">
                                  <p:stCondLst>
                                    <p:cond delay="1600"/>
                                  </p:stCondLst>
                                  <p:childTnLst>
                                    <p:set>
                                      <p:cBhvr>
                                        <p:cTn dur="1" fill="hold" id="39">
                                          <p:stCondLst>
                                            <p:cond delay="0"/>
                                          </p:stCondLst>
                                        </p:cTn>
                                        <p:tgtEl>
                                          <p:spTgt spid="51"/>
                                        </p:tgtEl>
                                        <p:attrNameLst>
                                          <p:attrName>style.visibility</p:attrName>
                                        </p:attrNameLst>
                                      </p:cBhvr>
                                      <p:to>
                                        <p:strVal val="visible"/>
                                      </p:to>
                                    </p:set>
                                    <p:animEffect filter="wipe(left)" transition="in">
                                      <p:cBhvr>
                                        <p:cTn dur="750" id="40"/>
                                        <p:tgtEl>
                                          <p:spTgt spid="51"/>
                                        </p:tgtEl>
                                      </p:cBhvr>
                                    </p:animEffect>
                                  </p:childTnLst>
                                </p:cTn>
                              </p:par>
                            </p:childTnLst>
                          </p:cTn>
                        </p:par>
                        <p:par>
                          <p:cTn fill="hold" id="41" nodeType="afterGroup">
                            <p:stCondLst>
                              <p:cond delay="4850"/>
                            </p:stCondLst>
                            <p:childTnLst>
                              <p:par>
                                <p:cTn fill="hold" grpId="0" id="42" nodeType="afterEffect" presetClass="entr" presetID="41" presetSubtype="0">
                                  <p:stCondLst>
                                    <p:cond delay="0"/>
                                  </p:stCondLst>
                                  <p:iterate type="lt">
                                    <p:tmPct val="8000"/>
                                  </p:iterate>
                                  <p:childTnLst>
                                    <p:set>
                                      <p:cBhvr>
                                        <p:cTn dur="1" fill="hold" id="43">
                                          <p:stCondLst>
                                            <p:cond delay="0"/>
                                          </p:stCondLst>
                                        </p:cTn>
                                        <p:tgtEl>
                                          <p:spTgt spid="48"/>
                                        </p:tgtEl>
                                        <p:attrNameLst>
                                          <p:attrName>style.visibility</p:attrName>
                                        </p:attrNameLst>
                                      </p:cBhvr>
                                      <p:to>
                                        <p:strVal val="visible"/>
                                      </p:to>
                                    </p:set>
                                    <p:anim calcmode="lin" valueType="num">
                                      <p:cBhvr>
                                        <p:cTn dur="500" fill="hold" id="44"/>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5"/>
                                        <p:tgtEl>
                                          <p:spTgt spid="48"/>
                                        </p:tgtEl>
                                        <p:attrNameLst>
                                          <p:attrName>ppt_y</p:attrName>
                                        </p:attrNameLst>
                                      </p:cBhvr>
                                      <p:tavLst>
                                        <p:tav tm="0">
                                          <p:val>
                                            <p:strVal val="#ppt_y"/>
                                          </p:val>
                                        </p:tav>
                                        <p:tav tm="100000">
                                          <p:val>
                                            <p:strVal val="#ppt_y"/>
                                          </p:val>
                                        </p:tav>
                                      </p:tavLst>
                                    </p:anim>
                                    <p:anim calcmode="lin" valueType="num">
                                      <p:cBhvr>
                                        <p:cTn dur="500" fill="hold" id="46"/>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7"/>
                                        <p:tgtEl>
                                          <p:spTgt spid="4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8" tmFilter="0,0; .5, 1; 1, 1"/>
                                        <p:tgtEl>
                                          <p:spTgt spid="48"/>
                                        </p:tgtEl>
                                      </p:cBhvr>
                                    </p:animEffect>
                                  </p:childTnLst>
                                </p:cTn>
                              </p:par>
                              <p:par>
                                <p:cTn fill="hold" grpId="0" id="49" nodeType="withEffect" presetClass="entr" presetID="41" presetSubtype="0">
                                  <p:stCondLst>
                                    <p:cond delay="500"/>
                                  </p:stCondLst>
                                  <p:iterate type="lt">
                                    <p:tmPct val="10000"/>
                                  </p:iterate>
                                  <p:childTnLst>
                                    <p:set>
                                      <p:cBhvr>
                                        <p:cTn dur="1" fill="hold" id="50">
                                          <p:stCondLst>
                                            <p:cond delay="0"/>
                                          </p:stCondLst>
                                        </p:cTn>
                                        <p:tgtEl>
                                          <p:spTgt spid="52"/>
                                        </p:tgtEl>
                                        <p:attrNameLst>
                                          <p:attrName>style.visibility</p:attrName>
                                        </p:attrNameLst>
                                      </p:cBhvr>
                                      <p:to>
                                        <p:strVal val="visible"/>
                                      </p:to>
                                    </p:set>
                                    <p:anim calcmode="lin" valueType="num">
                                      <p:cBhvr>
                                        <p:cTn dur="750" fill="hold" id="51"/>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52"/>
                                        <p:tgtEl>
                                          <p:spTgt spid="52"/>
                                        </p:tgtEl>
                                        <p:attrNameLst>
                                          <p:attrName>ppt_y</p:attrName>
                                        </p:attrNameLst>
                                      </p:cBhvr>
                                      <p:tavLst>
                                        <p:tav tm="0">
                                          <p:val>
                                            <p:strVal val="#ppt_y"/>
                                          </p:val>
                                        </p:tav>
                                        <p:tav tm="100000">
                                          <p:val>
                                            <p:strVal val="#ppt_y"/>
                                          </p:val>
                                        </p:tav>
                                      </p:tavLst>
                                    </p:anim>
                                    <p:anim calcmode="lin" valueType="num">
                                      <p:cBhvr>
                                        <p:cTn dur="750" fill="hold" id="53"/>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54"/>
                                        <p:tgtEl>
                                          <p:spTgt spid="52"/>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55" tmFilter="0,0; .5, 1; 1, 1"/>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49"/>
      <p:bldP grpId="0" spid="50"/>
      <p:bldP grpId="0" spid="51"/>
      <p:bldP grpId="0" spid="5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765425" y="987222"/>
            <a:ext cx="2696320" cy="2425781"/>
            <a:chOff x="687918" y="1359259"/>
            <a:chExt cx="5202542" cy="4680539"/>
          </a:xfrm>
        </p:grpSpPr>
        <p:grpSp>
          <p:nvGrpSpPr>
            <p:cNvPr id="15" name="组合 14"/>
            <p:cNvGrpSpPr/>
            <p:nvPr/>
          </p:nvGrpSpPr>
          <p:grpSpPr>
            <a:xfrm rot="2700000">
              <a:off x="756186" y="1959808"/>
              <a:ext cx="2713630" cy="2850166"/>
              <a:chOff x="0" y="986971"/>
              <a:chExt cx="4615543" cy="4847774"/>
            </a:xfrm>
          </p:grpSpPr>
          <p:sp>
            <p:nvSpPr>
              <p:cNvPr id="16" name="矩形 15"/>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rot="2700000">
              <a:off x="1680822" y="1299176"/>
              <a:ext cx="3799246" cy="3990406"/>
              <a:chOff x="0" y="986971"/>
              <a:chExt cx="4615543" cy="4847774"/>
            </a:xfrm>
          </p:grpSpPr>
          <p:sp>
            <p:nvSpPr>
              <p:cNvPr id="19" name="矩形 18"/>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0" y="1320801"/>
                <a:ext cx="4180114" cy="418011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7" name="组合 26"/>
            <p:cNvGrpSpPr/>
            <p:nvPr/>
          </p:nvGrpSpPr>
          <p:grpSpPr>
            <a:xfrm rot="2700000">
              <a:off x="4445388" y="1323797"/>
              <a:ext cx="1409610" cy="1480534"/>
              <a:chOff x="0" y="986971"/>
              <a:chExt cx="4615543" cy="4847774"/>
            </a:xfrm>
          </p:grpSpPr>
          <p:sp>
            <p:nvSpPr>
              <p:cNvPr id="28" name="矩形 27"/>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 name="组合 29"/>
            <p:cNvGrpSpPr/>
            <p:nvPr/>
          </p:nvGrpSpPr>
          <p:grpSpPr>
            <a:xfrm rot="2700000">
              <a:off x="4526822" y="5309795"/>
              <a:ext cx="712090" cy="747916"/>
              <a:chOff x="0" y="986971"/>
              <a:chExt cx="4615543" cy="4847774"/>
            </a:xfrm>
          </p:grpSpPr>
          <p:sp>
            <p:nvSpPr>
              <p:cNvPr id="31" name="矩形 30"/>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33" name="矩形 69"/>
          <p:cNvSpPr>
            <a:spLocks noChangeArrowheads="1"/>
          </p:cNvSpPr>
          <p:nvPr/>
        </p:nvSpPr>
        <p:spPr bwMode="auto">
          <a:xfrm>
            <a:off x="3545047" y="4099727"/>
            <a:ext cx="5137076"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buFont typeface="Arial"/>
              <a:buNone/>
            </a:pPr>
            <a:r>
              <a:rPr altLang="en-US" b="1" lang="zh-CN" sz="4800">
                <a:solidFill>
                  <a:srgbClr val="D5493A"/>
                </a:solidFill>
                <a:latin charset="-122" panose="020b0503020204020204" pitchFamily="34" typeface="微软雅黑"/>
                <a:ea charset="-122" panose="020b0503020204020204" pitchFamily="34" typeface="微软雅黑"/>
                <a:sym charset="-122" panose="020b0503020204020204" pitchFamily="34" typeface="微软雅黑"/>
              </a:rPr>
              <a:t>点击添加标题</a:t>
            </a:r>
          </a:p>
        </p:txBody>
      </p:sp>
      <p:sp>
        <p:nvSpPr>
          <p:cNvPr id="34" name="矩形 70"/>
          <p:cNvSpPr>
            <a:spLocks noChangeArrowheads="1"/>
          </p:cNvSpPr>
          <p:nvPr/>
        </p:nvSpPr>
        <p:spPr bwMode="auto">
          <a:xfrm>
            <a:off x="2504007" y="5140462"/>
            <a:ext cx="7219156"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r>
              <a:rPr altLang="en-US" lang="zh-CN" sz="2000">
                <a:solidFill>
                  <a:schemeClr val="bg1">
                    <a:lumMod val="65000"/>
                  </a:schemeClr>
                </a:solidFill>
                <a:latin charset="-122" panose="020b0503020204020204" pitchFamily="34" typeface="微软雅黑"/>
                <a:ea charset="-122" panose="020b0503020204020204" pitchFamily="34" typeface="微软雅黑"/>
              </a:rPr>
              <a:t>在此处添加文字，在此处在此处添加文字在此处添加文字</a:t>
            </a:r>
          </a:p>
        </p:txBody>
      </p:sp>
      <p:cxnSp>
        <p:nvCxnSpPr>
          <p:cNvPr id="35" name="直接连接符 34"/>
          <p:cNvCxnSpPr/>
          <p:nvPr/>
        </p:nvCxnSpPr>
        <p:spPr>
          <a:xfrm>
            <a:off x="2380444" y="4672624"/>
            <a:ext cx="1456264"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343544" y="4672624"/>
            <a:ext cx="1379619"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sp>
        <p:nvSpPr>
          <p:cNvPr id="37" name="_14"/>
          <p:cNvSpPr txBox="1">
            <a:spLocks noChangeArrowheads="1"/>
          </p:cNvSpPr>
          <p:nvPr/>
        </p:nvSpPr>
        <p:spPr bwMode="auto">
          <a:xfrm>
            <a:off x="5051817" y="1598905"/>
            <a:ext cx="2264212" cy="64233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pPr algn="ctr"/>
            <a:r>
              <a:rPr altLang="zh-CN" lang="en-US" sz="5400">
                <a:solidFill>
                  <a:schemeClr val="bg1"/>
                </a:solidFill>
                <a:latin charset="-122" panose="020b0503020204020204" pitchFamily="34" typeface="微软雅黑"/>
                <a:ea charset="-122" panose="020b0503020204020204" pitchFamily="34" typeface="微软雅黑"/>
              </a:rPr>
              <a:t>01</a:t>
            </a:r>
          </a:p>
        </p:txBody>
      </p:sp>
    </p:spTree>
    <p:extLst>
      <p:ext uri="{BB962C8B-B14F-4D97-AF65-F5344CB8AC3E}">
        <p14:creationId val="3367020270"/>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750" fill="hold" id="7"/>
                                        <p:tgtEl>
                                          <p:spTgt spid="2"/>
                                        </p:tgtEl>
                                        <p:attrNameLst>
                                          <p:attrName>ppt_w</p:attrName>
                                        </p:attrNameLst>
                                      </p:cBhvr>
                                      <p:tavLst>
                                        <p:tav tm="0">
                                          <p:val>
                                            <p:fltVal val="0"/>
                                          </p:val>
                                        </p:tav>
                                        <p:tav tm="100000">
                                          <p:val>
                                            <p:strVal val="#ppt_w"/>
                                          </p:val>
                                        </p:tav>
                                      </p:tavLst>
                                    </p:anim>
                                    <p:anim calcmode="lin" valueType="num">
                                      <p:cBhvr>
                                        <p:cTn dur="750" fill="hold" id="8"/>
                                        <p:tgtEl>
                                          <p:spTgt spid="2"/>
                                        </p:tgtEl>
                                        <p:attrNameLst>
                                          <p:attrName>ppt_h</p:attrName>
                                        </p:attrNameLst>
                                      </p:cBhvr>
                                      <p:tavLst>
                                        <p:tav tm="0">
                                          <p:val>
                                            <p:fltVal val="0"/>
                                          </p:val>
                                        </p:tav>
                                        <p:tav tm="100000">
                                          <p:val>
                                            <p:strVal val="#ppt_h"/>
                                          </p:val>
                                        </p:tav>
                                      </p:tavLst>
                                    </p:anim>
                                    <p:animEffect filter="fade" transition="in">
                                      <p:cBhvr>
                                        <p:cTn dur="750" id="9"/>
                                        <p:tgtEl>
                                          <p:spTgt spid="2"/>
                                        </p:tgtEl>
                                      </p:cBhvr>
                                    </p:animEffect>
                                  </p:childTnLst>
                                </p:cTn>
                              </p:par>
                            </p:childTnLst>
                          </p:cTn>
                        </p:par>
                        <p:par>
                          <p:cTn fill="hold" id="10" nodeType="afterGroup">
                            <p:stCondLst>
                              <p:cond delay="750"/>
                            </p:stCondLst>
                            <p:childTnLst>
                              <p:par>
                                <p:cTn fill="hold" grpId="0" id="11" nodeType="afterEffect" presetClass="entr" presetID="42" presetSubtype="0">
                                  <p:stCondLst>
                                    <p:cond delay="0"/>
                                  </p:stCondLst>
                                  <p:childTnLst>
                                    <p:set>
                                      <p:cBhvr>
                                        <p:cTn dur="1" fill="hold" id="12">
                                          <p:stCondLst>
                                            <p:cond delay="0"/>
                                          </p:stCondLst>
                                        </p:cTn>
                                        <p:tgtEl>
                                          <p:spTgt spid="37"/>
                                        </p:tgtEl>
                                        <p:attrNameLst>
                                          <p:attrName>style.visibility</p:attrName>
                                        </p:attrNameLst>
                                      </p:cBhvr>
                                      <p:to>
                                        <p:strVal val="visible"/>
                                      </p:to>
                                    </p:set>
                                    <p:animEffect filter="fade" transition="in">
                                      <p:cBhvr>
                                        <p:cTn dur="1000" id="13"/>
                                        <p:tgtEl>
                                          <p:spTgt spid="37"/>
                                        </p:tgtEl>
                                      </p:cBhvr>
                                    </p:animEffect>
                                    <p:anim calcmode="lin" valueType="num">
                                      <p:cBhvr>
                                        <p:cTn dur="1000" fill="hold" id="14"/>
                                        <p:tgtEl>
                                          <p:spTgt spid="37"/>
                                        </p:tgtEl>
                                        <p:attrNameLst>
                                          <p:attrName>ppt_x</p:attrName>
                                        </p:attrNameLst>
                                      </p:cBhvr>
                                      <p:tavLst>
                                        <p:tav tm="0">
                                          <p:val>
                                            <p:strVal val="#ppt_x"/>
                                          </p:val>
                                        </p:tav>
                                        <p:tav tm="100000">
                                          <p:val>
                                            <p:strVal val="#ppt_x"/>
                                          </p:val>
                                        </p:tav>
                                      </p:tavLst>
                                    </p:anim>
                                    <p:anim calcmode="lin" valueType="num">
                                      <p:cBhvr>
                                        <p:cTn dur="1000" fill="hold" id="15"/>
                                        <p:tgtEl>
                                          <p:spTgt spid="37"/>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750"/>
                            </p:stCondLst>
                            <p:childTnLst>
                              <p:par>
                                <p:cTn fill="hold" id="17" nodeType="afterEffect" presetClass="entr" presetID="22" presetSubtype="8">
                                  <p:stCondLst>
                                    <p:cond delay="0"/>
                                  </p:stCondLst>
                                  <p:childTnLst>
                                    <p:set>
                                      <p:cBhvr>
                                        <p:cTn dur="1" fill="hold" id="18">
                                          <p:stCondLst>
                                            <p:cond delay="0"/>
                                          </p:stCondLst>
                                        </p:cTn>
                                        <p:tgtEl>
                                          <p:spTgt spid="35"/>
                                        </p:tgtEl>
                                        <p:attrNameLst>
                                          <p:attrName>style.visibility</p:attrName>
                                        </p:attrNameLst>
                                      </p:cBhvr>
                                      <p:to>
                                        <p:strVal val="visible"/>
                                      </p:to>
                                    </p:set>
                                    <p:animEffect filter="wipe(left)" transition="in">
                                      <p:cBhvr>
                                        <p:cTn dur="500" id="19"/>
                                        <p:tgtEl>
                                          <p:spTgt spid="35"/>
                                        </p:tgtEl>
                                      </p:cBhvr>
                                    </p:animEffect>
                                  </p:childTnLst>
                                </p:cTn>
                              </p:par>
                            </p:childTnLst>
                          </p:cTn>
                        </p:par>
                        <p:par>
                          <p:cTn fill="hold" id="20" nodeType="afterGroup">
                            <p:stCondLst>
                              <p:cond delay="2250"/>
                            </p:stCondLst>
                            <p:childTnLst>
                              <p:par>
                                <p:cTn fill="hold" id="21" nodeType="afterEffect" presetClass="entr" presetID="22" presetSubtype="2">
                                  <p:stCondLst>
                                    <p:cond delay="0"/>
                                  </p:stCondLst>
                                  <p:childTnLst>
                                    <p:set>
                                      <p:cBhvr>
                                        <p:cTn dur="1" fill="hold" id="22">
                                          <p:stCondLst>
                                            <p:cond delay="0"/>
                                          </p:stCondLst>
                                        </p:cTn>
                                        <p:tgtEl>
                                          <p:spTgt spid="36"/>
                                        </p:tgtEl>
                                        <p:attrNameLst>
                                          <p:attrName>style.visibility</p:attrName>
                                        </p:attrNameLst>
                                      </p:cBhvr>
                                      <p:to>
                                        <p:strVal val="visible"/>
                                      </p:to>
                                    </p:set>
                                    <p:animEffect filter="wipe(right)" transition="in">
                                      <p:cBhvr>
                                        <p:cTn dur="500" id="23"/>
                                        <p:tgtEl>
                                          <p:spTgt spid="36"/>
                                        </p:tgtEl>
                                      </p:cBhvr>
                                    </p:animEffect>
                                  </p:childTnLst>
                                </p:cTn>
                              </p:par>
                            </p:childTnLst>
                          </p:cTn>
                        </p:par>
                        <p:par>
                          <p:cTn fill="hold" id="24" nodeType="afterGroup">
                            <p:stCondLst>
                              <p:cond delay="2750"/>
                            </p:stCondLst>
                            <p:childTnLst>
                              <p:par>
                                <p:cTn fill="hold" grpId="0" id="25" nodeType="afterEffect" presetClass="entr" presetID="53" presetSubtype="0">
                                  <p:stCondLst>
                                    <p:cond delay="0"/>
                                  </p:stCondLst>
                                  <p:childTnLst>
                                    <p:set>
                                      <p:cBhvr>
                                        <p:cTn dur="1" fill="hold" id="26">
                                          <p:stCondLst>
                                            <p:cond delay="0"/>
                                          </p:stCondLst>
                                        </p:cTn>
                                        <p:tgtEl>
                                          <p:spTgt spid="33"/>
                                        </p:tgtEl>
                                        <p:attrNameLst>
                                          <p:attrName>style.visibility</p:attrName>
                                        </p:attrNameLst>
                                      </p:cBhvr>
                                      <p:to>
                                        <p:strVal val="visible"/>
                                      </p:to>
                                    </p:set>
                                    <p:anim calcmode="lin" valueType="num">
                                      <p:cBhvr>
                                        <p:cTn dur="500" fill="hold" id="27"/>
                                        <p:tgtEl>
                                          <p:spTgt spid="33"/>
                                        </p:tgtEl>
                                        <p:attrNameLst>
                                          <p:attrName>ppt_w</p:attrName>
                                        </p:attrNameLst>
                                      </p:cBhvr>
                                      <p:tavLst>
                                        <p:tav tm="0">
                                          <p:val>
                                            <p:fltVal val="0"/>
                                          </p:val>
                                        </p:tav>
                                        <p:tav tm="100000">
                                          <p:val>
                                            <p:strVal val="#ppt_w"/>
                                          </p:val>
                                        </p:tav>
                                      </p:tavLst>
                                    </p:anim>
                                    <p:anim calcmode="lin" valueType="num">
                                      <p:cBhvr>
                                        <p:cTn dur="500" fill="hold" id="28"/>
                                        <p:tgtEl>
                                          <p:spTgt spid="33"/>
                                        </p:tgtEl>
                                        <p:attrNameLst>
                                          <p:attrName>ppt_h</p:attrName>
                                        </p:attrNameLst>
                                      </p:cBhvr>
                                      <p:tavLst>
                                        <p:tav tm="0">
                                          <p:val>
                                            <p:fltVal val="0"/>
                                          </p:val>
                                        </p:tav>
                                        <p:tav tm="100000">
                                          <p:val>
                                            <p:strVal val="#ppt_h"/>
                                          </p:val>
                                        </p:tav>
                                      </p:tavLst>
                                    </p:anim>
                                    <p:animEffect filter="fade" transition="in">
                                      <p:cBhvr>
                                        <p:cTn dur="500" id="29"/>
                                        <p:tgtEl>
                                          <p:spTgt spid="33"/>
                                        </p:tgtEl>
                                      </p:cBhvr>
                                    </p:animEffect>
                                  </p:childTnLst>
                                </p:cTn>
                              </p:par>
                            </p:childTnLst>
                          </p:cTn>
                        </p:par>
                        <p:par>
                          <p:cTn fill="hold" id="30" nodeType="afterGroup">
                            <p:stCondLst>
                              <p:cond delay="3250"/>
                            </p:stCondLst>
                            <p:childTnLst>
                              <p:par>
                                <p:cTn fill="hold" grpId="0" id="31" nodeType="afterEffect" presetClass="entr" presetID="31" presetSubtype="0">
                                  <p:stCondLst>
                                    <p:cond delay="0"/>
                                  </p:stCondLst>
                                  <p:childTnLst>
                                    <p:set>
                                      <p:cBhvr>
                                        <p:cTn dur="1" fill="hold" id="32">
                                          <p:stCondLst>
                                            <p:cond delay="0"/>
                                          </p:stCondLst>
                                        </p:cTn>
                                        <p:tgtEl>
                                          <p:spTgt spid="34"/>
                                        </p:tgtEl>
                                        <p:attrNameLst>
                                          <p:attrName>style.visibility</p:attrName>
                                        </p:attrNameLst>
                                      </p:cBhvr>
                                      <p:to>
                                        <p:strVal val="visible"/>
                                      </p:to>
                                    </p:set>
                                    <p:anim calcmode="lin" valueType="num">
                                      <p:cBhvr>
                                        <p:cTn dur="750" fill="hold" id="33"/>
                                        <p:tgtEl>
                                          <p:spTgt spid="34"/>
                                        </p:tgtEl>
                                        <p:attrNameLst>
                                          <p:attrName>ppt_w</p:attrName>
                                        </p:attrNameLst>
                                      </p:cBhvr>
                                      <p:tavLst>
                                        <p:tav tm="0">
                                          <p:val>
                                            <p:fltVal val="0"/>
                                          </p:val>
                                        </p:tav>
                                        <p:tav tm="100000">
                                          <p:val>
                                            <p:strVal val="#ppt_w"/>
                                          </p:val>
                                        </p:tav>
                                      </p:tavLst>
                                    </p:anim>
                                    <p:anim calcmode="lin" valueType="num">
                                      <p:cBhvr>
                                        <p:cTn dur="750" fill="hold" id="34"/>
                                        <p:tgtEl>
                                          <p:spTgt spid="34"/>
                                        </p:tgtEl>
                                        <p:attrNameLst>
                                          <p:attrName>ppt_h</p:attrName>
                                        </p:attrNameLst>
                                      </p:cBhvr>
                                      <p:tavLst>
                                        <p:tav tm="0">
                                          <p:val>
                                            <p:fltVal val="0"/>
                                          </p:val>
                                        </p:tav>
                                        <p:tav tm="100000">
                                          <p:val>
                                            <p:strVal val="#ppt_h"/>
                                          </p:val>
                                        </p:tav>
                                      </p:tavLst>
                                    </p:anim>
                                    <p:anim calcmode="lin" valueType="num">
                                      <p:cBhvr>
                                        <p:cTn dur="750" fill="hold" id="35"/>
                                        <p:tgtEl>
                                          <p:spTgt spid="34"/>
                                        </p:tgtEl>
                                        <p:attrNameLst>
                                          <p:attrName>style.rotation</p:attrName>
                                        </p:attrNameLst>
                                      </p:cBhvr>
                                      <p:tavLst>
                                        <p:tav tm="0">
                                          <p:val>
                                            <p:fltVal val="90"/>
                                          </p:val>
                                        </p:tav>
                                        <p:tav tm="100000">
                                          <p:val>
                                            <p:fltVal val="0"/>
                                          </p:val>
                                        </p:tav>
                                      </p:tavLst>
                                    </p:anim>
                                    <p:animEffect filter="fade" transition="in">
                                      <p:cBhvr>
                                        <p:cTn dur="750" id="36"/>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3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4463990" y="442332"/>
              <a:ext cx="3230880" cy="457200"/>
            </a:xfrm>
            <a:prstGeom prst="rect">
              <a:avLst/>
            </a:prstGeom>
            <a:noFill/>
          </p:spPr>
          <p:txBody>
            <a:bodyPr rtlCol="0" wrap="none">
              <a:spAutoFit/>
            </a:bodyPr>
            <a:lstStyle/>
            <a:p>
              <a:r>
                <a:rPr altLang="en-US" lang="zh-CN" sz="2400">
                  <a:solidFill>
                    <a:schemeClr val="bg1">
                      <a:lumMod val="50000"/>
                    </a:schemeClr>
                  </a:solidFill>
                  <a:latin charset="-122" panose="020b0503020204020204" pitchFamily="34" typeface="微软雅黑"/>
                  <a:ea charset="-122" panose="020b0503020204020204" pitchFamily="34" typeface="微软雅黑"/>
                </a:rPr>
                <a:t>点击输入相关文字标题</a:t>
              </a:r>
            </a:p>
          </p:txBody>
        </p:sp>
      </p:grpSp>
      <p:sp>
        <p:nvSpPr>
          <p:cNvPr id="5" name="Freeform 6"/>
          <p:cNvSpPr/>
          <p:nvPr/>
        </p:nvSpPr>
        <p:spPr bwMode="auto">
          <a:xfrm>
            <a:off x="567535" y="2389489"/>
            <a:ext cx="2872228" cy="1319424"/>
          </a:xfrm>
          <a:custGeom>
            <a:gdLst>
              <a:gd fmla="*/ 16 w 1028" name="T0"/>
              <a:gd fmla="*/ 0 h 522" name="T1"/>
              <a:gd fmla="*/ 941 w 1028" name="T2"/>
              <a:gd fmla="*/ 0 h 522" name="T3"/>
              <a:gd fmla="*/ 958 w 1028" name="T4"/>
              <a:gd fmla="*/ 16 h 522" name="T5"/>
              <a:gd fmla="*/ 958 w 1028" name="T6"/>
              <a:gd fmla="*/ 225 h 522" name="T7"/>
              <a:gd fmla="*/ 1028 w 1028" name="T8"/>
              <a:gd fmla="*/ 262 h 522" name="T9"/>
              <a:gd fmla="*/ 958 w 1028" name="T10"/>
              <a:gd fmla="*/ 302 h 522" name="T11"/>
              <a:gd fmla="*/ 958 w 1028" name="T12"/>
              <a:gd fmla="*/ 506 h 522" name="T13"/>
              <a:gd fmla="*/ 941 w 1028" name="T14"/>
              <a:gd fmla="*/ 522 h 522" name="T15"/>
              <a:gd fmla="*/ 16 w 1028" name="T16"/>
              <a:gd fmla="*/ 522 h 522" name="T17"/>
              <a:gd fmla="*/ 0 w 1028" name="T18"/>
              <a:gd fmla="*/ 506 h 522" name="T19"/>
              <a:gd fmla="*/ 0 w 1028" name="T20"/>
              <a:gd fmla="*/ 16 h 522" name="T21"/>
              <a:gd fmla="*/ 16 w 1028" name="T22"/>
              <a:gd fmla="*/ 0 h 52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22" w="1028">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D5493A"/>
          </a:solidFill>
          <a:ln>
            <a:noFill/>
          </a:ln>
        </p:spPr>
        <p:txBody>
          <a:bodyPr anchor="t" anchorCtr="0" bIns="45720" compatLnSpc="1" lIns="91440" numCol="1" rIns="91440" tIns="45720" vert="horz" wrap="square">
            <a:prstTxWarp prst="textNoShape">
              <a:avLst/>
            </a:prstTxWarp>
          </a:bodyPr>
          <a:lstStyle/>
          <a:p>
            <a:endParaRPr lang="en-US" sz="2400">
              <a:solidFill>
                <a:schemeClr val="bg1"/>
              </a:solidFill>
            </a:endParaRPr>
          </a:p>
        </p:txBody>
      </p:sp>
      <p:sp>
        <p:nvSpPr>
          <p:cNvPr id="6" name="Text Box 10"/>
          <p:cNvSpPr txBox="1">
            <a:spLocks noChangeArrowheads="1"/>
          </p:cNvSpPr>
          <p:nvPr/>
        </p:nvSpPr>
        <p:spPr bwMode="auto">
          <a:xfrm>
            <a:off x="633435" y="2292225"/>
            <a:ext cx="2456475" cy="2484120"/>
          </a:xfrm>
          <a:prstGeom prst="rect">
            <a:avLst/>
          </a:prstGeom>
          <a:noFill/>
          <a:ln w="9525">
            <a:noFill/>
            <a:miter lim="800000"/>
          </a:ln>
        </p:spPr>
        <p:txBody>
          <a:bodyPr bIns="22860" lIns="45720" rIns="45720" tIns="22860" wrap="square">
            <a:spAutoFit/>
          </a:bodyPr>
          <a:lstStyle/>
          <a:p>
            <a:pPr algn="r" defTabSz="1088232">
              <a:lnSpc>
                <a:spcPct val="200000"/>
              </a:lnSpc>
            </a:pPr>
            <a:r>
              <a:rPr b="1" lang="en-US" sz="1600">
                <a:solidFill>
                  <a:schemeClr val="bg1"/>
                </a:solidFill>
                <a:latin charset="0" pitchFamily="34" typeface="Open Sans"/>
                <a:ea charset="0" pitchFamily="34" typeface="Open Sans"/>
                <a:cs charset="0" pitchFamily="34" typeface="Open Sans"/>
              </a:rPr>
              <a:t>Technology</a:t>
            </a:r>
          </a:p>
          <a:p>
            <a:pPr algn="r" defTabSz="1088232">
              <a:lnSpc>
                <a:spcPct val="200000"/>
              </a:lnSpc>
            </a:pPr>
            <a:r>
              <a:rPr b="1" lang="en-US" sz="1600">
                <a:solidFill>
                  <a:schemeClr val="bg1"/>
                </a:solidFill>
                <a:latin charset="0" pitchFamily="34" typeface="Open Sans"/>
                <a:ea charset="0" pitchFamily="34" typeface="Open Sans"/>
                <a:cs charset="0" pitchFamily="34" typeface="Open Sans"/>
              </a:rPr>
              <a:t>Mauris quam dolor, cursus at porta et, luctus eget purus. Nunc tempor luctus interdum. </a:t>
            </a:r>
          </a:p>
        </p:txBody>
      </p:sp>
      <p:sp>
        <p:nvSpPr>
          <p:cNvPr id="7" name="Freeform 6"/>
          <p:cNvSpPr/>
          <p:nvPr/>
        </p:nvSpPr>
        <p:spPr bwMode="auto">
          <a:xfrm>
            <a:off x="567535" y="4468250"/>
            <a:ext cx="2872228" cy="1319424"/>
          </a:xfrm>
          <a:custGeom>
            <a:gdLst>
              <a:gd fmla="*/ 16 w 1028" name="T0"/>
              <a:gd fmla="*/ 0 h 522" name="T1"/>
              <a:gd fmla="*/ 941 w 1028" name="T2"/>
              <a:gd fmla="*/ 0 h 522" name="T3"/>
              <a:gd fmla="*/ 958 w 1028" name="T4"/>
              <a:gd fmla="*/ 16 h 522" name="T5"/>
              <a:gd fmla="*/ 958 w 1028" name="T6"/>
              <a:gd fmla="*/ 225 h 522" name="T7"/>
              <a:gd fmla="*/ 1028 w 1028" name="T8"/>
              <a:gd fmla="*/ 262 h 522" name="T9"/>
              <a:gd fmla="*/ 958 w 1028" name="T10"/>
              <a:gd fmla="*/ 302 h 522" name="T11"/>
              <a:gd fmla="*/ 958 w 1028" name="T12"/>
              <a:gd fmla="*/ 506 h 522" name="T13"/>
              <a:gd fmla="*/ 941 w 1028" name="T14"/>
              <a:gd fmla="*/ 522 h 522" name="T15"/>
              <a:gd fmla="*/ 16 w 1028" name="T16"/>
              <a:gd fmla="*/ 522 h 522" name="T17"/>
              <a:gd fmla="*/ 0 w 1028" name="T18"/>
              <a:gd fmla="*/ 506 h 522" name="T19"/>
              <a:gd fmla="*/ 0 w 1028" name="T20"/>
              <a:gd fmla="*/ 16 h 522" name="T21"/>
              <a:gd fmla="*/ 16 w 1028" name="T22"/>
              <a:gd fmla="*/ 0 h 52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22" w="1028">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D5493A"/>
          </a:solidFill>
          <a:ln>
            <a:noFill/>
          </a:ln>
        </p:spPr>
        <p:txBody>
          <a:bodyPr anchor="t" anchorCtr="0" bIns="45720" compatLnSpc="1" lIns="91440" numCol="1" rIns="91440" tIns="45720" vert="horz" wrap="square">
            <a:prstTxWarp prst="textNoShape">
              <a:avLst/>
            </a:prstTxWarp>
          </a:bodyPr>
          <a:lstStyle/>
          <a:p>
            <a:endParaRPr lang="en-US" sz="2400">
              <a:solidFill>
                <a:schemeClr val="bg1"/>
              </a:solidFill>
            </a:endParaRPr>
          </a:p>
        </p:txBody>
      </p:sp>
      <p:sp>
        <p:nvSpPr>
          <p:cNvPr id="9" name="Text Box 10"/>
          <p:cNvSpPr txBox="1">
            <a:spLocks noChangeArrowheads="1"/>
          </p:cNvSpPr>
          <p:nvPr/>
        </p:nvSpPr>
        <p:spPr bwMode="auto">
          <a:xfrm>
            <a:off x="633435" y="4370986"/>
            <a:ext cx="2456475" cy="2484120"/>
          </a:xfrm>
          <a:prstGeom prst="rect">
            <a:avLst/>
          </a:prstGeom>
          <a:noFill/>
          <a:ln w="9525">
            <a:noFill/>
            <a:miter lim="800000"/>
          </a:ln>
        </p:spPr>
        <p:txBody>
          <a:bodyPr bIns="22860" lIns="45720" rIns="45720" tIns="22860" wrap="square">
            <a:spAutoFit/>
          </a:bodyPr>
          <a:lstStyle/>
          <a:p>
            <a:pPr algn="r" defTabSz="1088232">
              <a:lnSpc>
                <a:spcPct val="200000"/>
              </a:lnSpc>
            </a:pPr>
            <a:r>
              <a:rPr b="1" lang="en-US" sz="1600">
                <a:solidFill>
                  <a:schemeClr val="bg1"/>
                </a:solidFill>
                <a:latin charset="0" pitchFamily="34" typeface="Open Sans"/>
                <a:ea charset="0" pitchFamily="34" typeface="Open Sans"/>
                <a:cs charset="0" pitchFamily="34" typeface="Open Sans"/>
              </a:rPr>
              <a:t>Deadline</a:t>
            </a:r>
          </a:p>
          <a:p>
            <a:pPr algn="r" defTabSz="1088232">
              <a:lnSpc>
                <a:spcPct val="200000"/>
              </a:lnSpc>
            </a:pPr>
            <a:r>
              <a:rPr b="1" lang="en-US" sz="1600">
                <a:solidFill>
                  <a:schemeClr val="bg1"/>
                </a:solidFill>
                <a:latin charset="0" pitchFamily="34" typeface="Open Sans"/>
                <a:ea charset="0" pitchFamily="34" typeface="Open Sans"/>
                <a:cs charset="0" pitchFamily="34" typeface="Open Sans"/>
              </a:rPr>
              <a:t>Mauris quam dolor, cursus at porta et, luctus eget purus. Nunc tempor luctus interdum. </a:t>
            </a:r>
          </a:p>
        </p:txBody>
      </p:sp>
      <p:sp>
        <p:nvSpPr>
          <p:cNvPr id="10" name="Freeform 6"/>
          <p:cNvSpPr/>
          <p:nvPr/>
        </p:nvSpPr>
        <p:spPr bwMode="auto">
          <a:xfrm flipH="1">
            <a:off x="8712742" y="2493427"/>
            <a:ext cx="2872228" cy="1319424"/>
          </a:xfrm>
          <a:custGeom>
            <a:gdLst>
              <a:gd fmla="*/ 16 w 1028" name="T0"/>
              <a:gd fmla="*/ 0 h 522" name="T1"/>
              <a:gd fmla="*/ 941 w 1028" name="T2"/>
              <a:gd fmla="*/ 0 h 522" name="T3"/>
              <a:gd fmla="*/ 958 w 1028" name="T4"/>
              <a:gd fmla="*/ 16 h 522" name="T5"/>
              <a:gd fmla="*/ 958 w 1028" name="T6"/>
              <a:gd fmla="*/ 225 h 522" name="T7"/>
              <a:gd fmla="*/ 1028 w 1028" name="T8"/>
              <a:gd fmla="*/ 262 h 522" name="T9"/>
              <a:gd fmla="*/ 958 w 1028" name="T10"/>
              <a:gd fmla="*/ 302 h 522" name="T11"/>
              <a:gd fmla="*/ 958 w 1028" name="T12"/>
              <a:gd fmla="*/ 506 h 522" name="T13"/>
              <a:gd fmla="*/ 941 w 1028" name="T14"/>
              <a:gd fmla="*/ 522 h 522" name="T15"/>
              <a:gd fmla="*/ 16 w 1028" name="T16"/>
              <a:gd fmla="*/ 522 h 522" name="T17"/>
              <a:gd fmla="*/ 0 w 1028" name="T18"/>
              <a:gd fmla="*/ 506 h 522" name="T19"/>
              <a:gd fmla="*/ 0 w 1028" name="T20"/>
              <a:gd fmla="*/ 16 h 522" name="T21"/>
              <a:gd fmla="*/ 16 w 1028" name="T22"/>
              <a:gd fmla="*/ 0 h 52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22" w="1028">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D5493A"/>
          </a:solidFill>
          <a:ln>
            <a:noFill/>
          </a:ln>
        </p:spPr>
        <p:txBody>
          <a:bodyPr anchor="t" anchorCtr="0" bIns="45720" compatLnSpc="1" lIns="91440" numCol="1" rIns="91440" tIns="45720" vert="horz" wrap="square">
            <a:prstTxWarp prst="textNoShape">
              <a:avLst/>
            </a:prstTxWarp>
          </a:bodyPr>
          <a:lstStyle/>
          <a:p>
            <a:endParaRPr lang="en-US" sz="2400">
              <a:solidFill>
                <a:schemeClr val="bg1"/>
              </a:solidFill>
            </a:endParaRPr>
          </a:p>
        </p:txBody>
      </p:sp>
      <p:sp>
        <p:nvSpPr>
          <p:cNvPr id="11" name="Text Box 10"/>
          <p:cNvSpPr txBox="1">
            <a:spLocks noChangeArrowheads="1"/>
          </p:cNvSpPr>
          <p:nvPr/>
        </p:nvSpPr>
        <p:spPr bwMode="auto">
          <a:xfrm>
            <a:off x="9077736" y="2396163"/>
            <a:ext cx="2456475" cy="2484120"/>
          </a:xfrm>
          <a:prstGeom prst="rect">
            <a:avLst/>
          </a:prstGeom>
          <a:noFill/>
          <a:ln w="9525">
            <a:noFill/>
            <a:miter lim="800000"/>
          </a:ln>
        </p:spPr>
        <p:txBody>
          <a:bodyPr bIns="22860" lIns="45720" rIns="45720" tIns="22860" wrap="square">
            <a:spAutoFit/>
          </a:bodyPr>
          <a:lstStyle/>
          <a:p>
            <a:pPr defTabSz="1088232">
              <a:lnSpc>
                <a:spcPct val="200000"/>
              </a:lnSpc>
            </a:pPr>
            <a:r>
              <a:rPr b="1" lang="en-US" sz="1600">
                <a:solidFill>
                  <a:schemeClr val="bg1"/>
                </a:solidFill>
                <a:latin charset="0" pitchFamily="34" typeface="Open Sans"/>
                <a:ea charset="0" pitchFamily="34" typeface="Open Sans"/>
                <a:cs charset="0" pitchFamily="34" typeface="Open Sans"/>
              </a:rPr>
              <a:t>New Idea</a:t>
            </a:r>
          </a:p>
          <a:p>
            <a:pPr defTabSz="1088232">
              <a:lnSpc>
                <a:spcPct val="200000"/>
              </a:lnSpc>
            </a:pPr>
            <a:r>
              <a:rPr b="1" lang="en-US" sz="1600">
                <a:solidFill>
                  <a:schemeClr val="bg1"/>
                </a:solidFill>
                <a:latin charset="0" pitchFamily="34" typeface="Open Sans"/>
                <a:ea charset="0" pitchFamily="34" typeface="Open Sans"/>
                <a:cs charset="0" pitchFamily="34" typeface="Open Sans"/>
              </a:rPr>
              <a:t>Mauris quam dolor, cursus at porta et, luctus eget purus. Nunc tempor luctus interdum. </a:t>
            </a:r>
          </a:p>
        </p:txBody>
      </p:sp>
      <p:sp>
        <p:nvSpPr>
          <p:cNvPr id="12" name="Freeform 6"/>
          <p:cNvSpPr/>
          <p:nvPr/>
        </p:nvSpPr>
        <p:spPr bwMode="auto">
          <a:xfrm flipH="1">
            <a:off x="8703076" y="4534696"/>
            <a:ext cx="2872228" cy="1319424"/>
          </a:xfrm>
          <a:custGeom>
            <a:gdLst>
              <a:gd fmla="*/ 16 w 1028" name="T0"/>
              <a:gd fmla="*/ 0 h 522" name="T1"/>
              <a:gd fmla="*/ 941 w 1028" name="T2"/>
              <a:gd fmla="*/ 0 h 522" name="T3"/>
              <a:gd fmla="*/ 958 w 1028" name="T4"/>
              <a:gd fmla="*/ 16 h 522" name="T5"/>
              <a:gd fmla="*/ 958 w 1028" name="T6"/>
              <a:gd fmla="*/ 225 h 522" name="T7"/>
              <a:gd fmla="*/ 1028 w 1028" name="T8"/>
              <a:gd fmla="*/ 262 h 522" name="T9"/>
              <a:gd fmla="*/ 958 w 1028" name="T10"/>
              <a:gd fmla="*/ 302 h 522" name="T11"/>
              <a:gd fmla="*/ 958 w 1028" name="T12"/>
              <a:gd fmla="*/ 506 h 522" name="T13"/>
              <a:gd fmla="*/ 941 w 1028" name="T14"/>
              <a:gd fmla="*/ 522 h 522" name="T15"/>
              <a:gd fmla="*/ 16 w 1028" name="T16"/>
              <a:gd fmla="*/ 522 h 522" name="T17"/>
              <a:gd fmla="*/ 0 w 1028" name="T18"/>
              <a:gd fmla="*/ 506 h 522" name="T19"/>
              <a:gd fmla="*/ 0 w 1028" name="T20"/>
              <a:gd fmla="*/ 16 h 522" name="T21"/>
              <a:gd fmla="*/ 16 w 1028" name="T22"/>
              <a:gd fmla="*/ 0 h 52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22" w="1028">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D5493A"/>
          </a:solidFill>
          <a:ln>
            <a:noFill/>
          </a:ln>
        </p:spPr>
        <p:txBody>
          <a:bodyPr anchor="t" anchorCtr="0" bIns="45720" compatLnSpc="1" lIns="91440" numCol="1" rIns="91440" tIns="45720" vert="horz" wrap="square">
            <a:prstTxWarp prst="textNoShape">
              <a:avLst/>
            </a:prstTxWarp>
          </a:bodyPr>
          <a:lstStyle/>
          <a:p>
            <a:endParaRPr lang="en-US" sz="2400">
              <a:solidFill>
                <a:schemeClr val="bg1"/>
              </a:solidFill>
            </a:endParaRPr>
          </a:p>
        </p:txBody>
      </p:sp>
      <p:sp>
        <p:nvSpPr>
          <p:cNvPr id="13" name="Text Box 10"/>
          <p:cNvSpPr txBox="1">
            <a:spLocks noChangeArrowheads="1"/>
          </p:cNvSpPr>
          <p:nvPr/>
        </p:nvSpPr>
        <p:spPr bwMode="auto">
          <a:xfrm>
            <a:off x="9068069" y="4437431"/>
            <a:ext cx="2456475" cy="2484120"/>
          </a:xfrm>
          <a:prstGeom prst="rect">
            <a:avLst/>
          </a:prstGeom>
          <a:noFill/>
          <a:ln w="9525">
            <a:noFill/>
            <a:miter lim="800000"/>
          </a:ln>
        </p:spPr>
        <p:txBody>
          <a:bodyPr bIns="22860" lIns="45720" rIns="45720" tIns="22860" wrap="square">
            <a:spAutoFit/>
          </a:bodyPr>
          <a:lstStyle/>
          <a:p>
            <a:pPr defTabSz="1088232">
              <a:lnSpc>
                <a:spcPct val="200000"/>
              </a:lnSpc>
            </a:pPr>
            <a:r>
              <a:rPr b="1" lang="en-US" sz="1600">
                <a:solidFill>
                  <a:schemeClr val="bg1"/>
                </a:solidFill>
                <a:latin charset="0" pitchFamily="34" typeface="Open Sans"/>
                <a:ea charset="0" pitchFamily="34" typeface="Open Sans"/>
                <a:cs charset="0" pitchFamily="34" typeface="Open Sans"/>
              </a:rPr>
              <a:t>Good Capacity</a:t>
            </a:r>
          </a:p>
          <a:p>
            <a:pPr defTabSz="1088232">
              <a:lnSpc>
                <a:spcPct val="200000"/>
              </a:lnSpc>
            </a:pPr>
            <a:r>
              <a:rPr b="1" lang="en-US" sz="1600">
                <a:solidFill>
                  <a:schemeClr val="bg1"/>
                </a:solidFill>
                <a:latin charset="0" pitchFamily="34" typeface="Open Sans"/>
                <a:ea charset="0" pitchFamily="34" typeface="Open Sans"/>
                <a:cs charset="0" pitchFamily="34" typeface="Open Sans"/>
              </a:rPr>
              <a:t>Mauris quam dolor, cursus at porta et, luctus eget purus. Nunc tempor luctus interdum. </a:t>
            </a:r>
          </a:p>
        </p:txBody>
      </p:sp>
      <p:sp>
        <p:nvSpPr>
          <p:cNvPr id="14" name="矩形 13"/>
          <p:cNvSpPr/>
          <p:nvPr/>
        </p:nvSpPr>
        <p:spPr>
          <a:xfrm>
            <a:off x="3561884" y="2133600"/>
            <a:ext cx="5028737" cy="3645104"/>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Tree>
    <p:extLst>
      <p:ext uri="{BB962C8B-B14F-4D97-AF65-F5344CB8AC3E}">
        <p14:creationId val="2013290940"/>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 presetSubtype="1">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fill="hold" id="11"/>
                                        <p:tgtEl>
                                          <p:spTgt spid="14"/>
                                        </p:tgtEl>
                                        <p:attrNameLst>
                                          <p:attrName>ppt_x</p:attrName>
                                        </p:attrNameLst>
                                      </p:cBhvr>
                                      <p:tavLst>
                                        <p:tav tm="0">
                                          <p:val>
                                            <p:strVal val="#ppt_x"/>
                                          </p:val>
                                        </p:tav>
                                        <p:tav tm="100000">
                                          <p:val>
                                            <p:strVal val="#ppt_x"/>
                                          </p:val>
                                        </p:tav>
                                      </p:tavLst>
                                    </p:anim>
                                    <p:anim calcmode="lin" valueType="num">
                                      <p:cBhvr additive="base">
                                        <p:cTn dur="500" fill="hold" id="12"/>
                                        <p:tgtEl>
                                          <p:spTgt spid="14"/>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42" presetSubtype="0">
                                  <p:stCondLst>
                                    <p:cond delay="0"/>
                                  </p:stCondLst>
                                  <p:childTnLst>
                                    <p:set>
                                      <p:cBhvr>
                                        <p:cTn dur="1" fill="hold" id="15">
                                          <p:stCondLst>
                                            <p:cond delay="0"/>
                                          </p:stCondLst>
                                        </p:cTn>
                                        <p:tgtEl>
                                          <p:spTgt spid="5"/>
                                        </p:tgtEl>
                                        <p:attrNameLst>
                                          <p:attrName>style.visibility</p:attrName>
                                        </p:attrNameLst>
                                      </p:cBhvr>
                                      <p:to>
                                        <p:strVal val="visible"/>
                                      </p:to>
                                    </p:set>
                                    <p:animEffect filter="fade" transition="in">
                                      <p:cBhvr>
                                        <p:cTn dur="500" id="16"/>
                                        <p:tgtEl>
                                          <p:spTgt spid="5"/>
                                        </p:tgtEl>
                                      </p:cBhvr>
                                    </p:animEffect>
                                    <p:anim calcmode="lin" valueType="num">
                                      <p:cBhvr>
                                        <p:cTn dur="500" fill="hold" id="17"/>
                                        <p:tgtEl>
                                          <p:spTgt spid="5"/>
                                        </p:tgtEl>
                                        <p:attrNameLst>
                                          <p:attrName>ppt_x</p:attrName>
                                        </p:attrNameLst>
                                      </p:cBhvr>
                                      <p:tavLst>
                                        <p:tav tm="0">
                                          <p:val>
                                            <p:strVal val="#ppt_x"/>
                                          </p:val>
                                        </p:tav>
                                        <p:tav tm="100000">
                                          <p:val>
                                            <p:strVal val="#ppt_x"/>
                                          </p:val>
                                        </p:tav>
                                      </p:tavLst>
                                    </p:anim>
                                    <p:anim calcmode="lin" valueType="num">
                                      <p:cBhvr>
                                        <p:cTn dur="500" fill="hold" id="18"/>
                                        <p:tgtEl>
                                          <p:spTgt spid="5"/>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42" presetSubtype="0">
                                  <p:stCondLst>
                                    <p:cond delay="0"/>
                                  </p:stCondLst>
                                  <p:childTnLst>
                                    <p:set>
                                      <p:cBhvr>
                                        <p:cTn dur="1" fill="hold" id="21">
                                          <p:stCondLst>
                                            <p:cond delay="0"/>
                                          </p:stCondLst>
                                        </p:cTn>
                                        <p:tgtEl>
                                          <p:spTgt spid="6"/>
                                        </p:tgtEl>
                                        <p:attrNameLst>
                                          <p:attrName>style.visibility</p:attrName>
                                        </p:attrNameLst>
                                      </p:cBhvr>
                                      <p:to>
                                        <p:strVal val="visible"/>
                                      </p:to>
                                    </p:set>
                                    <p:animEffect filter="fade" transition="in">
                                      <p:cBhvr>
                                        <p:cTn dur="500" id="22"/>
                                        <p:tgtEl>
                                          <p:spTgt spid="6"/>
                                        </p:tgtEl>
                                      </p:cBhvr>
                                    </p:animEffect>
                                    <p:anim calcmode="lin" valueType="num">
                                      <p:cBhvr>
                                        <p:cTn dur="500" fill="hold" id="23"/>
                                        <p:tgtEl>
                                          <p:spTgt spid="6"/>
                                        </p:tgtEl>
                                        <p:attrNameLst>
                                          <p:attrName>ppt_x</p:attrName>
                                        </p:attrNameLst>
                                      </p:cBhvr>
                                      <p:tavLst>
                                        <p:tav tm="0">
                                          <p:val>
                                            <p:strVal val="#ppt_x"/>
                                          </p:val>
                                        </p:tav>
                                        <p:tav tm="100000">
                                          <p:val>
                                            <p:strVal val="#ppt_x"/>
                                          </p:val>
                                        </p:tav>
                                      </p:tavLst>
                                    </p:anim>
                                    <p:anim calcmode="lin" valueType="num">
                                      <p:cBhvr>
                                        <p:cTn dur="500" fill="hold" id="24"/>
                                        <p:tgtEl>
                                          <p:spTgt spid="6"/>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000"/>
                            </p:stCondLst>
                            <p:childTnLst>
                              <p:par>
                                <p:cTn fill="hold" grpId="0" id="26" nodeType="afterEffect" presetClass="entr" presetID="42"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500" id="28"/>
                                        <p:tgtEl>
                                          <p:spTgt spid="7"/>
                                        </p:tgtEl>
                                      </p:cBhvr>
                                    </p:animEffect>
                                    <p:anim calcmode="lin" valueType="num">
                                      <p:cBhvr>
                                        <p:cTn dur="500" fill="hold" id="29"/>
                                        <p:tgtEl>
                                          <p:spTgt spid="7"/>
                                        </p:tgtEl>
                                        <p:attrNameLst>
                                          <p:attrName>ppt_x</p:attrName>
                                        </p:attrNameLst>
                                      </p:cBhvr>
                                      <p:tavLst>
                                        <p:tav tm="0">
                                          <p:val>
                                            <p:strVal val="#ppt_x"/>
                                          </p:val>
                                        </p:tav>
                                        <p:tav tm="100000">
                                          <p:val>
                                            <p:strVal val="#ppt_x"/>
                                          </p:val>
                                        </p:tav>
                                      </p:tavLst>
                                    </p:anim>
                                    <p:anim calcmode="lin" valueType="num">
                                      <p:cBhvr>
                                        <p:cTn dur="500" fill="hold" id="30"/>
                                        <p:tgtEl>
                                          <p:spTgt spid="7"/>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500"/>
                            </p:stCondLst>
                            <p:childTnLst>
                              <p:par>
                                <p:cTn fill="hold" grpId="0" id="32" nodeType="afterEffect" presetClass="entr" presetID="42" presetSubtype="0">
                                  <p:stCondLst>
                                    <p:cond delay="0"/>
                                  </p:stCondLst>
                                  <p:childTnLst>
                                    <p:set>
                                      <p:cBhvr>
                                        <p:cTn dur="1" fill="hold" id="33">
                                          <p:stCondLst>
                                            <p:cond delay="0"/>
                                          </p:stCondLst>
                                        </p:cTn>
                                        <p:tgtEl>
                                          <p:spTgt spid="9"/>
                                        </p:tgtEl>
                                        <p:attrNameLst>
                                          <p:attrName>style.visibility</p:attrName>
                                        </p:attrNameLst>
                                      </p:cBhvr>
                                      <p:to>
                                        <p:strVal val="visible"/>
                                      </p:to>
                                    </p:set>
                                    <p:animEffect filter="fade" transition="in">
                                      <p:cBhvr>
                                        <p:cTn dur="500" id="34"/>
                                        <p:tgtEl>
                                          <p:spTgt spid="9"/>
                                        </p:tgtEl>
                                      </p:cBhvr>
                                    </p:animEffect>
                                    <p:anim calcmode="lin" valueType="num">
                                      <p:cBhvr>
                                        <p:cTn dur="500" fill="hold" id="35"/>
                                        <p:tgtEl>
                                          <p:spTgt spid="9"/>
                                        </p:tgtEl>
                                        <p:attrNameLst>
                                          <p:attrName>ppt_x</p:attrName>
                                        </p:attrNameLst>
                                      </p:cBhvr>
                                      <p:tavLst>
                                        <p:tav tm="0">
                                          <p:val>
                                            <p:strVal val="#ppt_x"/>
                                          </p:val>
                                        </p:tav>
                                        <p:tav tm="100000">
                                          <p:val>
                                            <p:strVal val="#ppt_x"/>
                                          </p:val>
                                        </p:tav>
                                      </p:tavLst>
                                    </p:anim>
                                    <p:anim calcmode="lin" valueType="num">
                                      <p:cBhvr>
                                        <p:cTn dur="500" fill="hold" id="36"/>
                                        <p:tgtEl>
                                          <p:spTgt spid="9"/>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3000"/>
                            </p:stCondLst>
                            <p:childTnLst>
                              <p:par>
                                <p:cTn fill="hold" grpId="0" id="38" nodeType="afterEffect" presetClass="entr" presetID="42" presetSubtype="0">
                                  <p:stCondLst>
                                    <p:cond delay="0"/>
                                  </p:stCondLst>
                                  <p:childTnLst>
                                    <p:set>
                                      <p:cBhvr>
                                        <p:cTn dur="1" fill="hold" id="39">
                                          <p:stCondLst>
                                            <p:cond delay="0"/>
                                          </p:stCondLst>
                                        </p:cTn>
                                        <p:tgtEl>
                                          <p:spTgt spid="10"/>
                                        </p:tgtEl>
                                        <p:attrNameLst>
                                          <p:attrName>style.visibility</p:attrName>
                                        </p:attrNameLst>
                                      </p:cBhvr>
                                      <p:to>
                                        <p:strVal val="visible"/>
                                      </p:to>
                                    </p:set>
                                    <p:animEffect filter="fade" transition="in">
                                      <p:cBhvr>
                                        <p:cTn dur="500" id="40"/>
                                        <p:tgtEl>
                                          <p:spTgt spid="10"/>
                                        </p:tgtEl>
                                      </p:cBhvr>
                                    </p:animEffect>
                                    <p:anim calcmode="lin" valueType="num">
                                      <p:cBhvr>
                                        <p:cTn dur="500" fill="hold" id="41"/>
                                        <p:tgtEl>
                                          <p:spTgt spid="10"/>
                                        </p:tgtEl>
                                        <p:attrNameLst>
                                          <p:attrName>ppt_x</p:attrName>
                                        </p:attrNameLst>
                                      </p:cBhvr>
                                      <p:tavLst>
                                        <p:tav tm="0">
                                          <p:val>
                                            <p:strVal val="#ppt_x"/>
                                          </p:val>
                                        </p:tav>
                                        <p:tav tm="100000">
                                          <p:val>
                                            <p:strVal val="#ppt_x"/>
                                          </p:val>
                                        </p:tav>
                                      </p:tavLst>
                                    </p:anim>
                                    <p:anim calcmode="lin" valueType="num">
                                      <p:cBhvr>
                                        <p:cTn dur="500" fill="hold" id="42"/>
                                        <p:tgtEl>
                                          <p:spTgt spid="10"/>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3500"/>
                            </p:stCondLst>
                            <p:childTnLst>
                              <p:par>
                                <p:cTn fill="hold" grpId="0" id="44" nodeType="afterEffect" presetClass="entr" presetID="42" presetSubtype="0">
                                  <p:stCondLst>
                                    <p:cond delay="0"/>
                                  </p:stCondLst>
                                  <p:childTnLst>
                                    <p:set>
                                      <p:cBhvr>
                                        <p:cTn dur="1" fill="hold" id="45">
                                          <p:stCondLst>
                                            <p:cond delay="0"/>
                                          </p:stCondLst>
                                        </p:cTn>
                                        <p:tgtEl>
                                          <p:spTgt spid="11"/>
                                        </p:tgtEl>
                                        <p:attrNameLst>
                                          <p:attrName>style.visibility</p:attrName>
                                        </p:attrNameLst>
                                      </p:cBhvr>
                                      <p:to>
                                        <p:strVal val="visible"/>
                                      </p:to>
                                    </p:set>
                                    <p:animEffect filter="fade" transition="in">
                                      <p:cBhvr>
                                        <p:cTn dur="500" id="46"/>
                                        <p:tgtEl>
                                          <p:spTgt spid="11"/>
                                        </p:tgtEl>
                                      </p:cBhvr>
                                    </p:animEffect>
                                    <p:anim calcmode="lin" valueType="num">
                                      <p:cBhvr>
                                        <p:cTn dur="500" fill="hold" id="47"/>
                                        <p:tgtEl>
                                          <p:spTgt spid="11"/>
                                        </p:tgtEl>
                                        <p:attrNameLst>
                                          <p:attrName>ppt_x</p:attrName>
                                        </p:attrNameLst>
                                      </p:cBhvr>
                                      <p:tavLst>
                                        <p:tav tm="0">
                                          <p:val>
                                            <p:strVal val="#ppt_x"/>
                                          </p:val>
                                        </p:tav>
                                        <p:tav tm="100000">
                                          <p:val>
                                            <p:strVal val="#ppt_x"/>
                                          </p:val>
                                        </p:tav>
                                      </p:tavLst>
                                    </p:anim>
                                    <p:anim calcmode="lin" valueType="num">
                                      <p:cBhvr>
                                        <p:cTn dur="500" fill="hold" id="48"/>
                                        <p:tgtEl>
                                          <p:spTgt spid="11"/>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4000"/>
                            </p:stCondLst>
                            <p:childTnLst>
                              <p:par>
                                <p:cTn fill="hold" grpId="0" id="50" nodeType="afterEffect" presetClass="entr" presetID="42" presetSubtype="0">
                                  <p:stCondLst>
                                    <p:cond delay="0"/>
                                  </p:stCondLst>
                                  <p:childTnLst>
                                    <p:set>
                                      <p:cBhvr>
                                        <p:cTn dur="1" fill="hold" id="51">
                                          <p:stCondLst>
                                            <p:cond delay="0"/>
                                          </p:stCondLst>
                                        </p:cTn>
                                        <p:tgtEl>
                                          <p:spTgt spid="12"/>
                                        </p:tgtEl>
                                        <p:attrNameLst>
                                          <p:attrName>style.visibility</p:attrName>
                                        </p:attrNameLst>
                                      </p:cBhvr>
                                      <p:to>
                                        <p:strVal val="visible"/>
                                      </p:to>
                                    </p:set>
                                    <p:animEffect filter="fade" transition="in">
                                      <p:cBhvr>
                                        <p:cTn dur="500" id="52"/>
                                        <p:tgtEl>
                                          <p:spTgt spid="12"/>
                                        </p:tgtEl>
                                      </p:cBhvr>
                                    </p:animEffect>
                                    <p:anim calcmode="lin" valueType="num">
                                      <p:cBhvr>
                                        <p:cTn dur="500" fill="hold" id="53"/>
                                        <p:tgtEl>
                                          <p:spTgt spid="12"/>
                                        </p:tgtEl>
                                        <p:attrNameLst>
                                          <p:attrName>ppt_x</p:attrName>
                                        </p:attrNameLst>
                                      </p:cBhvr>
                                      <p:tavLst>
                                        <p:tav tm="0">
                                          <p:val>
                                            <p:strVal val="#ppt_x"/>
                                          </p:val>
                                        </p:tav>
                                        <p:tav tm="100000">
                                          <p:val>
                                            <p:strVal val="#ppt_x"/>
                                          </p:val>
                                        </p:tav>
                                      </p:tavLst>
                                    </p:anim>
                                    <p:anim calcmode="lin" valueType="num">
                                      <p:cBhvr>
                                        <p:cTn dur="500" fill="hold" id="54"/>
                                        <p:tgtEl>
                                          <p:spTgt spid="12"/>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4500"/>
                            </p:stCondLst>
                            <p:childTnLst>
                              <p:par>
                                <p:cTn fill="hold" grpId="0" id="56" nodeType="afterEffect" presetClass="entr" presetID="42" presetSubtype="0">
                                  <p:stCondLst>
                                    <p:cond delay="0"/>
                                  </p:stCondLst>
                                  <p:childTnLst>
                                    <p:set>
                                      <p:cBhvr>
                                        <p:cTn dur="1" fill="hold" id="57">
                                          <p:stCondLst>
                                            <p:cond delay="0"/>
                                          </p:stCondLst>
                                        </p:cTn>
                                        <p:tgtEl>
                                          <p:spTgt spid="13"/>
                                        </p:tgtEl>
                                        <p:attrNameLst>
                                          <p:attrName>style.visibility</p:attrName>
                                        </p:attrNameLst>
                                      </p:cBhvr>
                                      <p:to>
                                        <p:strVal val="visible"/>
                                      </p:to>
                                    </p:set>
                                    <p:animEffect filter="fade" transition="in">
                                      <p:cBhvr>
                                        <p:cTn dur="500" id="58"/>
                                        <p:tgtEl>
                                          <p:spTgt spid="13"/>
                                        </p:tgtEl>
                                      </p:cBhvr>
                                    </p:animEffect>
                                    <p:anim calcmode="lin" valueType="num">
                                      <p:cBhvr>
                                        <p:cTn dur="500" fill="hold" id="59"/>
                                        <p:tgtEl>
                                          <p:spTgt spid="13"/>
                                        </p:tgtEl>
                                        <p:attrNameLst>
                                          <p:attrName>ppt_x</p:attrName>
                                        </p:attrNameLst>
                                      </p:cBhvr>
                                      <p:tavLst>
                                        <p:tav tm="0">
                                          <p:val>
                                            <p:strVal val="#ppt_x"/>
                                          </p:val>
                                        </p:tav>
                                        <p:tav tm="100000">
                                          <p:val>
                                            <p:strVal val="#ppt_x"/>
                                          </p:val>
                                        </p:tav>
                                      </p:tavLst>
                                    </p:anim>
                                    <p:anim calcmode="lin" valueType="num">
                                      <p:cBhvr>
                                        <p:cTn dur="500" fill="hold" id="6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9"/>
      <p:bldP grpId="0" spid="10"/>
      <p:bldP grpId="0" spid="11"/>
      <p:bldP grpId="0" spid="12"/>
      <p:bldP grpId="0" spid="13"/>
      <p:bldP grpId="0" spid="1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4463990" y="442332"/>
              <a:ext cx="3230880" cy="457200"/>
            </a:xfrm>
            <a:prstGeom prst="rect">
              <a:avLst/>
            </a:prstGeom>
            <a:noFill/>
          </p:spPr>
          <p:txBody>
            <a:bodyPr rtlCol="0" wrap="none">
              <a:spAutoFit/>
            </a:bodyPr>
            <a:lstStyle/>
            <a:p>
              <a:r>
                <a:rPr altLang="en-US" lang="zh-CN" sz="2400">
                  <a:solidFill>
                    <a:schemeClr val="bg1">
                      <a:lumMod val="50000"/>
                    </a:schemeClr>
                  </a:solidFill>
                  <a:latin charset="-122" panose="020b0503020204020204" pitchFamily="34" typeface="微软雅黑"/>
                  <a:ea charset="-122" panose="020b0503020204020204" pitchFamily="34" typeface="微软雅黑"/>
                </a:rPr>
                <a:t>点击输入相关文字标题</a:t>
              </a:r>
            </a:p>
          </p:txBody>
        </p:sp>
      </p:grpSp>
      <p:sp>
        <p:nvSpPr>
          <p:cNvPr id="5" name="矩形 4"/>
          <p:cNvSpPr/>
          <p:nvPr/>
        </p:nvSpPr>
        <p:spPr>
          <a:xfrm>
            <a:off x="5203161" y="1951519"/>
            <a:ext cx="6346209" cy="4187066"/>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Box 13"/>
          <p:cNvSpPr txBox="1"/>
          <p:nvPr/>
        </p:nvSpPr>
        <p:spPr>
          <a:xfrm flipH="1">
            <a:off x="1291031" y="1892196"/>
            <a:ext cx="2786907" cy="426714"/>
          </a:xfrm>
          <a:prstGeom prst="rect">
            <a:avLst/>
          </a:prstGeom>
          <a:noFill/>
          <a:ln>
            <a:noFill/>
          </a:ln>
        </p:spPr>
        <p:txBody>
          <a:bodyPr bIns="45717" lIns="91434" rIns="91434" tIns="45717" wrap="square">
            <a:spAutoFit/>
          </a:bodyPr>
          <a:lstStyle>
            <a:defPPr>
              <a:defRPr lang="zh-CN"/>
            </a:defPPr>
            <a:lvl1pPr algn="ctr" eaLnBrk="0" hangingPunct="0">
              <a:defRPr b="1" sz="2200">
                <a:solidFill>
                  <a:srgbClr val="333333"/>
                </a:solidFill>
                <a:latin charset="-122" panose="020b0503020204020204" pitchFamily="34" typeface="微软雅黑"/>
                <a:ea charset="-122" panose="020b0503020204020204" pitchFamily="34" typeface="微软雅黑"/>
              </a:defRPr>
            </a:lvl1pPr>
            <a:lvl2pPr eaLnBrk="0" hangingPunct="0" indent="-285750" marL="742950">
              <a:defRPr>
                <a:latin typeface="Arial"/>
                <a:ea charset="-122" typeface="宋体"/>
              </a:defRPr>
            </a:lvl2pPr>
            <a:lvl3pPr eaLnBrk="0" hangingPunct="0" indent="-228600" marL="1143000">
              <a:defRPr>
                <a:latin typeface="Arial"/>
                <a:ea charset="-122" typeface="宋体"/>
              </a:defRPr>
            </a:lvl3pPr>
            <a:lvl4pPr eaLnBrk="0" hangingPunct="0" indent="-228600" marL="1600200">
              <a:defRPr>
                <a:latin typeface="Arial"/>
                <a:ea charset="-122" typeface="宋体"/>
              </a:defRPr>
            </a:lvl4pPr>
            <a:lvl5pPr eaLnBrk="0" hangingPunct="0" indent="-228600" marL="2057400">
              <a:defRPr>
                <a:latin typeface="Arial"/>
                <a:ea charset="-122" typeface="宋体"/>
              </a:defRPr>
            </a:lvl5pPr>
            <a:lvl6pPr eaLnBrk="0" fontAlgn="base" hangingPunct="0" indent="-228600" marL="2514600">
              <a:spcBef>
                <a:spcPct val="0"/>
              </a:spcBef>
              <a:spcAft>
                <a:spcPct val="0"/>
              </a:spcAft>
              <a:defRPr>
                <a:latin typeface="Arial"/>
                <a:ea charset="-122" typeface="宋体"/>
              </a:defRPr>
            </a:lvl6pPr>
            <a:lvl7pPr eaLnBrk="0" fontAlgn="base" hangingPunct="0" indent="-228600" marL="2971800">
              <a:spcBef>
                <a:spcPct val="0"/>
              </a:spcBef>
              <a:spcAft>
                <a:spcPct val="0"/>
              </a:spcAft>
              <a:defRPr>
                <a:latin typeface="Arial"/>
                <a:ea charset="-122" typeface="宋体"/>
              </a:defRPr>
            </a:lvl7pPr>
            <a:lvl8pPr eaLnBrk="0" fontAlgn="base" hangingPunct="0" indent="-228600" marL="3429000">
              <a:spcBef>
                <a:spcPct val="0"/>
              </a:spcBef>
              <a:spcAft>
                <a:spcPct val="0"/>
              </a:spcAft>
              <a:defRPr>
                <a:latin typeface="Arial"/>
                <a:ea charset="-122" typeface="宋体"/>
              </a:defRPr>
            </a:lvl8pPr>
            <a:lvl9pPr eaLnBrk="0" fontAlgn="base" hangingPunct="0" indent="-228600" marL="3886200">
              <a:spcBef>
                <a:spcPct val="0"/>
              </a:spcBef>
              <a:spcAft>
                <a:spcPct val="0"/>
              </a:spcAft>
              <a:defRPr>
                <a:latin typeface="Arial"/>
                <a:ea charset="-122" typeface="宋体"/>
              </a:defRPr>
            </a:lvl9pPr>
          </a:lstStyle>
          <a:p>
            <a:pPr algn="l"/>
            <a:r>
              <a:rPr altLang="en-US" lang="zh-CN">
                <a:solidFill>
                  <a:schemeClr val="bg1">
                    <a:lumMod val="50000"/>
                  </a:schemeClr>
                </a:solidFill>
              </a:rPr>
              <a:t>点击添加关键字</a:t>
            </a:r>
          </a:p>
        </p:txBody>
      </p:sp>
      <p:sp>
        <p:nvSpPr>
          <p:cNvPr id="7" name="TextBox 14"/>
          <p:cNvSpPr txBox="1"/>
          <p:nvPr/>
        </p:nvSpPr>
        <p:spPr>
          <a:xfrm>
            <a:off x="1291031" y="2344111"/>
            <a:ext cx="3220866" cy="1158240"/>
          </a:xfrm>
          <a:prstGeom prst="rect">
            <a:avLst/>
          </a:prstGeom>
          <a:noFill/>
        </p:spPr>
        <p:txBody>
          <a:bodyPr rtlCol="0" wrap="square">
            <a:spAutoFit/>
          </a:bodyPr>
          <a:lstStyle/>
          <a:p>
            <a:pPr>
              <a:lnSpc>
                <a:spcPct val="125000"/>
              </a:lnSpc>
            </a:pPr>
            <a:r>
              <a:rPr altLang="en-US" lang="zh-CN" sz="14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您的内容打在这里，或者通过复制您的文本后，在此框中选择粘贴，并选择只保留文字。您的内容打在这里，或者通过复制您的文本后您的内容打在这里。</a:t>
            </a:r>
          </a:p>
        </p:txBody>
      </p:sp>
      <p:graphicFrame>
        <p:nvGraphicFramePr>
          <p:cNvPr id="9" name="图表 8"/>
          <p:cNvGraphicFramePr/>
          <p:nvPr>
            <p:extLst>
              <p:ext uri="{D42A27DB-BD31-4B8C-83A1-F6EECF244321}">
                <p14:modId val="3293698237"/>
              </p:ext>
            </p:extLst>
          </p:nvPr>
        </p:nvGraphicFramePr>
        <p:xfrm>
          <a:off x="1195493" y="3487539"/>
          <a:ext cx="1733744" cy="1840028"/>
        </p:xfrm>
        <a:graphic>
          <a:graphicData uri="http://schemas.openxmlformats.org/drawingml/2006/chart">
            <c:chart xmlns:c="http://schemas.openxmlformats.org/drawingml/2006/chart" r:id="rId4"/>
          </a:graphicData>
        </a:graphic>
      </p:graphicFrame>
      <p:graphicFrame>
        <p:nvGraphicFramePr>
          <p:cNvPr id="10" name="图表 9"/>
          <p:cNvGraphicFramePr/>
          <p:nvPr>
            <p:extLst>
              <p:ext uri="{D42A27DB-BD31-4B8C-83A1-F6EECF244321}">
                <p14:modId val="1707302281"/>
              </p:ext>
            </p:extLst>
          </p:nvPr>
        </p:nvGraphicFramePr>
        <p:xfrm>
          <a:off x="2870837" y="3487539"/>
          <a:ext cx="1733744" cy="1840028"/>
        </p:xfrm>
        <a:graphic>
          <a:graphicData uri="http://schemas.openxmlformats.org/drawingml/2006/chart">
            <c:chart xmlns:c="http://schemas.openxmlformats.org/drawingml/2006/chart" r:id="rId5"/>
          </a:graphicData>
        </a:graphic>
      </p:graphicFrame>
      <p:sp>
        <p:nvSpPr>
          <p:cNvPr id="11" name="TextBox 15"/>
          <p:cNvSpPr txBox="1"/>
          <p:nvPr/>
        </p:nvSpPr>
        <p:spPr>
          <a:xfrm>
            <a:off x="2942885" y="4176721"/>
            <a:ext cx="1589649" cy="457200"/>
          </a:xfrm>
          <a:prstGeom prst="rect">
            <a:avLst/>
          </a:prstGeom>
          <a:noFill/>
        </p:spPr>
        <p:txBody>
          <a:bodyPr rtlCol="0" wrap="square">
            <a:spAutoFit/>
          </a:bodyPr>
          <a:lstStyle/>
          <a:p>
            <a:pPr algn="ctr"/>
            <a:r>
              <a:rPr altLang="zh-CN" lang="en-US" sz="2400">
                <a:solidFill>
                  <a:schemeClr val="bg1">
                    <a:lumMod val="50000"/>
                  </a:schemeClr>
                </a:solidFill>
                <a:latin charset="-122" panose="020b0503020204020204" pitchFamily="34" typeface="微软雅黑"/>
                <a:ea charset="-122" panose="020b0503020204020204" pitchFamily="34" typeface="微软雅黑"/>
              </a:rPr>
              <a:t>50%</a:t>
            </a:r>
          </a:p>
        </p:txBody>
      </p:sp>
      <p:sp>
        <p:nvSpPr>
          <p:cNvPr id="12" name="TextBox 21"/>
          <p:cNvSpPr txBox="1"/>
          <p:nvPr/>
        </p:nvSpPr>
        <p:spPr>
          <a:xfrm>
            <a:off x="1267541" y="4176721"/>
            <a:ext cx="1589649" cy="457200"/>
          </a:xfrm>
          <a:prstGeom prst="rect">
            <a:avLst/>
          </a:prstGeom>
          <a:noFill/>
        </p:spPr>
        <p:txBody>
          <a:bodyPr rtlCol="0" wrap="square">
            <a:spAutoFit/>
          </a:bodyPr>
          <a:lstStyle/>
          <a:p>
            <a:pPr algn="ctr"/>
            <a:r>
              <a:rPr altLang="zh-CN" lang="en-US" sz="2400">
                <a:solidFill>
                  <a:schemeClr val="bg1">
                    <a:lumMod val="50000"/>
                  </a:schemeClr>
                </a:solidFill>
                <a:latin charset="-122" panose="020b0503020204020204" pitchFamily="34" typeface="微软雅黑"/>
                <a:ea charset="-122" panose="020b0503020204020204" pitchFamily="34" typeface="微软雅黑"/>
              </a:rPr>
              <a:t>25%</a:t>
            </a:r>
          </a:p>
        </p:txBody>
      </p:sp>
      <p:grpSp>
        <p:nvGrpSpPr>
          <p:cNvPr id="13" name="组合 12"/>
          <p:cNvGrpSpPr/>
          <p:nvPr/>
        </p:nvGrpSpPr>
        <p:grpSpPr>
          <a:xfrm>
            <a:off x="1399315" y="5478237"/>
            <a:ext cx="660348" cy="660348"/>
            <a:chOff x="641132" y="4608587"/>
            <a:chExt cx="708547" cy="708547"/>
          </a:xfrm>
        </p:grpSpPr>
        <p:sp>
          <p:nvSpPr>
            <p:cNvPr id="14" name="椭圆 13"/>
            <p:cNvSpPr/>
            <p:nvPr/>
          </p:nvSpPr>
          <p:spPr>
            <a:xfrm>
              <a:off x="641132" y="4608587"/>
              <a:ext cx="708547" cy="708547"/>
            </a:xfrm>
            <a:prstGeom prst="ellipse">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23"/>
            <p:cNvSpPr>
              <a:spLocks noEditPoints="1"/>
            </p:cNvSpPr>
            <p:nvPr/>
          </p:nvSpPr>
          <p:spPr bwMode="auto">
            <a:xfrm>
              <a:off x="750137" y="4793025"/>
              <a:ext cx="490538" cy="371475"/>
            </a:xfrm>
            <a:custGeom>
              <a:gdLst>
                <a:gd fmla="*/ 105 w 128" name="T0"/>
                <a:gd fmla="*/ 2 h 96" name="T1"/>
                <a:gd fmla="*/ 28 w 128" name="T2"/>
                <a:gd fmla="*/ 0 h 96" name="T3"/>
                <a:gd fmla="*/ 2 w 128" name="T4"/>
                <a:gd fmla="*/ 23 h 96" name="T5"/>
                <a:gd fmla="*/ 2 w 128" name="T6"/>
                <a:gd fmla="*/ 34 h 96" name="T7"/>
                <a:gd fmla="*/ 64 w 128" name="T8"/>
                <a:gd fmla="*/ 96 h 96" name="T9"/>
                <a:gd fmla="*/ 126 w 128" name="T10"/>
                <a:gd fmla="*/ 34 h 96" name="T11"/>
                <a:gd fmla="*/ 126 w 128" name="T12"/>
                <a:gd fmla="*/ 23 h 96" name="T13"/>
                <a:gd fmla="*/ 55 w 128" name="T14"/>
                <a:gd fmla="*/ 28 h 96" name="T15"/>
                <a:gd fmla="*/ 73 w 128" name="T16"/>
                <a:gd fmla="*/ 28 h 96" name="T17"/>
                <a:gd fmla="*/ 78 w 128" name="T18"/>
                <a:gd fmla="*/ 9 h 96" name="T19"/>
                <a:gd fmla="*/ 76 w 128" name="T20"/>
                <a:gd fmla="*/ 25 h 96" name="T21"/>
                <a:gd fmla="*/ 52 w 128" name="T22"/>
                <a:gd fmla="*/ 25 h 96" name="T23"/>
                <a:gd fmla="*/ 50 w 128" name="T24"/>
                <a:gd fmla="*/ 9 h 96" name="T25"/>
                <a:gd fmla="*/ 52 w 128" name="T26"/>
                <a:gd fmla="*/ 25 h 96" name="T27"/>
                <a:gd fmla="*/ 64 w 128" name="T28"/>
                <a:gd fmla="*/ 82 h 96" name="T29"/>
                <a:gd fmla="*/ 74 w 128" name="T30"/>
                <a:gd fmla="*/ 32 h 96" name="T31"/>
                <a:gd fmla="*/ 98 w 128" name="T32"/>
                <a:gd fmla="*/ 32 h 96" name="T33"/>
                <a:gd fmla="*/ 78 w 128" name="T34"/>
                <a:gd fmla="*/ 32 h 96" name="T35"/>
                <a:gd fmla="*/ 89 w 128" name="T36"/>
                <a:gd fmla="*/ 20 h 96" name="T37"/>
                <a:gd fmla="*/ 79 w 128" name="T38"/>
                <a:gd fmla="*/ 28 h 96" name="T39"/>
                <a:gd fmla="*/ 97 w 128" name="T40"/>
                <a:gd fmla="*/ 8 h 96" name="T41"/>
                <a:gd fmla="*/ 83 w 128" name="T42"/>
                <a:gd fmla="*/ 8 h 96" name="T43"/>
                <a:gd fmla="*/ 55 w 128" name="T44"/>
                <a:gd fmla="*/ 8 h 96" name="T45"/>
                <a:gd fmla="*/ 64 w 128" name="T46"/>
                <a:gd fmla="*/ 15 h 96" name="T47"/>
                <a:gd fmla="*/ 31 w 128" name="T48"/>
                <a:gd fmla="*/ 8 h 96" name="T49"/>
                <a:gd fmla="*/ 39 w 128" name="T50"/>
                <a:gd fmla="*/ 14 h 96" name="T51"/>
                <a:gd fmla="*/ 49 w 128" name="T52"/>
                <a:gd fmla="*/ 28 h 96" name="T53"/>
                <a:gd fmla="*/ 39 w 128" name="T54"/>
                <a:gd fmla="*/ 20 h 96" name="T55"/>
                <a:gd fmla="*/ 60 w 128" name="T56"/>
                <a:gd fmla="*/ 81 h 96" name="T57"/>
                <a:gd fmla="*/ 50 w 128" name="T58"/>
                <a:gd fmla="*/ 32 h 96" name="T59"/>
                <a:gd fmla="*/ 11 w 128" name="T60"/>
                <a:gd fmla="*/ 32 h 96" name="T61"/>
                <a:gd fmla="*/ 51 w 128" name="T62"/>
                <a:gd fmla="*/ 74 h 96" name="T63"/>
                <a:gd fmla="*/ 117 w 128" name="T64"/>
                <a:gd fmla="*/ 32 h 96" name="T65"/>
                <a:gd fmla="*/ 102 w 128" name="T66"/>
                <a:gd fmla="*/ 32 h 96" name="T67"/>
                <a:gd fmla="*/ 92 w 128" name="T68"/>
                <a:gd fmla="*/ 17 h 96" name="T69"/>
                <a:gd fmla="*/ 120 w 128" name="T70"/>
                <a:gd fmla="*/ 28 h 96" name="T71"/>
                <a:gd fmla="*/ 27 w 128" name="T72"/>
                <a:gd fmla="*/ 10 h 96" name="T73"/>
                <a:gd fmla="*/ 25 w 128" name="T74"/>
                <a:gd fmla="*/ 28 h 96" name="T75"/>
                <a:gd fmla="*/ 27 w 128" name="T76"/>
                <a:gd fmla="*/ 10 h 9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6" w="128">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id-ID"/>
            </a:p>
          </p:txBody>
        </p:sp>
      </p:grpSp>
      <p:sp>
        <p:nvSpPr>
          <p:cNvPr id="16" name="TextBox 14"/>
          <p:cNvSpPr txBox="1"/>
          <p:nvPr/>
        </p:nvSpPr>
        <p:spPr>
          <a:xfrm>
            <a:off x="2177293" y="5370599"/>
            <a:ext cx="2458929" cy="891540"/>
          </a:xfrm>
          <a:prstGeom prst="rect">
            <a:avLst/>
          </a:prstGeom>
          <a:noFill/>
        </p:spPr>
        <p:txBody>
          <a:bodyPr rtlCol="0" wrap="square">
            <a:spAutoFit/>
          </a:bodyPr>
          <a:lstStyle/>
          <a:p>
            <a:pPr marL="36000">
              <a:lnSpc>
                <a:spcPct val="125000"/>
              </a:lnSpc>
              <a:spcBef>
                <a:spcPct val="0"/>
              </a:spcBef>
            </a:pPr>
            <a:r>
              <a:rPr altLang="en-US" lang="zh-CN" sz="14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a:t>
            </a:r>
          </a:p>
        </p:txBody>
      </p:sp>
    </p:spTree>
    <p:extLst>
      <p:ext uri="{BB962C8B-B14F-4D97-AF65-F5344CB8AC3E}">
        <p14:creationId val="1032775525"/>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 presetSubtype="1">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ppt_x"/>
                                          </p:val>
                                        </p:tav>
                                        <p:tav tm="100000">
                                          <p:val>
                                            <p:strVal val="#ppt_x"/>
                                          </p:val>
                                        </p:tav>
                                      </p:tavLst>
                                    </p:anim>
                                    <p:anim calcmode="lin" valueType="num">
                                      <p:cBhvr additive="base">
                                        <p:cTn dur="500" fill="hold" id="12"/>
                                        <p:tgtEl>
                                          <p:spTgt spid="5"/>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47" presetSubtype="0">
                                  <p:stCondLst>
                                    <p:cond delay="0"/>
                                  </p:stCondLst>
                                  <p:childTnLst>
                                    <p:set>
                                      <p:cBhvr>
                                        <p:cTn dur="1" fill="hold" id="15">
                                          <p:stCondLst>
                                            <p:cond delay="0"/>
                                          </p:stCondLst>
                                        </p:cTn>
                                        <p:tgtEl>
                                          <p:spTgt spid="6"/>
                                        </p:tgtEl>
                                        <p:attrNameLst>
                                          <p:attrName>style.visibility</p:attrName>
                                        </p:attrNameLst>
                                      </p:cBhvr>
                                      <p:to>
                                        <p:strVal val="visible"/>
                                      </p:to>
                                    </p:set>
                                    <p:animEffect filter="fade" transition="in">
                                      <p:cBhvr>
                                        <p:cTn dur="250" id="16"/>
                                        <p:tgtEl>
                                          <p:spTgt spid="6"/>
                                        </p:tgtEl>
                                      </p:cBhvr>
                                    </p:animEffect>
                                    <p:anim calcmode="lin" valueType="num">
                                      <p:cBhvr>
                                        <p:cTn dur="250" fill="hold" id="17"/>
                                        <p:tgtEl>
                                          <p:spTgt spid="6"/>
                                        </p:tgtEl>
                                        <p:attrNameLst>
                                          <p:attrName>ppt_x</p:attrName>
                                        </p:attrNameLst>
                                      </p:cBhvr>
                                      <p:tavLst>
                                        <p:tav tm="0">
                                          <p:val>
                                            <p:strVal val="#ppt_x"/>
                                          </p:val>
                                        </p:tav>
                                        <p:tav tm="100000">
                                          <p:val>
                                            <p:strVal val="#ppt_x"/>
                                          </p:val>
                                        </p:tav>
                                      </p:tavLst>
                                    </p:anim>
                                    <p:anim calcmode="lin" valueType="num">
                                      <p:cBhvr>
                                        <p:cTn dur="250" fill="hold" id="18"/>
                                        <p:tgtEl>
                                          <p:spTgt spid="6"/>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250"/>
                            </p:stCondLst>
                            <p:childTnLst>
                              <p:par>
                                <p:cTn fill="hold" grpId="0" id="20" nodeType="afterEffect" presetClass="entr" presetID="53" presetSubtype="0">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p:cTn dur="500" fill="hold" id="22"/>
                                        <p:tgtEl>
                                          <p:spTgt spid="7"/>
                                        </p:tgtEl>
                                        <p:attrNameLst>
                                          <p:attrName>ppt_w</p:attrName>
                                        </p:attrNameLst>
                                      </p:cBhvr>
                                      <p:tavLst>
                                        <p:tav tm="0">
                                          <p:val>
                                            <p:fltVal val="0"/>
                                          </p:val>
                                        </p:tav>
                                        <p:tav tm="100000">
                                          <p:val>
                                            <p:strVal val="#ppt_w"/>
                                          </p:val>
                                        </p:tav>
                                      </p:tavLst>
                                    </p:anim>
                                    <p:anim calcmode="lin" valueType="num">
                                      <p:cBhvr>
                                        <p:cTn dur="500" fill="hold" id="23"/>
                                        <p:tgtEl>
                                          <p:spTgt spid="7"/>
                                        </p:tgtEl>
                                        <p:attrNameLst>
                                          <p:attrName>ppt_h</p:attrName>
                                        </p:attrNameLst>
                                      </p:cBhvr>
                                      <p:tavLst>
                                        <p:tav tm="0">
                                          <p:val>
                                            <p:fltVal val="0"/>
                                          </p:val>
                                        </p:tav>
                                        <p:tav tm="100000">
                                          <p:val>
                                            <p:strVal val="#ppt_h"/>
                                          </p:val>
                                        </p:tav>
                                      </p:tavLst>
                                    </p:anim>
                                    <p:animEffect filter="fade" transition="in">
                                      <p:cBhvr>
                                        <p:cTn dur="500" id="24"/>
                                        <p:tgtEl>
                                          <p:spTgt spid="7"/>
                                        </p:tgtEl>
                                      </p:cBhvr>
                                    </p:animEffect>
                                  </p:childTnLst>
                                </p:cTn>
                              </p:par>
                            </p:childTnLst>
                          </p:cTn>
                        </p:par>
                        <p:par>
                          <p:cTn fill="hold" id="25" nodeType="afterGroup">
                            <p:stCondLst>
                              <p:cond delay="1750"/>
                            </p:stCondLst>
                            <p:childTnLst>
                              <p:par>
                                <p:cTn fill="hold" grpId="0" id="26" nodeType="afterEffect" presetClass="entr" presetID="21" presetSubtype="1">
                                  <p:stCondLst>
                                    <p:cond delay="0"/>
                                  </p:stCondLst>
                                  <p:childTnLst>
                                    <p:set>
                                      <p:cBhvr>
                                        <p:cTn dur="1" fill="hold" id="27">
                                          <p:stCondLst>
                                            <p:cond delay="0"/>
                                          </p:stCondLst>
                                        </p:cTn>
                                        <p:tgtEl>
                                          <p:spTgt spid="9"/>
                                        </p:tgtEl>
                                        <p:attrNameLst>
                                          <p:attrName>style.visibility</p:attrName>
                                        </p:attrNameLst>
                                      </p:cBhvr>
                                      <p:to>
                                        <p:strVal val="visible"/>
                                      </p:to>
                                    </p:set>
                                    <p:animEffect filter="wheel(1)" transition="in">
                                      <p:cBhvr>
                                        <p:cTn dur="750" id="28"/>
                                        <p:tgtEl>
                                          <p:spTgt spid="9"/>
                                        </p:tgtEl>
                                      </p:cBhvr>
                                    </p:animEffect>
                                  </p:childTnLst>
                                </p:cTn>
                              </p:par>
                              <p:par>
                                <p:cTn fill="hold" grpId="0" id="29" nodeType="withEffect" presetClass="entr" presetID="21" presetSubtype="1">
                                  <p:stCondLst>
                                    <p:cond delay="250"/>
                                  </p:stCondLst>
                                  <p:childTnLst>
                                    <p:set>
                                      <p:cBhvr>
                                        <p:cTn dur="1" fill="hold" id="30">
                                          <p:stCondLst>
                                            <p:cond delay="0"/>
                                          </p:stCondLst>
                                        </p:cTn>
                                        <p:tgtEl>
                                          <p:spTgt spid="10"/>
                                        </p:tgtEl>
                                        <p:attrNameLst>
                                          <p:attrName>style.visibility</p:attrName>
                                        </p:attrNameLst>
                                      </p:cBhvr>
                                      <p:to>
                                        <p:strVal val="visible"/>
                                      </p:to>
                                    </p:set>
                                    <p:animEffect filter="wheel(1)" transition="in">
                                      <p:cBhvr>
                                        <p:cTn dur="750" id="31"/>
                                        <p:tgtEl>
                                          <p:spTgt spid="10"/>
                                        </p:tgtEl>
                                      </p:cBhvr>
                                    </p:animEffect>
                                  </p:childTnLst>
                                </p:cTn>
                              </p:par>
                            </p:childTnLst>
                          </p:cTn>
                        </p:par>
                        <p:par>
                          <p:cTn fill="hold" id="32" nodeType="afterGroup">
                            <p:stCondLst>
                              <p:cond delay="2750"/>
                            </p:stCondLst>
                            <p:childTnLst>
                              <p:par>
                                <p:cTn fill="hold" grpId="0" id="33" nodeType="afterEffect" presetClass="entr" presetID="10" presetSubtype="0">
                                  <p:stCondLst>
                                    <p:cond delay="0"/>
                                  </p:stCondLst>
                                  <p:childTnLst>
                                    <p:set>
                                      <p:cBhvr>
                                        <p:cTn dur="1" fill="hold" id="34">
                                          <p:stCondLst>
                                            <p:cond delay="0"/>
                                          </p:stCondLst>
                                        </p:cTn>
                                        <p:tgtEl>
                                          <p:spTgt spid="12"/>
                                        </p:tgtEl>
                                        <p:attrNameLst>
                                          <p:attrName>style.visibility</p:attrName>
                                        </p:attrNameLst>
                                      </p:cBhvr>
                                      <p:to>
                                        <p:strVal val="visible"/>
                                      </p:to>
                                    </p:set>
                                    <p:animEffect filter="fade" transition="in">
                                      <p:cBhvr>
                                        <p:cTn dur="500" id="35"/>
                                        <p:tgtEl>
                                          <p:spTgt spid="12"/>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11"/>
                                        </p:tgtEl>
                                        <p:attrNameLst>
                                          <p:attrName>style.visibility</p:attrName>
                                        </p:attrNameLst>
                                      </p:cBhvr>
                                      <p:to>
                                        <p:strVal val="visible"/>
                                      </p:to>
                                    </p:set>
                                    <p:animEffect filter="fade" transition="in">
                                      <p:cBhvr>
                                        <p:cTn dur="500" id="38"/>
                                        <p:tgtEl>
                                          <p:spTgt spid="11"/>
                                        </p:tgtEl>
                                      </p:cBhvr>
                                    </p:animEffect>
                                  </p:childTnLst>
                                </p:cTn>
                              </p:par>
                            </p:childTnLst>
                          </p:cTn>
                        </p:par>
                        <p:par>
                          <p:cTn fill="hold" id="39" nodeType="afterGroup">
                            <p:stCondLst>
                              <p:cond delay="3250"/>
                            </p:stCondLst>
                            <p:childTnLst>
                              <p:par>
                                <p:cTn fill="hold" id="40" nodeType="afterEffect" presetClass="entr" presetID="47" presetSubtype="0">
                                  <p:stCondLst>
                                    <p:cond delay="0"/>
                                  </p:stCondLst>
                                  <p:childTnLst>
                                    <p:set>
                                      <p:cBhvr>
                                        <p:cTn dur="1" fill="hold" id="41">
                                          <p:stCondLst>
                                            <p:cond delay="0"/>
                                          </p:stCondLst>
                                        </p:cTn>
                                        <p:tgtEl>
                                          <p:spTgt spid="13"/>
                                        </p:tgtEl>
                                        <p:attrNameLst>
                                          <p:attrName>style.visibility</p:attrName>
                                        </p:attrNameLst>
                                      </p:cBhvr>
                                      <p:to>
                                        <p:strVal val="visible"/>
                                      </p:to>
                                    </p:set>
                                    <p:animEffect filter="fade" transition="in">
                                      <p:cBhvr>
                                        <p:cTn dur="500" id="42"/>
                                        <p:tgtEl>
                                          <p:spTgt spid="13"/>
                                        </p:tgtEl>
                                      </p:cBhvr>
                                    </p:animEffect>
                                    <p:anim calcmode="lin" valueType="num">
                                      <p:cBhvr>
                                        <p:cTn dur="500" fill="hold" id="43"/>
                                        <p:tgtEl>
                                          <p:spTgt spid="13"/>
                                        </p:tgtEl>
                                        <p:attrNameLst>
                                          <p:attrName>ppt_x</p:attrName>
                                        </p:attrNameLst>
                                      </p:cBhvr>
                                      <p:tavLst>
                                        <p:tav tm="0">
                                          <p:val>
                                            <p:strVal val="#ppt_x"/>
                                          </p:val>
                                        </p:tav>
                                        <p:tav tm="100000">
                                          <p:val>
                                            <p:strVal val="#ppt_x"/>
                                          </p:val>
                                        </p:tav>
                                      </p:tavLst>
                                    </p:anim>
                                    <p:anim calcmode="lin" valueType="num">
                                      <p:cBhvr>
                                        <p:cTn dur="500" fill="hold" id="44"/>
                                        <p:tgtEl>
                                          <p:spTgt spid="13"/>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3750"/>
                            </p:stCondLst>
                            <p:childTnLst>
                              <p:par>
                                <p:cTn fill="hold" grpId="0" id="46" nodeType="afterEffect" presetClass="entr" presetID="22" presetSubtype="8">
                                  <p:stCondLst>
                                    <p:cond delay="0"/>
                                  </p:stCondLst>
                                  <p:childTnLst>
                                    <p:set>
                                      <p:cBhvr>
                                        <p:cTn dur="1" fill="hold" id="47">
                                          <p:stCondLst>
                                            <p:cond delay="0"/>
                                          </p:stCondLst>
                                        </p:cTn>
                                        <p:tgtEl>
                                          <p:spTgt spid="16"/>
                                        </p:tgtEl>
                                        <p:attrNameLst>
                                          <p:attrName>style.visibility</p:attrName>
                                        </p:attrNameLst>
                                      </p:cBhvr>
                                      <p:to>
                                        <p:strVal val="visible"/>
                                      </p:to>
                                    </p:set>
                                    <p:animEffect filter="wipe(left)" transition="in">
                                      <p:cBhvr>
                                        <p:cTn dur="500" id="48"/>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11"/>
      <p:bldP grpId="0" spid="12"/>
      <p:bldP grpId="0" spid="16"/>
      <p:bldGraphic grpId="0" spid="9">
        <p:bldAsOne/>
      </p:bldGraphic>
      <p:bldGraphic grpId="0" spid="10">
        <p:bldAsOne/>
      </p:bldGraphic>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4463990" y="442332"/>
              <a:ext cx="3230880" cy="457200"/>
            </a:xfrm>
            <a:prstGeom prst="rect">
              <a:avLst/>
            </a:prstGeom>
            <a:noFill/>
          </p:spPr>
          <p:txBody>
            <a:bodyPr rtlCol="0" wrap="none">
              <a:spAutoFit/>
            </a:bodyPr>
            <a:lstStyle/>
            <a:p>
              <a:r>
                <a:rPr altLang="en-US" lang="zh-CN" sz="2400">
                  <a:solidFill>
                    <a:schemeClr val="bg1">
                      <a:lumMod val="50000"/>
                    </a:schemeClr>
                  </a:solidFill>
                  <a:latin charset="-122" panose="020b0503020204020204" pitchFamily="34" typeface="微软雅黑"/>
                  <a:ea charset="-122" panose="020b0503020204020204" pitchFamily="34" typeface="微软雅黑"/>
                </a:rPr>
                <a:t>点击输入相关文字标题</a:t>
              </a:r>
            </a:p>
          </p:txBody>
        </p:sp>
      </p:grpSp>
      <p:sp>
        <p:nvSpPr>
          <p:cNvPr id="11" name="矩形 10"/>
          <p:cNvSpPr>
            <a:spLocks noChangeArrowheads="1"/>
          </p:cNvSpPr>
          <p:nvPr/>
        </p:nvSpPr>
        <p:spPr bwMode="auto">
          <a:xfrm>
            <a:off x="762000" y="1614488"/>
            <a:ext cx="4465638" cy="2165350"/>
          </a:xfrm>
          <a:prstGeom prst="rect">
            <a:avLst/>
          </a:prstGeom>
          <a:blipFill dpi="0" rotWithShape="1">
            <a:blip r:embed="rId3">
              <a:extLst>
                <a:ext uri="{28A0092B-C50C-407E-A947-70E740481C1C}">
                  <a14:useLocalDpi val="0"/>
                </a:ext>
              </a:extLst>
            </a:blip>
            <a:stretch>
              <a:fillRect/>
            </a:stretch>
          </a:blipFill>
          <a:ln>
            <a:noFill/>
          </a:ln>
          <a:extLst/>
        </p:spPr>
        <p:txBody>
          <a:bodyPr anchor="ctr"/>
          <a:lstStyle/>
          <a:p>
            <a:pPr algn="ctr" eaLnBrk="1" hangingPunct="1">
              <a:buFont typeface="Arial"/>
              <a:buNone/>
            </a:pPr>
            <a:endParaRPr altLang="en-US" lang="zh-CN">
              <a:solidFill>
                <a:srgbClr val="FFFFFF"/>
              </a:solidFill>
              <a:latin typeface="宋体"/>
              <a:sym typeface="宋体"/>
            </a:endParaRPr>
          </a:p>
        </p:txBody>
      </p:sp>
      <p:sp>
        <p:nvSpPr>
          <p:cNvPr id="12" name="矩形 11"/>
          <p:cNvSpPr>
            <a:spLocks noChangeArrowheads="1"/>
          </p:cNvSpPr>
          <p:nvPr/>
        </p:nvSpPr>
        <p:spPr bwMode="auto">
          <a:xfrm>
            <a:off x="762000" y="3903663"/>
            <a:ext cx="1858963" cy="2166937"/>
          </a:xfrm>
          <a:prstGeom prst="rect">
            <a:avLst/>
          </a:prstGeom>
          <a:blipFill dpi="0" rotWithShape="1">
            <a:blip r:embed="rId4">
              <a:extLst>
                <a:ext uri="{28A0092B-C50C-407E-A947-70E740481C1C}">
                  <a14:useLocalDpi val="0"/>
                </a:ext>
              </a:extLst>
            </a:blip>
            <a:stretch>
              <a:fillRect/>
            </a:stretch>
          </a:blipFill>
          <a:ln>
            <a:noFill/>
          </a:ln>
          <a:extLst/>
        </p:spPr>
        <p:txBody>
          <a:bodyPr anchor="ctr"/>
          <a:lstStyle/>
          <a:p>
            <a:pPr algn="ctr" eaLnBrk="1" hangingPunct="1">
              <a:buFont typeface="Arial"/>
              <a:buNone/>
            </a:pPr>
            <a:endParaRPr altLang="en-US" lang="zh-CN">
              <a:solidFill>
                <a:srgbClr val="FFFFFF"/>
              </a:solidFill>
              <a:latin typeface="宋体"/>
              <a:sym typeface="宋体"/>
            </a:endParaRPr>
          </a:p>
        </p:txBody>
      </p:sp>
      <p:sp>
        <p:nvSpPr>
          <p:cNvPr id="13" name="矩形 12"/>
          <p:cNvSpPr>
            <a:spLocks noChangeArrowheads="1"/>
          </p:cNvSpPr>
          <p:nvPr/>
        </p:nvSpPr>
        <p:spPr bwMode="auto">
          <a:xfrm>
            <a:off x="2755900" y="3903663"/>
            <a:ext cx="2471738" cy="2166937"/>
          </a:xfrm>
          <a:prstGeom prst="rect">
            <a:avLst/>
          </a:prstGeom>
          <a:blipFill dpi="0" rotWithShape="1">
            <a:blip r:embed="rId5">
              <a:extLst>
                <a:ext uri="{28A0092B-C50C-407E-A947-70E740481C1C}">
                  <a14:useLocalDpi val="0"/>
                </a:ext>
              </a:extLst>
            </a:blip>
            <a:stretch>
              <a:fillRect/>
            </a:stretch>
          </a:blipFill>
          <a:ln>
            <a:noFill/>
          </a:ln>
          <a:extLst/>
        </p:spPr>
        <p:txBody>
          <a:bodyPr anchor="ctr"/>
          <a:lstStyle/>
          <a:p>
            <a:pPr algn="ctr" eaLnBrk="1" hangingPunct="1">
              <a:buFont typeface="Arial"/>
              <a:buNone/>
            </a:pPr>
            <a:endParaRPr altLang="en-US" lang="zh-CN">
              <a:solidFill>
                <a:srgbClr val="FFFFFF"/>
              </a:solidFill>
              <a:latin typeface="宋体"/>
              <a:sym typeface="宋体"/>
            </a:endParaRPr>
          </a:p>
        </p:txBody>
      </p:sp>
      <p:sp>
        <p:nvSpPr>
          <p:cNvPr id="14" name="矩形 13"/>
          <p:cNvSpPr>
            <a:spLocks noChangeArrowheads="1"/>
          </p:cNvSpPr>
          <p:nvPr/>
        </p:nvSpPr>
        <p:spPr bwMode="auto">
          <a:xfrm>
            <a:off x="6129338" y="1509713"/>
            <a:ext cx="982662" cy="982662"/>
          </a:xfrm>
          <a:prstGeom prst="rect">
            <a:avLst/>
          </a:prstGeom>
          <a:solidFill>
            <a:srgbClr val="D5493A"/>
          </a:solidFill>
          <a:ln>
            <a:noFill/>
          </a:ln>
        </p:spPr>
        <p:txBody>
          <a:bodyPr anchor="ctr"/>
          <a:lstStyle/>
          <a:p>
            <a:pPr algn="ctr" eaLnBrk="1" hangingPunct="1">
              <a:buFont typeface="Arial"/>
              <a:buNone/>
            </a:pPr>
            <a:endParaRPr altLang="en-US" lang="zh-CN">
              <a:solidFill>
                <a:srgbClr val="FFFFFF"/>
              </a:solidFill>
              <a:latin typeface="宋体"/>
              <a:sym typeface="宋体"/>
            </a:endParaRPr>
          </a:p>
        </p:txBody>
      </p:sp>
      <p:sp>
        <p:nvSpPr>
          <p:cNvPr id="15" name="矩形 14"/>
          <p:cNvSpPr>
            <a:spLocks noChangeArrowheads="1"/>
          </p:cNvSpPr>
          <p:nvPr/>
        </p:nvSpPr>
        <p:spPr bwMode="auto">
          <a:xfrm>
            <a:off x="6129338" y="2732088"/>
            <a:ext cx="982662" cy="982662"/>
          </a:xfrm>
          <a:prstGeom prst="rect">
            <a:avLst/>
          </a:prstGeom>
          <a:solidFill>
            <a:srgbClr val="D5493A"/>
          </a:solidFill>
          <a:ln>
            <a:noFill/>
          </a:ln>
        </p:spPr>
        <p:txBody>
          <a:bodyPr anchor="ctr"/>
          <a:lstStyle/>
          <a:p>
            <a:pPr algn="ctr" eaLnBrk="1" hangingPunct="1">
              <a:buFont typeface="Arial"/>
              <a:buNone/>
            </a:pPr>
            <a:endParaRPr altLang="en-US" lang="zh-CN">
              <a:solidFill>
                <a:srgbClr val="FFFFFF"/>
              </a:solidFill>
              <a:latin typeface="宋体"/>
              <a:sym typeface="宋体"/>
            </a:endParaRPr>
          </a:p>
        </p:txBody>
      </p:sp>
      <p:sp>
        <p:nvSpPr>
          <p:cNvPr id="16" name="矩形 15"/>
          <p:cNvSpPr>
            <a:spLocks noChangeArrowheads="1"/>
          </p:cNvSpPr>
          <p:nvPr/>
        </p:nvSpPr>
        <p:spPr bwMode="auto">
          <a:xfrm>
            <a:off x="6129338" y="3954463"/>
            <a:ext cx="982662" cy="982662"/>
          </a:xfrm>
          <a:prstGeom prst="rect">
            <a:avLst/>
          </a:prstGeom>
          <a:solidFill>
            <a:srgbClr val="D5493A"/>
          </a:solidFill>
          <a:ln>
            <a:noFill/>
          </a:ln>
        </p:spPr>
        <p:txBody>
          <a:bodyPr anchor="ctr"/>
          <a:lstStyle/>
          <a:p>
            <a:pPr algn="ctr" eaLnBrk="1" hangingPunct="1">
              <a:buFont typeface="Arial"/>
              <a:buNone/>
            </a:pPr>
            <a:endParaRPr altLang="en-US" lang="zh-CN">
              <a:solidFill>
                <a:srgbClr val="FFFFFF"/>
              </a:solidFill>
              <a:latin typeface="宋体"/>
              <a:sym typeface="宋体"/>
            </a:endParaRPr>
          </a:p>
        </p:txBody>
      </p:sp>
      <p:sp>
        <p:nvSpPr>
          <p:cNvPr id="17" name="矩形 16"/>
          <p:cNvSpPr>
            <a:spLocks noChangeArrowheads="1"/>
          </p:cNvSpPr>
          <p:nvPr/>
        </p:nvSpPr>
        <p:spPr bwMode="auto">
          <a:xfrm>
            <a:off x="6129338" y="5175250"/>
            <a:ext cx="982662" cy="982663"/>
          </a:xfrm>
          <a:prstGeom prst="rect">
            <a:avLst/>
          </a:prstGeom>
          <a:solidFill>
            <a:srgbClr val="D5493A"/>
          </a:solidFill>
          <a:ln>
            <a:noFill/>
          </a:ln>
        </p:spPr>
        <p:txBody>
          <a:bodyPr anchor="ctr"/>
          <a:lstStyle/>
          <a:p>
            <a:pPr algn="ctr" eaLnBrk="1" hangingPunct="1">
              <a:buFont typeface="Arial"/>
              <a:buNone/>
            </a:pPr>
            <a:endParaRPr altLang="en-US" lang="zh-CN">
              <a:solidFill>
                <a:srgbClr val="FFFFFF"/>
              </a:solidFill>
              <a:latin typeface="宋体"/>
              <a:sym typeface="宋体"/>
            </a:endParaRPr>
          </a:p>
        </p:txBody>
      </p:sp>
      <p:sp>
        <p:nvSpPr>
          <p:cNvPr id="18" name="矩形 17"/>
          <p:cNvSpPr>
            <a:spLocks noChangeArrowheads="1"/>
          </p:cNvSpPr>
          <p:nvPr/>
        </p:nvSpPr>
        <p:spPr bwMode="auto">
          <a:xfrm>
            <a:off x="7383463" y="1509713"/>
            <a:ext cx="4165600" cy="982662"/>
          </a:xfrm>
          <a:prstGeom prst="rect">
            <a:avLst/>
          </a:prstGeom>
          <a:solidFill>
            <a:srgbClr val="D5493A"/>
          </a:solidFill>
          <a:ln>
            <a:noFill/>
          </a:ln>
        </p:spPr>
        <p:txBody>
          <a:bodyPr anchor="ctr"/>
          <a:lstStyle/>
          <a:p>
            <a:pPr algn="ctr" eaLnBrk="1" hangingPunct="1">
              <a:buFont typeface="Arial"/>
              <a:buNone/>
            </a:pPr>
            <a:endParaRPr altLang="en-US" lang="zh-CN">
              <a:solidFill>
                <a:srgbClr val="FFFFFF"/>
              </a:solidFill>
              <a:latin typeface="宋体"/>
              <a:sym typeface="宋体"/>
            </a:endParaRPr>
          </a:p>
        </p:txBody>
      </p:sp>
      <p:sp>
        <p:nvSpPr>
          <p:cNvPr id="19" name="矩形 18"/>
          <p:cNvSpPr>
            <a:spLocks noChangeArrowheads="1"/>
          </p:cNvSpPr>
          <p:nvPr/>
        </p:nvSpPr>
        <p:spPr bwMode="auto">
          <a:xfrm>
            <a:off x="7391400" y="2732088"/>
            <a:ext cx="4165600" cy="982662"/>
          </a:xfrm>
          <a:prstGeom prst="rect">
            <a:avLst/>
          </a:prstGeom>
          <a:solidFill>
            <a:srgbClr val="D5493A"/>
          </a:solidFill>
          <a:ln>
            <a:noFill/>
          </a:ln>
        </p:spPr>
        <p:txBody>
          <a:bodyPr anchor="ctr"/>
          <a:lstStyle/>
          <a:p>
            <a:pPr algn="ctr" eaLnBrk="1" hangingPunct="1">
              <a:buFont typeface="Arial"/>
              <a:buNone/>
            </a:pPr>
            <a:endParaRPr altLang="en-US" lang="zh-CN">
              <a:solidFill>
                <a:srgbClr val="FFFFFF"/>
              </a:solidFill>
              <a:latin typeface="宋体"/>
              <a:sym typeface="宋体"/>
            </a:endParaRPr>
          </a:p>
        </p:txBody>
      </p:sp>
      <p:sp>
        <p:nvSpPr>
          <p:cNvPr id="20" name="矩形 19"/>
          <p:cNvSpPr>
            <a:spLocks noChangeArrowheads="1"/>
          </p:cNvSpPr>
          <p:nvPr/>
        </p:nvSpPr>
        <p:spPr bwMode="auto">
          <a:xfrm>
            <a:off x="7391400" y="3954463"/>
            <a:ext cx="4165600" cy="982662"/>
          </a:xfrm>
          <a:prstGeom prst="rect">
            <a:avLst/>
          </a:prstGeom>
          <a:solidFill>
            <a:srgbClr val="D5493A"/>
          </a:solidFill>
          <a:ln>
            <a:noFill/>
          </a:ln>
        </p:spPr>
        <p:txBody>
          <a:bodyPr anchor="ctr"/>
          <a:lstStyle/>
          <a:p>
            <a:pPr algn="ctr" eaLnBrk="1" hangingPunct="1">
              <a:buFont typeface="Arial"/>
              <a:buNone/>
            </a:pPr>
            <a:endParaRPr altLang="en-US" lang="zh-CN">
              <a:solidFill>
                <a:srgbClr val="FFFFFF"/>
              </a:solidFill>
              <a:latin typeface="宋体"/>
              <a:sym typeface="宋体"/>
            </a:endParaRPr>
          </a:p>
        </p:txBody>
      </p:sp>
      <p:sp>
        <p:nvSpPr>
          <p:cNvPr id="21" name="矩形 20"/>
          <p:cNvSpPr>
            <a:spLocks noChangeArrowheads="1"/>
          </p:cNvSpPr>
          <p:nvPr/>
        </p:nvSpPr>
        <p:spPr bwMode="auto">
          <a:xfrm>
            <a:off x="7391400" y="5175250"/>
            <a:ext cx="4165600" cy="982663"/>
          </a:xfrm>
          <a:prstGeom prst="rect">
            <a:avLst/>
          </a:prstGeom>
          <a:solidFill>
            <a:srgbClr val="D5493A"/>
          </a:solidFill>
          <a:ln>
            <a:noFill/>
          </a:ln>
        </p:spPr>
        <p:txBody>
          <a:bodyPr anchor="ctr"/>
          <a:lstStyle/>
          <a:p>
            <a:pPr algn="ctr" eaLnBrk="1" hangingPunct="1">
              <a:buFont typeface="Arial"/>
              <a:buNone/>
            </a:pPr>
            <a:endParaRPr altLang="en-US" lang="zh-CN">
              <a:solidFill>
                <a:srgbClr val="FFFFFF"/>
              </a:solidFill>
              <a:latin typeface="宋体"/>
              <a:sym typeface="宋体"/>
            </a:endParaRPr>
          </a:p>
        </p:txBody>
      </p:sp>
      <p:pic>
        <p:nvPicPr>
          <p:cNvPr id="22" name="图片 21"/>
          <p:cNvPicPr>
            <a:picLocks noChangeArrowheads="1" noChangeAspect="1"/>
          </p:cNvPicPr>
          <p:nvPr/>
        </p:nvPicPr>
        <p:blipFill>
          <a:blip r:embed="rId6">
            <a:extLst>
              <a:ext uri="{28A0092B-C50C-407E-A947-70E740481C1C}">
                <a14:useLocalDpi/>
              </a:ext>
            </a:extLst>
          </a:blip>
          <a:stretch>
            <a:fillRect/>
          </a:stretch>
        </p:blipFill>
        <p:spPr bwMode="auto">
          <a:xfrm>
            <a:off x="6388100" y="1677988"/>
            <a:ext cx="485775" cy="608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3" name="图片 22"/>
          <p:cNvPicPr>
            <a:picLocks noChangeArrowheads="1" noChangeAspect="1"/>
          </p:cNvPicPr>
          <p:nvPr/>
        </p:nvPicPr>
        <p:blipFill>
          <a:blip r:embed="rId7">
            <a:extLst>
              <a:ext uri="{28A0092B-C50C-407E-A947-70E740481C1C}">
                <a14:useLocalDpi/>
              </a:ext>
            </a:extLst>
          </a:blip>
          <a:stretch>
            <a:fillRect/>
          </a:stretch>
        </p:blipFill>
        <p:spPr bwMode="auto">
          <a:xfrm>
            <a:off x="6308725" y="2901950"/>
            <a:ext cx="623888" cy="623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4" name="图片 23"/>
          <p:cNvPicPr>
            <a:picLocks noChangeArrowheads="1" noChangeAspect="1"/>
          </p:cNvPicPr>
          <p:nvPr/>
        </p:nvPicPr>
        <p:blipFill>
          <a:blip r:embed="rId8">
            <a:extLst>
              <a:ext uri="{28A0092B-C50C-407E-A947-70E740481C1C}">
                <a14:useLocalDpi/>
              </a:ext>
            </a:extLst>
          </a:blip>
          <a:stretch>
            <a:fillRect/>
          </a:stretch>
        </p:blipFill>
        <p:spPr bwMode="auto">
          <a:xfrm>
            <a:off x="6326188" y="4194175"/>
            <a:ext cx="587375" cy="422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5" name="图片 24"/>
          <p:cNvPicPr>
            <a:picLocks noChangeArrowheads="1" noChangeAspect="1"/>
          </p:cNvPicPr>
          <p:nvPr/>
        </p:nvPicPr>
        <p:blipFill>
          <a:blip r:embed="rId9">
            <a:extLst>
              <a:ext uri="{28A0092B-C50C-407E-A947-70E740481C1C}">
                <a14:useLocalDpi/>
              </a:ext>
            </a:extLst>
          </a:blip>
          <a:stretch>
            <a:fillRect/>
          </a:stretch>
        </p:blipFill>
        <p:spPr bwMode="auto">
          <a:xfrm>
            <a:off x="6397625" y="5416550"/>
            <a:ext cx="511175" cy="5000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6" name="文本框 25"/>
          <p:cNvSpPr>
            <a:spLocks noChangeArrowheads="1"/>
          </p:cNvSpPr>
          <p:nvPr/>
        </p:nvSpPr>
        <p:spPr bwMode="auto">
          <a:xfrm flipH="1">
            <a:off x="7762854" y="1628775"/>
            <a:ext cx="344172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buFont typeface="Arial"/>
              <a:buNone/>
            </a:pPr>
            <a:r>
              <a:rPr altLang="zh-CN" lang="en-US" sz="2000">
                <a:solidFill>
                  <a:schemeClr val="bg1"/>
                </a:solidFill>
                <a:latin charset="0" pitchFamily="34" typeface="Calibri"/>
                <a:sym charset="0" pitchFamily="34" typeface="Calibri"/>
              </a:rPr>
              <a:t>Click here to add  you to the</a:t>
            </a:r>
          </a:p>
          <a:p>
            <a:pPr eaLnBrk="1" hangingPunct="1">
              <a:buFont typeface="Arial"/>
              <a:buNone/>
            </a:pPr>
            <a:r>
              <a:rPr altLang="zh-CN" lang="en-US" sz="2000">
                <a:solidFill>
                  <a:schemeClr val="bg1"/>
                </a:solidFill>
                <a:latin charset="0" pitchFamily="34" typeface="Calibri"/>
                <a:sym charset="0" pitchFamily="34" typeface="Calibri"/>
              </a:rPr>
              <a:t> center of the narrative thought</a:t>
            </a:r>
          </a:p>
        </p:txBody>
      </p:sp>
      <p:sp>
        <p:nvSpPr>
          <p:cNvPr id="27" name="文本框 26"/>
          <p:cNvSpPr>
            <a:spLocks noChangeArrowheads="1"/>
          </p:cNvSpPr>
          <p:nvPr/>
        </p:nvSpPr>
        <p:spPr bwMode="auto">
          <a:xfrm flipH="1">
            <a:off x="7762854" y="2817813"/>
            <a:ext cx="344172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buFont typeface="Arial"/>
              <a:buNone/>
            </a:pPr>
            <a:r>
              <a:rPr altLang="zh-CN" lang="en-US" sz="2000">
                <a:solidFill>
                  <a:schemeClr val="bg1"/>
                </a:solidFill>
                <a:latin charset="0" pitchFamily="34" typeface="Calibri"/>
                <a:sym charset="0" pitchFamily="34" typeface="Calibri"/>
              </a:rPr>
              <a:t>Click here to add  you to the</a:t>
            </a:r>
          </a:p>
          <a:p>
            <a:pPr eaLnBrk="1" hangingPunct="1">
              <a:buFont typeface="Arial"/>
              <a:buNone/>
            </a:pPr>
            <a:r>
              <a:rPr altLang="zh-CN" lang="en-US" sz="2000">
                <a:solidFill>
                  <a:schemeClr val="bg1"/>
                </a:solidFill>
                <a:latin charset="0" pitchFamily="34" typeface="Calibri"/>
                <a:sym charset="0" pitchFamily="34" typeface="Calibri"/>
              </a:rPr>
              <a:t> center of the narrative thought</a:t>
            </a:r>
          </a:p>
        </p:txBody>
      </p:sp>
      <p:sp>
        <p:nvSpPr>
          <p:cNvPr id="28" name="文本框 27"/>
          <p:cNvSpPr>
            <a:spLocks noChangeArrowheads="1"/>
          </p:cNvSpPr>
          <p:nvPr/>
        </p:nvSpPr>
        <p:spPr bwMode="auto">
          <a:xfrm flipH="1">
            <a:off x="7762854" y="4090988"/>
            <a:ext cx="344172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buFont typeface="Arial"/>
              <a:buNone/>
            </a:pPr>
            <a:r>
              <a:rPr altLang="zh-CN" lang="en-US" sz="2000">
                <a:solidFill>
                  <a:schemeClr val="bg1"/>
                </a:solidFill>
                <a:latin charset="0" pitchFamily="34" typeface="Calibri"/>
                <a:sym charset="0" pitchFamily="34" typeface="Calibri"/>
              </a:rPr>
              <a:t>Click here to add  you to the</a:t>
            </a:r>
          </a:p>
          <a:p>
            <a:pPr eaLnBrk="1" hangingPunct="1">
              <a:buFont typeface="Arial"/>
              <a:buNone/>
            </a:pPr>
            <a:r>
              <a:rPr altLang="zh-CN" lang="en-US" sz="2000">
                <a:solidFill>
                  <a:schemeClr val="bg1"/>
                </a:solidFill>
                <a:latin charset="0" pitchFamily="34" typeface="Calibri"/>
                <a:sym charset="0" pitchFamily="34" typeface="Calibri"/>
              </a:rPr>
              <a:t> center of the narrative thought</a:t>
            </a:r>
          </a:p>
        </p:txBody>
      </p:sp>
      <p:sp>
        <p:nvSpPr>
          <p:cNvPr id="29" name="文本框 28"/>
          <p:cNvSpPr>
            <a:spLocks noChangeArrowheads="1"/>
          </p:cNvSpPr>
          <p:nvPr/>
        </p:nvSpPr>
        <p:spPr bwMode="auto">
          <a:xfrm flipH="1">
            <a:off x="7770794" y="5313363"/>
            <a:ext cx="344172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buFont typeface="Arial"/>
              <a:buNone/>
            </a:pPr>
            <a:r>
              <a:rPr altLang="zh-CN" lang="en-US" sz="2000">
                <a:solidFill>
                  <a:schemeClr val="bg1"/>
                </a:solidFill>
                <a:latin charset="0" pitchFamily="34" typeface="Calibri"/>
                <a:sym charset="0" pitchFamily="34" typeface="Calibri"/>
              </a:rPr>
              <a:t>Click here to add  you to the</a:t>
            </a:r>
          </a:p>
          <a:p>
            <a:pPr eaLnBrk="1" hangingPunct="1">
              <a:buFont typeface="Arial"/>
              <a:buNone/>
            </a:pPr>
            <a:r>
              <a:rPr altLang="zh-CN" lang="en-US" sz="2000">
                <a:solidFill>
                  <a:schemeClr val="bg1"/>
                </a:solidFill>
                <a:latin charset="0" pitchFamily="34" typeface="Calibri"/>
                <a:sym charset="0" pitchFamily="34" typeface="Calibri"/>
              </a:rPr>
              <a:t> center of the narrative thought</a:t>
            </a:r>
          </a:p>
        </p:txBody>
      </p:sp>
    </p:spTree>
    <p:extLst>
      <p:ext uri="{BB962C8B-B14F-4D97-AF65-F5344CB8AC3E}">
        <p14:creationId val="3925511582"/>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250" id="11"/>
                                        <p:tgtEl>
                                          <p:spTgt spid="11"/>
                                        </p:tgtEl>
                                      </p:cBhvr>
                                    </p:animEffect>
                                    <p:anim calcmode="lin" valueType="num">
                                      <p:cBhvr>
                                        <p:cTn dur="250" fill="hold" id="12"/>
                                        <p:tgtEl>
                                          <p:spTgt spid="11"/>
                                        </p:tgtEl>
                                        <p:attrNameLst>
                                          <p:attrName>ppt_x</p:attrName>
                                        </p:attrNameLst>
                                      </p:cBhvr>
                                      <p:tavLst>
                                        <p:tav tm="0">
                                          <p:val>
                                            <p:strVal val="#ppt_x"/>
                                          </p:val>
                                        </p:tav>
                                        <p:tav tm="100000">
                                          <p:val>
                                            <p:strVal val="#ppt_x"/>
                                          </p:val>
                                        </p:tav>
                                      </p:tavLst>
                                    </p:anim>
                                    <p:anim calcmode="lin" valueType="num">
                                      <p:cBhvr>
                                        <p:cTn dur="250" fill="hold" id="13"/>
                                        <p:tgtEl>
                                          <p:spTgt spid="11"/>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grpId="0" id="15" nodeType="afterEffect" presetClass="entr" presetID="42"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250" id="17"/>
                                        <p:tgtEl>
                                          <p:spTgt spid="12"/>
                                        </p:tgtEl>
                                      </p:cBhvr>
                                    </p:animEffect>
                                    <p:anim calcmode="lin" valueType="num">
                                      <p:cBhvr>
                                        <p:cTn dur="250" fill="hold" id="18"/>
                                        <p:tgtEl>
                                          <p:spTgt spid="12"/>
                                        </p:tgtEl>
                                        <p:attrNameLst>
                                          <p:attrName>ppt_x</p:attrName>
                                        </p:attrNameLst>
                                      </p:cBhvr>
                                      <p:tavLst>
                                        <p:tav tm="0">
                                          <p:val>
                                            <p:strVal val="#ppt_x"/>
                                          </p:val>
                                        </p:tav>
                                        <p:tav tm="100000">
                                          <p:val>
                                            <p:strVal val="#ppt_x"/>
                                          </p:val>
                                        </p:tav>
                                      </p:tavLst>
                                    </p:anim>
                                    <p:anim calcmode="lin" valueType="num">
                                      <p:cBhvr>
                                        <p:cTn dur="250" fill="hold" id="19"/>
                                        <p:tgtEl>
                                          <p:spTgt spid="1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42" presetSubtype="0">
                                  <p:stCondLst>
                                    <p:cond delay="0"/>
                                  </p:stCondLst>
                                  <p:childTnLst>
                                    <p:set>
                                      <p:cBhvr>
                                        <p:cTn dur="1" fill="hold" id="22">
                                          <p:stCondLst>
                                            <p:cond delay="0"/>
                                          </p:stCondLst>
                                        </p:cTn>
                                        <p:tgtEl>
                                          <p:spTgt spid="13"/>
                                        </p:tgtEl>
                                        <p:attrNameLst>
                                          <p:attrName>style.visibility</p:attrName>
                                        </p:attrNameLst>
                                      </p:cBhvr>
                                      <p:to>
                                        <p:strVal val="visible"/>
                                      </p:to>
                                    </p:set>
                                    <p:animEffect filter="fade" transition="in">
                                      <p:cBhvr>
                                        <p:cTn dur="250" id="23"/>
                                        <p:tgtEl>
                                          <p:spTgt spid="13"/>
                                        </p:tgtEl>
                                      </p:cBhvr>
                                    </p:animEffect>
                                    <p:anim calcmode="lin" valueType="num">
                                      <p:cBhvr>
                                        <p:cTn dur="250" fill="hold" id="24"/>
                                        <p:tgtEl>
                                          <p:spTgt spid="13"/>
                                        </p:tgtEl>
                                        <p:attrNameLst>
                                          <p:attrName>ppt_x</p:attrName>
                                        </p:attrNameLst>
                                      </p:cBhvr>
                                      <p:tavLst>
                                        <p:tav tm="0">
                                          <p:val>
                                            <p:strVal val="#ppt_x"/>
                                          </p:val>
                                        </p:tav>
                                        <p:tav tm="100000">
                                          <p:val>
                                            <p:strVal val="#ppt_x"/>
                                          </p:val>
                                        </p:tav>
                                      </p:tavLst>
                                    </p:anim>
                                    <p:anim calcmode="lin" valueType="num">
                                      <p:cBhvr>
                                        <p:cTn dur="250" fill="hold" id="25"/>
                                        <p:tgtEl>
                                          <p:spTgt spid="13"/>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250"/>
                            </p:stCondLst>
                            <p:childTnLst>
                              <p:par>
                                <p:cTn fill="hold" grpId="0" id="27" nodeType="afterEffect" presetClass="entr" presetID="42" presetSubtype="0">
                                  <p:stCondLst>
                                    <p:cond delay="0"/>
                                  </p:stCondLst>
                                  <p:childTnLst>
                                    <p:set>
                                      <p:cBhvr>
                                        <p:cTn dur="1" fill="hold" id="28">
                                          <p:stCondLst>
                                            <p:cond delay="0"/>
                                          </p:stCondLst>
                                        </p:cTn>
                                        <p:tgtEl>
                                          <p:spTgt spid="14"/>
                                        </p:tgtEl>
                                        <p:attrNameLst>
                                          <p:attrName>style.visibility</p:attrName>
                                        </p:attrNameLst>
                                      </p:cBhvr>
                                      <p:to>
                                        <p:strVal val="visible"/>
                                      </p:to>
                                    </p:set>
                                    <p:animEffect filter="fade" transition="in">
                                      <p:cBhvr>
                                        <p:cTn dur="250" id="29"/>
                                        <p:tgtEl>
                                          <p:spTgt spid="14"/>
                                        </p:tgtEl>
                                      </p:cBhvr>
                                    </p:animEffect>
                                    <p:anim calcmode="lin" valueType="num">
                                      <p:cBhvr>
                                        <p:cTn dur="250" fill="hold" id="30"/>
                                        <p:tgtEl>
                                          <p:spTgt spid="14"/>
                                        </p:tgtEl>
                                        <p:attrNameLst>
                                          <p:attrName>ppt_x</p:attrName>
                                        </p:attrNameLst>
                                      </p:cBhvr>
                                      <p:tavLst>
                                        <p:tav tm="0">
                                          <p:val>
                                            <p:strVal val="#ppt_x"/>
                                          </p:val>
                                        </p:tav>
                                        <p:tav tm="100000">
                                          <p:val>
                                            <p:strVal val="#ppt_x"/>
                                          </p:val>
                                        </p:tav>
                                      </p:tavLst>
                                    </p:anim>
                                    <p:anim calcmode="lin" valueType="num">
                                      <p:cBhvr>
                                        <p:cTn dur="250" fill="hold" id="31"/>
                                        <p:tgtEl>
                                          <p:spTgt spid="14"/>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500"/>
                            </p:stCondLst>
                            <p:childTnLst>
                              <p:par>
                                <p:cTn fill="hold" grpId="0" id="33" nodeType="afterEffect" presetClass="entr" presetID="42" presetSubtype="0">
                                  <p:stCondLst>
                                    <p:cond delay="0"/>
                                  </p:stCondLst>
                                  <p:childTnLst>
                                    <p:set>
                                      <p:cBhvr>
                                        <p:cTn dur="1" fill="hold" id="34">
                                          <p:stCondLst>
                                            <p:cond delay="0"/>
                                          </p:stCondLst>
                                        </p:cTn>
                                        <p:tgtEl>
                                          <p:spTgt spid="15"/>
                                        </p:tgtEl>
                                        <p:attrNameLst>
                                          <p:attrName>style.visibility</p:attrName>
                                        </p:attrNameLst>
                                      </p:cBhvr>
                                      <p:to>
                                        <p:strVal val="visible"/>
                                      </p:to>
                                    </p:set>
                                    <p:animEffect filter="fade" transition="in">
                                      <p:cBhvr>
                                        <p:cTn dur="250" id="35"/>
                                        <p:tgtEl>
                                          <p:spTgt spid="15"/>
                                        </p:tgtEl>
                                      </p:cBhvr>
                                    </p:animEffect>
                                    <p:anim calcmode="lin" valueType="num">
                                      <p:cBhvr>
                                        <p:cTn dur="250" fill="hold" id="36"/>
                                        <p:tgtEl>
                                          <p:spTgt spid="15"/>
                                        </p:tgtEl>
                                        <p:attrNameLst>
                                          <p:attrName>ppt_x</p:attrName>
                                        </p:attrNameLst>
                                      </p:cBhvr>
                                      <p:tavLst>
                                        <p:tav tm="0">
                                          <p:val>
                                            <p:strVal val="#ppt_x"/>
                                          </p:val>
                                        </p:tav>
                                        <p:tav tm="100000">
                                          <p:val>
                                            <p:strVal val="#ppt_x"/>
                                          </p:val>
                                        </p:tav>
                                      </p:tavLst>
                                    </p:anim>
                                    <p:anim calcmode="lin" valueType="num">
                                      <p:cBhvr>
                                        <p:cTn dur="250" fill="hold" id="37"/>
                                        <p:tgtEl>
                                          <p:spTgt spid="15"/>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750"/>
                            </p:stCondLst>
                            <p:childTnLst>
                              <p:par>
                                <p:cTn fill="hold" grpId="0" id="39" nodeType="afterEffect" presetClass="entr" presetID="42" presetSubtype="0">
                                  <p:stCondLst>
                                    <p:cond delay="0"/>
                                  </p:stCondLst>
                                  <p:childTnLst>
                                    <p:set>
                                      <p:cBhvr>
                                        <p:cTn dur="1" fill="hold" id="40">
                                          <p:stCondLst>
                                            <p:cond delay="0"/>
                                          </p:stCondLst>
                                        </p:cTn>
                                        <p:tgtEl>
                                          <p:spTgt spid="16"/>
                                        </p:tgtEl>
                                        <p:attrNameLst>
                                          <p:attrName>style.visibility</p:attrName>
                                        </p:attrNameLst>
                                      </p:cBhvr>
                                      <p:to>
                                        <p:strVal val="visible"/>
                                      </p:to>
                                    </p:set>
                                    <p:animEffect filter="fade" transition="in">
                                      <p:cBhvr>
                                        <p:cTn dur="250" id="41"/>
                                        <p:tgtEl>
                                          <p:spTgt spid="16"/>
                                        </p:tgtEl>
                                      </p:cBhvr>
                                    </p:animEffect>
                                    <p:anim calcmode="lin" valueType="num">
                                      <p:cBhvr>
                                        <p:cTn dur="250" fill="hold" id="42"/>
                                        <p:tgtEl>
                                          <p:spTgt spid="16"/>
                                        </p:tgtEl>
                                        <p:attrNameLst>
                                          <p:attrName>ppt_x</p:attrName>
                                        </p:attrNameLst>
                                      </p:cBhvr>
                                      <p:tavLst>
                                        <p:tav tm="0">
                                          <p:val>
                                            <p:strVal val="#ppt_x"/>
                                          </p:val>
                                        </p:tav>
                                        <p:tav tm="100000">
                                          <p:val>
                                            <p:strVal val="#ppt_x"/>
                                          </p:val>
                                        </p:tav>
                                      </p:tavLst>
                                    </p:anim>
                                    <p:anim calcmode="lin" valueType="num">
                                      <p:cBhvr>
                                        <p:cTn dur="250" fill="hold" id="43"/>
                                        <p:tgtEl>
                                          <p:spTgt spid="16"/>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000"/>
                            </p:stCondLst>
                            <p:childTnLst>
                              <p:par>
                                <p:cTn fill="hold" grpId="0" id="45" nodeType="afterEffect" presetClass="entr" presetID="42" presetSubtype="0">
                                  <p:stCondLst>
                                    <p:cond delay="0"/>
                                  </p:stCondLst>
                                  <p:childTnLst>
                                    <p:set>
                                      <p:cBhvr>
                                        <p:cTn dur="1" fill="hold" id="46">
                                          <p:stCondLst>
                                            <p:cond delay="0"/>
                                          </p:stCondLst>
                                        </p:cTn>
                                        <p:tgtEl>
                                          <p:spTgt spid="17"/>
                                        </p:tgtEl>
                                        <p:attrNameLst>
                                          <p:attrName>style.visibility</p:attrName>
                                        </p:attrNameLst>
                                      </p:cBhvr>
                                      <p:to>
                                        <p:strVal val="visible"/>
                                      </p:to>
                                    </p:set>
                                    <p:animEffect filter="fade" transition="in">
                                      <p:cBhvr>
                                        <p:cTn dur="250" id="47"/>
                                        <p:tgtEl>
                                          <p:spTgt spid="17"/>
                                        </p:tgtEl>
                                      </p:cBhvr>
                                    </p:animEffect>
                                    <p:anim calcmode="lin" valueType="num">
                                      <p:cBhvr>
                                        <p:cTn dur="250" fill="hold" id="48"/>
                                        <p:tgtEl>
                                          <p:spTgt spid="17"/>
                                        </p:tgtEl>
                                        <p:attrNameLst>
                                          <p:attrName>ppt_x</p:attrName>
                                        </p:attrNameLst>
                                      </p:cBhvr>
                                      <p:tavLst>
                                        <p:tav tm="0">
                                          <p:val>
                                            <p:strVal val="#ppt_x"/>
                                          </p:val>
                                        </p:tav>
                                        <p:tav tm="100000">
                                          <p:val>
                                            <p:strVal val="#ppt_x"/>
                                          </p:val>
                                        </p:tav>
                                      </p:tavLst>
                                    </p:anim>
                                    <p:anim calcmode="lin" valueType="num">
                                      <p:cBhvr>
                                        <p:cTn dur="250" fill="hold" id="49"/>
                                        <p:tgtEl>
                                          <p:spTgt spid="17"/>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2250"/>
                            </p:stCondLst>
                            <p:childTnLst>
                              <p:par>
                                <p:cTn fill="hold" grpId="0" id="51" nodeType="afterEffect" presetClass="entr" presetID="42" presetSubtype="0">
                                  <p:stCondLst>
                                    <p:cond delay="0"/>
                                  </p:stCondLst>
                                  <p:childTnLst>
                                    <p:set>
                                      <p:cBhvr>
                                        <p:cTn dur="1" fill="hold" id="52">
                                          <p:stCondLst>
                                            <p:cond delay="0"/>
                                          </p:stCondLst>
                                        </p:cTn>
                                        <p:tgtEl>
                                          <p:spTgt spid="18"/>
                                        </p:tgtEl>
                                        <p:attrNameLst>
                                          <p:attrName>style.visibility</p:attrName>
                                        </p:attrNameLst>
                                      </p:cBhvr>
                                      <p:to>
                                        <p:strVal val="visible"/>
                                      </p:to>
                                    </p:set>
                                    <p:animEffect filter="fade" transition="in">
                                      <p:cBhvr>
                                        <p:cTn dur="250" id="53"/>
                                        <p:tgtEl>
                                          <p:spTgt spid="18"/>
                                        </p:tgtEl>
                                      </p:cBhvr>
                                    </p:animEffect>
                                    <p:anim calcmode="lin" valueType="num">
                                      <p:cBhvr>
                                        <p:cTn dur="250" fill="hold" id="54"/>
                                        <p:tgtEl>
                                          <p:spTgt spid="18"/>
                                        </p:tgtEl>
                                        <p:attrNameLst>
                                          <p:attrName>ppt_x</p:attrName>
                                        </p:attrNameLst>
                                      </p:cBhvr>
                                      <p:tavLst>
                                        <p:tav tm="0">
                                          <p:val>
                                            <p:strVal val="#ppt_x"/>
                                          </p:val>
                                        </p:tav>
                                        <p:tav tm="100000">
                                          <p:val>
                                            <p:strVal val="#ppt_x"/>
                                          </p:val>
                                        </p:tav>
                                      </p:tavLst>
                                    </p:anim>
                                    <p:anim calcmode="lin" valueType="num">
                                      <p:cBhvr>
                                        <p:cTn dur="250" fill="hold" id="55"/>
                                        <p:tgtEl>
                                          <p:spTgt spid="18"/>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2500"/>
                            </p:stCondLst>
                            <p:childTnLst>
                              <p:par>
                                <p:cTn fill="hold" grpId="0" id="57" nodeType="afterEffect" presetClass="entr" presetID="42" presetSubtype="0">
                                  <p:stCondLst>
                                    <p:cond delay="0"/>
                                  </p:stCondLst>
                                  <p:childTnLst>
                                    <p:set>
                                      <p:cBhvr>
                                        <p:cTn dur="1" fill="hold" id="58">
                                          <p:stCondLst>
                                            <p:cond delay="0"/>
                                          </p:stCondLst>
                                        </p:cTn>
                                        <p:tgtEl>
                                          <p:spTgt spid="19"/>
                                        </p:tgtEl>
                                        <p:attrNameLst>
                                          <p:attrName>style.visibility</p:attrName>
                                        </p:attrNameLst>
                                      </p:cBhvr>
                                      <p:to>
                                        <p:strVal val="visible"/>
                                      </p:to>
                                    </p:set>
                                    <p:animEffect filter="fade" transition="in">
                                      <p:cBhvr>
                                        <p:cTn dur="250" id="59"/>
                                        <p:tgtEl>
                                          <p:spTgt spid="19"/>
                                        </p:tgtEl>
                                      </p:cBhvr>
                                    </p:animEffect>
                                    <p:anim calcmode="lin" valueType="num">
                                      <p:cBhvr>
                                        <p:cTn dur="250" fill="hold" id="60"/>
                                        <p:tgtEl>
                                          <p:spTgt spid="19"/>
                                        </p:tgtEl>
                                        <p:attrNameLst>
                                          <p:attrName>ppt_x</p:attrName>
                                        </p:attrNameLst>
                                      </p:cBhvr>
                                      <p:tavLst>
                                        <p:tav tm="0">
                                          <p:val>
                                            <p:strVal val="#ppt_x"/>
                                          </p:val>
                                        </p:tav>
                                        <p:tav tm="100000">
                                          <p:val>
                                            <p:strVal val="#ppt_x"/>
                                          </p:val>
                                        </p:tav>
                                      </p:tavLst>
                                    </p:anim>
                                    <p:anim calcmode="lin" valueType="num">
                                      <p:cBhvr>
                                        <p:cTn dur="250" fill="hold" id="61"/>
                                        <p:tgtEl>
                                          <p:spTgt spid="19"/>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2750"/>
                            </p:stCondLst>
                            <p:childTnLst>
                              <p:par>
                                <p:cTn fill="hold" grpId="0" id="63" nodeType="afterEffect" presetClass="entr" presetID="42" presetSubtype="0">
                                  <p:stCondLst>
                                    <p:cond delay="0"/>
                                  </p:stCondLst>
                                  <p:childTnLst>
                                    <p:set>
                                      <p:cBhvr>
                                        <p:cTn dur="1" fill="hold" id="64">
                                          <p:stCondLst>
                                            <p:cond delay="0"/>
                                          </p:stCondLst>
                                        </p:cTn>
                                        <p:tgtEl>
                                          <p:spTgt spid="20"/>
                                        </p:tgtEl>
                                        <p:attrNameLst>
                                          <p:attrName>style.visibility</p:attrName>
                                        </p:attrNameLst>
                                      </p:cBhvr>
                                      <p:to>
                                        <p:strVal val="visible"/>
                                      </p:to>
                                    </p:set>
                                    <p:animEffect filter="fade" transition="in">
                                      <p:cBhvr>
                                        <p:cTn dur="250" id="65"/>
                                        <p:tgtEl>
                                          <p:spTgt spid="20"/>
                                        </p:tgtEl>
                                      </p:cBhvr>
                                    </p:animEffect>
                                    <p:anim calcmode="lin" valueType="num">
                                      <p:cBhvr>
                                        <p:cTn dur="250" fill="hold" id="66"/>
                                        <p:tgtEl>
                                          <p:spTgt spid="20"/>
                                        </p:tgtEl>
                                        <p:attrNameLst>
                                          <p:attrName>ppt_x</p:attrName>
                                        </p:attrNameLst>
                                      </p:cBhvr>
                                      <p:tavLst>
                                        <p:tav tm="0">
                                          <p:val>
                                            <p:strVal val="#ppt_x"/>
                                          </p:val>
                                        </p:tav>
                                        <p:tav tm="100000">
                                          <p:val>
                                            <p:strVal val="#ppt_x"/>
                                          </p:val>
                                        </p:tav>
                                      </p:tavLst>
                                    </p:anim>
                                    <p:anim calcmode="lin" valueType="num">
                                      <p:cBhvr>
                                        <p:cTn dur="250" fill="hold" id="67"/>
                                        <p:tgtEl>
                                          <p:spTgt spid="20"/>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3000"/>
                            </p:stCondLst>
                            <p:childTnLst>
                              <p:par>
                                <p:cTn fill="hold" grpId="0" id="69" nodeType="afterEffect" presetClass="entr" presetID="42" presetSubtype="0">
                                  <p:stCondLst>
                                    <p:cond delay="0"/>
                                  </p:stCondLst>
                                  <p:childTnLst>
                                    <p:set>
                                      <p:cBhvr>
                                        <p:cTn dur="1" fill="hold" id="70">
                                          <p:stCondLst>
                                            <p:cond delay="0"/>
                                          </p:stCondLst>
                                        </p:cTn>
                                        <p:tgtEl>
                                          <p:spTgt spid="21"/>
                                        </p:tgtEl>
                                        <p:attrNameLst>
                                          <p:attrName>style.visibility</p:attrName>
                                        </p:attrNameLst>
                                      </p:cBhvr>
                                      <p:to>
                                        <p:strVal val="visible"/>
                                      </p:to>
                                    </p:set>
                                    <p:animEffect filter="fade" transition="in">
                                      <p:cBhvr>
                                        <p:cTn dur="250" id="71"/>
                                        <p:tgtEl>
                                          <p:spTgt spid="21"/>
                                        </p:tgtEl>
                                      </p:cBhvr>
                                    </p:animEffect>
                                    <p:anim calcmode="lin" valueType="num">
                                      <p:cBhvr>
                                        <p:cTn dur="250" fill="hold" id="72"/>
                                        <p:tgtEl>
                                          <p:spTgt spid="21"/>
                                        </p:tgtEl>
                                        <p:attrNameLst>
                                          <p:attrName>ppt_x</p:attrName>
                                        </p:attrNameLst>
                                      </p:cBhvr>
                                      <p:tavLst>
                                        <p:tav tm="0">
                                          <p:val>
                                            <p:strVal val="#ppt_x"/>
                                          </p:val>
                                        </p:tav>
                                        <p:tav tm="100000">
                                          <p:val>
                                            <p:strVal val="#ppt_x"/>
                                          </p:val>
                                        </p:tav>
                                      </p:tavLst>
                                    </p:anim>
                                    <p:anim calcmode="lin" valueType="num">
                                      <p:cBhvr>
                                        <p:cTn dur="250" fill="hold" id="73"/>
                                        <p:tgtEl>
                                          <p:spTgt spid="21"/>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3250"/>
                            </p:stCondLst>
                            <p:childTnLst>
                              <p:par>
                                <p:cTn fill="hold" id="75" nodeType="afterEffect" presetClass="entr" presetID="42" presetSubtype="0">
                                  <p:stCondLst>
                                    <p:cond delay="0"/>
                                  </p:stCondLst>
                                  <p:childTnLst>
                                    <p:set>
                                      <p:cBhvr>
                                        <p:cTn dur="1" fill="hold" id="76">
                                          <p:stCondLst>
                                            <p:cond delay="0"/>
                                          </p:stCondLst>
                                        </p:cTn>
                                        <p:tgtEl>
                                          <p:spTgt spid="22"/>
                                        </p:tgtEl>
                                        <p:attrNameLst>
                                          <p:attrName>style.visibility</p:attrName>
                                        </p:attrNameLst>
                                      </p:cBhvr>
                                      <p:to>
                                        <p:strVal val="visible"/>
                                      </p:to>
                                    </p:set>
                                    <p:animEffect filter="fade" transition="in">
                                      <p:cBhvr>
                                        <p:cTn dur="250" id="77"/>
                                        <p:tgtEl>
                                          <p:spTgt spid="22"/>
                                        </p:tgtEl>
                                      </p:cBhvr>
                                    </p:animEffect>
                                    <p:anim calcmode="lin" valueType="num">
                                      <p:cBhvr>
                                        <p:cTn dur="250" fill="hold" id="78"/>
                                        <p:tgtEl>
                                          <p:spTgt spid="22"/>
                                        </p:tgtEl>
                                        <p:attrNameLst>
                                          <p:attrName>ppt_x</p:attrName>
                                        </p:attrNameLst>
                                      </p:cBhvr>
                                      <p:tavLst>
                                        <p:tav tm="0">
                                          <p:val>
                                            <p:strVal val="#ppt_x"/>
                                          </p:val>
                                        </p:tav>
                                        <p:tav tm="100000">
                                          <p:val>
                                            <p:strVal val="#ppt_x"/>
                                          </p:val>
                                        </p:tav>
                                      </p:tavLst>
                                    </p:anim>
                                    <p:anim calcmode="lin" valueType="num">
                                      <p:cBhvr>
                                        <p:cTn dur="250" fill="hold" id="79"/>
                                        <p:tgtEl>
                                          <p:spTgt spid="22"/>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3500"/>
                            </p:stCondLst>
                            <p:childTnLst>
                              <p:par>
                                <p:cTn fill="hold" id="81" nodeType="afterEffect" presetClass="entr" presetID="42" presetSubtype="0">
                                  <p:stCondLst>
                                    <p:cond delay="0"/>
                                  </p:stCondLst>
                                  <p:childTnLst>
                                    <p:set>
                                      <p:cBhvr>
                                        <p:cTn dur="1" fill="hold" id="82">
                                          <p:stCondLst>
                                            <p:cond delay="0"/>
                                          </p:stCondLst>
                                        </p:cTn>
                                        <p:tgtEl>
                                          <p:spTgt spid="23"/>
                                        </p:tgtEl>
                                        <p:attrNameLst>
                                          <p:attrName>style.visibility</p:attrName>
                                        </p:attrNameLst>
                                      </p:cBhvr>
                                      <p:to>
                                        <p:strVal val="visible"/>
                                      </p:to>
                                    </p:set>
                                    <p:animEffect filter="fade" transition="in">
                                      <p:cBhvr>
                                        <p:cTn dur="250" id="83"/>
                                        <p:tgtEl>
                                          <p:spTgt spid="23"/>
                                        </p:tgtEl>
                                      </p:cBhvr>
                                    </p:animEffect>
                                    <p:anim calcmode="lin" valueType="num">
                                      <p:cBhvr>
                                        <p:cTn dur="250" fill="hold" id="84"/>
                                        <p:tgtEl>
                                          <p:spTgt spid="23"/>
                                        </p:tgtEl>
                                        <p:attrNameLst>
                                          <p:attrName>ppt_x</p:attrName>
                                        </p:attrNameLst>
                                      </p:cBhvr>
                                      <p:tavLst>
                                        <p:tav tm="0">
                                          <p:val>
                                            <p:strVal val="#ppt_x"/>
                                          </p:val>
                                        </p:tav>
                                        <p:tav tm="100000">
                                          <p:val>
                                            <p:strVal val="#ppt_x"/>
                                          </p:val>
                                        </p:tav>
                                      </p:tavLst>
                                    </p:anim>
                                    <p:anim calcmode="lin" valueType="num">
                                      <p:cBhvr>
                                        <p:cTn dur="250" fill="hold" id="85"/>
                                        <p:tgtEl>
                                          <p:spTgt spid="23"/>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3750"/>
                            </p:stCondLst>
                            <p:childTnLst>
                              <p:par>
                                <p:cTn fill="hold" id="87" nodeType="afterEffect" presetClass="entr" presetID="42" presetSubtype="0">
                                  <p:stCondLst>
                                    <p:cond delay="0"/>
                                  </p:stCondLst>
                                  <p:childTnLst>
                                    <p:set>
                                      <p:cBhvr>
                                        <p:cTn dur="1" fill="hold" id="88">
                                          <p:stCondLst>
                                            <p:cond delay="0"/>
                                          </p:stCondLst>
                                        </p:cTn>
                                        <p:tgtEl>
                                          <p:spTgt spid="24"/>
                                        </p:tgtEl>
                                        <p:attrNameLst>
                                          <p:attrName>style.visibility</p:attrName>
                                        </p:attrNameLst>
                                      </p:cBhvr>
                                      <p:to>
                                        <p:strVal val="visible"/>
                                      </p:to>
                                    </p:set>
                                    <p:animEffect filter="fade" transition="in">
                                      <p:cBhvr>
                                        <p:cTn dur="250" id="89"/>
                                        <p:tgtEl>
                                          <p:spTgt spid="24"/>
                                        </p:tgtEl>
                                      </p:cBhvr>
                                    </p:animEffect>
                                    <p:anim calcmode="lin" valueType="num">
                                      <p:cBhvr>
                                        <p:cTn dur="250" fill="hold" id="90"/>
                                        <p:tgtEl>
                                          <p:spTgt spid="24"/>
                                        </p:tgtEl>
                                        <p:attrNameLst>
                                          <p:attrName>ppt_x</p:attrName>
                                        </p:attrNameLst>
                                      </p:cBhvr>
                                      <p:tavLst>
                                        <p:tav tm="0">
                                          <p:val>
                                            <p:strVal val="#ppt_x"/>
                                          </p:val>
                                        </p:tav>
                                        <p:tav tm="100000">
                                          <p:val>
                                            <p:strVal val="#ppt_x"/>
                                          </p:val>
                                        </p:tav>
                                      </p:tavLst>
                                    </p:anim>
                                    <p:anim calcmode="lin" valueType="num">
                                      <p:cBhvr>
                                        <p:cTn dur="250" fill="hold" id="91"/>
                                        <p:tgtEl>
                                          <p:spTgt spid="24"/>
                                        </p:tgtEl>
                                        <p:attrNameLst>
                                          <p:attrName>ppt_y</p:attrName>
                                        </p:attrNameLst>
                                      </p:cBhvr>
                                      <p:tavLst>
                                        <p:tav tm="0">
                                          <p:val>
                                            <p:strVal val="#ppt_y+.1"/>
                                          </p:val>
                                        </p:tav>
                                        <p:tav tm="100000">
                                          <p:val>
                                            <p:strVal val="#ppt_y"/>
                                          </p:val>
                                        </p:tav>
                                      </p:tavLst>
                                    </p:anim>
                                  </p:childTnLst>
                                </p:cTn>
                              </p:par>
                            </p:childTnLst>
                          </p:cTn>
                        </p:par>
                        <p:par>
                          <p:cTn fill="hold" id="92" nodeType="afterGroup">
                            <p:stCondLst>
                              <p:cond delay="4000"/>
                            </p:stCondLst>
                            <p:childTnLst>
                              <p:par>
                                <p:cTn fill="hold" id="93" nodeType="afterEffect" presetClass="entr" presetID="42" presetSubtype="0">
                                  <p:stCondLst>
                                    <p:cond delay="0"/>
                                  </p:stCondLst>
                                  <p:childTnLst>
                                    <p:set>
                                      <p:cBhvr>
                                        <p:cTn dur="1" fill="hold" id="94">
                                          <p:stCondLst>
                                            <p:cond delay="0"/>
                                          </p:stCondLst>
                                        </p:cTn>
                                        <p:tgtEl>
                                          <p:spTgt spid="25"/>
                                        </p:tgtEl>
                                        <p:attrNameLst>
                                          <p:attrName>style.visibility</p:attrName>
                                        </p:attrNameLst>
                                      </p:cBhvr>
                                      <p:to>
                                        <p:strVal val="visible"/>
                                      </p:to>
                                    </p:set>
                                    <p:animEffect filter="fade" transition="in">
                                      <p:cBhvr>
                                        <p:cTn dur="250" id="95"/>
                                        <p:tgtEl>
                                          <p:spTgt spid="25"/>
                                        </p:tgtEl>
                                      </p:cBhvr>
                                    </p:animEffect>
                                    <p:anim calcmode="lin" valueType="num">
                                      <p:cBhvr>
                                        <p:cTn dur="250" fill="hold" id="96"/>
                                        <p:tgtEl>
                                          <p:spTgt spid="25"/>
                                        </p:tgtEl>
                                        <p:attrNameLst>
                                          <p:attrName>ppt_x</p:attrName>
                                        </p:attrNameLst>
                                      </p:cBhvr>
                                      <p:tavLst>
                                        <p:tav tm="0">
                                          <p:val>
                                            <p:strVal val="#ppt_x"/>
                                          </p:val>
                                        </p:tav>
                                        <p:tav tm="100000">
                                          <p:val>
                                            <p:strVal val="#ppt_x"/>
                                          </p:val>
                                        </p:tav>
                                      </p:tavLst>
                                    </p:anim>
                                    <p:anim calcmode="lin" valueType="num">
                                      <p:cBhvr>
                                        <p:cTn dur="250" fill="hold" id="97"/>
                                        <p:tgtEl>
                                          <p:spTgt spid="25"/>
                                        </p:tgtEl>
                                        <p:attrNameLst>
                                          <p:attrName>ppt_y</p:attrName>
                                        </p:attrNameLst>
                                      </p:cBhvr>
                                      <p:tavLst>
                                        <p:tav tm="0">
                                          <p:val>
                                            <p:strVal val="#ppt_y+.1"/>
                                          </p:val>
                                        </p:tav>
                                        <p:tav tm="100000">
                                          <p:val>
                                            <p:strVal val="#ppt_y"/>
                                          </p:val>
                                        </p:tav>
                                      </p:tavLst>
                                    </p:anim>
                                  </p:childTnLst>
                                </p:cTn>
                              </p:par>
                            </p:childTnLst>
                          </p:cTn>
                        </p:par>
                        <p:par>
                          <p:cTn fill="hold" id="98" nodeType="afterGroup">
                            <p:stCondLst>
                              <p:cond delay="4250"/>
                            </p:stCondLst>
                            <p:childTnLst>
                              <p:par>
                                <p:cTn fill="hold" grpId="0" id="99" nodeType="afterEffect" presetClass="entr" presetID="42" presetSubtype="0">
                                  <p:stCondLst>
                                    <p:cond delay="0"/>
                                  </p:stCondLst>
                                  <p:childTnLst>
                                    <p:set>
                                      <p:cBhvr>
                                        <p:cTn dur="1" fill="hold" id="100">
                                          <p:stCondLst>
                                            <p:cond delay="0"/>
                                          </p:stCondLst>
                                        </p:cTn>
                                        <p:tgtEl>
                                          <p:spTgt spid="26"/>
                                        </p:tgtEl>
                                        <p:attrNameLst>
                                          <p:attrName>style.visibility</p:attrName>
                                        </p:attrNameLst>
                                      </p:cBhvr>
                                      <p:to>
                                        <p:strVal val="visible"/>
                                      </p:to>
                                    </p:set>
                                    <p:animEffect filter="fade" transition="in">
                                      <p:cBhvr>
                                        <p:cTn dur="250" id="101"/>
                                        <p:tgtEl>
                                          <p:spTgt spid="26"/>
                                        </p:tgtEl>
                                      </p:cBhvr>
                                    </p:animEffect>
                                    <p:anim calcmode="lin" valueType="num">
                                      <p:cBhvr>
                                        <p:cTn dur="250" fill="hold" id="102"/>
                                        <p:tgtEl>
                                          <p:spTgt spid="26"/>
                                        </p:tgtEl>
                                        <p:attrNameLst>
                                          <p:attrName>ppt_x</p:attrName>
                                        </p:attrNameLst>
                                      </p:cBhvr>
                                      <p:tavLst>
                                        <p:tav tm="0">
                                          <p:val>
                                            <p:strVal val="#ppt_x"/>
                                          </p:val>
                                        </p:tav>
                                        <p:tav tm="100000">
                                          <p:val>
                                            <p:strVal val="#ppt_x"/>
                                          </p:val>
                                        </p:tav>
                                      </p:tavLst>
                                    </p:anim>
                                    <p:anim calcmode="lin" valueType="num">
                                      <p:cBhvr>
                                        <p:cTn dur="250" fill="hold" id="103"/>
                                        <p:tgtEl>
                                          <p:spTgt spid="26"/>
                                        </p:tgtEl>
                                        <p:attrNameLst>
                                          <p:attrName>ppt_y</p:attrName>
                                        </p:attrNameLst>
                                      </p:cBhvr>
                                      <p:tavLst>
                                        <p:tav tm="0">
                                          <p:val>
                                            <p:strVal val="#ppt_y+.1"/>
                                          </p:val>
                                        </p:tav>
                                        <p:tav tm="100000">
                                          <p:val>
                                            <p:strVal val="#ppt_y"/>
                                          </p:val>
                                        </p:tav>
                                      </p:tavLst>
                                    </p:anim>
                                  </p:childTnLst>
                                </p:cTn>
                              </p:par>
                            </p:childTnLst>
                          </p:cTn>
                        </p:par>
                        <p:par>
                          <p:cTn fill="hold" id="104" nodeType="afterGroup">
                            <p:stCondLst>
                              <p:cond delay="4500"/>
                            </p:stCondLst>
                            <p:childTnLst>
                              <p:par>
                                <p:cTn fill="hold" grpId="0" id="105" nodeType="afterEffect" presetClass="entr" presetID="42" presetSubtype="0">
                                  <p:stCondLst>
                                    <p:cond delay="0"/>
                                  </p:stCondLst>
                                  <p:childTnLst>
                                    <p:set>
                                      <p:cBhvr>
                                        <p:cTn dur="1" fill="hold" id="106">
                                          <p:stCondLst>
                                            <p:cond delay="0"/>
                                          </p:stCondLst>
                                        </p:cTn>
                                        <p:tgtEl>
                                          <p:spTgt spid="27"/>
                                        </p:tgtEl>
                                        <p:attrNameLst>
                                          <p:attrName>style.visibility</p:attrName>
                                        </p:attrNameLst>
                                      </p:cBhvr>
                                      <p:to>
                                        <p:strVal val="visible"/>
                                      </p:to>
                                    </p:set>
                                    <p:animEffect filter="fade" transition="in">
                                      <p:cBhvr>
                                        <p:cTn dur="250" id="107"/>
                                        <p:tgtEl>
                                          <p:spTgt spid="27"/>
                                        </p:tgtEl>
                                      </p:cBhvr>
                                    </p:animEffect>
                                    <p:anim calcmode="lin" valueType="num">
                                      <p:cBhvr>
                                        <p:cTn dur="250" fill="hold" id="108"/>
                                        <p:tgtEl>
                                          <p:spTgt spid="27"/>
                                        </p:tgtEl>
                                        <p:attrNameLst>
                                          <p:attrName>ppt_x</p:attrName>
                                        </p:attrNameLst>
                                      </p:cBhvr>
                                      <p:tavLst>
                                        <p:tav tm="0">
                                          <p:val>
                                            <p:strVal val="#ppt_x"/>
                                          </p:val>
                                        </p:tav>
                                        <p:tav tm="100000">
                                          <p:val>
                                            <p:strVal val="#ppt_x"/>
                                          </p:val>
                                        </p:tav>
                                      </p:tavLst>
                                    </p:anim>
                                    <p:anim calcmode="lin" valueType="num">
                                      <p:cBhvr>
                                        <p:cTn dur="250" fill="hold" id="109"/>
                                        <p:tgtEl>
                                          <p:spTgt spid="27"/>
                                        </p:tgtEl>
                                        <p:attrNameLst>
                                          <p:attrName>ppt_y</p:attrName>
                                        </p:attrNameLst>
                                      </p:cBhvr>
                                      <p:tavLst>
                                        <p:tav tm="0">
                                          <p:val>
                                            <p:strVal val="#ppt_y+.1"/>
                                          </p:val>
                                        </p:tav>
                                        <p:tav tm="100000">
                                          <p:val>
                                            <p:strVal val="#ppt_y"/>
                                          </p:val>
                                        </p:tav>
                                      </p:tavLst>
                                    </p:anim>
                                  </p:childTnLst>
                                </p:cTn>
                              </p:par>
                            </p:childTnLst>
                          </p:cTn>
                        </p:par>
                        <p:par>
                          <p:cTn fill="hold" id="110" nodeType="afterGroup">
                            <p:stCondLst>
                              <p:cond delay="4750"/>
                            </p:stCondLst>
                            <p:childTnLst>
                              <p:par>
                                <p:cTn fill="hold" grpId="0" id="111" nodeType="afterEffect" presetClass="entr" presetID="42" presetSubtype="0">
                                  <p:stCondLst>
                                    <p:cond delay="0"/>
                                  </p:stCondLst>
                                  <p:childTnLst>
                                    <p:set>
                                      <p:cBhvr>
                                        <p:cTn dur="1" fill="hold" id="112">
                                          <p:stCondLst>
                                            <p:cond delay="0"/>
                                          </p:stCondLst>
                                        </p:cTn>
                                        <p:tgtEl>
                                          <p:spTgt spid="28"/>
                                        </p:tgtEl>
                                        <p:attrNameLst>
                                          <p:attrName>style.visibility</p:attrName>
                                        </p:attrNameLst>
                                      </p:cBhvr>
                                      <p:to>
                                        <p:strVal val="visible"/>
                                      </p:to>
                                    </p:set>
                                    <p:animEffect filter="fade" transition="in">
                                      <p:cBhvr>
                                        <p:cTn dur="250" id="113"/>
                                        <p:tgtEl>
                                          <p:spTgt spid="28"/>
                                        </p:tgtEl>
                                      </p:cBhvr>
                                    </p:animEffect>
                                    <p:anim calcmode="lin" valueType="num">
                                      <p:cBhvr>
                                        <p:cTn dur="250" fill="hold" id="114"/>
                                        <p:tgtEl>
                                          <p:spTgt spid="28"/>
                                        </p:tgtEl>
                                        <p:attrNameLst>
                                          <p:attrName>ppt_x</p:attrName>
                                        </p:attrNameLst>
                                      </p:cBhvr>
                                      <p:tavLst>
                                        <p:tav tm="0">
                                          <p:val>
                                            <p:strVal val="#ppt_x"/>
                                          </p:val>
                                        </p:tav>
                                        <p:tav tm="100000">
                                          <p:val>
                                            <p:strVal val="#ppt_x"/>
                                          </p:val>
                                        </p:tav>
                                      </p:tavLst>
                                    </p:anim>
                                    <p:anim calcmode="lin" valueType="num">
                                      <p:cBhvr>
                                        <p:cTn dur="250" fill="hold" id="115"/>
                                        <p:tgtEl>
                                          <p:spTgt spid="28"/>
                                        </p:tgtEl>
                                        <p:attrNameLst>
                                          <p:attrName>ppt_y</p:attrName>
                                        </p:attrNameLst>
                                      </p:cBhvr>
                                      <p:tavLst>
                                        <p:tav tm="0">
                                          <p:val>
                                            <p:strVal val="#ppt_y+.1"/>
                                          </p:val>
                                        </p:tav>
                                        <p:tav tm="100000">
                                          <p:val>
                                            <p:strVal val="#ppt_y"/>
                                          </p:val>
                                        </p:tav>
                                      </p:tavLst>
                                    </p:anim>
                                  </p:childTnLst>
                                </p:cTn>
                              </p:par>
                            </p:childTnLst>
                          </p:cTn>
                        </p:par>
                        <p:par>
                          <p:cTn fill="hold" id="116" nodeType="afterGroup">
                            <p:stCondLst>
                              <p:cond delay="5000"/>
                            </p:stCondLst>
                            <p:childTnLst>
                              <p:par>
                                <p:cTn fill="hold" grpId="0" id="117" nodeType="afterEffect" presetClass="entr" presetID="42" presetSubtype="0">
                                  <p:stCondLst>
                                    <p:cond delay="0"/>
                                  </p:stCondLst>
                                  <p:childTnLst>
                                    <p:set>
                                      <p:cBhvr>
                                        <p:cTn dur="1" fill="hold" id="118">
                                          <p:stCondLst>
                                            <p:cond delay="0"/>
                                          </p:stCondLst>
                                        </p:cTn>
                                        <p:tgtEl>
                                          <p:spTgt spid="29"/>
                                        </p:tgtEl>
                                        <p:attrNameLst>
                                          <p:attrName>style.visibility</p:attrName>
                                        </p:attrNameLst>
                                      </p:cBhvr>
                                      <p:to>
                                        <p:strVal val="visible"/>
                                      </p:to>
                                    </p:set>
                                    <p:animEffect filter="fade" transition="in">
                                      <p:cBhvr>
                                        <p:cTn dur="250" id="119"/>
                                        <p:tgtEl>
                                          <p:spTgt spid="29"/>
                                        </p:tgtEl>
                                      </p:cBhvr>
                                    </p:animEffect>
                                    <p:anim calcmode="lin" valueType="num">
                                      <p:cBhvr>
                                        <p:cTn dur="250" fill="hold" id="120"/>
                                        <p:tgtEl>
                                          <p:spTgt spid="29"/>
                                        </p:tgtEl>
                                        <p:attrNameLst>
                                          <p:attrName>ppt_x</p:attrName>
                                        </p:attrNameLst>
                                      </p:cBhvr>
                                      <p:tavLst>
                                        <p:tav tm="0">
                                          <p:val>
                                            <p:strVal val="#ppt_x"/>
                                          </p:val>
                                        </p:tav>
                                        <p:tav tm="100000">
                                          <p:val>
                                            <p:strVal val="#ppt_x"/>
                                          </p:val>
                                        </p:tav>
                                      </p:tavLst>
                                    </p:anim>
                                    <p:anim calcmode="lin" valueType="num">
                                      <p:cBhvr>
                                        <p:cTn dur="250" fill="hold" id="121"/>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P grpId="0" spid="18"/>
      <p:bldP grpId="0" spid="19"/>
      <p:bldP grpId="0" spid="20"/>
      <p:bldP grpId="0" spid="21"/>
      <p:bldP grpId="0" spid="26"/>
      <p:bldP grpId="0" spid="27"/>
      <p:bldP grpId="0" spid="28"/>
      <p:bldP grpId="0" spid="2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4463990" y="442332"/>
              <a:ext cx="3230880" cy="457200"/>
            </a:xfrm>
            <a:prstGeom prst="rect">
              <a:avLst/>
            </a:prstGeom>
            <a:noFill/>
          </p:spPr>
          <p:txBody>
            <a:bodyPr rtlCol="0" wrap="none">
              <a:spAutoFit/>
            </a:bodyPr>
            <a:lstStyle/>
            <a:p>
              <a:r>
                <a:rPr altLang="en-US" lang="zh-CN" sz="2400">
                  <a:solidFill>
                    <a:schemeClr val="bg1">
                      <a:lumMod val="50000"/>
                    </a:schemeClr>
                  </a:solidFill>
                  <a:latin charset="-122" panose="020b0503020204020204" pitchFamily="34" typeface="微软雅黑"/>
                  <a:ea charset="-122" panose="020b0503020204020204" pitchFamily="34" typeface="微软雅黑"/>
                </a:rPr>
                <a:t>点击输入相关文字标题</a:t>
              </a:r>
            </a:p>
          </p:txBody>
        </p:sp>
      </p:grpSp>
      <p:sp>
        <p:nvSpPr>
          <p:cNvPr id="5" name="任意多边形 21"/>
          <p:cNvSpPr/>
          <p:nvPr/>
        </p:nvSpPr>
        <p:spPr>
          <a:xfrm rot="8017352">
            <a:off x="5155723" y="2787301"/>
            <a:ext cx="1095349" cy="1054513"/>
          </a:xfrm>
          <a:custGeom>
            <a:gdLst>
              <a:gd fmla="*/ 821512 w 821512" name="connsiteX0"/>
              <a:gd fmla="*/ 0 h 790885" name="connsiteY0"/>
              <a:gd fmla="*/ 821512 w 821512" name="connsiteX1"/>
              <a:gd fmla="*/ 309693 h 790885" name="connsiteY1"/>
              <a:gd fmla="*/ 750180 w 821512" name="connsiteX2"/>
              <a:gd fmla="*/ 316884 h 790885" name="connsiteY2"/>
              <a:gd fmla="*/ 282186 w 821512" name="connsiteX3"/>
              <a:gd fmla="*/ 784878 h 790885" name="connsiteY3"/>
              <a:gd fmla="*/ 281580 w 821512" name="connsiteX4"/>
              <a:gd fmla="*/ 790885 h 790885" name="connsiteY4"/>
              <a:gd fmla="*/ 0 w 821512" name="connsiteX5"/>
              <a:gd fmla="*/ 774158 h 790885" name="connsiteY5"/>
              <a:gd fmla="*/ 821512 w 821512" name="connsiteX6"/>
              <a:gd fmla="*/ 0 h 79088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90885" w="821512">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5" lIns="121908" rIns="121908" rtlCol="0" tIns="60955"/>
          <a:lstStyle/>
          <a:p>
            <a:pPr algn="ctr"/>
            <a:endParaRPr altLang="en-US" lang="zh-CN" sz="3200">
              <a:solidFill>
                <a:schemeClr val="tx1"/>
              </a:solidFill>
            </a:endParaRPr>
          </a:p>
        </p:txBody>
      </p:sp>
      <p:sp>
        <p:nvSpPr>
          <p:cNvPr id="6" name="任意多边形 22"/>
          <p:cNvSpPr/>
          <p:nvPr/>
        </p:nvSpPr>
        <p:spPr>
          <a:xfrm rot="13330866">
            <a:off x="4393267" y="3545761"/>
            <a:ext cx="1095349" cy="1054513"/>
          </a:xfrm>
          <a:custGeom>
            <a:gdLst>
              <a:gd fmla="*/ 821512 w 821512" name="connsiteX0"/>
              <a:gd fmla="*/ 0 h 790885" name="connsiteY0"/>
              <a:gd fmla="*/ 821512 w 821512" name="connsiteX1"/>
              <a:gd fmla="*/ 309693 h 790885" name="connsiteY1"/>
              <a:gd fmla="*/ 750180 w 821512" name="connsiteX2"/>
              <a:gd fmla="*/ 316884 h 790885" name="connsiteY2"/>
              <a:gd fmla="*/ 282186 w 821512" name="connsiteX3"/>
              <a:gd fmla="*/ 784878 h 790885" name="connsiteY3"/>
              <a:gd fmla="*/ 281580 w 821512" name="connsiteX4"/>
              <a:gd fmla="*/ 790885 h 790885" name="connsiteY4"/>
              <a:gd fmla="*/ 0 w 821512" name="connsiteX5"/>
              <a:gd fmla="*/ 774158 h 790885" name="connsiteY5"/>
              <a:gd fmla="*/ 821512 w 821512" name="connsiteX6"/>
              <a:gd fmla="*/ 0 h 79088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90885" w="821512">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5" lIns="121908" rIns="121908" rtlCol="0" tIns="60955"/>
          <a:lstStyle/>
          <a:p>
            <a:pPr algn="ctr"/>
            <a:endParaRPr altLang="en-US" lang="zh-CN" sz="3200">
              <a:solidFill>
                <a:schemeClr val="tx1"/>
              </a:solidFill>
            </a:endParaRPr>
          </a:p>
        </p:txBody>
      </p:sp>
      <p:sp>
        <p:nvSpPr>
          <p:cNvPr id="7" name="任意多边形 23"/>
          <p:cNvSpPr/>
          <p:nvPr/>
        </p:nvSpPr>
        <p:spPr>
          <a:xfrm rot="2853042">
            <a:off x="4488090" y="2029545"/>
            <a:ext cx="1095349" cy="1054513"/>
          </a:xfrm>
          <a:custGeom>
            <a:gdLst>
              <a:gd fmla="*/ 821512 w 821512" name="connsiteX0"/>
              <a:gd fmla="*/ 0 h 790885" name="connsiteY0"/>
              <a:gd fmla="*/ 821512 w 821512" name="connsiteX1"/>
              <a:gd fmla="*/ 309693 h 790885" name="connsiteY1"/>
              <a:gd fmla="*/ 750180 w 821512" name="connsiteX2"/>
              <a:gd fmla="*/ 316884 h 790885" name="connsiteY2"/>
              <a:gd fmla="*/ 282186 w 821512" name="connsiteX3"/>
              <a:gd fmla="*/ 784878 h 790885" name="connsiteY3"/>
              <a:gd fmla="*/ 281580 w 821512" name="connsiteX4"/>
              <a:gd fmla="*/ 790885 h 790885" name="connsiteY4"/>
              <a:gd fmla="*/ 0 w 821512" name="connsiteX5"/>
              <a:gd fmla="*/ 774158 h 790885" name="connsiteY5"/>
              <a:gd fmla="*/ 821512 w 821512" name="connsiteX6"/>
              <a:gd fmla="*/ 0 h 79088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90885" w="821512">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5" lIns="121908" rIns="121908" rtlCol="0" tIns="60955"/>
          <a:lstStyle/>
          <a:p>
            <a:pPr algn="ctr"/>
            <a:endParaRPr altLang="en-US" lang="zh-CN" sz="3200">
              <a:solidFill>
                <a:schemeClr val="tx1"/>
              </a:solidFill>
            </a:endParaRPr>
          </a:p>
        </p:txBody>
      </p:sp>
      <p:sp>
        <p:nvSpPr>
          <p:cNvPr id="9" name="任意多边形 24"/>
          <p:cNvSpPr/>
          <p:nvPr/>
        </p:nvSpPr>
        <p:spPr>
          <a:xfrm rot="18918822">
            <a:off x="5781292" y="2761722"/>
            <a:ext cx="1095349" cy="1054513"/>
          </a:xfrm>
          <a:custGeom>
            <a:gdLst>
              <a:gd fmla="*/ 821512 w 821512" name="connsiteX0"/>
              <a:gd fmla="*/ 0 h 790885" name="connsiteY0"/>
              <a:gd fmla="*/ 821512 w 821512" name="connsiteX1"/>
              <a:gd fmla="*/ 309693 h 790885" name="connsiteY1"/>
              <a:gd fmla="*/ 750180 w 821512" name="connsiteX2"/>
              <a:gd fmla="*/ 316884 h 790885" name="connsiteY2"/>
              <a:gd fmla="*/ 282186 w 821512" name="connsiteX3"/>
              <a:gd fmla="*/ 784878 h 790885" name="connsiteY3"/>
              <a:gd fmla="*/ 281580 w 821512" name="connsiteX4"/>
              <a:gd fmla="*/ 790885 h 790885" name="connsiteY4"/>
              <a:gd fmla="*/ 0 w 821512" name="connsiteX5"/>
              <a:gd fmla="*/ 774158 h 790885" name="connsiteY5"/>
              <a:gd fmla="*/ 821512 w 821512" name="connsiteX6"/>
              <a:gd fmla="*/ 0 h 79088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90885" w="821512">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5" lIns="121908" rIns="121908" rtlCol="0" tIns="60955"/>
          <a:lstStyle/>
          <a:p>
            <a:pPr algn="ctr"/>
            <a:endParaRPr altLang="en-US" lang="zh-CN" sz="3200">
              <a:solidFill>
                <a:schemeClr val="tx1"/>
              </a:solidFill>
            </a:endParaRPr>
          </a:p>
        </p:txBody>
      </p:sp>
      <p:sp>
        <p:nvSpPr>
          <p:cNvPr id="10" name="任意多边形 25"/>
          <p:cNvSpPr/>
          <p:nvPr/>
        </p:nvSpPr>
        <p:spPr>
          <a:xfrm rot="13330866">
            <a:off x="6486952" y="3540212"/>
            <a:ext cx="1095349" cy="1054513"/>
          </a:xfrm>
          <a:custGeom>
            <a:gdLst>
              <a:gd fmla="*/ 821512 w 821512" name="connsiteX0"/>
              <a:gd fmla="*/ 0 h 790885" name="connsiteY0"/>
              <a:gd fmla="*/ 821512 w 821512" name="connsiteX1"/>
              <a:gd fmla="*/ 309693 h 790885" name="connsiteY1"/>
              <a:gd fmla="*/ 750180 w 821512" name="connsiteX2"/>
              <a:gd fmla="*/ 316884 h 790885" name="connsiteY2"/>
              <a:gd fmla="*/ 282186 w 821512" name="connsiteX3"/>
              <a:gd fmla="*/ 784878 h 790885" name="connsiteY3"/>
              <a:gd fmla="*/ 281580 w 821512" name="connsiteX4"/>
              <a:gd fmla="*/ 790885 h 790885" name="connsiteY4"/>
              <a:gd fmla="*/ 0 w 821512" name="connsiteX5"/>
              <a:gd fmla="*/ 774158 h 790885" name="connsiteY5"/>
              <a:gd fmla="*/ 821512 w 821512" name="connsiteX6"/>
              <a:gd fmla="*/ 0 h 79088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90885" w="821512">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5" lIns="121908" rIns="121908" rtlCol="0" tIns="60955"/>
          <a:lstStyle/>
          <a:p>
            <a:pPr algn="ctr"/>
            <a:endParaRPr altLang="en-US" lang="zh-CN" sz="3200">
              <a:solidFill>
                <a:schemeClr val="tx1"/>
              </a:solidFill>
            </a:endParaRPr>
          </a:p>
        </p:txBody>
      </p:sp>
      <p:sp>
        <p:nvSpPr>
          <p:cNvPr id="11" name="任意多边形 26"/>
          <p:cNvSpPr/>
          <p:nvPr/>
        </p:nvSpPr>
        <p:spPr>
          <a:xfrm rot="2853042">
            <a:off x="6517822" y="2114989"/>
            <a:ext cx="1095349" cy="1054513"/>
          </a:xfrm>
          <a:custGeom>
            <a:gdLst>
              <a:gd fmla="*/ 821512 w 821512" name="connsiteX0"/>
              <a:gd fmla="*/ 0 h 790885" name="connsiteY0"/>
              <a:gd fmla="*/ 821512 w 821512" name="connsiteX1"/>
              <a:gd fmla="*/ 309693 h 790885" name="connsiteY1"/>
              <a:gd fmla="*/ 750180 w 821512" name="connsiteX2"/>
              <a:gd fmla="*/ 316884 h 790885" name="connsiteY2"/>
              <a:gd fmla="*/ 282186 w 821512" name="connsiteX3"/>
              <a:gd fmla="*/ 784878 h 790885" name="connsiteY3"/>
              <a:gd fmla="*/ 281580 w 821512" name="connsiteX4"/>
              <a:gd fmla="*/ 790885 h 790885" name="connsiteY4"/>
              <a:gd fmla="*/ 0 w 821512" name="connsiteX5"/>
              <a:gd fmla="*/ 774158 h 790885" name="connsiteY5"/>
              <a:gd fmla="*/ 821512 w 821512" name="connsiteX6"/>
              <a:gd fmla="*/ 0 h 79088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90885" w="821512">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5" lIns="121908" rIns="121908" rtlCol="0" tIns="60955"/>
          <a:lstStyle/>
          <a:p>
            <a:pPr algn="ctr"/>
            <a:endParaRPr altLang="en-US" lang="zh-CN" sz="3200">
              <a:solidFill>
                <a:schemeClr val="tx1"/>
              </a:solidFill>
            </a:endParaRPr>
          </a:p>
        </p:txBody>
      </p:sp>
      <p:grpSp>
        <p:nvGrpSpPr>
          <p:cNvPr id="12" name="组合 354"/>
          <p:cNvGrpSpPr/>
          <p:nvPr/>
        </p:nvGrpSpPr>
        <p:grpSpPr>
          <a:xfrm>
            <a:off x="2360008" y="2046587"/>
            <a:ext cx="2348825" cy="933843"/>
            <a:chOff x="1343472" y="4037003"/>
            <a:chExt cx="1761619" cy="700382"/>
          </a:xfrm>
        </p:grpSpPr>
        <p:sp>
          <p:nvSpPr>
            <p:cNvPr id="13" name="文本框 355"/>
            <p:cNvSpPr txBox="1"/>
            <p:nvPr/>
          </p:nvSpPr>
          <p:spPr>
            <a:xfrm>
              <a:off x="1454173" y="4360454"/>
              <a:ext cx="1650918" cy="373304"/>
            </a:xfrm>
            <a:prstGeom prst="rect">
              <a:avLst/>
            </a:prstGeom>
            <a:noFill/>
          </p:spPr>
          <p:txBody>
            <a:bodyPr rtlCol="0" wrap="square">
              <a:spAutoFit/>
            </a:bodyPr>
            <a:lstStyle/>
            <a:p>
              <a:r>
                <a:rPr altLang="zh-CN" lang="en-US" sz="1333">
                  <a:solidFill>
                    <a:schemeClr val="bg1">
                      <a:lumMod val="50000"/>
                    </a:schemeClr>
                  </a:solidFill>
                  <a:latin charset="-122" panose="020b0503020204020204" pitchFamily="34" typeface="微软雅黑"/>
                  <a:ea charset="-122" panose="020b0503020204020204" pitchFamily="34" typeface="微软雅黑"/>
                </a:rPr>
                <a:t>Your text here. </a:t>
              </a:r>
            </a:p>
            <a:p>
              <a:r>
                <a:rPr altLang="zh-CN" lang="en-US" sz="1333">
                  <a:solidFill>
                    <a:schemeClr val="bg1">
                      <a:lumMod val="50000"/>
                    </a:schemeClr>
                  </a:solidFill>
                  <a:latin charset="-122" panose="020b0503020204020204" pitchFamily="34" typeface="微软雅黑"/>
                  <a:ea charset="-122" panose="020b0503020204020204" pitchFamily="34" typeface="微软雅黑"/>
                </a:rPr>
                <a:t>Your text here.</a:t>
              </a:r>
            </a:p>
          </p:txBody>
        </p:sp>
        <p:sp>
          <p:nvSpPr>
            <p:cNvPr id="14" name="文本框 356"/>
            <p:cNvSpPr txBox="1"/>
            <p:nvPr/>
          </p:nvSpPr>
          <p:spPr>
            <a:xfrm>
              <a:off x="1343471" y="4037003"/>
              <a:ext cx="1650918" cy="281978"/>
            </a:xfrm>
            <a:prstGeom prst="rect">
              <a:avLst/>
            </a:prstGeom>
            <a:noFill/>
          </p:spPr>
          <p:txBody>
            <a:bodyPr rtlCol="0" wrap="square">
              <a:spAutoFit/>
            </a:bodyPr>
            <a:lstStyle/>
            <a:p>
              <a:r>
                <a:rPr altLang="zh-CN" b="1" lang="en-US" sz="1867">
                  <a:solidFill>
                    <a:schemeClr val="bg1">
                      <a:lumMod val="50000"/>
                    </a:schemeClr>
                  </a:solidFill>
                  <a:latin charset="-122" panose="020b0503020204020204" pitchFamily="34" typeface="微软雅黑"/>
                  <a:ea charset="-122" panose="020b0503020204020204" pitchFamily="34" typeface="微软雅黑"/>
                </a:rPr>
                <a:t>TEXT HERE</a:t>
              </a:r>
            </a:p>
          </p:txBody>
        </p:sp>
      </p:grpSp>
      <p:grpSp>
        <p:nvGrpSpPr>
          <p:cNvPr id="15" name="组合 354"/>
          <p:cNvGrpSpPr/>
          <p:nvPr/>
        </p:nvGrpSpPr>
        <p:grpSpPr>
          <a:xfrm>
            <a:off x="2401221" y="3649388"/>
            <a:ext cx="2348825" cy="933843"/>
            <a:chOff x="1343472" y="4037003"/>
            <a:chExt cx="1761619" cy="700382"/>
          </a:xfrm>
        </p:grpSpPr>
        <p:sp>
          <p:nvSpPr>
            <p:cNvPr id="16" name="文本框 355"/>
            <p:cNvSpPr txBox="1"/>
            <p:nvPr/>
          </p:nvSpPr>
          <p:spPr>
            <a:xfrm>
              <a:off x="1454173" y="4360455"/>
              <a:ext cx="1650918" cy="373304"/>
            </a:xfrm>
            <a:prstGeom prst="rect">
              <a:avLst/>
            </a:prstGeom>
            <a:noFill/>
          </p:spPr>
          <p:txBody>
            <a:bodyPr rtlCol="0" wrap="square">
              <a:spAutoFit/>
            </a:bodyPr>
            <a:lstStyle/>
            <a:p>
              <a:r>
                <a:rPr altLang="zh-CN" lang="en-US" sz="1333">
                  <a:solidFill>
                    <a:schemeClr val="bg1">
                      <a:lumMod val="50000"/>
                    </a:schemeClr>
                  </a:solidFill>
                  <a:latin charset="-122" panose="020b0503020204020204" pitchFamily="34" typeface="微软雅黑"/>
                  <a:ea charset="-122" panose="020b0503020204020204" pitchFamily="34" typeface="微软雅黑"/>
                </a:rPr>
                <a:t>Your text here. </a:t>
              </a:r>
            </a:p>
            <a:p>
              <a:r>
                <a:rPr altLang="zh-CN" lang="en-US" sz="1333">
                  <a:solidFill>
                    <a:schemeClr val="bg1">
                      <a:lumMod val="50000"/>
                    </a:schemeClr>
                  </a:solidFill>
                  <a:latin charset="-122" panose="020b0503020204020204" pitchFamily="34" typeface="微软雅黑"/>
                  <a:ea charset="-122" panose="020b0503020204020204" pitchFamily="34" typeface="微软雅黑"/>
                </a:rPr>
                <a:t>Your text here.</a:t>
              </a:r>
            </a:p>
          </p:txBody>
        </p:sp>
        <p:sp>
          <p:nvSpPr>
            <p:cNvPr id="17" name="文本框 356"/>
            <p:cNvSpPr txBox="1"/>
            <p:nvPr/>
          </p:nvSpPr>
          <p:spPr>
            <a:xfrm>
              <a:off x="1343472" y="4037003"/>
              <a:ext cx="1650918" cy="281978"/>
            </a:xfrm>
            <a:prstGeom prst="rect">
              <a:avLst/>
            </a:prstGeom>
            <a:noFill/>
          </p:spPr>
          <p:txBody>
            <a:bodyPr rtlCol="0" wrap="square">
              <a:spAutoFit/>
            </a:bodyPr>
            <a:lstStyle/>
            <a:p>
              <a:r>
                <a:rPr altLang="zh-CN" b="1" lang="en-US" sz="1867">
                  <a:solidFill>
                    <a:schemeClr val="bg1">
                      <a:lumMod val="50000"/>
                    </a:schemeClr>
                  </a:solidFill>
                  <a:latin charset="-122" panose="020b0503020204020204" pitchFamily="34" typeface="微软雅黑"/>
                  <a:ea charset="-122" panose="020b0503020204020204" pitchFamily="34" typeface="微软雅黑"/>
                </a:rPr>
                <a:t>TEXT HERE</a:t>
              </a:r>
            </a:p>
          </p:txBody>
        </p:sp>
      </p:grpSp>
      <p:grpSp>
        <p:nvGrpSpPr>
          <p:cNvPr id="18" name="组合 354"/>
          <p:cNvGrpSpPr/>
          <p:nvPr/>
        </p:nvGrpSpPr>
        <p:grpSpPr>
          <a:xfrm>
            <a:off x="8071430" y="1956772"/>
            <a:ext cx="2348825" cy="933843"/>
            <a:chOff x="1343472" y="4037003"/>
            <a:chExt cx="1761619" cy="700382"/>
          </a:xfrm>
        </p:grpSpPr>
        <p:sp>
          <p:nvSpPr>
            <p:cNvPr id="19" name="文本框 355"/>
            <p:cNvSpPr txBox="1"/>
            <p:nvPr/>
          </p:nvSpPr>
          <p:spPr>
            <a:xfrm>
              <a:off x="1454173" y="4360454"/>
              <a:ext cx="1650918" cy="373304"/>
            </a:xfrm>
            <a:prstGeom prst="rect">
              <a:avLst/>
            </a:prstGeom>
            <a:noFill/>
          </p:spPr>
          <p:txBody>
            <a:bodyPr rtlCol="0" wrap="square">
              <a:spAutoFit/>
            </a:bodyPr>
            <a:lstStyle/>
            <a:p>
              <a:r>
                <a:rPr altLang="zh-CN" lang="en-US" sz="1333">
                  <a:solidFill>
                    <a:schemeClr val="bg1">
                      <a:lumMod val="50000"/>
                    </a:schemeClr>
                  </a:solidFill>
                  <a:latin charset="-122" panose="020b0503020204020204" pitchFamily="34" typeface="微软雅黑"/>
                  <a:ea charset="-122" panose="020b0503020204020204" pitchFamily="34" typeface="微软雅黑"/>
                </a:rPr>
                <a:t>Your text here. </a:t>
              </a:r>
            </a:p>
            <a:p>
              <a:r>
                <a:rPr altLang="zh-CN" lang="en-US" sz="1333">
                  <a:solidFill>
                    <a:schemeClr val="bg1">
                      <a:lumMod val="50000"/>
                    </a:schemeClr>
                  </a:solidFill>
                  <a:latin charset="-122" panose="020b0503020204020204" pitchFamily="34" typeface="微软雅黑"/>
                  <a:ea charset="-122" panose="020b0503020204020204" pitchFamily="34" typeface="微软雅黑"/>
                </a:rPr>
                <a:t>Your text here.</a:t>
              </a:r>
            </a:p>
          </p:txBody>
        </p:sp>
        <p:sp>
          <p:nvSpPr>
            <p:cNvPr id="20" name="文本框 356"/>
            <p:cNvSpPr txBox="1"/>
            <p:nvPr/>
          </p:nvSpPr>
          <p:spPr>
            <a:xfrm>
              <a:off x="1343471" y="4037003"/>
              <a:ext cx="1650918" cy="281978"/>
            </a:xfrm>
            <a:prstGeom prst="rect">
              <a:avLst/>
            </a:prstGeom>
            <a:noFill/>
          </p:spPr>
          <p:txBody>
            <a:bodyPr rtlCol="0" wrap="square">
              <a:spAutoFit/>
            </a:bodyPr>
            <a:lstStyle/>
            <a:p>
              <a:r>
                <a:rPr altLang="zh-CN" b="1" lang="en-US" sz="1867">
                  <a:solidFill>
                    <a:schemeClr val="bg1">
                      <a:lumMod val="50000"/>
                    </a:schemeClr>
                  </a:solidFill>
                  <a:latin charset="-122" panose="020b0503020204020204" pitchFamily="34" typeface="微软雅黑"/>
                  <a:ea charset="-122" panose="020b0503020204020204" pitchFamily="34" typeface="微软雅黑"/>
                </a:rPr>
                <a:t>TEXT HERE</a:t>
              </a:r>
            </a:p>
          </p:txBody>
        </p:sp>
      </p:grpSp>
      <p:grpSp>
        <p:nvGrpSpPr>
          <p:cNvPr id="21" name="组合 354"/>
          <p:cNvGrpSpPr/>
          <p:nvPr/>
        </p:nvGrpSpPr>
        <p:grpSpPr>
          <a:xfrm>
            <a:off x="8179041" y="3526318"/>
            <a:ext cx="2348825" cy="933843"/>
            <a:chOff x="1343472" y="4037003"/>
            <a:chExt cx="1761619" cy="700382"/>
          </a:xfrm>
        </p:grpSpPr>
        <p:sp>
          <p:nvSpPr>
            <p:cNvPr id="22" name="文本框 355"/>
            <p:cNvSpPr txBox="1"/>
            <p:nvPr/>
          </p:nvSpPr>
          <p:spPr>
            <a:xfrm>
              <a:off x="1454172" y="4360455"/>
              <a:ext cx="1650918" cy="373304"/>
            </a:xfrm>
            <a:prstGeom prst="rect">
              <a:avLst/>
            </a:prstGeom>
            <a:noFill/>
          </p:spPr>
          <p:txBody>
            <a:bodyPr rtlCol="0" wrap="square">
              <a:spAutoFit/>
            </a:bodyPr>
            <a:lstStyle/>
            <a:p>
              <a:r>
                <a:rPr altLang="zh-CN" lang="en-US" sz="1333">
                  <a:solidFill>
                    <a:schemeClr val="bg1">
                      <a:lumMod val="50000"/>
                    </a:schemeClr>
                  </a:solidFill>
                  <a:latin charset="-122" panose="020b0503020204020204" pitchFamily="34" typeface="微软雅黑"/>
                  <a:ea charset="-122" panose="020b0503020204020204" pitchFamily="34" typeface="微软雅黑"/>
                </a:rPr>
                <a:t>Your text here. </a:t>
              </a:r>
            </a:p>
            <a:p>
              <a:r>
                <a:rPr altLang="zh-CN" lang="en-US" sz="1333">
                  <a:solidFill>
                    <a:schemeClr val="bg1">
                      <a:lumMod val="50000"/>
                    </a:schemeClr>
                  </a:solidFill>
                  <a:latin charset="-122" panose="020b0503020204020204" pitchFamily="34" typeface="微软雅黑"/>
                  <a:ea charset="-122" panose="020b0503020204020204" pitchFamily="34" typeface="微软雅黑"/>
                </a:rPr>
                <a:t>Your text here.</a:t>
              </a:r>
            </a:p>
          </p:txBody>
        </p:sp>
        <p:sp>
          <p:nvSpPr>
            <p:cNvPr id="23" name="文本框 356"/>
            <p:cNvSpPr txBox="1"/>
            <p:nvPr/>
          </p:nvSpPr>
          <p:spPr>
            <a:xfrm>
              <a:off x="1343472" y="4037003"/>
              <a:ext cx="1650918" cy="281978"/>
            </a:xfrm>
            <a:prstGeom prst="rect">
              <a:avLst/>
            </a:prstGeom>
            <a:noFill/>
          </p:spPr>
          <p:txBody>
            <a:bodyPr rtlCol="0" wrap="square">
              <a:spAutoFit/>
            </a:bodyPr>
            <a:lstStyle/>
            <a:p>
              <a:r>
                <a:rPr altLang="zh-CN" b="1" lang="en-US" sz="1867">
                  <a:solidFill>
                    <a:schemeClr val="bg1">
                      <a:lumMod val="50000"/>
                    </a:schemeClr>
                  </a:solidFill>
                  <a:latin charset="-122" panose="020b0503020204020204" pitchFamily="34" typeface="微软雅黑"/>
                  <a:ea charset="-122" panose="020b0503020204020204" pitchFamily="34" typeface="微软雅黑"/>
                </a:rPr>
                <a:t>TEXT HERE</a:t>
              </a:r>
            </a:p>
          </p:txBody>
        </p:sp>
      </p:grpSp>
      <p:sp>
        <p:nvSpPr>
          <p:cNvPr id="24" name="Rectangle 42"/>
          <p:cNvSpPr/>
          <p:nvPr/>
        </p:nvSpPr>
        <p:spPr>
          <a:xfrm>
            <a:off x="1185237" y="5674908"/>
            <a:ext cx="10261991" cy="974169"/>
          </a:xfrm>
          <a:prstGeom prst="rect">
            <a:avLst/>
          </a:prstGeom>
          <a:noFill/>
          <a:ln algn="ctr" cap="flat" cmpd="sng" w="12700">
            <a:noFill/>
            <a:prstDash val="solid"/>
          </a:ln>
          <a:effectLst/>
        </p:spPr>
        <p:txBody>
          <a:bodyPr anchor="t" bIns="0" lIns="91440" rIns="91440" rtlCol="0" tIns="0"/>
          <a:lstStyle/>
          <a:p>
            <a:pPr algn="just">
              <a:defRPr/>
            </a:pPr>
            <a:r>
              <a:rPr kern="0" lang="en-US" sz="1400">
                <a:solidFill>
                  <a:schemeClr val="bg1">
                    <a:lumMod val="50000"/>
                  </a:schemeClr>
                </a:solidFill>
                <a:latin charset="0" panose="020b0604020202020204" pitchFamily="34" typeface="Arial"/>
                <a:cs charset="0" panose="020b0604020202020204" pitchFamily="34" typeface="Arial"/>
              </a:rPr>
              <a:t>This is a sample text. Insert your desired text here. Again, this is a dummy text, enter your own text here. This is a sample text. Insert your desired text here.</a:t>
            </a:r>
          </a:p>
        </p:txBody>
      </p:sp>
    </p:spTree>
    <p:extLst>
      <p:ext uri="{BB962C8B-B14F-4D97-AF65-F5344CB8AC3E}">
        <p14:creationId val="3108183795"/>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7"/>
                                        </p:tgtEl>
                                        <p:attrNameLst>
                                          <p:attrName>style.visibility</p:attrName>
                                        </p:attrNameLst>
                                      </p:cBhvr>
                                      <p:to>
                                        <p:strVal val="visible"/>
                                      </p:to>
                                    </p:set>
                                    <p:animEffect filter="randombar(horizontal)" transition="in">
                                      <p:cBhvr>
                                        <p:cTn dur="500" id="10"/>
                                        <p:tgtEl>
                                          <p:spTgt spid="7"/>
                                        </p:tgtEl>
                                      </p:cBhvr>
                                    </p:animEffect>
                                  </p:childTnLst>
                                </p:cTn>
                              </p:par>
                              <p:par>
                                <p:cTn fill="hold" grpId="0" id="11" nodeType="withEffect" presetClass="entr" presetID="14"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randombar(horizontal)" transition="in">
                                      <p:cBhvr>
                                        <p:cTn dur="500" id="13"/>
                                        <p:tgtEl>
                                          <p:spTgt spid="5"/>
                                        </p:tgtEl>
                                      </p:cBhvr>
                                    </p:animEffect>
                                  </p:childTnLst>
                                </p:cTn>
                              </p:par>
                              <p:par>
                                <p:cTn fill="hold" grpId="0" id="14" nodeType="withEffect" presetClass="entr" presetID="14" presetSubtype="10">
                                  <p:stCondLst>
                                    <p:cond delay="0"/>
                                  </p:stCondLst>
                                  <p:childTnLst>
                                    <p:set>
                                      <p:cBhvr>
                                        <p:cTn dur="1" fill="hold" id="15">
                                          <p:stCondLst>
                                            <p:cond delay="0"/>
                                          </p:stCondLst>
                                        </p:cTn>
                                        <p:tgtEl>
                                          <p:spTgt spid="6"/>
                                        </p:tgtEl>
                                        <p:attrNameLst>
                                          <p:attrName>style.visibility</p:attrName>
                                        </p:attrNameLst>
                                      </p:cBhvr>
                                      <p:to>
                                        <p:strVal val="visible"/>
                                      </p:to>
                                    </p:set>
                                    <p:animEffect filter="randombar(horizontal)" transition="in">
                                      <p:cBhvr>
                                        <p:cTn dur="500" id="16"/>
                                        <p:tgtEl>
                                          <p:spTgt spid="6"/>
                                        </p:tgtEl>
                                      </p:cBhvr>
                                    </p:animEffect>
                                  </p:childTnLst>
                                </p:cTn>
                              </p:par>
                              <p:par>
                                <p:cTn fill="hold" grpId="0" id="17" nodeType="withEffect" presetClass="entr" presetID="14" presetSubtype="10">
                                  <p:stCondLst>
                                    <p:cond delay="0"/>
                                  </p:stCondLst>
                                  <p:childTnLst>
                                    <p:set>
                                      <p:cBhvr>
                                        <p:cTn dur="1" fill="hold" id="18">
                                          <p:stCondLst>
                                            <p:cond delay="0"/>
                                          </p:stCondLst>
                                        </p:cTn>
                                        <p:tgtEl>
                                          <p:spTgt spid="10"/>
                                        </p:tgtEl>
                                        <p:attrNameLst>
                                          <p:attrName>style.visibility</p:attrName>
                                        </p:attrNameLst>
                                      </p:cBhvr>
                                      <p:to>
                                        <p:strVal val="visible"/>
                                      </p:to>
                                    </p:set>
                                    <p:animEffect filter="randombar(horizontal)" transition="in">
                                      <p:cBhvr>
                                        <p:cTn dur="500" id="19"/>
                                        <p:tgtEl>
                                          <p:spTgt spid="10"/>
                                        </p:tgtEl>
                                      </p:cBhvr>
                                    </p:animEffect>
                                  </p:childTnLst>
                                </p:cTn>
                              </p:par>
                              <p:par>
                                <p:cTn fill="hold" grpId="0" id="20" nodeType="withEffect" presetClass="entr" presetID="14" presetSubtype="10">
                                  <p:stCondLst>
                                    <p:cond delay="0"/>
                                  </p:stCondLst>
                                  <p:childTnLst>
                                    <p:set>
                                      <p:cBhvr>
                                        <p:cTn dur="1" fill="hold" id="21">
                                          <p:stCondLst>
                                            <p:cond delay="0"/>
                                          </p:stCondLst>
                                        </p:cTn>
                                        <p:tgtEl>
                                          <p:spTgt spid="9"/>
                                        </p:tgtEl>
                                        <p:attrNameLst>
                                          <p:attrName>style.visibility</p:attrName>
                                        </p:attrNameLst>
                                      </p:cBhvr>
                                      <p:to>
                                        <p:strVal val="visible"/>
                                      </p:to>
                                    </p:set>
                                    <p:animEffect filter="randombar(horizontal)" transition="in">
                                      <p:cBhvr>
                                        <p:cTn dur="500" id="22"/>
                                        <p:tgtEl>
                                          <p:spTgt spid="9"/>
                                        </p:tgtEl>
                                      </p:cBhvr>
                                    </p:animEffect>
                                  </p:childTnLst>
                                </p:cTn>
                              </p:par>
                              <p:par>
                                <p:cTn fill="hold" grpId="0" id="23" nodeType="withEffect" presetClass="entr" presetID="14" presetSubtype="10">
                                  <p:stCondLst>
                                    <p:cond delay="0"/>
                                  </p:stCondLst>
                                  <p:childTnLst>
                                    <p:set>
                                      <p:cBhvr>
                                        <p:cTn dur="1" fill="hold" id="24">
                                          <p:stCondLst>
                                            <p:cond delay="0"/>
                                          </p:stCondLst>
                                        </p:cTn>
                                        <p:tgtEl>
                                          <p:spTgt spid="11"/>
                                        </p:tgtEl>
                                        <p:attrNameLst>
                                          <p:attrName>style.visibility</p:attrName>
                                        </p:attrNameLst>
                                      </p:cBhvr>
                                      <p:to>
                                        <p:strVal val="visible"/>
                                      </p:to>
                                    </p:set>
                                    <p:animEffect filter="randombar(horizontal)" transition="in">
                                      <p:cBhvr>
                                        <p:cTn dur="500" id="25"/>
                                        <p:tgtEl>
                                          <p:spTgt spid="11"/>
                                        </p:tgtEl>
                                      </p:cBhvr>
                                    </p:animEffect>
                                  </p:childTnLst>
                                </p:cTn>
                              </p:par>
                              <p:par>
                                <p:cTn fill="hold" id="26" nodeType="withEffect" presetClass="entr" presetID="42" presetSubtype="0">
                                  <p:stCondLst>
                                    <p:cond delay="0"/>
                                  </p:stCondLst>
                                  <p:childTnLst>
                                    <p:set>
                                      <p:cBhvr>
                                        <p:cTn dur="1" fill="hold" id="27">
                                          <p:stCondLst>
                                            <p:cond delay="0"/>
                                          </p:stCondLst>
                                        </p:cTn>
                                        <p:tgtEl>
                                          <p:spTgt spid="12"/>
                                        </p:tgtEl>
                                        <p:attrNameLst>
                                          <p:attrName>style.visibility</p:attrName>
                                        </p:attrNameLst>
                                      </p:cBhvr>
                                      <p:to>
                                        <p:strVal val="visible"/>
                                      </p:to>
                                    </p:set>
                                    <p:animEffect filter="fade" transition="in">
                                      <p:cBhvr>
                                        <p:cTn dur="1000" id="28"/>
                                        <p:tgtEl>
                                          <p:spTgt spid="12"/>
                                        </p:tgtEl>
                                      </p:cBhvr>
                                    </p:animEffect>
                                    <p:anim calcmode="lin" valueType="num">
                                      <p:cBhvr>
                                        <p:cTn dur="1000" fill="hold" id="29"/>
                                        <p:tgtEl>
                                          <p:spTgt spid="12"/>
                                        </p:tgtEl>
                                        <p:attrNameLst>
                                          <p:attrName>ppt_x</p:attrName>
                                        </p:attrNameLst>
                                      </p:cBhvr>
                                      <p:tavLst>
                                        <p:tav tm="0">
                                          <p:val>
                                            <p:strVal val="#ppt_x"/>
                                          </p:val>
                                        </p:tav>
                                        <p:tav tm="100000">
                                          <p:val>
                                            <p:strVal val="#ppt_x"/>
                                          </p:val>
                                        </p:tav>
                                      </p:tavLst>
                                    </p:anim>
                                    <p:anim calcmode="lin" valueType="num">
                                      <p:cBhvr>
                                        <p:cTn dur="1000" fill="hold" id="30"/>
                                        <p:tgtEl>
                                          <p:spTgt spid="12"/>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0"/>
                                  </p:stCondLst>
                                  <p:childTnLst>
                                    <p:set>
                                      <p:cBhvr>
                                        <p:cTn dur="1" fill="hold" id="32">
                                          <p:stCondLst>
                                            <p:cond delay="0"/>
                                          </p:stCondLst>
                                        </p:cTn>
                                        <p:tgtEl>
                                          <p:spTgt spid="15"/>
                                        </p:tgtEl>
                                        <p:attrNameLst>
                                          <p:attrName>style.visibility</p:attrName>
                                        </p:attrNameLst>
                                      </p:cBhvr>
                                      <p:to>
                                        <p:strVal val="visible"/>
                                      </p:to>
                                    </p:set>
                                    <p:animEffect filter="fade" transition="in">
                                      <p:cBhvr>
                                        <p:cTn dur="1000" id="33"/>
                                        <p:tgtEl>
                                          <p:spTgt spid="15"/>
                                        </p:tgtEl>
                                      </p:cBhvr>
                                    </p:animEffect>
                                    <p:anim calcmode="lin" valueType="num">
                                      <p:cBhvr>
                                        <p:cTn dur="1000" fill="hold" id="34"/>
                                        <p:tgtEl>
                                          <p:spTgt spid="15"/>
                                        </p:tgtEl>
                                        <p:attrNameLst>
                                          <p:attrName>ppt_x</p:attrName>
                                        </p:attrNameLst>
                                      </p:cBhvr>
                                      <p:tavLst>
                                        <p:tav tm="0">
                                          <p:val>
                                            <p:strVal val="#ppt_x"/>
                                          </p:val>
                                        </p:tav>
                                        <p:tav tm="100000">
                                          <p:val>
                                            <p:strVal val="#ppt_x"/>
                                          </p:val>
                                        </p:tav>
                                      </p:tavLst>
                                    </p:anim>
                                    <p:anim calcmode="lin" valueType="num">
                                      <p:cBhvr>
                                        <p:cTn dur="1000" fill="hold" id="35"/>
                                        <p:tgtEl>
                                          <p:spTgt spid="15"/>
                                        </p:tgtEl>
                                        <p:attrNameLst>
                                          <p:attrName>ppt_y</p:attrName>
                                        </p:attrNameLst>
                                      </p:cBhvr>
                                      <p:tavLst>
                                        <p:tav tm="0">
                                          <p:val>
                                            <p:strVal val="#ppt_y+.1"/>
                                          </p:val>
                                        </p:tav>
                                        <p:tav tm="100000">
                                          <p:val>
                                            <p:strVal val="#ppt_y"/>
                                          </p:val>
                                        </p:tav>
                                      </p:tavLst>
                                    </p:anim>
                                  </p:childTnLst>
                                </p:cTn>
                              </p:par>
                              <p:par>
                                <p:cTn fill="hold" id="36" nodeType="withEffect" presetClass="entr" presetID="42" presetSubtype="0">
                                  <p:stCondLst>
                                    <p:cond delay="0"/>
                                  </p:stCondLst>
                                  <p:childTnLst>
                                    <p:set>
                                      <p:cBhvr>
                                        <p:cTn dur="1" fill="hold" id="37">
                                          <p:stCondLst>
                                            <p:cond delay="0"/>
                                          </p:stCondLst>
                                        </p:cTn>
                                        <p:tgtEl>
                                          <p:spTgt spid="18"/>
                                        </p:tgtEl>
                                        <p:attrNameLst>
                                          <p:attrName>style.visibility</p:attrName>
                                        </p:attrNameLst>
                                      </p:cBhvr>
                                      <p:to>
                                        <p:strVal val="visible"/>
                                      </p:to>
                                    </p:set>
                                    <p:animEffect filter="fade" transition="in">
                                      <p:cBhvr>
                                        <p:cTn dur="1000" id="38"/>
                                        <p:tgtEl>
                                          <p:spTgt spid="18"/>
                                        </p:tgtEl>
                                      </p:cBhvr>
                                    </p:animEffect>
                                    <p:anim calcmode="lin" valueType="num">
                                      <p:cBhvr>
                                        <p:cTn dur="1000" fill="hold" id="39"/>
                                        <p:tgtEl>
                                          <p:spTgt spid="18"/>
                                        </p:tgtEl>
                                        <p:attrNameLst>
                                          <p:attrName>ppt_x</p:attrName>
                                        </p:attrNameLst>
                                      </p:cBhvr>
                                      <p:tavLst>
                                        <p:tav tm="0">
                                          <p:val>
                                            <p:strVal val="#ppt_x"/>
                                          </p:val>
                                        </p:tav>
                                        <p:tav tm="100000">
                                          <p:val>
                                            <p:strVal val="#ppt_x"/>
                                          </p:val>
                                        </p:tav>
                                      </p:tavLst>
                                    </p:anim>
                                    <p:anim calcmode="lin" valueType="num">
                                      <p:cBhvr>
                                        <p:cTn dur="1000" fill="hold" id="40"/>
                                        <p:tgtEl>
                                          <p:spTgt spid="18"/>
                                        </p:tgtEl>
                                        <p:attrNameLst>
                                          <p:attrName>ppt_y</p:attrName>
                                        </p:attrNameLst>
                                      </p:cBhvr>
                                      <p:tavLst>
                                        <p:tav tm="0">
                                          <p:val>
                                            <p:strVal val="#ppt_y+.1"/>
                                          </p:val>
                                        </p:tav>
                                        <p:tav tm="100000">
                                          <p:val>
                                            <p:strVal val="#ppt_y"/>
                                          </p:val>
                                        </p:tav>
                                      </p:tavLst>
                                    </p:anim>
                                  </p:childTnLst>
                                </p:cTn>
                              </p:par>
                              <p:par>
                                <p:cTn fill="hold" id="41" nodeType="withEffect" presetClass="entr" presetID="42" presetSubtype="0">
                                  <p:stCondLst>
                                    <p:cond delay="0"/>
                                  </p:stCondLst>
                                  <p:childTnLst>
                                    <p:set>
                                      <p:cBhvr>
                                        <p:cTn dur="1" fill="hold" id="42">
                                          <p:stCondLst>
                                            <p:cond delay="0"/>
                                          </p:stCondLst>
                                        </p:cTn>
                                        <p:tgtEl>
                                          <p:spTgt spid="21"/>
                                        </p:tgtEl>
                                        <p:attrNameLst>
                                          <p:attrName>style.visibility</p:attrName>
                                        </p:attrNameLst>
                                      </p:cBhvr>
                                      <p:to>
                                        <p:strVal val="visible"/>
                                      </p:to>
                                    </p:set>
                                    <p:animEffect filter="fade" transition="in">
                                      <p:cBhvr>
                                        <p:cTn dur="1000" id="43"/>
                                        <p:tgtEl>
                                          <p:spTgt spid="21"/>
                                        </p:tgtEl>
                                      </p:cBhvr>
                                    </p:animEffect>
                                    <p:anim calcmode="lin" valueType="num">
                                      <p:cBhvr>
                                        <p:cTn dur="1000" fill="hold" id="44"/>
                                        <p:tgtEl>
                                          <p:spTgt spid="21"/>
                                        </p:tgtEl>
                                        <p:attrNameLst>
                                          <p:attrName>ppt_x</p:attrName>
                                        </p:attrNameLst>
                                      </p:cBhvr>
                                      <p:tavLst>
                                        <p:tav tm="0">
                                          <p:val>
                                            <p:strVal val="#ppt_x"/>
                                          </p:val>
                                        </p:tav>
                                        <p:tav tm="100000">
                                          <p:val>
                                            <p:strVal val="#ppt_x"/>
                                          </p:val>
                                        </p:tav>
                                      </p:tavLst>
                                    </p:anim>
                                    <p:anim calcmode="lin" valueType="num">
                                      <p:cBhvr>
                                        <p:cTn dur="1000" fill="hold" id="45"/>
                                        <p:tgtEl>
                                          <p:spTgt spid="21"/>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1000"/>
                            </p:stCondLst>
                            <p:childTnLst>
                              <p:par>
                                <p:cTn fill="hold" grpId="0" id="47" nodeType="afterEffect" presetClass="entr" presetID="22" presetSubtype="8">
                                  <p:stCondLst>
                                    <p:cond delay="0"/>
                                  </p:stCondLst>
                                  <p:childTnLst>
                                    <p:set>
                                      <p:cBhvr>
                                        <p:cTn dur="1" fill="hold" id="48">
                                          <p:stCondLst>
                                            <p:cond delay="0"/>
                                          </p:stCondLst>
                                        </p:cTn>
                                        <p:tgtEl>
                                          <p:spTgt spid="24"/>
                                        </p:tgtEl>
                                        <p:attrNameLst>
                                          <p:attrName>style.visibility</p:attrName>
                                        </p:attrNameLst>
                                      </p:cBhvr>
                                      <p:to>
                                        <p:strVal val="visible"/>
                                      </p:to>
                                    </p:set>
                                    <p:animEffect filter="wipe(left)" transition="in">
                                      <p:cBhvr>
                                        <p:cTn dur="500" id="49"/>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9"/>
      <p:bldP grpId="0" spid="10"/>
      <p:bldP grpId="0" spid="11"/>
      <p:bldP grpId="0" spid="2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4463990" y="442332"/>
              <a:ext cx="3230880" cy="457200"/>
            </a:xfrm>
            <a:prstGeom prst="rect">
              <a:avLst/>
            </a:prstGeom>
            <a:noFill/>
          </p:spPr>
          <p:txBody>
            <a:bodyPr rtlCol="0" wrap="none">
              <a:spAutoFit/>
            </a:bodyPr>
            <a:lstStyle/>
            <a:p>
              <a:r>
                <a:rPr altLang="en-US" lang="zh-CN" sz="2400">
                  <a:solidFill>
                    <a:schemeClr val="bg1">
                      <a:lumMod val="50000"/>
                    </a:schemeClr>
                  </a:solidFill>
                  <a:latin charset="-122" panose="020b0503020204020204" pitchFamily="34" typeface="微软雅黑"/>
                  <a:ea charset="-122" panose="020b0503020204020204" pitchFamily="34" typeface="微软雅黑"/>
                </a:rPr>
                <a:t>点击输入相关文字标题</a:t>
              </a:r>
            </a:p>
          </p:txBody>
        </p:sp>
      </p:grpSp>
      <p:sp>
        <p:nvSpPr>
          <p:cNvPr id="5" name="直接连接符 24"/>
          <p:cNvSpPr>
            <a:spLocks noChangeShapeType="1"/>
          </p:cNvSpPr>
          <p:nvPr/>
        </p:nvSpPr>
        <p:spPr bwMode="auto">
          <a:xfrm>
            <a:off x="1135063" y="3267075"/>
            <a:ext cx="10117137" cy="1588"/>
          </a:xfrm>
          <a:prstGeom prst="line">
            <a:avLst/>
          </a:prstGeom>
          <a:noFill/>
          <a:ln w="28575">
            <a:solidFill>
              <a:srgbClr val="D5493A"/>
            </a:solidFill>
            <a:prstDash val="sysDash"/>
            <a:miter lim="800000"/>
          </a:ln>
          <a:extLst>
            <a:ext uri="{909E8E84-426E-40DD-AFC4-6F175D3DCCD1}">
              <a14:hiddenFill>
                <a:noFill/>
              </a14:hiddenFill>
            </a:ext>
          </a:extLst>
        </p:spPr>
        <p:txBody>
          <a:bodyPr/>
          <a:lstStyle/>
          <a:p>
            <a:endParaRPr altLang="en-US" lang="zh-CN"/>
          </a:p>
        </p:txBody>
      </p:sp>
      <p:sp>
        <p:nvSpPr>
          <p:cNvPr id="6" name="椭圆 2"/>
          <p:cNvSpPr>
            <a:spLocks noChangeArrowheads="1"/>
          </p:cNvSpPr>
          <p:nvPr/>
        </p:nvSpPr>
        <p:spPr bwMode="auto">
          <a:xfrm>
            <a:off x="5072063" y="2197100"/>
            <a:ext cx="2052637" cy="2052638"/>
          </a:xfrm>
          <a:prstGeom prst="ellipse">
            <a:avLst/>
          </a:prstGeom>
          <a:solidFill>
            <a:srgbClr val="D5493A"/>
          </a:solidFill>
          <a:ln>
            <a:noFill/>
          </a:ln>
        </p:spPr>
        <p:txBody>
          <a:bodyPr anchor="ctr"/>
          <a:lstStyle/>
          <a:p>
            <a:pPr algn="ctr" eaLnBrk="1" hangingPunct="1">
              <a:buFont typeface="Arial"/>
              <a:buNone/>
            </a:pPr>
            <a:endParaRPr altLang="en-US" lang="zh-CN">
              <a:solidFill>
                <a:srgbClr val="FFFFFF"/>
              </a:solidFill>
              <a:latin typeface="宋体"/>
              <a:sym typeface="宋体"/>
            </a:endParaRPr>
          </a:p>
        </p:txBody>
      </p:sp>
      <p:sp>
        <p:nvSpPr>
          <p:cNvPr id="7" name="椭圆 3"/>
          <p:cNvSpPr>
            <a:spLocks noChangeArrowheads="1"/>
          </p:cNvSpPr>
          <p:nvPr/>
        </p:nvSpPr>
        <p:spPr bwMode="auto">
          <a:xfrm>
            <a:off x="2917825" y="2559050"/>
            <a:ext cx="1308100" cy="1308100"/>
          </a:xfrm>
          <a:prstGeom prst="ellipse">
            <a:avLst/>
          </a:prstGeom>
          <a:solidFill>
            <a:srgbClr val="D5493A"/>
          </a:solidFill>
          <a:ln>
            <a:noFill/>
          </a:ln>
        </p:spPr>
        <p:txBody>
          <a:bodyPr anchor="ctr"/>
          <a:lstStyle/>
          <a:p>
            <a:pPr algn="ctr" eaLnBrk="1" hangingPunct="1">
              <a:buFont typeface="Arial"/>
              <a:buNone/>
            </a:pPr>
            <a:endParaRPr altLang="en-US" lang="zh-CN">
              <a:solidFill>
                <a:srgbClr val="FFFFFF"/>
              </a:solidFill>
              <a:latin typeface="宋体"/>
              <a:sym typeface="宋体"/>
            </a:endParaRPr>
          </a:p>
        </p:txBody>
      </p:sp>
      <p:sp>
        <p:nvSpPr>
          <p:cNvPr id="9" name="椭圆 4"/>
          <p:cNvSpPr>
            <a:spLocks noChangeArrowheads="1"/>
          </p:cNvSpPr>
          <p:nvPr/>
        </p:nvSpPr>
        <p:spPr bwMode="auto">
          <a:xfrm>
            <a:off x="769938" y="2570163"/>
            <a:ext cx="1308100" cy="1308100"/>
          </a:xfrm>
          <a:prstGeom prst="ellipse">
            <a:avLst/>
          </a:prstGeom>
          <a:solidFill>
            <a:srgbClr val="D5493A"/>
          </a:solidFill>
          <a:ln>
            <a:noFill/>
          </a:ln>
        </p:spPr>
        <p:txBody>
          <a:bodyPr anchor="ctr"/>
          <a:lstStyle/>
          <a:p>
            <a:pPr algn="ctr" eaLnBrk="1" hangingPunct="1">
              <a:buFont typeface="Arial"/>
              <a:buNone/>
            </a:pPr>
            <a:endParaRPr altLang="en-US" lang="zh-CN">
              <a:solidFill>
                <a:srgbClr val="FFFFFF"/>
              </a:solidFill>
              <a:latin typeface="宋体"/>
              <a:sym typeface="宋体"/>
            </a:endParaRPr>
          </a:p>
        </p:txBody>
      </p:sp>
      <p:sp>
        <p:nvSpPr>
          <p:cNvPr id="10" name="椭圆 5"/>
          <p:cNvSpPr>
            <a:spLocks noChangeArrowheads="1"/>
          </p:cNvSpPr>
          <p:nvPr/>
        </p:nvSpPr>
        <p:spPr bwMode="auto">
          <a:xfrm>
            <a:off x="7967663" y="2568575"/>
            <a:ext cx="1308100" cy="1308100"/>
          </a:xfrm>
          <a:prstGeom prst="ellipse">
            <a:avLst/>
          </a:prstGeom>
          <a:solidFill>
            <a:srgbClr val="D5493A"/>
          </a:solidFill>
          <a:ln>
            <a:noFill/>
          </a:ln>
        </p:spPr>
        <p:txBody>
          <a:bodyPr anchor="ctr"/>
          <a:lstStyle/>
          <a:p>
            <a:pPr algn="ctr" eaLnBrk="1" hangingPunct="1">
              <a:buFont typeface="Arial"/>
              <a:buNone/>
            </a:pPr>
            <a:endParaRPr altLang="en-US" lang="zh-CN">
              <a:solidFill>
                <a:srgbClr val="FFFFFF"/>
              </a:solidFill>
              <a:latin typeface="宋体"/>
              <a:sym typeface="宋体"/>
            </a:endParaRPr>
          </a:p>
        </p:txBody>
      </p:sp>
      <p:sp>
        <p:nvSpPr>
          <p:cNvPr id="11" name="椭圆 6"/>
          <p:cNvSpPr>
            <a:spLocks noChangeArrowheads="1"/>
          </p:cNvSpPr>
          <p:nvPr/>
        </p:nvSpPr>
        <p:spPr bwMode="auto">
          <a:xfrm>
            <a:off x="10117138" y="2570163"/>
            <a:ext cx="1308100" cy="1308100"/>
          </a:xfrm>
          <a:prstGeom prst="ellipse">
            <a:avLst/>
          </a:prstGeom>
          <a:solidFill>
            <a:srgbClr val="D5493A"/>
          </a:solidFill>
          <a:ln>
            <a:noFill/>
          </a:ln>
        </p:spPr>
        <p:txBody>
          <a:bodyPr anchor="ctr"/>
          <a:lstStyle/>
          <a:p>
            <a:pPr algn="ctr" eaLnBrk="1" hangingPunct="1">
              <a:buFont typeface="Arial"/>
              <a:buNone/>
            </a:pPr>
            <a:endParaRPr altLang="en-US" lang="zh-CN">
              <a:solidFill>
                <a:srgbClr val="FFFFFF"/>
              </a:solidFill>
              <a:latin typeface="宋体"/>
              <a:sym typeface="宋体"/>
            </a:endParaRPr>
          </a:p>
        </p:txBody>
      </p:sp>
      <p:sp>
        <p:nvSpPr>
          <p:cNvPr id="12" name="文本框 13"/>
          <p:cNvSpPr>
            <a:spLocks noChangeArrowheads="1"/>
          </p:cNvSpPr>
          <p:nvPr/>
        </p:nvSpPr>
        <p:spPr bwMode="auto">
          <a:xfrm>
            <a:off x="431800" y="4572000"/>
            <a:ext cx="213234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buFont typeface="Arial"/>
              <a:buNone/>
            </a:pPr>
            <a:r>
              <a:rPr altLang="zh-CN" lang="en-US">
                <a:solidFill>
                  <a:schemeClr val="bg1">
                    <a:lumMod val="50000"/>
                  </a:schemeClr>
                </a:solidFill>
                <a:latin charset="0" pitchFamily="34" typeface="Calibri"/>
                <a:sym charset="0" pitchFamily="34" typeface="Calibri"/>
              </a:rPr>
              <a:t>  YOUR  TITLE</a:t>
            </a:r>
          </a:p>
          <a:p>
            <a:pPr eaLnBrk="1" hangingPunct="1">
              <a:buFont typeface="Arial"/>
              <a:buNone/>
            </a:pPr>
            <a:r>
              <a:rPr altLang="zh-CN" lang="en-US">
                <a:solidFill>
                  <a:schemeClr val="bg1">
                    <a:lumMod val="50000"/>
                  </a:schemeClr>
                </a:solidFill>
                <a:latin charset="0" pitchFamily="34" typeface="Calibri"/>
                <a:sym charset="0" pitchFamily="34" typeface="Calibri"/>
              </a:rPr>
              <a:t>Click here to add you</a:t>
            </a:r>
          </a:p>
          <a:p>
            <a:pPr eaLnBrk="1" hangingPunct="1">
              <a:buFont typeface="Arial"/>
              <a:buNone/>
            </a:pPr>
            <a:r>
              <a:rPr altLang="zh-CN" lang="en-US">
                <a:solidFill>
                  <a:schemeClr val="bg1">
                    <a:lumMod val="50000"/>
                  </a:schemeClr>
                </a:solidFill>
                <a:latin charset="0" pitchFamily="34" typeface="Calibri"/>
                <a:sym charset="0" pitchFamily="34" typeface="Calibri"/>
              </a:rPr>
              <a:t> to the  center of the</a:t>
            </a:r>
          </a:p>
          <a:p>
            <a:pPr eaLnBrk="1" hangingPunct="1">
              <a:buFont typeface="Arial"/>
              <a:buNone/>
            </a:pPr>
            <a:r>
              <a:rPr altLang="zh-CN" lang="en-US">
                <a:solidFill>
                  <a:schemeClr val="bg1">
                    <a:lumMod val="50000"/>
                  </a:schemeClr>
                </a:solidFill>
                <a:latin charset="0" pitchFamily="34" typeface="Calibri"/>
                <a:sym charset="0" pitchFamily="34" typeface="Calibri"/>
              </a:rPr>
              <a:t> narrative thought</a:t>
            </a:r>
          </a:p>
        </p:txBody>
      </p:sp>
      <p:sp>
        <p:nvSpPr>
          <p:cNvPr id="13" name="文本框 14"/>
          <p:cNvSpPr>
            <a:spLocks noChangeArrowheads="1"/>
          </p:cNvSpPr>
          <p:nvPr/>
        </p:nvSpPr>
        <p:spPr bwMode="auto">
          <a:xfrm>
            <a:off x="2600325" y="4554538"/>
            <a:ext cx="213234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buFont typeface="Arial"/>
              <a:buNone/>
            </a:pPr>
            <a:r>
              <a:rPr altLang="zh-CN" lang="en-US">
                <a:solidFill>
                  <a:schemeClr val="bg1">
                    <a:lumMod val="50000"/>
                  </a:schemeClr>
                </a:solidFill>
                <a:latin charset="0" pitchFamily="34" typeface="Calibri"/>
                <a:sym charset="0" pitchFamily="34" typeface="Calibri"/>
              </a:rPr>
              <a:t>  YOUR  TITLE</a:t>
            </a:r>
          </a:p>
          <a:p>
            <a:pPr eaLnBrk="1" hangingPunct="1">
              <a:buFont typeface="Arial"/>
              <a:buNone/>
            </a:pPr>
            <a:r>
              <a:rPr altLang="zh-CN" lang="en-US">
                <a:solidFill>
                  <a:schemeClr val="bg1">
                    <a:lumMod val="50000"/>
                  </a:schemeClr>
                </a:solidFill>
                <a:latin charset="0" pitchFamily="34" typeface="Calibri"/>
                <a:sym charset="0" pitchFamily="34" typeface="Calibri"/>
              </a:rPr>
              <a:t>Click here to add you</a:t>
            </a:r>
          </a:p>
          <a:p>
            <a:pPr eaLnBrk="1" hangingPunct="1">
              <a:buFont typeface="Arial"/>
              <a:buNone/>
            </a:pPr>
            <a:r>
              <a:rPr altLang="zh-CN" lang="en-US">
                <a:solidFill>
                  <a:schemeClr val="bg1">
                    <a:lumMod val="50000"/>
                  </a:schemeClr>
                </a:solidFill>
                <a:latin charset="0" pitchFamily="34" typeface="Calibri"/>
                <a:sym charset="0" pitchFamily="34" typeface="Calibri"/>
              </a:rPr>
              <a:t> to the  center of the</a:t>
            </a:r>
          </a:p>
          <a:p>
            <a:pPr eaLnBrk="1" hangingPunct="1">
              <a:buFont typeface="Arial"/>
              <a:buNone/>
            </a:pPr>
            <a:r>
              <a:rPr altLang="zh-CN" lang="en-US">
                <a:solidFill>
                  <a:schemeClr val="bg1">
                    <a:lumMod val="50000"/>
                  </a:schemeClr>
                </a:solidFill>
                <a:latin charset="0" pitchFamily="34" typeface="Calibri"/>
                <a:sym charset="0" pitchFamily="34" typeface="Calibri"/>
              </a:rPr>
              <a:t> narrative thought</a:t>
            </a:r>
          </a:p>
        </p:txBody>
      </p:sp>
      <p:sp>
        <p:nvSpPr>
          <p:cNvPr id="14" name="文本框 15"/>
          <p:cNvSpPr>
            <a:spLocks noChangeArrowheads="1"/>
          </p:cNvSpPr>
          <p:nvPr/>
        </p:nvSpPr>
        <p:spPr bwMode="auto">
          <a:xfrm>
            <a:off x="7659689" y="4540250"/>
            <a:ext cx="213234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buFont typeface="Arial"/>
              <a:buNone/>
            </a:pPr>
            <a:r>
              <a:rPr altLang="zh-CN" lang="en-US">
                <a:solidFill>
                  <a:schemeClr val="bg1">
                    <a:lumMod val="50000"/>
                  </a:schemeClr>
                </a:solidFill>
                <a:latin charset="0" pitchFamily="34" typeface="Calibri"/>
                <a:sym charset="0" pitchFamily="34" typeface="Calibri"/>
              </a:rPr>
              <a:t>  YOUR  TITLE</a:t>
            </a:r>
          </a:p>
          <a:p>
            <a:pPr eaLnBrk="1" hangingPunct="1">
              <a:buFont typeface="Arial"/>
              <a:buNone/>
            </a:pPr>
            <a:r>
              <a:rPr altLang="zh-CN" lang="en-US">
                <a:solidFill>
                  <a:schemeClr val="bg1">
                    <a:lumMod val="50000"/>
                  </a:schemeClr>
                </a:solidFill>
                <a:latin charset="0" pitchFamily="34" typeface="Calibri"/>
                <a:sym charset="0" pitchFamily="34" typeface="Calibri"/>
              </a:rPr>
              <a:t>Click here to add you</a:t>
            </a:r>
          </a:p>
          <a:p>
            <a:pPr eaLnBrk="1" hangingPunct="1">
              <a:buFont typeface="Arial"/>
              <a:buNone/>
            </a:pPr>
            <a:r>
              <a:rPr altLang="zh-CN" lang="en-US">
                <a:solidFill>
                  <a:schemeClr val="bg1">
                    <a:lumMod val="50000"/>
                  </a:schemeClr>
                </a:solidFill>
                <a:latin charset="0" pitchFamily="34" typeface="Calibri"/>
                <a:sym charset="0" pitchFamily="34" typeface="Calibri"/>
              </a:rPr>
              <a:t> to the  center of the</a:t>
            </a:r>
          </a:p>
          <a:p>
            <a:pPr eaLnBrk="1" hangingPunct="1">
              <a:buFont typeface="Arial"/>
              <a:buNone/>
            </a:pPr>
            <a:r>
              <a:rPr altLang="zh-CN" lang="en-US">
                <a:solidFill>
                  <a:schemeClr val="bg1">
                    <a:lumMod val="50000"/>
                  </a:schemeClr>
                </a:solidFill>
                <a:latin charset="0" pitchFamily="34" typeface="Calibri"/>
                <a:sym charset="0" pitchFamily="34" typeface="Calibri"/>
              </a:rPr>
              <a:t> narrative thought</a:t>
            </a:r>
          </a:p>
        </p:txBody>
      </p:sp>
      <p:sp>
        <p:nvSpPr>
          <p:cNvPr id="15" name="文本框 16"/>
          <p:cNvSpPr>
            <a:spLocks noChangeArrowheads="1"/>
          </p:cNvSpPr>
          <p:nvPr/>
        </p:nvSpPr>
        <p:spPr bwMode="auto">
          <a:xfrm>
            <a:off x="9783764" y="4554538"/>
            <a:ext cx="213234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buFont typeface="Arial"/>
              <a:buNone/>
            </a:pPr>
            <a:r>
              <a:rPr altLang="zh-CN" lang="en-US">
                <a:solidFill>
                  <a:schemeClr val="bg1">
                    <a:lumMod val="50000"/>
                  </a:schemeClr>
                </a:solidFill>
                <a:latin charset="0" pitchFamily="34" typeface="Calibri"/>
                <a:sym charset="0" pitchFamily="34" typeface="Calibri"/>
              </a:rPr>
              <a:t>  YOUR  TITLE</a:t>
            </a:r>
          </a:p>
          <a:p>
            <a:pPr eaLnBrk="1" hangingPunct="1">
              <a:buFont typeface="Arial"/>
              <a:buNone/>
            </a:pPr>
            <a:r>
              <a:rPr altLang="zh-CN" lang="en-US">
                <a:solidFill>
                  <a:schemeClr val="bg1">
                    <a:lumMod val="50000"/>
                  </a:schemeClr>
                </a:solidFill>
                <a:latin charset="0" pitchFamily="34" typeface="Calibri"/>
                <a:sym charset="0" pitchFamily="34" typeface="Calibri"/>
              </a:rPr>
              <a:t>Click here to add you</a:t>
            </a:r>
          </a:p>
          <a:p>
            <a:pPr eaLnBrk="1" hangingPunct="1">
              <a:buFont typeface="Arial"/>
              <a:buNone/>
            </a:pPr>
            <a:r>
              <a:rPr altLang="zh-CN" lang="en-US">
                <a:solidFill>
                  <a:schemeClr val="bg1">
                    <a:lumMod val="50000"/>
                  </a:schemeClr>
                </a:solidFill>
                <a:latin charset="0" pitchFamily="34" typeface="Calibri"/>
                <a:sym charset="0" pitchFamily="34" typeface="Calibri"/>
              </a:rPr>
              <a:t> to the  center of the</a:t>
            </a:r>
          </a:p>
          <a:p>
            <a:pPr eaLnBrk="1" hangingPunct="1">
              <a:buFont typeface="Arial"/>
              <a:buNone/>
            </a:pPr>
            <a:r>
              <a:rPr altLang="zh-CN" lang="en-US">
                <a:solidFill>
                  <a:schemeClr val="bg1">
                    <a:lumMod val="50000"/>
                  </a:schemeClr>
                </a:solidFill>
                <a:latin charset="0" pitchFamily="34" typeface="Calibri"/>
                <a:sym charset="0" pitchFamily="34" typeface="Calibri"/>
              </a:rPr>
              <a:t> narrative thought</a:t>
            </a:r>
          </a:p>
        </p:txBody>
      </p:sp>
      <p:sp>
        <p:nvSpPr>
          <p:cNvPr id="16" name="文本框 17"/>
          <p:cNvSpPr>
            <a:spLocks noChangeArrowheads="1"/>
          </p:cNvSpPr>
          <p:nvPr/>
        </p:nvSpPr>
        <p:spPr bwMode="auto">
          <a:xfrm>
            <a:off x="5068888" y="4551363"/>
            <a:ext cx="213234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buFont typeface="Arial"/>
              <a:buNone/>
            </a:pPr>
            <a:r>
              <a:rPr altLang="zh-CN" lang="en-US">
                <a:solidFill>
                  <a:schemeClr val="bg1">
                    <a:lumMod val="50000"/>
                  </a:schemeClr>
                </a:solidFill>
                <a:latin charset="0" pitchFamily="34" typeface="Calibri"/>
                <a:sym charset="0" pitchFamily="34" typeface="Calibri"/>
              </a:rPr>
              <a:t>  YOUR  TITLE</a:t>
            </a:r>
          </a:p>
          <a:p>
            <a:pPr eaLnBrk="1" hangingPunct="1">
              <a:buFont typeface="Arial"/>
              <a:buNone/>
            </a:pPr>
            <a:r>
              <a:rPr altLang="zh-CN" lang="en-US">
                <a:solidFill>
                  <a:schemeClr val="bg1">
                    <a:lumMod val="50000"/>
                  </a:schemeClr>
                </a:solidFill>
                <a:latin charset="0" pitchFamily="34" typeface="Calibri"/>
                <a:sym charset="0" pitchFamily="34" typeface="Calibri"/>
              </a:rPr>
              <a:t>Click here to add you</a:t>
            </a:r>
          </a:p>
          <a:p>
            <a:pPr eaLnBrk="1" hangingPunct="1">
              <a:buFont typeface="Arial"/>
              <a:buNone/>
            </a:pPr>
            <a:r>
              <a:rPr altLang="zh-CN" lang="en-US">
                <a:solidFill>
                  <a:schemeClr val="bg1">
                    <a:lumMod val="50000"/>
                  </a:schemeClr>
                </a:solidFill>
                <a:latin charset="0" pitchFamily="34" typeface="Calibri"/>
                <a:sym charset="0" pitchFamily="34" typeface="Calibri"/>
              </a:rPr>
              <a:t> to the  center of the</a:t>
            </a:r>
          </a:p>
          <a:p>
            <a:pPr eaLnBrk="1" hangingPunct="1">
              <a:buFont typeface="Arial"/>
              <a:buNone/>
            </a:pPr>
            <a:r>
              <a:rPr altLang="zh-CN" lang="en-US">
                <a:solidFill>
                  <a:schemeClr val="bg1">
                    <a:lumMod val="50000"/>
                  </a:schemeClr>
                </a:solidFill>
                <a:latin charset="0" pitchFamily="34" typeface="Calibri"/>
                <a:sym charset="0" pitchFamily="34" typeface="Calibri"/>
              </a:rPr>
              <a:t> narrative thought</a:t>
            </a:r>
          </a:p>
        </p:txBody>
      </p:sp>
      <p:pic>
        <p:nvPicPr>
          <p:cNvPr id="17" name="图片 25"/>
          <p:cNvPicPr>
            <a:picLocks noChangeArrowheads="1" noChangeAspect="1"/>
          </p:cNvPicPr>
          <p:nvPr/>
        </p:nvPicPr>
        <p:blipFill>
          <a:blip r:embed="rId3">
            <a:extLst>
              <a:ext uri="{28A0092B-C50C-407E-A947-70E740481C1C}">
                <a14:useLocalDpi/>
              </a:ext>
            </a:extLst>
          </a:blip>
          <a:stretch>
            <a:fillRect/>
          </a:stretch>
        </p:blipFill>
        <p:spPr bwMode="auto">
          <a:xfrm>
            <a:off x="8362950" y="2952750"/>
            <a:ext cx="568325" cy="539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8" name="图片 26"/>
          <p:cNvPicPr>
            <a:picLocks noChangeArrowheads="1" noChangeAspect="1"/>
          </p:cNvPicPr>
          <p:nvPr/>
        </p:nvPicPr>
        <p:blipFill>
          <a:blip r:embed="rId4">
            <a:extLst>
              <a:ext uri="{28A0092B-C50C-407E-A947-70E740481C1C}">
                <a14:useLocalDpi/>
              </a:ext>
            </a:extLst>
          </a:blip>
          <a:stretch>
            <a:fillRect/>
          </a:stretch>
        </p:blipFill>
        <p:spPr bwMode="auto">
          <a:xfrm>
            <a:off x="3268663" y="2898775"/>
            <a:ext cx="661987" cy="647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9" name="图片 27"/>
          <p:cNvPicPr>
            <a:picLocks noChangeArrowheads="1" noChangeAspect="1"/>
          </p:cNvPicPr>
          <p:nvPr/>
        </p:nvPicPr>
        <p:blipFill>
          <a:blip r:embed="rId5">
            <a:extLst>
              <a:ext uri="{28A0092B-C50C-407E-A947-70E740481C1C}">
                <a14:useLocalDpi/>
              </a:ext>
            </a:extLst>
          </a:blip>
          <a:stretch>
            <a:fillRect/>
          </a:stretch>
        </p:blipFill>
        <p:spPr bwMode="auto">
          <a:xfrm>
            <a:off x="10469563" y="2925763"/>
            <a:ext cx="600075" cy="6048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0" name="图片 28"/>
          <p:cNvPicPr>
            <a:picLocks noChangeArrowheads="1" noChangeAspect="1"/>
          </p:cNvPicPr>
          <p:nvPr/>
        </p:nvPicPr>
        <p:blipFill>
          <a:blip r:embed="rId6">
            <a:extLst>
              <a:ext uri="{28A0092B-C50C-407E-A947-70E740481C1C}">
                <a14:useLocalDpi/>
              </a:ext>
            </a:extLst>
          </a:blip>
          <a:stretch>
            <a:fillRect/>
          </a:stretch>
        </p:blipFill>
        <p:spPr bwMode="auto">
          <a:xfrm>
            <a:off x="5572125" y="2789238"/>
            <a:ext cx="1052513" cy="757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1" name="图片 29"/>
          <p:cNvPicPr>
            <a:picLocks noChangeArrowheads="1" noChangeAspect="1"/>
          </p:cNvPicPr>
          <p:nvPr/>
        </p:nvPicPr>
        <p:blipFill>
          <a:blip r:embed="rId7">
            <a:extLst>
              <a:ext uri="{28A0092B-C50C-407E-A947-70E740481C1C}">
                <a14:useLocalDpi/>
              </a:ext>
            </a:extLst>
          </a:blip>
          <a:stretch>
            <a:fillRect/>
          </a:stretch>
        </p:blipFill>
        <p:spPr bwMode="auto">
          <a:xfrm>
            <a:off x="1108075" y="2925763"/>
            <a:ext cx="574675" cy="574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1389215875"/>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250" id="11"/>
                                        <p:tgtEl>
                                          <p:spTgt spid="5"/>
                                        </p:tgtEl>
                                      </p:cBhvr>
                                    </p:animEffect>
                                    <p:anim calcmode="lin" valueType="num">
                                      <p:cBhvr>
                                        <p:cTn dur="250" fill="hold" id="12"/>
                                        <p:tgtEl>
                                          <p:spTgt spid="5"/>
                                        </p:tgtEl>
                                        <p:attrNameLst>
                                          <p:attrName>ppt_x</p:attrName>
                                        </p:attrNameLst>
                                      </p:cBhvr>
                                      <p:tavLst>
                                        <p:tav tm="0">
                                          <p:val>
                                            <p:strVal val="#ppt_x"/>
                                          </p:val>
                                        </p:tav>
                                        <p:tav tm="100000">
                                          <p:val>
                                            <p:strVal val="#ppt_x"/>
                                          </p:val>
                                        </p:tav>
                                      </p:tavLst>
                                    </p:anim>
                                    <p:anim calcmode="lin" valueType="num">
                                      <p:cBhvr>
                                        <p:cTn dur="25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grpId="0" id="15" nodeType="afterEffect" presetClass="entr" presetID="42"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250" id="17"/>
                                        <p:tgtEl>
                                          <p:spTgt spid="6"/>
                                        </p:tgtEl>
                                      </p:cBhvr>
                                    </p:animEffect>
                                    <p:anim calcmode="lin" valueType="num">
                                      <p:cBhvr>
                                        <p:cTn dur="250" fill="hold" id="18"/>
                                        <p:tgtEl>
                                          <p:spTgt spid="6"/>
                                        </p:tgtEl>
                                        <p:attrNameLst>
                                          <p:attrName>ppt_x</p:attrName>
                                        </p:attrNameLst>
                                      </p:cBhvr>
                                      <p:tavLst>
                                        <p:tav tm="0">
                                          <p:val>
                                            <p:strVal val="#ppt_x"/>
                                          </p:val>
                                        </p:tav>
                                        <p:tav tm="100000">
                                          <p:val>
                                            <p:strVal val="#ppt_x"/>
                                          </p:val>
                                        </p:tav>
                                      </p:tavLst>
                                    </p:anim>
                                    <p:anim calcmode="lin" valueType="num">
                                      <p:cBhvr>
                                        <p:cTn dur="250" fill="hold" id="19"/>
                                        <p:tgtEl>
                                          <p:spTgt spid="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42" presetSubtype="0">
                                  <p:stCondLst>
                                    <p:cond delay="0"/>
                                  </p:stCondLst>
                                  <p:childTnLst>
                                    <p:set>
                                      <p:cBhvr>
                                        <p:cTn dur="1" fill="hold" id="22">
                                          <p:stCondLst>
                                            <p:cond delay="0"/>
                                          </p:stCondLst>
                                        </p:cTn>
                                        <p:tgtEl>
                                          <p:spTgt spid="7"/>
                                        </p:tgtEl>
                                        <p:attrNameLst>
                                          <p:attrName>style.visibility</p:attrName>
                                        </p:attrNameLst>
                                      </p:cBhvr>
                                      <p:to>
                                        <p:strVal val="visible"/>
                                      </p:to>
                                    </p:set>
                                    <p:animEffect filter="fade" transition="in">
                                      <p:cBhvr>
                                        <p:cTn dur="250" id="23"/>
                                        <p:tgtEl>
                                          <p:spTgt spid="7"/>
                                        </p:tgtEl>
                                      </p:cBhvr>
                                    </p:animEffect>
                                    <p:anim calcmode="lin" valueType="num">
                                      <p:cBhvr>
                                        <p:cTn dur="250" fill="hold" id="24"/>
                                        <p:tgtEl>
                                          <p:spTgt spid="7"/>
                                        </p:tgtEl>
                                        <p:attrNameLst>
                                          <p:attrName>ppt_x</p:attrName>
                                        </p:attrNameLst>
                                      </p:cBhvr>
                                      <p:tavLst>
                                        <p:tav tm="0">
                                          <p:val>
                                            <p:strVal val="#ppt_x"/>
                                          </p:val>
                                        </p:tav>
                                        <p:tav tm="100000">
                                          <p:val>
                                            <p:strVal val="#ppt_x"/>
                                          </p:val>
                                        </p:tav>
                                      </p:tavLst>
                                    </p:anim>
                                    <p:anim calcmode="lin" valueType="num">
                                      <p:cBhvr>
                                        <p:cTn dur="250" fill="hold" id="25"/>
                                        <p:tgtEl>
                                          <p:spTgt spid="7"/>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250"/>
                            </p:stCondLst>
                            <p:childTnLst>
                              <p:par>
                                <p:cTn fill="hold" grpId="0" id="27" nodeType="afterEffect" presetClass="entr" presetID="42"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250" id="29"/>
                                        <p:tgtEl>
                                          <p:spTgt spid="9"/>
                                        </p:tgtEl>
                                      </p:cBhvr>
                                    </p:animEffect>
                                    <p:anim calcmode="lin" valueType="num">
                                      <p:cBhvr>
                                        <p:cTn dur="250" fill="hold" id="30"/>
                                        <p:tgtEl>
                                          <p:spTgt spid="9"/>
                                        </p:tgtEl>
                                        <p:attrNameLst>
                                          <p:attrName>ppt_x</p:attrName>
                                        </p:attrNameLst>
                                      </p:cBhvr>
                                      <p:tavLst>
                                        <p:tav tm="0">
                                          <p:val>
                                            <p:strVal val="#ppt_x"/>
                                          </p:val>
                                        </p:tav>
                                        <p:tav tm="100000">
                                          <p:val>
                                            <p:strVal val="#ppt_x"/>
                                          </p:val>
                                        </p:tav>
                                      </p:tavLst>
                                    </p:anim>
                                    <p:anim calcmode="lin" valueType="num">
                                      <p:cBhvr>
                                        <p:cTn dur="250" fill="hold" id="31"/>
                                        <p:tgtEl>
                                          <p:spTgt spid="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500"/>
                            </p:stCondLst>
                            <p:childTnLst>
                              <p:par>
                                <p:cTn fill="hold" grpId="0" id="33" nodeType="afterEffect" presetClass="entr" presetID="42" presetSubtype="0">
                                  <p:stCondLst>
                                    <p:cond delay="0"/>
                                  </p:stCondLst>
                                  <p:childTnLst>
                                    <p:set>
                                      <p:cBhvr>
                                        <p:cTn dur="1" fill="hold" id="34">
                                          <p:stCondLst>
                                            <p:cond delay="0"/>
                                          </p:stCondLst>
                                        </p:cTn>
                                        <p:tgtEl>
                                          <p:spTgt spid="10"/>
                                        </p:tgtEl>
                                        <p:attrNameLst>
                                          <p:attrName>style.visibility</p:attrName>
                                        </p:attrNameLst>
                                      </p:cBhvr>
                                      <p:to>
                                        <p:strVal val="visible"/>
                                      </p:to>
                                    </p:set>
                                    <p:animEffect filter="fade" transition="in">
                                      <p:cBhvr>
                                        <p:cTn dur="250" id="35"/>
                                        <p:tgtEl>
                                          <p:spTgt spid="10"/>
                                        </p:tgtEl>
                                      </p:cBhvr>
                                    </p:animEffect>
                                    <p:anim calcmode="lin" valueType="num">
                                      <p:cBhvr>
                                        <p:cTn dur="250" fill="hold" id="36"/>
                                        <p:tgtEl>
                                          <p:spTgt spid="10"/>
                                        </p:tgtEl>
                                        <p:attrNameLst>
                                          <p:attrName>ppt_x</p:attrName>
                                        </p:attrNameLst>
                                      </p:cBhvr>
                                      <p:tavLst>
                                        <p:tav tm="0">
                                          <p:val>
                                            <p:strVal val="#ppt_x"/>
                                          </p:val>
                                        </p:tav>
                                        <p:tav tm="100000">
                                          <p:val>
                                            <p:strVal val="#ppt_x"/>
                                          </p:val>
                                        </p:tav>
                                      </p:tavLst>
                                    </p:anim>
                                    <p:anim calcmode="lin" valueType="num">
                                      <p:cBhvr>
                                        <p:cTn dur="250" fill="hold" id="37"/>
                                        <p:tgtEl>
                                          <p:spTgt spid="10"/>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750"/>
                            </p:stCondLst>
                            <p:childTnLst>
                              <p:par>
                                <p:cTn fill="hold" grpId="0" id="39" nodeType="afterEffect" presetClass="entr" presetID="42" presetSubtype="0">
                                  <p:stCondLst>
                                    <p:cond delay="0"/>
                                  </p:stCondLst>
                                  <p:childTnLst>
                                    <p:set>
                                      <p:cBhvr>
                                        <p:cTn dur="1" fill="hold" id="40">
                                          <p:stCondLst>
                                            <p:cond delay="0"/>
                                          </p:stCondLst>
                                        </p:cTn>
                                        <p:tgtEl>
                                          <p:spTgt spid="11"/>
                                        </p:tgtEl>
                                        <p:attrNameLst>
                                          <p:attrName>style.visibility</p:attrName>
                                        </p:attrNameLst>
                                      </p:cBhvr>
                                      <p:to>
                                        <p:strVal val="visible"/>
                                      </p:to>
                                    </p:set>
                                    <p:animEffect filter="fade" transition="in">
                                      <p:cBhvr>
                                        <p:cTn dur="250" id="41"/>
                                        <p:tgtEl>
                                          <p:spTgt spid="11"/>
                                        </p:tgtEl>
                                      </p:cBhvr>
                                    </p:animEffect>
                                    <p:anim calcmode="lin" valueType="num">
                                      <p:cBhvr>
                                        <p:cTn dur="250" fill="hold" id="42"/>
                                        <p:tgtEl>
                                          <p:spTgt spid="11"/>
                                        </p:tgtEl>
                                        <p:attrNameLst>
                                          <p:attrName>ppt_x</p:attrName>
                                        </p:attrNameLst>
                                      </p:cBhvr>
                                      <p:tavLst>
                                        <p:tav tm="0">
                                          <p:val>
                                            <p:strVal val="#ppt_x"/>
                                          </p:val>
                                        </p:tav>
                                        <p:tav tm="100000">
                                          <p:val>
                                            <p:strVal val="#ppt_x"/>
                                          </p:val>
                                        </p:tav>
                                      </p:tavLst>
                                    </p:anim>
                                    <p:anim calcmode="lin" valueType="num">
                                      <p:cBhvr>
                                        <p:cTn dur="250" fill="hold" id="43"/>
                                        <p:tgtEl>
                                          <p:spTgt spid="11"/>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000"/>
                            </p:stCondLst>
                            <p:childTnLst>
                              <p:par>
                                <p:cTn fill="hold" grpId="0" id="45" nodeType="afterEffect" presetClass="entr" presetID="42" presetSubtype="0">
                                  <p:stCondLst>
                                    <p:cond delay="0"/>
                                  </p:stCondLst>
                                  <p:childTnLst>
                                    <p:set>
                                      <p:cBhvr>
                                        <p:cTn dur="1" fill="hold" id="46">
                                          <p:stCondLst>
                                            <p:cond delay="0"/>
                                          </p:stCondLst>
                                        </p:cTn>
                                        <p:tgtEl>
                                          <p:spTgt spid="12"/>
                                        </p:tgtEl>
                                        <p:attrNameLst>
                                          <p:attrName>style.visibility</p:attrName>
                                        </p:attrNameLst>
                                      </p:cBhvr>
                                      <p:to>
                                        <p:strVal val="visible"/>
                                      </p:to>
                                    </p:set>
                                    <p:animEffect filter="fade" transition="in">
                                      <p:cBhvr>
                                        <p:cTn dur="250" id="47"/>
                                        <p:tgtEl>
                                          <p:spTgt spid="12"/>
                                        </p:tgtEl>
                                      </p:cBhvr>
                                    </p:animEffect>
                                    <p:anim calcmode="lin" valueType="num">
                                      <p:cBhvr>
                                        <p:cTn dur="250" fill="hold" id="48"/>
                                        <p:tgtEl>
                                          <p:spTgt spid="12"/>
                                        </p:tgtEl>
                                        <p:attrNameLst>
                                          <p:attrName>ppt_x</p:attrName>
                                        </p:attrNameLst>
                                      </p:cBhvr>
                                      <p:tavLst>
                                        <p:tav tm="0">
                                          <p:val>
                                            <p:strVal val="#ppt_x"/>
                                          </p:val>
                                        </p:tav>
                                        <p:tav tm="100000">
                                          <p:val>
                                            <p:strVal val="#ppt_x"/>
                                          </p:val>
                                        </p:tav>
                                      </p:tavLst>
                                    </p:anim>
                                    <p:anim calcmode="lin" valueType="num">
                                      <p:cBhvr>
                                        <p:cTn dur="250" fill="hold" id="49"/>
                                        <p:tgtEl>
                                          <p:spTgt spid="12"/>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2250"/>
                            </p:stCondLst>
                            <p:childTnLst>
                              <p:par>
                                <p:cTn fill="hold" grpId="0" id="51" nodeType="afterEffect" presetClass="entr" presetID="42" presetSubtype="0">
                                  <p:stCondLst>
                                    <p:cond delay="0"/>
                                  </p:stCondLst>
                                  <p:childTnLst>
                                    <p:set>
                                      <p:cBhvr>
                                        <p:cTn dur="1" fill="hold" id="52">
                                          <p:stCondLst>
                                            <p:cond delay="0"/>
                                          </p:stCondLst>
                                        </p:cTn>
                                        <p:tgtEl>
                                          <p:spTgt spid="13"/>
                                        </p:tgtEl>
                                        <p:attrNameLst>
                                          <p:attrName>style.visibility</p:attrName>
                                        </p:attrNameLst>
                                      </p:cBhvr>
                                      <p:to>
                                        <p:strVal val="visible"/>
                                      </p:to>
                                    </p:set>
                                    <p:animEffect filter="fade" transition="in">
                                      <p:cBhvr>
                                        <p:cTn dur="250" id="53"/>
                                        <p:tgtEl>
                                          <p:spTgt spid="13"/>
                                        </p:tgtEl>
                                      </p:cBhvr>
                                    </p:animEffect>
                                    <p:anim calcmode="lin" valueType="num">
                                      <p:cBhvr>
                                        <p:cTn dur="250" fill="hold" id="54"/>
                                        <p:tgtEl>
                                          <p:spTgt spid="13"/>
                                        </p:tgtEl>
                                        <p:attrNameLst>
                                          <p:attrName>ppt_x</p:attrName>
                                        </p:attrNameLst>
                                      </p:cBhvr>
                                      <p:tavLst>
                                        <p:tav tm="0">
                                          <p:val>
                                            <p:strVal val="#ppt_x"/>
                                          </p:val>
                                        </p:tav>
                                        <p:tav tm="100000">
                                          <p:val>
                                            <p:strVal val="#ppt_x"/>
                                          </p:val>
                                        </p:tav>
                                      </p:tavLst>
                                    </p:anim>
                                    <p:anim calcmode="lin" valueType="num">
                                      <p:cBhvr>
                                        <p:cTn dur="250" fill="hold" id="55"/>
                                        <p:tgtEl>
                                          <p:spTgt spid="13"/>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2500"/>
                            </p:stCondLst>
                            <p:childTnLst>
                              <p:par>
                                <p:cTn fill="hold" grpId="0" id="57" nodeType="afterEffect" presetClass="entr" presetID="42" presetSubtype="0">
                                  <p:stCondLst>
                                    <p:cond delay="0"/>
                                  </p:stCondLst>
                                  <p:childTnLst>
                                    <p:set>
                                      <p:cBhvr>
                                        <p:cTn dur="1" fill="hold" id="58">
                                          <p:stCondLst>
                                            <p:cond delay="0"/>
                                          </p:stCondLst>
                                        </p:cTn>
                                        <p:tgtEl>
                                          <p:spTgt spid="14"/>
                                        </p:tgtEl>
                                        <p:attrNameLst>
                                          <p:attrName>style.visibility</p:attrName>
                                        </p:attrNameLst>
                                      </p:cBhvr>
                                      <p:to>
                                        <p:strVal val="visible"/>
                                      </p:to>
                                    </p:set>
                                    <p:animEffect filter="fade" transition="in">
                                      <p:cBhvr>
                                        <p:cTn dur="250" id="59"/>
                                        <p:tgtEl>
                                          <p:spTgt spid="14"/>
                                        </p:tgtEl>
                                      </p:cBhvr>
                                    </p:animEffect>
                                    <p:anim calcmode="lin" valueType="num">
                                      <p:cBhvr>
                                        <p:cTn dur="250" fill="hold" id="60"/>
                                        <p:tgtEl>
                                          <p:spTgt spid="14"/>
                                        </p:tgtEl>
                                        <p:attrNameLst>
                                          <p:attrName>ppt_x</p:attrName>
                                        </p:attrNameLst>
                                      </p:cBhvr>
                                      <p:tavLst>
                                        <p:tav tm="0">
                                          <p:val>
                                            <p:strVal val="#ppt_x"/>
                                          </p:val>
                                        </p:tav>
                                        <p:tav tm="100000">
                                          <p:val>
                                            <p:strVal val="#ppt_x"/>
                                          </p:val>
                                        </p:tav>
                                      </p:tavLst>
                                    </p:anim>
                                    <p:anim calcmode="lin" valueType="num">
                                      <p:cBhvr>
                                        <p:cTn dur="250" fill="hold" id="61"/>
                                        <p:tgtEl>
                                          <p:spTgt spid="14"/>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2750"/>
                            </p:stCondLst>
                            <p:childTnLst>
                              <p:par>
                                <p:cTn fill="hold" grpId="0" id="63" nodeType="afterEffect" presetClass="entr" presetID="42" presetSubtype="0">
                                  <p:stCondLst>
                                    <p:cond delay="0"/>
                                  </p:stCondLst>
                                  <p:childTnLst>
                                    <p:set>
                                      <p:cBhvr>
                                        <p:cTn dur="1" fill="hold" id="64">
                                          <p:stCondLst>
                                            <p:cond delay="0"/>
                                          </p:stCondLst>
                                        </p:cTn>
                                        <p:tgtEl>
                                          <p:spTgt spid="15"/>
                                        </p:tgtEl>
                                        <p:attrNameLst>
                                          <p:attrName>style.visibility</p:attrName>
                                        </p:attrNameLst>
                                      </p:cBhvr>
                                      <p:to>
                                        <p:strVal val="visible"/>
                                      </p:to>
                                    </p:set>
                                    <p:animEffect filter="fade" transition="in">
                                      <p:cBhvr>
                                        <p:cTn dur="250" id="65"/>
                                        <p:tgtEl>
                                          <p:spTgt spid="15"/>
                                        </p:tgtEl>
                                      </p:cBhvr>
                                    </p:animEffect>
                                    <p:anim calcmode="lin" valueType="num">
                                      <p:cBhvr>
                                        <p:cTn dur="250" fill="hold" id="66"/>
                                        <p:tgtEl>
                                          <p:spTgt spid="15"/>
                                        </p:tgtEl>
                                        <p:attrNameLst>
                                          <p:attrName>ppt_x</p:attrName>
                                        </p:attrNameLst>
                                      </p:cBhvr>
                                      <p:tavLst>
                                        <p:tav tm="0">
                                          <p:val>
                                            <p:strVal val="#ppt_x"/>
                                          </p:val>
                                        </p:tav>
                                        <p:tav tm="100000">
                                          <p:val>
                                            <p:strVal val="#ppt_x"/>
                                          </p:val>
                                        </p:tav>
                                      </p:tavLst>
                                    </p:anim>
                                    <p:anim calcmode="lin" valueType="num">
                                      <p:cBhvr>
                                        <p:cTn dur="250" fill="hold" id="67"/>
                                        <p:tgtEl>
                                          <p:spTgt spid="15"/>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3000"/>
                            </p:stCondLst>
                            <p:childTnLst>
                              <p:par>
                                <p:cTn fill="hold" grpId="0" id="69" nodeType="afterEffect" presetClass="entr" presetID="42" presetSubtype="0">
                                  <p:stCondLst>
                                    <p:cond delay="0"/>
                                  </p:stCondLst>
                                  <p:childTnLst>
                                    <p:set>
                                      <p:cBhvr>
                                        <p:cTn dur="1" fill="hold" id="70">
                                          <p:stCondLst>
                                            <p:cond delay="0"/>
                                          </p:stCondLst>
                                        </p:cTn>
                                        <p:tgtEl>
                                          <p:spTgt spid="16"/>
                                        </p:tgtEl>
                                        <p:attrNameLst>
                                          <p:attrName>style.visibility</p:attrName>
                                        </p:attrNameLst>
                                      </p:cBhvr>
                                      <p:to>
                                        <p:strVal val="visible"/>
                                      </p:to>
                                    </p:set>
                                    <p:animEffect filter="fade" transition="in">
                                      <p:cBhvr>
                                        <p:cTn dur="250" id="71"/>
                                        <p:tgtEl>
                                          <p:spTgt spid="16"/>
                                        </p:tgtEl>
                                      </p:cBhvr>
                                    </p:animEffect>
                                    <p:anim calcmode="lin" valueType="num">
                                      <p:cBhvr>
                                        <p:cTn dur="250" fill="hold" id="72"/>
                                        <p:tgtEl>
                                          <p:spTgt spid="16"/>
                                        </p:tgtEl>
                                        <p:attrNameLst>
                                          <p:attrName>ppt_x</p:attrName>
                                        </p:attrNameLst>
                                      </p:cBhvr>
                                      <p:tavLst>
                                        <p:tav tm="0">
                                          <p:val>
                                            <p:strVal val="#ppt_x"/>
                                          </p:val>
                                        </p:tav>
                                        <p:tav tm="100000">
                                          <p:val>
                                            <p:strVal val="#ppt_x"/>
                                          </p:val>
                                        </p:tav>
                                      </p:tavLst>
                                    </p:anim>
                                    <p:anim calcmode="lin" valueType="num">
                                      <p:cBhvr>
                                        <p:cTn dur="250" fill="hold" id="73"/>
                                        <p:tgtEl>
                                          <p:spTgt spid="16"/>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3250"/>
                            </p:stCondLst>
                            <p:childTnLst>
                              <p:par>
                                <p:cTn fill="hold" id="75" nodeType="afterEffect" presetClass="entr" presetID="42" presetSubtype="0">
                                  <p:stCondLst>
                                    <p:cond delay="0"/>
                                  </p:stCondLst>
                                  <p:childTnLst>
                                    <p:set>
                                      <p:cBhvr>
                                        <p:cTn dur="1" fill="hold" id="76">
                                          <p:stCondLst>
                                            <p:cond delay="0"/>
                                          </p:stCondLst>
                                        </p:cTn>
                                        <p:tgtEl>
                                          <p:spTgt spid="17"/>
                                        </p:tgtEl>
                                        <p:attrNameLst>
                                          <p:attrName>style.visibility</p:attrName>
                                        </p:attrNameLst>
                                      </p:cBhvr>
                                      <p:to>
                                        <p:strVal val="visible"/>
                                      </p:to>
                                    </p:set>
                                    <p:animEffect filter="fade" transition="in">
                                      <p:cBhvr>
                                        <p:cTn dur="250" id="77"/>
                                        <p:tgtEl>
                                          <p:spTgt spid="17"/>
                                        </p:tgtEl>
                                      </p:cBhvr>
                                    </p:animEffect>
                                    <p:anim calcmode="lin" valueType="num">
                                      <p:cBhvr>
                                        <p:cTn dur="250" fill="hold" id="78"/>
                                        <p:tgtEl>
                                          <p:spTgt spid="17"/>
                                        </p:tgtEl>
                                        <p:attrNameLst>
                                          <p:attrName>ppt_x</p:attrName>
                                        </p:attrNameLst>
                                      </p:cBhvr>
                                      <p:tavLst>
                                        <p:tav tm="0">
                                          <p:val>
                                            <p:strVal val="#ppt_x"/>
                                          </p:val>
                                        </p:tav>
                                        <p:tav tm="100000">
                                          <p:val>
                                            <p:strVal val="#ppt_x"/>
                                          </p:val>
                                        </p:tav>
                                      </p:tavLst>
                                    </p:anim>
                                    <p:anim calcmode="lin" valueType="num">
                                      <p:cBhvr>
                                        <p:cTn dur="250" fill="hold" id="79"/>
                                        <p:tgtEl>
                                          <p:spTgt spid="17"/>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3500"/>
                            </p:stCondLst>
                            <p:childTnLst>
                              <p:par>
                                <p:cTn fill="hold" id="81" nodeType="afterEffect" presetClass="entr" presetID="42" presetSubtype="0">
                                  <p:stCondLst>
                                    <p:cond delay="0"/>
                                  </p:stCondLst>
                                  <p:childTnLst>
                                    <p:set>
                                      <p:cBhvr>
                                        <p:cTn dur="1" fill="hold" id="82">
                                          <p:stCondLst>
                                            <p:cond delay="0"/>
                                          </p:stCondLst>
                                        </p:cTn>
                                        <p:tgtEl>
                                          <p:spTgt spid="18"/>
                                        </p:tgtEl>
                                        <p:attrNameLst>
                                          <p:attrName>style.visibility</p:attrName>
                                        </p:attrNameLst>
                                      </p:cBhvr>
                                      <p:to>
                                        <p:strVal val="visible"/>
                                      </p:to>
                                    </p:set>
                                    <p:animEffect filter="fade" transition="in">
                                      <p:cBhvr>
                                        <p:cTn dur="250" id="83"/>
                                        <p:tgtEl>
                                          <p:spTgt spid="18"/>
                                        </p:tgtEl>
                                      </p:cBhvr>
                                    </p:animEffect>
                                    <p:anim calcmode="lin" valueType="num">
                                      <p:cBhvr>
                                        <p:cTn dur="250" fill="hold" id="84"/>
                                        <p:tgtEl>
                                          <p:spTgt spid="18"/>
                                        </p:tgtEl>
                                        <p:attrNameLst>
                                          <p:attrName>ppt_x</p:attrName>
                                        </p:attrNameLst>
                                      </p:cBhvr>
                                      <p:tavLst>
                                        <p:tav tm="0">
                                          <p:val>
                                            <p:strVal val="#ppt_x"/>
                                          </p:val>
                                        </p:tav>
                                        <p:tav tm="100000">
                                          <p:val>
                                            <p:strVal val="#ppt_x"/>
                                          </p:val>
                                        </p:tav>
                                      </p:tavLst>
                                    </p:anim>
                                    <p:anim calcmode="lin" valueType="num">
                                      <p:cBhvr>
                                        <p:cTn dur="250" fill="hold" id="85"/>
                                        <p:tgtEl>
                                          <p:spTgt spid="18"/>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3750"/>
                            </p:stCondLst>
                            <p:childTnLst>
                              <p:par>
                                <p:cTn fill="hold" id="87" nodeType="afterEffect" presetClass="entr" presetID="42" presetSubtype="0">
                                  <p:stCondLst>
                                    <p:cond delay="0"/>
                                  </p:stCondLst>
                                  <p:childTnLst>
                                    <p:set>
                                      <p:cBhvr>
                                        <p:cTn dur="1" fill="hold" id="88">
                                          <p:stCondLst>
                                            <p:cond delay="0"/>
                                          </p:stCondLst>
                                        </p:cTn>
                                        <p:tgtEl>
                                          <p:spTgt spid="19"/>
                                        </p:tgtEl>
                                        <p:attrNameLst>
                                          <p:attrName>style.visibility</p:attrName>
                                        </p:attrNameLst>
                                      </p:cBhvr>
                                      <p:to>
                                        <p:strVal val="visible"/>
                                      </p:to>
                                    </p:set>
                                    <p:animEffect filter="fade" transition="in">
                                      <p:cBhvr>
                                        <p:cTn dur="250" id="89"/>
                                        <p:tgtEl>
                                          <p:spTgt spid="19"/>
                                        </p:tgtEl>
                                      </p:cBhvr>
                                    </p:animEffect>
                                    <p:anim calcmode="lin" valueType="num">
                                      <p:cBhvr>
                                        <p:cTn dur="250" fill="hold" id="90"/>
                                        <p:tgtEl>
                                          <p:spTgt spid="19"/>
                                        </p:tgtEl>
                                        <p:attrNameLst>
                                          <p:attrName>ppt_x</p:attrName>
                                        </p:attrNameLst>
                                      </p:cBhvr>
                                      <p:tavLst>
                                        <p:tav tm="0">
                                          <p:val>
                                            <p:strVal val="#ppt_x"/>
                                          </p:val>
                                        </p:tav>
                                        <p:tav tm="100000">
                                          <p:val>
                                            <p:strVal val="#ppt_x"/>
                                          </p:val>
                                        </p:tav>
                                      </p:tavLst>
                                    </p:anim>
                                    <p:anim calcmode="lin" valueType="num">
                                      <p:cBhvr>
                                        <p:cTn dur="250" fill="hold" id="91"/>
                                        <p:tgtEl>
                                          <p:spTgt spid="19"/>
                                        </p:tgtEl>
                                        <p:attrNameLst>
                                          <p:attrName>ppt_y</p:attrName>
                                        </p:attrNameLst>
                                      </p:cBhvr>
                                      <p:tavLst>
                                        <p:tav tm="0">
                                          <p:val>
                                            <p:strVal val="#ppt_y+.1"/>
                                          </p:val>
                                        </p:tav>
                                        <p:tav tm="100000">
                                          <p:val>
                                            <p:strVal val="#ppt_y"/>
                                          </p:val>
                                        </p:tav>
                                      </p:tavLst>
                                    </p:anim>
                                  </p:childTnLst>
                                </p:cTn>
                              </p:par>
                            </p:childTnLst>
                          </p:cTn>
                        </p:par>
                        <p:par>
                          <p:cTn fill="hold" id="92" nodeType="afterGroup">
                            <p:stCondLst>
                              <p:cond delay="4000"/>
                            </p:stCondLst>
                            <p:childTnLst>
                              <p:par>
                                <p:cTn fill="hold" id="93" nodeType="afterEffect" presetClass="entr" presetID="42" presetSubtype="0">
                                  <p:stCondLst>
                                    <p:cond delay="0"/>
                                  </p:stCondLst>
                                  <p:childTnLst>
                                    <p:set>
                                      <p:cBhvr>
                                        <p:cTn dur="1" fill="hold" id="94">
                                          <p:stCondLst>
                                            <p:cond delay="0"/>
                                          </p:stCondLst>
                                        </p:cTn>
                                        <p:tgtEl>
                                          <p:spTgt spid="20"/>
                                        </p:tgtEl>
                                        <p:attrNameLst>
                                          <p:attrName>style.visibility</p:attrName>
                                        </p:attrNameLst>
                                      </p:cBhvr>
                                      <p:to>
                                        <p:strVal val="visible"/>
                                      </p:to>
                                    </p:set>
                                    <p:animEffect filter="fade" transition="in">
                                      <p:cBhvr>
                                        <p:cTn dur="250" id="95"/>
                                        <p:tgtEl>
                                          <p:spTgt spid="20"/>
                                        </p:tgtEl>
                                      </p:cBhvr>
                                    </p:animEffect>
                                    <p:anim calcmode="lin" valueType="num">
                                      <p:cBhvr>
                                        <p:cTn dur="250" fill="hold" id="96"/>
                                        <p:tgtEl>
                                          <p:spTgt spid="20"/>
                                        </p:tgtEl>
                                        <p:attrNameLst>
                                          <p:attrName>ppt_x</p:attrName>
                                        </p:attrNameLst>
                                      </p:cBhvr>
                                      <p:tavLst>
                                        <p:tav tm="0">
                                          <p:val>
                                            <p:strVal val="#ppt_x"/>
                                          </p:val>
                                        </p:tav>
                                        <p:tav tm="100000">
                                          <p:val>
                                            <p:strVal val="#ppt_x"/>
                                          </p:val>
                                        </p:tav>
                                      </p:tavLst>
                                    </p:anim>
                                    <p:anim calcmode="lin" valueType="num">
                                      <p:cBhvr>
                                        <p:cTn dur="250" fill="hold" id="97"/>
                                        <p:tgtEl>
                                          <p:spTgt spid="20"/>
                                        </p:tgtEl>
                                        <p:attrNameLst>
                                          <p:attrName>ppt_y</p:attrName>
                                        </p:attrNameLst>
                                      </p:cBhvr>
                                      <p:tavLst>
                                        <p:tav tm="0">
                                          <p:val>
                                            <p:strVal val="#ppt_y+.1"/>
                                          </p:val>
                                        </p:tav>
                                        <p:tav tm="100000">
                                          <p:val>
                                            <p:strVal val="#ppt_y"/>
                                          </p:val>
                                        </p:tav>
                                      </p:tavLst>
                                    </p:anim>
                                  </p:childTnLst>
                                </p:cTn>
                              </p:par>
                            </p:childTnLst>
                          </p:cTn>
                        </p:par>
                        <p:par>
                          <p:cTn fill="hold" id="98" nodeType="afterGroup">
                            <p:stCondLst>
                              <p:cond delay="4250"/>
                            </p:stCondLst>
                            <p:childTnLst>
                              <p:par>
                                <p:cTn fill="hold" id="99" nodeType="afterEffect" presetClass="entr" presetID="42" presetSubtype="0">
                                  <p:stCondLst>
                                    <p:cond delay="0"/>
                                  </p:stCondLst>
                                  <p:childTnLst>
                                    <p:set>
                                      <p:cBhvr>
                                        <p:cTn dur="1" fill="hold" id="100">
                                          <p:stCondLst>
                                            <p:cond delay="0"/>
                                          </p:stCondLst>
                                        </p:cTn>
                                        <p:tgtEl>
                                          <p:spTgt spid="21"/>
                                        </p:tgtEl>
                                        <p:attrNameLst>
                                          <p:attrName>style.visibility</p:attrName>
                                        </p:attrNameLst>
                                      </p:cBhvr>
                                      <p:to>
                                        <p:strVal val="visible"/>
                                      </p:to>
                                    </p:set>
                                    <p:animEffect filter="fade" transition="in">
                                      <p:cBhvr>
                                        <p:cTn dur="250" id="101"/>
                                        <p:tgtEl>
                                          <p:spTgt spid="21"/>
                                        </p:tgtEl>
                                      </p:cBhvr>
                                    </p:animEffect>
                                    <p:anim calcmode="lin" valueType="num">
                                      <p:cBhvr>
                                        <p:cTn dur="250" fill="hold" id="102"/>
                                        <p:tgtEl>
                                          <p:spTgt spid="21"/>
                                        </p:tgtEl>
                                        <p:attrNameLst>
                                          <p:attrName>ppt_x</p:attrName>
                                        </p:attrNameLst>
                                      </p:cBhvr>
                                      <p:tavLst>
                                        <p:tav tm="0">
                                          <p:val>
                                            <p:strVal val="#ppt_x"/>
                                          </p:val>
                                        </p:tav>
                                        <p:tav tm="100000">
                                          <p:val>
                                            <p:strVal val="#ppt_x"/>
                                          </p:val>
                                        </p:tav>
                                      </p:tavLst>
                                    </p:anim>
                                    <p:anim calcmode="lin" valueType="num">
                                      <p:cBhvr>
                                        <p:cTn dur="250" fill="hold" id="103"/>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9"/>
      <p:bldP grpId="0" spid="10"/>
      <p:bldP grpId="0" spid="11"/>
      <p:bldP grpId="0" spid="12"/>
      <p:bldP grpId="0" spid="13"/>
      <p:bldP grpId="0" spid="14"/>
      <p:bldP grpId="0" spid="15"/>
      <p:bldP grpId="0" spid="1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765425" y="987222"/>
            <a:ext cx="2696320" cy="2425781"/>
            <a:chOff x="687918" y="1359259"/>
            <a:chExt cx="5202542" cy="4680539"/>
          </a:xfrm>
        </p:grpSpPr>
        <p:grpSp>
          <p:nvGrpSpPr>
            <p:cNvPr id="15" name="组合 14"/>
            <p:cNvGrpSpPr/>
            <p:nvPr/>
          </p:nvGrpSpPr>
          <p:grpSpPr>
            <a:xfrm rot="2700000">
              <a:off x="756186" y="1959808"/>
              <a:ext cx="2713630" cy="2850166"/>
              <a:chOff x="0" y="986971"/>
              <a:chExt cx="4615543" cy="4847774"/>
            </a:xfrm>
          </p:grpSpPr>
          <p:sp>
            <p:nvSpPr>
              <p:cNvPr id="16" name="矩形 15"/>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rot="2700000">
              <a:off x="1680822" y="1299176"/>
              <a:ext cx="3799246" cy="3990406"/>
              <a:chOff x="0" y="986971"/>
              <a:chExt cx="4615543" cy="4847774"/>
            </a:xfrm>
          </p:grpSpPr>
          <p:sp>
            <p:nvSpPr>
              <p:cNvPr id="19" name="矩形 18"/>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0" y="1320801"/>
                <a:ext cx="4180114" cy="418011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7" name="组合 26"/>
            <p:cNvGrpSpPr/>
            <p:nvPr/>
          </p:nvGrpSpPr>
          <p:grpSpPr>
            <a:xfrm rot="2700000">
              <a:off x="4445388" y="1323797"/>
              <a:ext cx="1409610" cy="1480534"/>
              <a:chOff x="0" y="986971"/>
              <a:chExt cx="4615543" cy="4847774"/>
            </a:xfrm>
          </p:grpSpPr>
          <p:sp>
            <p:nvSpPr>
              <p:cNvPr id="28" name="矩形 27"/>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 name="组合 29"/>
            <p:cNvGrpSpPr/>
            <p:nvPr/>
          </p:nvGrpSpPr>
          <p:grpSpPr>
            <a:xfrm rot="2700000">
              <a:off x="4526822" y="5309795"/>
              <a:ext cx="712090" cy="747916"/>
              <a:chOff x="0" y="986971"/>
              <a:chExt cx="4615543" cy="4847774"/>
            </a:xfrm>
          </p:grpSpPr>
          <p:sp>
            <p:nvSpPr>
              <p:cNvPr id="31" name="矩形 30"/>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33" name="矩形 69"/>
          <p:cNvSpPr>
            <a:spLocks noChangeArrowheads="1"/>
          </p:cNvSpPr>
          <p:nvPr/>
        </p:nvSpPr>
        <p:spPr bwMode="auto">
          <a:xfrm>
            <a:off x="3545047" y="4099727"/>
            <a:ext cx="5137076"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buFont typeface="Arial"/>
              <a:buNone/>
            </a:pPr>
            <a:r>
              <a:rPr altLang="en-US" b="1" lang="zh-CN" sz="4800">
                <a:solidFill>
                  <a:srgbClr val="D5493A"/>
                </a:solidFill>
                <a:latin charset="-122" panose="020b0503020204020204" pitchFamily="34" typeface="微软雅黑"/>
                <a:ea charset="-122" panose="020b0503020204020204" pitchFamily="34" typeface="微软雅黑"/>
                <a:sym charset="-122" panose="020b0503020204020204" pitchFamily="34" typeface="微软雅黑"/>
              </a:rPr>
              <a:t>点击添加标题</a:t>
            </a:r>
          </a:p>
        </p:txBody>
      </p:sp>
      <p:sp>
        <p:nvSpPr>
          <p:cNvPr id="34" name="矩形 70"/>
          <p:cNvSpPr>
            <a:spLocks noChangeArrowheads="1"/>
          </p:cNvSpPr>
          <p:nvPr/>
        </p:nvSpPr>
        <p:spPr bwMode="auto">
          <a:xfrm>
            <a:off x="2504007" y="5140462"/>
            <a:ext cx="7219156"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r>
              <a:rPr altLang="en-US" lang="zh-CN" sz="2000">
                <a:solidFill>
                  <a:schemeClr val="bg1">
                    <a:lumMod val="65000"/>
                  </a:schemeClr>
                </a:solidFill>
                <a:latin charset="-122" panose="020b0503020204020204" pitchFamily="34" typeface="微软雅黑"/>
                <a:ea charset="-122" panose="020b0503020204020204" pitchFamily="34" typeface="微软雅黑"/>
              </a:rPr>
              <a:t>在此处添加文字，在此处在此处添加文字在此处添加文字</a:t>
            </a:r>
          </a:p>
        </p:txBody>
      </p:sp>
      <p:cxnSp>
        <p:nvCxnSpPr>
          <p:cNvPr id="35" name="直接连接符 34"/>
          <p:cNvCxnSpPr/>
          <p:nvPr/>
        </p:nvCxnSpPr>
        <p:spPr>
          <a:xfrm>
            <a:off x="2380444" y="4672624"/>
            <a:ext cx="1456264"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343544" y="4672624"/>
            <a:ext cx="1379619"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sp>
        <p:nvSpPr>
          <p:cNvPr id="37" name="_14"/>
          <p:cNvSpPr txBox="1">
            <a:spLocks noChangeArrowheads="1"/>
          </p:cNvSpPr>
          <p:nvPr/>
        </p:nvSpPr>
        <p:spPr bwMode="auto">
          <a:xfrm>
            <a:off x="5051817" y="1598905"/>
            <a:ext cx="2264212" cy="64233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pPr algn="ctr"/>
            <a:r>
              <a:rPr altLang="zh-CN" lang="en-US" sz="5400">
                <a:solidFill>
                  <a:schemeClr val="bg1"/>
                </a:solidFill>
                <a:latin charset="-122" panose="020b0503020204020204" pitchFamily="34" typeface="微软雅黑"/>
                <a:ea charset="-122" panose="020b0503020204020204" pitchFamily="34" typeface="微软雅黑"/>
              </a:rPr>
              <a:t>02</a:t>
            </a:r>
          </a:p>
        </p:txBody>
      </p:sp>
    </p:spTree>
    <p:extLst>
      <p:ext uri="{BB962C8B-B14F-4D97-AF65-F5344CB8AC3E}">
        <p14:creationId val="404279243"/>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750" fill="hold" id="7"/>
                                        <p:tgtEl>
                                          <p:spTgt spid="2"/>
                                        </p:tgtEl>
                                        <p:attrNameLst>
                                          <p:attrName>ppt_w</p:attrName>
                                        </p:attrNameLst>
                                      </p:cBhvr>
                                      <p:tavLst>
                                        <p:tav tm="0">
                                          <p:val>
                                            <p:fltVal val="0"/>
                                          </p:val>
                                        </p:tav>
                                        <p:tav tm="100000">
                                          <p:val>
                                            <p:strVal val="#ppt_w"/>
                                          </p:val>
                                        </p:tav>
                                      </p:tavLst>
                                    </p:anim>
                                    <p:anim calcmode="lin" valueType="num">
                                      <p:cBhvr>
                                        <p:cTn dur="750" fill="hold" id="8"/>
                                        <p:tgtEl>
                                          <p:spTgt spid="2"/>
                                        </p:tgtEl>
                                        <p:attrNameLst>
                                          <p:attrName>ppt_h</p:attrName>
                                        </p:attrNameLst>
                                      </p:cBhvr>
                                      <p:tavLst>
                                        <p:tav tm="0">
                                          <p:val>
                                            <p:fltVal val="0"/>
                                          </p:val>
                                        </p:tav>
                                        <p:tav tm="100000">
                                          <p:val>
                                            <p:strVal val="#ppt_h"/>
                                          </p:val>
                                        </p:tav>
                                      </p:tavLst>
                                    </p:anim>
                                    <p:animEffect filter="fade" transition="in">
                                      <p:cBhvr>
                                        <p:cTn dur="750" id="9"/>
                                        <p:tgtEl>
                                          <p:spTgt spid="2"/>
                                        </p:tgtEl>
                                      </p:cBhvr>
                                    </p:animEffect>
                                  </p:childTnLst>
                                </p:cTn>
                              </p:par>
                            </p:childTnLst>
                          </p:cTn>
                        </p:par>
                        <p:par>
                          <p:cTn fill="hold" id="10" nodeType="afterGroup">
                            <p:stCondLst>
                              <p:cond delay="750"/>
                            </p:stCondLst>
                            <p:childTnLst>
                              <p:par>
                                <p:cTn fill="hold" grpId="0" id="11" nodeType="afterEffect" presetClass="entr" presetID="42" presetSubtype="0">
                                  <p:stCondLst>
                                    <p:cond delay="0"/>
                                  </p:stCondLst>
                                  <p:childTnLst>
                                    <p:set>
                                      <p:cBhvr>
                                        <p:cTn dur="1" fill="hold" id="12">
                                          <p:stCondLst>
                                            <p:cond delay="0"/>
                                          </p:stCondLst>
                                        </p:cTn>
                                        <p:tgtEl>
                                          <p:spTgt spid="37"/>
                                        </p:tgtEl>
                                        <p:attrNameLst>
                                          <p:attrName>style.visibility</p:attrName>
                                        </p:attrNameLst>
                                      </p:cBhvr>
                                      <p:to>
                                        <p:strVal val="visible"/>
                                      </p:to>
                                    </p:set>
                                    <p:animEffect filter="fade" transition="in">
                                      <p:cBhvr>
                                        <p:cTn dur="1000" id="13"/>
                                        <p:tgtEl>
                                          <p:spTgt spid="37"/>
                                        </p:tgtEl>
                                      </p:cBhvr>
                                    </p:animEffect>
                                    <p:anim calcmode="lin" valueType="num">
                                      <p:cBhvr>
                                        <p:cTn dur="1000" fill="hold" id="14"/>
                                        <p:tgtEl>
                                          <p:spTgt spid="37"/>
                                        </p:tgtEl>
                                        <p:attrNameLst>
                                          <p:attrName>ppt_x</p:attrName>
                                        </p:attrNameLst>
                                      </p:cBhvr>
                                      <p:tavLst>
                                        <p:tav tm="0">
                                          <p:val>
                                            <p:strVal val="#ppt_x"/>
                                          </p:val>
                                        </p:tav>
                                        <p:tav tm="100000">
                                          <p:val>
                                            <p:strVal val="#ppt_x"/>
                                          </p:val>
                                        </p:tav>
                                      </p:tavLst>
                                    </p:anim>
                                    <p:anim calcmode="lin" valueType="num">
                                      <p:cBhvr>
                                        <p:cTn dur="1000" fill="hold" id="15"/>
                                        <p:tgtEl>
                                          <p:spTgt spid="37"/>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750"/>
                            </p:stCondLst>
                            <p:childTnLst>
                              <p:par>
                                <p:cTn fill="hold" id="17" nodeType="afterEffect" presetClass="entr" presetID="22" presetSubtype="8">
                                  <p:stCondLst>
                                    <p:cond delay="0"/>
                                  </p:stCondLst>
                                  <p:childTnLst>
                                    <p:set>
                                      <p:cBhvr>
                                        <p:cTn dur="1" fill="hold" id="18">
                                          <p:stCondLst>
                                            <p:cond delay="0"/>
                                          </p:stCondLst>
                                        </p:cTn>
                                        <p:tgtEl>
                                          <p:spTgt spid="35"/>
                                        </p:tgtEl>
                                        <p:attrNameLst>
                                          <p:attrName>style.visibility</p:attrName>
                                        </p:attrNameLst>
                                      </p:cBhvr>
                                      <p:to>
                                        <p:strVal val="visible"/>
                                      </p:to>
                                    </p:set>
                                    <p:animEffect filter="wipe(left)" transition="in">
                                      <p:cBhvr>
                                        <p:cTn dur="500" id="19"/>
                                        <p:tgtEl>
                                          <p:spTgt spid="35"/>
                                        </p:tgtEl>
                                      </p:cBhvr>
                                    </p:animEffect>
                                  </p:childTnLst>
                                </p:cTn>
                              </p:par>
                            </p:childTnLst>
                          </p:cTn>
                        </p:par>
                        <p:par>
                          <p:cTn fill="hold" id="20" nodeType="afterGroup">
                            <p:stCondLst>
                              <p:cond delay="2250"/>
                            </p:stCondLst>
                            <p:childTnLst>
                              <p:par>
                                <p:cTn fill="hold" id="21" nodeType="afterEffect" presetClass="entr" presetID="22" presetSubtype="2">
                                  <p:stCondLst>
                                    <p:cond delay="0"/>
                                  </p:stCondLst>
                                  <p:childTnLst>
                                    <p:set>
                                      <p:cBhvr>
                                        <p:cTn dur="1" fill="hold" id="22">
                                          <p:stCondLst>
                                            <p:cond delay="0"/>
                                          </p:stCondLst>
                                        </p:cTn>
                                        <p:tgtEl>
                                          <p:spTgt spid="36"/>
                                        </p:tgtEl>
                                        <p:attrNameLst>
                                          <p:attrName>style.visibility</p:attrName>
                                        </p:attrNameLst>
                                      </p:cBhvr>
                                      <p:to>
                                        <p:strVal val="visible"/>
                                      </p:to>
                                    </p:set>
                                    <p:animEffect filter="wipe(right)" transition="in">
                                      <p:cBhvr>
                                        <p:cTn dur="500" id="23"/>
                                        <p:tgtEl>
                                          <p:spTgt spid="36"/>
                                        </p:tgtEl>
                                      </p:cBhvr>
                                    </p:animEffect>
                                  </p:childTnLst>
                                </p:cTn>
                              </p:par>
                            </p:childTnLst>
                          </p:cTn>
                        </p:par>
                        <p:par>
                          <p:cTn fill="hold" id="24" nodeType="afterGroup">
                            <p:stCondLst>
                              <p:cond delay="2750"/>
                            </p:stCondLst>
                            <p:childTnLst>
                              <p:par>
                                <p:cTn fill="hold" grpId="0" id="25" nodeType="afterEffect" presetClass="entr" presetID="53" presetSubtype="0">
                                  <p:stCondLst>
                                    <p:cond delay="0"/>
                                  </p:stCondLst>
                                  <p:childTnLst>
                                    <p:set>
                                      <p:cBhvr>
                                        <p:cTn dur="1" fill="hold" id="26">
                                          <p:stCondLst>
                                            <p:cond delay="0"/>
                                          </p:stCondLst>
                                        </p:cTn>
                                        <p:tgtEl>
                                          <p:spTgt spid="33"/>
                                        </p:tgtEl>
                                        <p:attrNameLst>
                                          <p:attrName>style.visibility</p:attrName>
                                        </p:attrNameLst>
                                      </p:cBhvr>
                                      <p:to>
                                        <p:strVal val="visible"/>
                                      </p:to>
                                    </p:set>
                                    <p:anim calcmode="lin" valueType="num">
                                      <p:cBhvr>
                                        <p:cTn dur="500" fill="hold" id="27"/>
                                        <p:tgtEl>
                                          <p:spTgt spid="33"/>
                                        </p:tgtEl>
                                        <p:attrNameLst>
                                          <p:attrName>ppt_w</p:attrName>
                                        </p:attrNameLst>
                                      </p:cBhvr>
                                      <p:tavLst>
                                        <p:tav tm="0">
                                          <p:val>
                                            <p:fltVal val="0"/>
                                          </p:val>
                                        </p:tav>
                                        <p:tav tm="100000">
                                          <p:val>
                                            <p:strVal val="#ppt_w"/>
                                          </p:val>
                                        </p:tav>
                                      </p:tavLst>
                                    </p:anim>
                                    <p:anim calcmode="lin" valueType="num">
                                      <p:cBhvr>
                                        <p:cTn dur="500" fill="hold" id="28"/>
                                        <p:tgtEl>
                                          <p:spTgt spid="33"/>
                                        </p:tgtEl>
                                        <p:attrNameLst>
                                          <p:attrName>ppt_h</p:attrName>
                                        </p:attrNameLst>
                                      </p:cBhvr>
                                      <p:tavLst>
                                        <p:tav tm="0">
                                          <p:val>
                                            <p:fltVal val="0"/>
                                          </p:val>
                                        </p:tav>
                                        <p:tav tm="100000">
                                          <p:val>
                                            <p:strVal val="#ppt_h"/>
                                          </p:val>
                                        </p:tav>
                                      </p:tavLst>
                                    </p:anim>
                                    <p:animEffect filter="fade" transition="in">
                                      <p:cBhvr>
                                        <p:cTn dur="500" id="29"/>
                                        <p:tgtEl>
                                          <p:spTgt spid="33"/>
                                        </p:tgtEl>
                                      </p:cBhvr>
                                    </p:animEffect>
                                  </p:childTnLst>
                                </p:cTn>
                              </p:par>
                            </p:childTnLst>
                          </p:cTn>
                        </p:par>
                        <p:par>
                          <p:cTn fill="hold" id="30" nodeType="afterGroup">
                            <p:stCondLst>
                              <p:cond delay="3250"/>
                            </p:stCondLst>
                            <p:childTnLst>
                              <p:par>
                                <p:cTn fill="hold" grpId="0" id="31" nodeType="afterEffect" presetClass="entr" presetID="31" presetSubtype="0">
                                  <p:stCondLst>
                                    <p:cond delay="0"/>
                                  </p:stCondLst>
                                  <p:childTnLst>
                                    <p:set>
                                      <p:cBhvr>
                                        <p:cTn dur="1" fill="hold" id="32">
                                          <p:stCondLst>
                                            <p:cond delay="0"/>
                                          </p:stCondLst>
                                        </p:cTn>
                                        <p:tgtEl>
                                          <p:spTgt spid="34"/>
                                        </p:tgtEl>
                                        <p:attrNameLst>
                                          <p:attrName>style.visibility</p:attrName>
                                        </p:attrNameLst>
                                      </p:cBhvr>
                                      <p:to>
                                        <p:strVal val="visible"/>
                                      </p:to>
                                    </p:set>
                                    <p:anim calcmode="lin" valueType="num">
                                      <p:cBhvr>
                                        <p:cTn dur="750" fill="hold" id="33"/>
                                        <p:tgtEl>
                                          <p:spTgt spid="34"/>
                                        </p:tgtEl>
                                        <p:attrNameLst>
                                          <p:attrName>ppt_w</p:attrName>
                                        </p:attrNameLst>
                                      </p:cBhvr>
                                      <p:tavLst>
                                        <p:tav tm="0">
                                          <p:val>
                                            <p:fltVal val="0"/>
                                          </p:val>
                                        </p:tav>
                                        <p:tav tm="100000">
                                          <p:val>
                                            <p:strVal val="#ppt_w"/>
                                          </p:val>
                                        </p:tav>
                                      </p:tavLst>
                                    </p:anim>
                                    <p:anim calcmode="lin" valueType="num">
                                      <p:cBhvr>
                                        <p:cTn dur="750" fill="hold" id="34"/>
                                        <p:tgtEl>
                                          <p:spTgt spid="34"/>
                                        </p:tgtEl>
                                        <p:attrNameLst>
                                          <p:attrName>ppt_h</p:attrName>
                                        </p:attrNameLst>
                                      </p:cBhvr>
                                      <p:tavLst>
                                        <p:tav tm="0">
                                          <p:val>
                                            <p:fltVal val="0"/>
                                          </p:val>
                                        </p:tav>
                                        <p:tav tm="100000">
                                          <p:val>
                                            <p:strVal val="#ppt_h"/>
                                          </p:val>
                                        </p:tav>
                                      </p:tavLst>
                                    </p:anim>
                                    <p:anim calcmode="lin" valueType="num">
                                      <p:cBhvr>
                                        <p:cTn dur="750" fill="hold" id="35"/>
                                        <p:tgtEl>
                                          <p:spTgt spid="34"/>
                                        </p:tgtEl>
                                        <p:attrNameLst>
                                          <p:attrName>style.rotation</p:attrName>
                                        </p:attrNameLst>
                                      </p:cBhvr>
                                      <p:tavLst>
                                        <p:tav tm="0">
                                          <p:val>
                                            <p:fltVal val="90"/>
                                          </p:val>
                                        </p:tav>
                                        <p:tav tm="100000">
                                          <p:val>
                                            <p:fltVal val="0"/>
                                          </p:val>
                                        </p:tav>
                                      </p:tavLst>
                                    </p:anim>
                                    <p:animEffect filter="fade" transition="in">
                                      <p:cBhvr>
                                        <p:cTn dur="750" id="36"/>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37"/>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0.0"/>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PA" val="v3.0.1"/>
</p:tagLst>
</file>

<file path=ppt/tags/tag26.xml><?xml version="1.0" encoding="utf-8"?>
<p:tagLst xmlns:p="http://schemas.openxmlformats.org/presentationml/2006/main">
  <p:tag name="PA" val="v3.0.1"/>
</p:tagLst>
</file>

<file path=ppt/tags/tag27.xml><?xml version="1.0" encoding="utf-8"?>
<p:tagLst xmlns:p="http://schemas.openxmlformats.org/presentationml/2006/main">
  <p:tag name="PA" val="v3.0.1"/>
</p:tagLst>
</file>

<file path=ppt/tags/tag28.xml><?xml version="1.0" encoding="utf-8"?>
<p:tagLst xmlns:p="http://schemas.openxmlformats.org/presentationml/2006/main">
  <p:tag name="PA" val="v3.0.1"/>
</p:tagLst>
</file>

<file path=ppt/tags/tag29.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30.xml><?xml version="1.0" encoding="utf-8"?>
<p:tagLst xmlns:p="http://schemas.openxmlformats.org/presentationml/2006/main">
  <p:tag name="PA" val="v3.0.0"/>
</p:tagLst>
</file>

<file path=ppt/tags/tag31.xml><?xml version="1.0" encoding="utf-8"?>
<p:tagLst xmlns:p="http://schemas.openxmlformats.org/presentationml/2006/main">
  <p:tag name="PA" val="v3.0.0"/>
</p:tagLst>
</file>

<file path=ppt/tags/tag32.xml><?xml version="1.0" encoding="utf-8"?>
<p:tagLst xmlns:p="http://schemas.openxmlformats.org/presentationml/2006/main">
  <p:tag name="PA" val="v3.0.0"/>
</p:tagLst>
</file>

<file path=ppt/tags/tag3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GENSWF_OUTPUT_FILE_NAME" val="33"/>
  <p:tag name="ISPRING_ULTRA_SCORM_TRACKING_SLIDES" val="1"/>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10.xml><?xml version="1.0" encoding="utf-8"?>
<a:theme xmlns:r="http://schemas.openxmlformats.org/officeDocument/2006/relationships" xmlns:a="http://schemas.openxmlformats.org/drawingml/2006/main" na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1.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1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vt="http://schemas.openxmlformats.org/officeDocument/2006/docPropsVTypes" xmlns="http://schemas.openxmlformats.org/officeDocument/2006/extended-properties">
  <Company/>
  <Paragraphs>243</Paragraphs>
  <Slides>26</Slides>
  <Notes>26</Notes>
  <TotalTime>0</TotalTime>
  <HiddenSlides>0</HiddenSlides>
  <MMClips>0</MMClips>
  <ScaleCrop>0</ScaleCrop>
  <HeadingPairs>
    <vt:vector baseType="variant" size="6">
      <vt:variant>
        <vt:lpstr>Fonts used</vt:lpstr>
      </vt:variant>
      <vt:variant>
        <vt:i4>29</vt:i4>
      </vt:variant>
      <vt:variant>
        <vt:lpstr>Theme</vt:lpstr>
      </vt:variant>
      <vt:variant>
        <vt:i4>1</vt:i4>
      </vt:variant>
      <vt:variant>
        <vt:lpstr>Slide Titles</vt:lpstr>
      </vt:variant>
      <vt:variant>
        <vt:i4>26</vt:i4>
      </vt:variant>
    </vt:vector>
  </HeadingPairs>
  <TitlesOfParts>
    <vt:vector baseType="lpstr" size="56">
      <vt:lpstr>Arial</vt:lpstr>
      <vt:lpstr>等线 Light</vt:lpstr>
      <vt:lpstr>等线</vt:lpstr>
      <vt:lpstr>Calibri</vt:lpstr>
      <vt:lpstr>宋体</vt:lpstr>
      <vt:lpstr>Impact</vt:lpstr>
      <vt:lpstr>Signika</vt:lpstr>
      <vt:lpstr>Open Sans Extrabold</vt:lpstr>
      <vt:lpstr>LiHei Pro</vt:lpstr>
      <vt:lpstr>迷你简汉真广标</vt:lpstr>
      <vt:lpstr>ITC Avant Garde Std Bk</vt:lpstr>
      <vt:lpstr>Calibri Light</vt:lpstr>
      <vt:lpstr>微软雅黑</vt:lpstr>
      <vt:lpstr>方正正大黑简体</vt:lpstr>
      <vt:lpstr>华文中宋</vt:lpstr>
      <vt:lpstr>Open Sans</vt:lpstr>
      <vt:lpstr>方正姚体</vt:lpstr>
      <vt:lpstr>华文黑体</vt:lpstr>
      <vt:lpstr>Open Sans Light</vt:lpstr>
      <vt:lpstr>Lato Light</vt:lpstr>
      <vt:lpstr>ＭＳ Ｐゴシック</vt:lpstr>
      <vt:lpstr>Bebas Neue</vt:lpstr>
      <vt:lpstr>Gill Sans</vt:lpstr>
      <vt:lpstr>ヒラギノ角ゴ ProN W3</vt:lpstr>
      <vt:lpstr>Agency FB</vt:lpstr>
      <vt:lpstr>Arial Narrow</vt:lpstr>
      <vt:lpstr>方正兰亭黑_GBK</vt:lpstr>
      <vt:lpstr>Franklin Gothic Book</vt:lpstr>
      <vt:lpstr>Avant GardeBook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2021-08-22T12:08:40Z</dcterms:created>
  <cp:lastPrinted>2021-08-22T12:08:40Z</cp:lastPrinted>
  <dcterms:modified xsi:type="dcterms:W3CDTF">2021-08-22T05:47:23Z</dcterms:modified>
  <cp:revision>1</cp:revision>
</cp:coreProperties>
</file>