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2" r:id="rId2"/>
  </p:sldMasterIdLst>
  <p:notesMasterIdLst>
    <p:notesMasterId r:id="rId3"/>
  </p:notesMasterIdLst>
  <p:sldIdLst>
    <p:sldId id="258" r:id="rId4"/>
    <p:sldId id="261" r:id="rId5"/>
    <p:sldId id="262" r:id="rId6"/>
    <p:sldId id="260" r:id="rId7"/>
    <p:sldId id="263" r:id="rId8"/>
    <p:sldId id="264" r:id="rId9"/>
    <p:sldId id="265" r:id="rId10"/>
    <p:sldId id="266" r:id="rId11"/>
    <p:sldId id="267" r:id="rId12"/>
    <p:sldId id="280" r:id="rId13"/>
    <p:sldId id="268" r:id="rId14"/>
    <p:sldId id="269" r:id="rId15"/>
    <p:sldId id="270" r:id="rId16"/>
    <p:sldId id="271" r:id="rId17"/>
    <p:sldId id="281" r:id="rId18"/>
    <p:sldId id="272" r:id="rId19"/>
    <p:sldId id="273" r:id="rId20"/>
    <p:sldId id="274" r:id="rId21"/>
    <p:sldId id="275" r:id="rId22"/>
    <p:sldId id="282" r:id="rId23"/>
    <p:sldId id="276" r:id="rId24"/>
    <p:sldId id="277" r:id="rId25"/>
    <p:sldId id="278" r:id="rId26"/>
    <p:sldId id="279" r:id="rId27"/>
    <p:sldId id="283"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2" autoAdjust="0"/>
    <p:restoredTop sz="96314" autoAdjust="0"/>
  </p:normalViewPr>
  <p:slideViewPr>
    <p:cSldViewPr snapToGrid="0">
      <p:cViewPr varScale="1">
        <p:scale>
          <a:sx n="108" d="100"/>
          <a:sy n="108" d="100"/>
        </p:scale>
        <p:origin x="702" y="150"/>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E9220C-1BC2-4002-8F3A-0592245D17C2}" type="datetimeFigureOut">
              <a:rPr lang="zh-CN" altLang="en-US" smtClean="0"/>
              <a:t>2020/9/27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5341A5-0E52-4EB8-ABD8-9E2E6B424575}" type="slidenum">
              <a:rPr lang="zh-CN" altLang="en-US" smtClean="0"/>
              <a:t>‹#›</a:t>
            </a:fld>
            <a:endParaRPr lang="zh-CN" altLang="en-US"/>
          </a:p>
        </p:txBody>
      </p:sp>
    </p:spTree>
    <p:extLst>
      <p:ext uri="{BB962C8B-B14F-4D97-AF65-F5344CB8AC3E}">
        <p14:creationId val="488200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1423689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3674711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241360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5462753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8931828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2019117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13775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0717238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0689719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7501092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5133775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4030749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370883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912997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399266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77957199"/>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29914007"/>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9943065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0193958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8328164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162445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4629156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271511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012085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0191395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338F054-2505-4724-BCBA-28284C948A42}" type="datetimeFigureOut">
              <a:rPr lang="zh-CN" altLang="en-US" smtClean="0"/>
              <a:t>2020/9/27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A29B18-D882-42D8-8EA9-27C066D62F2E}" type="slidenum">
              <a:rPr lang="zh-CN" altLang="en-US" smtClean="0"/>
              <a:t>‹#›</a:t>
            </a:fld>
            <a:endParaRPr lang="zh-CN" altLang="en-US"/>
          </a:p>
        </p:txBody>
      </p:sp>
    </p:spTree>
    <p:extLst>
      <p:ext uri="{BB962C8B-B14F-4D97-AF65-F5344CB8AC3E}">
        <p14:creationId val="334483203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38F054-2505-4724-BCBA-28284C948A42}" type="datetimeFigureOut">
              <a:rPr lang="zh-CN" altLang="en-US" smtClean="0"/>
              <a:t>2020/9/27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A29B18-D882-42D8-8EA9-27C066D62F2E}" type="slidenum">
              <a:rPr lang="zh-CN" altLang="en-US" smtClean="0"/>
              <a:t>‹#›</a:t>
            </a:fld>
            <a:endParaRPr lang="zh-CN" altLang="en-US"/>
          </a:p>
        </p:txBody>
      </p:sp>
    </p:spTree>
    <p:extLst>
      <p:ext uri="{BB962C8B-B14F-4D97-AF65-F5344CB8AC3E}">
        <p14:creationId val="210617729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38F054-2505-4724-BCBA-28284C948A42}" type="datetimeFigureOut">
              <a:rPr lang="zh-CN" altLang="en-US" smtClean="0"/>
              <a:t>2020/9/27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A29B18-D882-42D8-8EA9-27C066D62F2E}" type="slidenum">
              <a:rPr lang="zh-CN" altLang="en-US" smtClean="0"/>
              <a:t>‹#›</a:t>
            </a:fld>
            <a:endParaRPr lang="zh-CN" altLang="en-US"/>
          </a:p>
        </p:txBody>
      </p:sp>
    </p:spTree>
    <p:extLst>
      <p:ext uri="{BB962C8B-B14F-4D97-AF65-F5344CB8AC3E}">
        <p14:creationId val="108357142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Tree>
    <p:extLst>
      <p:ext uri="{BB962C8B-B14F-4D97-AF65-F5344CB8AC3E}">
        <p14:creationId val="1012176735"/>
      </p:ext>
    </p:extLst>
  </p:cSld>
  <p:clrMapOvr>
    <a:masterClrMapping/>
  </p:clrMapOvr>
  <p:transition spd="slow">
    <p:wipe/>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Tree>
    <p:extLst>
      <p:ext uri="{BB962C8B-B14F-4D97-AF65-F5344CB8AC3E}">
        <p14:creationId val="3463082717"/>
      </p:ext>
    </p:extLst>
  </p:cSld>
  <p:clrMapOvr>
    <a:masterClrMapping/>
  </p:clrMapOvr>
  <p:transition spd="slow">
    <p:wipe/>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744033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3701394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9542152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2870391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4139166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4332037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38F054-2505-4724-BCBA-28284C948A42}" type="datetimeFigureOut">
              <a:rPr lang="zh-CN" altLang="en-US" smtClean="0"/>
              <a:t>2020/9/27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A29B18-D882-42D8-8EA9-27C066D62F2E}" type="slidenum">
              <a:rPr lang="zh-CN" altLang="en-US" smtClean="0"/>
              <a:t>‹#›</a:t>
            </a:fld>
            <a:endParaRPr lang="zh-CN" altLang="en-US"/>
          </a:p>
        </p:txBody>
      </p:sp>
    </p:spTree>
    <p:extLst>
      <p:ext uri="{BB962C8B-B14F-4D97-AF65-F5344CB8AC3E}">
        <p14:creationId val="3088483018"/>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0662654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2142913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18817866"/>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47169855"/>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95183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338F054-2505-4724-BCBA-28284C948A42}" type="datetimeFigureOut">
              <a:rPr lang="zh-CN" altLang="en-US" smtClean="0"/>
              <a:t>2020/9/27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A29B18-D882-42D8-8EA9-27C066D62F2E}" type="slidenum">
              <a:rPr lang="zh-CN" altLang="en-US" smtClean="0"/>
              <a:t>‹#›</a:t>
            </a:fld>
            <a:endParaRPr lang="zh-CN" altLang="en-US"/>
          </a:p>
        </p:txBody>
      </p:sp>
    </p:spTree>
    <p:extLst>
      <p:ext uri="{BB962C8B-B14F-4D97-AF65-F5344CB8AC3E}">
        <p14:creationId val="68572326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338F054-2505-4724-BCBA-28284C948A42}" type="datetimeFigureOut">
              <a:rPr lang="zh-CN" altLang="en-US" smtClean="0"/>
              <a:t>2020/9/27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A29B18-D882-42D8-8EA9-27C066D62F2E}" type="slidenum">
              <a:rPr lang="zh-CN" altLang="en-US" smtClean="0"/>
              <a:t>‹#›</a:t>
            </a:fld>
            <a:endParaRPr lang="zh-CN" altLang="en-US"/>
          </a:p>
        </p:txBody>
      </p:sp>
    </p:spTree>
    <p:extLst>
      <p:ext uri="{BB962C8B-B14F-4D97-AF65-F5344CB8AC3E}">
        <p14:creationId val="379836114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338F054-2505-4724-BCBA-28284C948A42}" type="datetimeFigureOut">
              <a:rPr lang="zh-CN" altLang="en-US" smtClean="0"/>
              <a:t>2020/9/27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A29B18-D882-42D8-8EA9-27C066D62F2E}" type="slidenum">
              <a:rPr lang="zh-CN" altLang="en-US" smtClean="0"/>
              <a:t>‹#›</a:t>
            </a:fld>
            <a:endParaRPr lang="zh-CN" altLang="en-US"/>
          </a:p>
        </p:txBody>
      </p:sp>
    </p:spTree>
    <p:extLst>
      <p:ext uri="{BB962C8B-B14F-4D97-AF65-F5344CB8AC3E}">
        <p14:creationId val="9366565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338F054-2505-4724-BCBA-28284C948A42}" type="datetimeFigureOut">
              <a:rPr lang="zh-CN" altLang="en-US" smtClean="0"/>
              <a:t>2020/9/27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A29B18-D882-42D8-8EA9-27C066D62F2E}" type="slidenum">
              <a:rPr lang="zh-CN" altLang="en-US" smtClean="0"/>
              <a:t>‹#›</a:t>
            </a:fld>
            <a:endParaRPr lang="zh-CN" altLang="en-US"/>
          </a:p>
        </p:txBody>
      </p:sp>
    </p:spTree>
    <p:extLst>
      <p:ext uri="{BB962C8B-B14F-4D97-AF65-F5344CB8AC3E}">
        <p14:creationId val="14105674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3338F054-2505-4724-BCBA-28284C948A42}" type="datetimeFigureOut">
              <a:rPr lang="zh-CN" altLang="en-US" smtClean="0"/>
              <a:t>2020/9/27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A29B18-D882-42D8-8EA9-27C066D62F2E}" type="slidenum">
              <a:rPr lang="zh-CN" altLang="en-US" smtClean="0"/>
              <a:t>‹#›</a:t>
            </a:fld>
            <a:endParaRPr lang="zh-CN" altLang="en-US"/>
          </a:p>
        </p:txBody>
      </p:sp>
    </p:spTree>
    <p:extLst>
      <p:ext uri="{BB962C8B-B14F-4D97-AF65-F5344CB8AC3E}">
        <p14:creationId val="392621676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338F054-2505-4724-BCBA-28284C948A42}" type="datetimeFigureOut">
              <a:rPr lang="zh-CN" altLang="en-US" smtClean="0"/>
              <a:t>2020/9/27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A29B18-D882-42D8-8EA9-27C066D62F2E}" type="slidenum">
              <a:rPr lang="zh-CN" altLang="en-US" smtClean="0"/>
              <a:t>‹#›</a:t>
            </a:fld>
            <a:endParaRPr lang="zh-CN" altLang="en-US"/>
          </a:p>
        </p:txBody>
      </p:sp>
    </p:spTree>
    <p:extLst>
      <p:ext uri="{BB962C8B-B14F-4D97-AF65-F5344CB8AC3E}">
        <p14:creationId val="13462709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338F054-2505-4724-BCBA-28284C948A42}" type="datetimeFigureOut">
              <a:rPr lang="zh-CN" altLang="en-US" smtClean="0"/>
              <a:t>2020/9/27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A29B18-D882-42D8-8EA9-27C066D62F2E}" type="slidenum">
              <a:rPr lang="zh-CN" altLang="en-US" smtClean="0"/>
              <a:t>‹#›</a:t>
            </a:fld>
            <a:endParaRPr lang="zh-CN" altLang="en-US"/>
          </a:p>
        </p:txBody>
      </p:sp>
    </p:spTree>
    <p:extLst>
      <p:ext uri="{BB962C8B-B14F-4D97-AF65-F5344CB8AC3E}">
        <p14:creationId val="424364901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theme/theme2.xml" Type="http://schemas.openxmlformats.org/officeDocument/2006/relationships/them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8F054-2505-4724-BCBA-28284C948A42}" type="datetimeFigureOut">
              <a:rPr lang="zh-CN" altLang="en-US" smtClean="0"/>
              <a:t>2020/9/27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29B18-D882-42D8-8EA9-27C066D62F2E}" type="slidenum">
              <a:rPr lang="zh-CN" altLang="en-US" smtClean="0"/>
              <a:t>‹#›</a:t>
            </a:fld>
            <a:endParaRPr lang="zh-CN" altLang="en-US"/>
          </a:p>
        </p:txBody>
      </p:sp>
      <p:sp>
        <p:nvSpPr>
          <p:cNvPr id="7" name="矩形 6" descr="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
          <p:cNvSpPr/>
          <p:nvPr userDrawn="1"/>
        </p:nvSpPr>
        <p:spPr>
          <a:xfrm>
            <a:off x="0" y="0"/>
            <a:ext cx="12192000" cy="6858000"/>
          </a:xfrm>
          <a:prstGeom prst="rect">
            <a:avLst/>
          </a:prstGeom>
          <a:gradFill>
            <a:gsLst>
              <a:gs pos="0">
                <a:srgbClr val="FDFDFD"/>
              </a:gs>
              <a:gs pos="100000">
                <a:srgbClr val="E6E6E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333219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2020/9/27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4898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5.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7.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media/image3.jpeg" Type="http://schemas.openxmlformats.org/officeDocument/2006/relationships/image"/><Relationship Id="rId6" Target="../media/image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8.xml" Type="http://schemas.openxmlformats.org/officeDocument/2006/relationships/notesSlid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9.xml" Type="http://schemas.openxmlformats.org/officeDocument/2006/relationships/notesSlide"/><Relationship Id="rId3" Target="../media/image8.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6" name="组合 55"/>
          <p:cNvGrpSpPr/>
          <p:nvPr/>
        </p:nvGrpSpPr>
        <p:grpSpPr>
          <a:xfrm>
            <a:off x="3460547" y="-965916"/>
            <a:ext cx="1940852" cy="5302880"/>
            <a:chOff x="1444624" y="0"/>
            <a:chExt cx="1589087" cy="4341774"/>
          </a:xfrm>
          <a:gradFill>
            <a:gsLst>
              <a:gs pos="0">
                <a:srgbClr val="254E6B"/>
              </a:gs>
              <a:gs pos="100000">
                <a:srgbClr val="1F3F57"/>
              </a:gs>
            </a:gsLst>
            <a:lin ang="2700000" scaled="1"/>
          </a:gradFill>
        </p:grpSpPr>
        <p:cxnSp>
          <p:nvCxnSpPr>
            <p:cNvPr id="20" name="直接连接符 19"/>
            <p:cNvCxnSpPr/>
            <p:nvPr/>
          </p:nvCxnSpPr>
          <p:spPr>
            <a:xfrm flipH="1">
              <a:off x="2239167" y="0"/>
              <a:ext cx="0" cy="2724068"/>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23" name="Group 4"/>
            <p:cNvGrpSpPr>
              <a:grpSpLocks noChangeAspect="1"/>
            </p:cNvGrpSpPr>
            <p:nvPr/>
          </p:nvGrpSpPr>
          <p:grpSpPr>
            <a:xfrm>
              <a:off x="1444624" y="2701886"/>
              <a:ext cx="1589087" cy="1639888"/>
              <a:chOff x="1308" y="1009"/>
              <a:chExt cx="1001" cy="1033"/>
            </a:xfrm>
            <a:grpFill/>
          </p:grpSpPr>
          <p:sp>
            <p:nvSpPr>
              <p:cNvPr id="24" name="Freeform 5"/>
              <p:cNvSpPr/>
              <p:nvPr/>
            </p:nvSpPr>
            <p:spPr bwMode="auto">
              <a:xfrm>
                <a:off x="1533"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25"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26"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27"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28"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29"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30"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31"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32"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grpSp>
        <p:nvGrpSpPr>
          <p:cNvPr id="55" name="组合 54"/>
          <p:cNvGrpSpPr/>
          <p:nvPr/>
        </p:nvGrpSpPr>
        <p:grpSpPr>
          <a:xfrm>
            <a:off x="5479773" y="-964489"/>
            <a:ext cx="1940852" cy="4226982"/>
            <a:chOff x="3116261" y="0"/>
            <a:chExt cx="1589087" cy="3460874"/>
          </a:xfrm>
          <a:gradFill>
            <a:gsLst>
              <a:gs pos="0">
                <a:srgbClr val="254E6B"/>
              </a:gs>
              <a:gs pos="100000">
                <a:srgbClr val="1F3F57"/>
              </a:gs>
            </a:gsLst>
            <a:lin ang="2700000" scaled="1"/>
          </a:gradFill>
        </p:grpSpPr>
        <p:grpSp>
          <p:nvGrpSpPr>
            <p:cNvPr id="3" name="Group 4"/>
            <p:cNvGrpSpPr>
              <a:grpSpLocks noChangeAspect="1"/>
            </p:cNvGrpSpPr>
            <p:nvPr/>
          </p:nvGrpSpPr>
          <p:grpSpPr>
            <a:xfrm>
              <a:off x="3116261" y="1820986"/>
              <a:ext cx="1589087" cy="1639888"/>
              <a:chOff x="1308" y="1009"/>
              <a:chExt cx="1001" cy="1033"/>
            </a:xfrm>
            <a:grpFill/>
          </p:grpSpPr>
          <p:sp>
            <p:nvSpPr>
              <p:cNvPr id="6" name="Freeform 5"/>
              <p:cNvSpPr/>
              <p:nvPr/>
            </p:nvSpPr>
            <p:spPr bwMode="auto">
              <a:xfrm>
                <a:off x="1533"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AFAFA"/>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7"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8"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9"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2"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4"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5"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6"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7"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cxnSp>
          <p:nvCxnSpPr>
            <p:cNvPr id="35" name="直接连接符 34"/>
            <p:cNvCxnSpPr>
              <a:endCxn id="6" idx="4"/>
            </p:cNvCxnSpPr>
            <p:nvPr/>
          </p:nvCxnSpPr>
          <p:spPr>
            <a:xfrm>
              <a:off x="3920019" y="0"/>
              <a:ext cx="9757" cy="182098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1761991" y="-965916"/>
            <a:ext cx="1940852" cy="3689839"/>
            <a:chOff x="8730" y="0"/>
            <a:chExt cx="1589087" cy="3021084"/>
          </a:xfrm>
          <a:gradFill>
            <a:gsLst>
              <a:gs pos="0">
                <a:srgbClr val="254E6B"/>
              </a:gs>
              <a:gs pos="100000">
                <a:srgbClr val="1F3F57"/>
              </a:gs>
            </a:gsLst>
            <a:lin ang="2700000" scaled="1"/>
          </a:gradFill>
        </p:grpSpPr>
        <p:cxnSp>
          <p:nvCxnSpPr>
            <p:cNvPr id="37" name="直接连接符 36"/>
            <p:cNvCxnSpPr/>
            <p:nvPr/>
          </p:nvCxnSpPr>
          <p:spPr>
            <a:xfrm flipH="1">
              <a:off x="803273" y="0"/>
              <a:ext cx="0" cy="138119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38" name="Group 4"/>
            <p:cNvGrpSpPr>
              <a:grpSpLocks noChangeAspect="1"/>
            </p:cNvGrpSpPr>
            <p:nvPr/>
          </p:nvGrpSpPr>
          <p:grpSpPr>
            <a:xfrm>
              <a:off x="8730" y="1381196"/>
              <a:ext cx="1589087" cy="1639888"/>
              <a:chOff x="1308" y="1009"/>
              <a:chExt cx="1001" cy="1033"/>
            </a:xfrm>
            <a:grpFill/>
          </p:grpSpPr>
          <p:sp>
            <p:nvSpPr>
              <p:cNvPr id="39" name="Freeform 5"/>
              <p:cNvSpPr/>
              <p:nvPr/>
            </p:nvSpPr>
            <p:spPr bwMode="auto">
              <a:xfrm>
                <a:off x="1533"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0"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1"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2"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3"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4"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5"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6"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7"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grpSp>
        <p:nvGrpSpPr>
          <p:cNvPr id="48" name="组合 47"/>
          <p:cNvGrpSpPr/>
          <p:nvPr/>
        </p:nvGrpSpPr>
        <p:grpSpPr>
          <a:xfrm>
            <a:off x="7830174" y="0"/>
            <a:ext cx="1920455" cy="3651062"/>
            <a:chOff x="8730" y="0"/>
            <a:chExt cx="1589087" cy="3021084"/>
          </a:xfrm>
          <a:gradFill>
            <a:gsLst>
              <a:gs pos="0">
                <a:srgbClr val="254E6B"/>
              </a:gs>
              <a:gs pos="100000">
                <a:srgbClr val="1F3F57"/>
              </a:gs>
            </a:gsLst>
            <a:lin ang="2700000" scaled="1"/>
          </a:gradFill>
        </p:grpSpPr>
        <p:cxnSp>
          <p:nvCxnSpPr>
            <p:cNvPr id="49" name="直接连接符 48"/>
            <p:cNvCxnSpPr/>
            <p:nvPr/>
          </p:nvCxnSpPr>
          <p:spPr>
            <a:xfrm flipH="1">
              <a:off x="803273" y="0"/>
              <a:ext cx="0" cy="138119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50" name="Group 4"/>
            <p:cNvGrpSpPr>
              <a:grpSpLocks noChangeAspect="1"/>
            </p:cNvGrpSpPr>
            <p:nvPr/>
          </p:nvGrpSpPr>
          <p:grpSpPr>
            <a:xfrm>
              <a:off x="8730" y="1381196"/>
              <a:ext cx="1589087" cy="1639888"/>
              <a:chOff x="1308" y="1009"/>
              <a:chExt cx="1001" cy="1033"/>
            </a:xfrm>
            <a:grpFill/>
          </p:grpSpPr>
          <p:sp>
            <p:nvSpPr>
              <p:cNvPr id="51" name="Freeform 5"/>
              <p:cNvSpPr/>
              <p:nvPr/>
            </p:nvSpPr>
            <p:spPr bwMode="auto">
              <a:xfrm>
                <a:off x="1533"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8F8F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52"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53"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54"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58"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59"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60"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61"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62"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grpSp>
      <p:sp>
        <p:nvSpPr>
          <p:cNvPr id="63" name="文本框 5"/>
          <p:cNvSpPr txBox="1">
            <a:spLocks noChangeArrowheads="1"/>
          </p:cNvSpPr>
          <p:nvPr/>
        </p:nvSpPr>
        <p:spPr bwMode="auto">
          <a:xfrm>
            <a:off x="2900101" y="4729654"/>
            <a:ext cx="627888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defTabSz="514350" fontAlgn="base">
              <a:spcBef>
                <a:spcPct val="0"/>
              </a:spcBef>
              <a:spcAft>
                <a:spcPct val="0"/>
              </a:spcAft>
              <a:defRPr/>
            </a:pPr>
            <a:r>
              <a:rPr altLang="en-US" b="1" lang="zh-CN" smtClean="0" sz="6000">
                <a:solidFill>
                  <a:srgbClr val="254E6B"/>
                </a:solidFill>
                <a:latin charset="-122" panose="020b0503020204020204" typeface="微软雅黑"/>
                <a:ea charset="-122" pitchFamily="2" typeface="创艺简细圆"/>
              </a:rPr>
              <a:t>灯泡手绘简约创意</a:t>
            </a:r>
          </a:p>
        </p:txBody>
      </p:sp>
      <p:cxnSp>
        <p:nvCxnSpPr>
          <p:cNvPr id="64" name="直接连接符 63"/>
          <p:cNvCxnSpPr/>
          <p:nvPr/>
        </p:nvCxnSpPr>
        <p:spPr>
          <a:xfrm>
            <a:off x="5663970" y="5871486"/>
            <a:ext cx="720000" cy="0"/>
          </a:xfrm>
          <a:prstGeom prst="line">
            <a:avLst/>
          </a:prstGeom>
          <a:noFill/>
          <a:ln algn="ctr" cap="flat" cmpd="sng" w="38100">
            <a:solidFill>
              <a:srgbClr val="1F3F57"/>
            </a:solidFill>
            <a:prstDash val="solid"/>
            <a:miter lim="800000"/>
          </a:ln>
          <a:effectLst/>
        </p:spPr>
      </p:cxnSp>
      <p:sp>
        <p:nvSpPr>
          <p:cNvPr id="65" name="文本框 5"/>
          <p:cNvSpPr txBox="1">
            <a:spLocks noChangeArrowheads="1"/>
          </p:cNvSpPr>
          <p:nvPr/>
        </p:nvSpPr>
        <p:spPr bwMode="auto">
          <a:xfrm>
            <a:off x="3795654" y="6028692"/>
            <a:ext cx="1960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defTabSz="514350" fontAlgn="base">
              <a:spcBef>
                <a:spcPct val="0"/>
              </a:spcBef>
              <a:spcAft>
                <a:spcPct val="0"/>
              </a:spcAft>
              <a:defRPr/>
            </a:pPr>
            <a:r>
              <a:rPr altLang="en-US" b="1" lang="zh-CN" smtClean="0" sz="2000">
                <a:solidFill>
                  <a:srgbClr val="254E6B"/>
                </a:solidFill>
                <a:latin charset="-122" panose="02010509060101010101" pitchFamily="49" typeface="幼圆"/>
                <a:ea charset="-122" panose="02010509060101010101" pitchFamily="49" typeface="幼圆"/>
              </a:rPr>
              <a:t>市场部：×××</a:t>
            </a:r>
          </a:p>
        </p:txBody>
      </p:sp>
      <p:sp>
        <p:nvSpPr>
          <p:cNvPr id="66" name="文本框 5"/>
          <p:cNvSpPr txBox="1">
            <a:spLocks noChangeArrowheads="1"/>
          </p:cNvSpPr>
          <p:nvPr/>
        </p:nvSpPr>
        <p:spPr bwMode="auto">
          <a:xfrm>
            <a:off x="6337508" y="6028692"/>
            <a:ext cx="2087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defTabSz="514350" fontAlgn="base">
              <a:spcBef>
                <a:spcPct val="0"/>
              </a:spcBef>
              <a:spcAft>
                <a:spcPct val="0"/>
              </a:spcAft>
              <a:defRPr/>
            </a:pPr>
            <a:r>
              <a:rPr altLang="en-US" b="1" lang="zh-CN" smtClean="0" sz="2000">
                <a:solidFill>
                  <a:srgbClr val="254E6B"/>
                </a:solidFill>
                <a:latin charset="-122" panose="02010509060101010101" pitchFamily="49" typeface="幼圆"/>
                <a:ea charset="-122" panose="02010509060101010101" pitchFamily="49" typeface="幼圆"/>
              </a:rPr>
              <a:t>汇报人：优页PPT</a:t>
            </a:r>
          </a:p>
        </p:txBody>
      </p:sp>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561173733"/>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1">
                                  <p:stCondLst>
                                    <p:cond delay="0"/>
                                  </p:stCondLst>
                                  <p:childTnLst>
                                    <p:set>
                                      <p:cBhvr>
                                        <p:cTn dur="1" fill="hold" id="6">
                                          <p:stCondLst>
                                            <p:cond delay="0"/>
                                          </p:stCondLst>
                                        </p:cTn>
                                        <p:tgtEl>
                                          <p:spTgt spid="57"/>
                                        </p:tgtEl>
                                        <p:attrNameLst>
                                          <p:attrName>style.visibility</p:attrName>
                                        </p:attrNameLst>
                                      </p:cBhvr>
                                      <p:to>
                                        <p:strVal val="visible"/>
                                      </p:to>
                                    </p:set>
                                    <p:anim calcmode="lin" valueType="num">
                                      <p:cBhvr additive="base">
                                        <p:cTn dur="750" fill="hold" id="7"/>
                                        <p:tgtEl>
                                          <p:spTgt spid="57"/>
                                        </p:tgtEl>
                                        <p:attrNameLst>
                                          <p:attrName>ppt_x</p:attrName>
                                        </p:attrNameLst>
                                      </p:cBhvr>
                                      <p:tavLst>
                                        <p:tav tm="0">
                                          <p:val>
                                            <p:strVal val="#ppt_x"/>
                                          </p:val>
                                        </p:tav>
                                        <p:tav tm="100000">
                                          <p:val>
                                            <p:strVal val="#ppt_x"/>
                                          </p:val>
                                        </p:tav>
                                      </p:tavLst>
                                    </p:anim>
                                    <p:anim calcmode="lin" valueType="num">
                                      <p:cBhvr additive="base">
                                        <p:cTn dur="750" fill="hold" id="8"/>
                                        <p:tgtEl>
                                          <p:spTgt spid="57"/>
                                        </p:tgtEl>
                                        <p:attrNameLst>
                                          <p:attrName>ppt_y</p:attrName>
                                        </p:attrNameLst>
                                      </p:cBhvr>
                                      <p:tavLst>
                                        <p:tav tm="0">
                                          <p:val>
                                            <p:strVal val="0-#ppt_h/2"/>
                                          </p:val>
                                        </p:tav>
                                        <p:tav tm="100000">
                                          <p:val>
                                            <p:strVal val="#ppt_y"/>
                                          </p:val>
                                        </p:tav>
                                      </p:tavLst>
                                    </p:anim>
                                  </p:childTnLst>
                                </p:cTn>
                              </p:par>
                              <p:par>
                                <p:cTn fill="hold" id="9" nodeType="withEffect" presetClass="entr" presetID="2" presetSubtype="1">
                                  <p:stCondLst>
                                    <p:cond delay="250"/>
                                  </p:stCondLst>
                                  <p:childTnLst>
                                    <p:set>
                                      <p:cBhvr>
                                        <p:cTn dur="1" fill="hold" id="10">
                                          <p:stCondLst>
                                            <p:cond delay="0"/>
                                          </p:stCondLst>
                                        </p:cTn>
                                        <p:tgtEl>
                                          <p:spTgt spid="56"/>
                                        </p:tgtEl>
                                        <p:attrNameLst>
                                          <p:attrName>style.visibility</p:attrName>
                                        </p:attrNameLst>
                                      </p:cBhvr>
                                      <p:to>
                                        <p:strVal val="visible"/>
                                      </p:to>
                                    </p:set>
                                    <p:anim calcmode="lin" valueType="num">
                                      <p:cBhvr additive="base">
                                        <p:cTn dur="750" fill="hold" id="11"/>
                                        <p:tgtEl>
                                          <p:spTgt spid="56"/>
                                        </p:tgtEl>
                                        <p:attrNameLst>
                                          <p:attrName>ppt_x</p:attrName>
                                        </p:attrNameLst>
                                      </p:cBhvr>
                                      <p:tavLst>
                                        <p:tav tm="0">
                                          <p:val>
                                            <p:strVal val="#ppt_x"/>
                                          </p:val>
                                        </p:tav>
                                        <p:tav tm="100000">
                                          <p:val>
                                            <p:strVal val="#ppt_x"/>
                                          </p:val>
                                        </p:tav>
                                      </p:tavLst>
                                    </p:anim>
                                    <p:anim calcmode="lin" valueType="num">
                                      <p:cBhvr additive="base">
                                        <p:cTn dur="750" fill="hold" id="12"/>
                                        <p:tgtEl>
                                          <p:spTgt spid="56"/>
                                        </p:tgtEl>
                                        <p:attrNameLst>
                                          <p:attrName>ppt_y</p:attrName>
                                        </p:attrNameLst>
                                      </p:cBhvr>
                                      <p:tavLst>
                                        <p:tav tm="0">
                                          <p:val>
                                            <p:strVal val="0-#ppt_h/2"/>
                                          </p:val>
                                        </p:tav>
                                        <p:tav tm="100000">
                                          <p:val>
                                            <p:strVal val="#ppt_y"/>
                                          </p:val>
                                        </p:tav>
                                      </p:tavLst>
                                    </p:anim>
                                  </p:childTnLst>
                                </p:cTn>
                              </p:par>
                              <p:par>
                                <p:cTn fill="hold" id="13" nodeType="withEffect" presetClass="entr" presetID="2" presetSubtype="1">
                                  <p:stCondLst>
                                    <p:cond delay="500"/>
                                  </p:stCondLst>
                                  <p:childTnLst>
                                    <p:set>
                                      <p:cBhvr>
                                        <p:cTn dur="1" fill="hold" id="14">
                                          <p:stCondLst>
                                            <p:cond delay="0"/>
                                          </p:stCondLst>
                                        </p:cTn>
                                        <p:tgtEl>
                                          <p:spTgt spid="55"/>
                                        </p:tgtEl>
                                        <p:attrNameLst>
                                          <p:attrName>style.visibility</p:attrName>
                                        </p:attrNameLst>
                                      </p:cBhvr>
                                      <p:to>
                                        <p:strVal val="visible"/>
                                      </p:to>
                                    </p:set>
                                    <p:anim calcmode="lin" valueType="num">
                                      <p:cBhvr additive="base">
                                        <p:cTn dur="750" fill="hold" id="15"/>
                                        <p:tgtEl>
                                          <p:spTgt spid="55"/>
                                        </p:tgtEl>
                                        <p:attrNameLst>
                                          <p:attrName>ppt_x</p:attrName>
                                        </p:attrNameLst>
                                      </p:cBhvr>
                                      <p:tavLst>
                                        <p:tav tm="0">
                                          <p:val>
                                            <p:strVal val="#ppt_x"/>
                                          </p:val>
                                        </p:tav>
                                        <p:tav tm="100000">
                                          <p:val>
                                            <p:strVal val="#ppt_x"/>
                                          </p:val>
                                        </p:tav>
                                      </p:tavLst>
                                    </p:anim>
                                    <p:anim calcmode="lin" valueType="num">
                                      <p:cBhvr additive="base">
                                        <p:cTn dur="750" fill="hold" id="16"/>
                                        <p:tgtEl>
                                          <p:spTgt spid="55"/>
                                        </p:tgtEl>
                                        <p:attrNameLst>
                                          <p:attrName>ppt_y</p:attrName>
                                        </p:attrNameLst>
                                      </p:cBhvr>
                                      <p:tavLst>
                                        <p:tav tm="0">
                                          <p:val>
                                            <p:strVal val="0-#ppt_h/2"/>
                                          </p:val>
                                        </p:tav>
                                        <p:tav tm="100000">
                                          <p:val>
                                            <p:strVal val="#ppt_y"/>
                                          </p:val>
                                        </p:tav>
                                      </p:tavLst>
                                    </p:anim>
                                  </p:childTnLst>
                                </p:cTn>
                              </p:par>
                              <p:par>
                                <p:cTn fill="hold" id="17" nodeType="withEffect" presetClass="entr" presetID="2" presetSubtype="1">
                                  <p:stCondLst>
                                    <p:cond delay="750"/>
                                  </p:stCondLst>
                                  <p:childTnLst>
                                    <p:set>
                                      <p:cBhvr>
                                        <p:cTn dur="1" fill="hold" id="18">
                                          <p:stCondLst>
                                            <p:cond delay="0"/>
                                          </p:stCondLst>
                                        </p:cTn>
                                        <p:tgtEl>
                                          <p:spTgt spid="48"/>
                                        </p:tgtEl>
                                        <p:attrNameLst>
                                          <p:attrName>style.visibility</p:attrName>
                                        </p:attrNameLst>
                                      </p:cBhvr>
                                      <p:to>
                                        <p:strVal val="visible"/>
                                      </p:to>
                                    </p:set>
                                    <p:anim calcmode="lin" valueType="num">
                                      <p:cBhvr additive="base">
                                        <p:cTn dur="750" fill="hold" id="19"/>
                                        <p:tgtEl>
                                          <p:spTgt spid="48"/>
                                        </p:tgtEl>
                                        <p:attrNameLst>
                                          <p:attrName>ppt_x</p:attrName>
                                        </p:attrNameLst>
                                      </p:cBhvr>
                                      <p:tavLst>
                                        <p:tav tm="0">
                                          <p:val>
                                            <p:strVal val="#ppt_x"/>
                                          </p:val>
                                        </p:tav>
                                        <p:tav tm="100000">
                                          <p:val>
                                            <p:strVal val="#ppt_x"/>
                                          </p:val>
                                        </p:tav>
                                      </p:tavLst>
                                    </p:anim>
                                    <p:anim calcmode="lin" valueType="num">
                                      <p:cBhvr additive="base">
                                        <p:cTn dur="750" fill="hold" id="20"/>
                                        <p:tgtEl>
                                          <p:spTgt spid="48"/>
                                        </p:tgtEl>
                                        <p:attrNameLst>
                                          <p:attrName>ppt_y</p:attrName>
                                        </p:attrNameLst>
                                      </p:cBhvr>
                                      <p:tavLst>
                                        <p:tav tm="0">
                                          <p:val>
                                            <p:strVal val="0-#ppt_h/2"/>
                                          </p:val>
                                        </p:tav>
                                        <p:tav tm="100000">
                                          <p:val>
                                            <p:strVal val="#ppt_y"/>
                                          </p:val>
                                        </p:tav>
                                      </p:tavLst>
                                    </p:anim>
                                  </p:childTnLst>
                                </p:cTn>
                              </p:par>
                              <p:par>
                                <p:cTn fill="hold" grpId="0" id="21" nodeType="withEffect" presetClass="entr" presetID="41" presetSubtype="0">
                                  <p:stCondLst>
                                    <p:cond delay="1250"/>
                                  </p:stCondLst>
                                  <p:iterate type="lt">
                                    <p:tmPct val="10000"/>
                                  </p:iterate>
                                  <p:childTnLst>
                                    <p:set>
                                      <p:cBhvr>
                                        <p:cTn dur="1" fill="hold" id="22">
                                          <p:stCondLst>
                                            <p:cond delay="0"/>
                                          </p:stCondLst>
                                        </p:cTn>
                                        <p:tgtEl>
                                          <p:spTgt spid="63"/>
                                        </p:tgtEl>
                                        <p:attrNameLst>
                                          <p:attrName>style.visibility</p:attrName>
                                        </p:attrNameLst>
                                      </p:cBhvr>
                                      <p:to>
                                        <p:strVal val="visible"/>
                                      </p:to>
                                    </p:set>
                                    <p:anim calcmode="lin" valueType="num">
                                      <p:cBhvr>
                                        <p:cTn dur="1000" fill="hold" id="23"/>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24"/>
                                        <p:tgtEl>
                                          <p:spTgt spid="63"/>
                                        </p:tgtEl>
                                        <p:attrNameLst>
                                          <p:attrName>ppt_y</p:attrName>
                                        </p:attrNameLst>
                                      </p:cBhvr>
                                      <p:tavLst>
                                        <p:tav tm="0">
                                          <p:val>
                                            <p:strVal val="#ppt_y"/>
                                          </p:val>
                                        </p:tav>
                                        <p:tav tm="100000">
                                          <p:val>
                                            <p:strVal val="#ppt_y"/>
                                          </p:val>
                                        </p:tav>
                                      </p:tavLst>
                                    </p:anim>
                                    <p:anim calcmode="lin" valueType="num">
                                      <p:cBhvr>
                                        <p:cTn dur="1000" fill="hold" id="25"/>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26"/>
                                        <p:tgtEl>
                                          <p:spTgt spid="63"/>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27" tmFilter="0,0; .5, 1; 1, 1"/>
                                        <p:tgtEl>
                                          <p:spTgt spid="63"/>
                                        </p:tgtEl>
                                      </p:cBhvr>
                                    </p:animEffect>
                                  </p:childTnLst>
                                </p:cTn>
                              </p:par>
                              <p:par>
                                <p:cTn fill="hold" id="28" nodeType="withEffect" presetClass="entr" presetID="16" presetSubtype="37">
                                  <p:stCondLst>
                                    <p:cond delay="2000"/>
                                  </p:stCondLst>
                                  <p:childTnLst>
                                    <p:set>
                                      <p:cBhvr>
                                        <p:cTn dur="1" fill="hold" id="29">
                                          <p:stCondLst>
                                            <p:cond delay="0"/>
                                          </p:stCondLst>
                                        </p:cTn>
                                        <p:tgtEl>
                                          <p:spTgt spid="64"/>
                                        </p:tgtEl>
                                        <p:attrNameLst>
                                          <p:attrName>style.visibility</p:attrName>
                                        </p:attrNameLst>
                                      </p:cBhvr>
                                      <p:to>
                                        <p:strVal val="visible"/>
                                      </p:to>
                                    </p:set>
                                    <p:animEffect filter="barn(outVertical)" transition="in">
                                      <p:cBhvr>
                                        <p:cTn dur="500" id="30"/>
                                        <p:tgtEl>
                                          <p:spTgt spid="64"/>
                                        </p:tgtEl>
                                      </p:cBhvr>
                                    </p:animEffect>
                                  </p:childTnLst>
                                </p:cTn>
                              </p:par>
                              <p:par>
                                <p:cTn fill="hold" grpId="0" id="31" nodeType="withEffect" presetClass="entr" presetID="42" presetSubtype="0">
                                  <p:stCondLst>
                                    <p:cond delay="2500"/>
                                  </p:stCondLst>
                                  <p:childTnLst>
                                    <p:set>
                                      <p:cBhvr>
                                        <p:cTn dur="1" fill="hold" id="32">
                                          <p:stCondLst>
                                            <p:cond delay="0"/>
                                          </p:stCondLst>
                                        </p:cTn>
                                        <p:tgtEl>
                                          <p:spTgt spid="65"/>
                                        </p:tgtEl>
                                        <p:attrNameLst>
                                          <p:attrName>style.visibility</p:attrName>
                                        </p:attrNameLst>
                                      </p:cBhvr>
                                      <p:to>
                                        <p:strVal val="visible"/>
                                      </p:to>
                                    </p:set>
                                    <p:animEffect filter="fade" transition="in">
                                      <p:cBhvr>
                                        <p:cTn dur="1000" id="33"/>
                                        <p:tgtEl>
                                          <p:spTgt spid="65"/>
                                        </p:tgtEl>
                                      </p:cBhvr>
                                    </p:animEffect>
                                    <p:anim calcmode="lin" valueType="num">
                                      <p:cBhvr>
                                        <p:cTn dur="1000" fill="hold" id="34"/>
                                        <p:tgtEl>
                                          <p:spTgt spid="65"/>
                                        </p:tgtEl>
                                        <p:attrNameLst>
                                          <p:attrName>ppt_x</p:attrName>
                                        </p:attrNameLst>
                                      </p:cBhvr>
                                      <p:tavLst>
                                        <p:tav tm="0">
                                          <p:val>
                                            <p:strVal val="#ppt_x"/>
                                          </p:val>
                                        </p:tav>
                                        <p:tav tm="100000">
                                          <p:val>
                                            <p:strVal val="#ppt_x"/>
                                          </p:val>
                                        </p:tav>
                                      </p:tavLst>
                                    </p:anim>
                                    <p:anim calcmode="lin" valueType="num">
                                      <p:cBhvr>
                                        <p:cTn dur="1000" fill="hold" id="35"/>
                                        <p:tgtEl>
                                          <p:spTgt spid="65"/>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2500"/>
                                  </p:stCondLst>
                                  <p:childTnLst>
                                    <p:set>
                                      <p:cBhvr>
                                        <p:cTn dur="1" fill="hold" id="37">
                                          <p:stCondLst>
                                            <p:cond delay="0"/>
                                          </p:stCondLst>
                                        </p:cTn>
                                        <p:tgtEl>
                                          <p:spTgt spid="66"/>
                                        </p:tgtEl>
                                        <p:attrNameLst>
                                          <p:attrName>style.visibility</p:attrName>
                                        </p:attrNameLst>
                                      </p:cBhvr>
                                      <p:to>
                                        <p:strVal val="visible"/>
                                      </p:to>
                                    </p:set>
                                    <p:animEffect filter="fade" transition="in">
                                      <p:cBhvr>
                                        <p:cTn dur="1000" id="38"/>
                                        <p:tgtEl>
                                          <p:spTgt spid="66"/>
                                        </p:tgtEl>
                                      </p:cBhvr>
                                    </p:animEffect>
                                    <p:anim calcmode="lin" valueType="num">
                                      <p:cBhvr>
                                        <p:cTn dur="1000" fill="hold" id="39"/>
                                        <p:tgtEl>
                                          <p:spTgt spid="66"/>
                                        </p:tgtEl>
                                        <p:attrNameLst>
                                          <p:attrName>ppt_x</p:attrName>
                                        </p:attrNameLst>
                                      </p:cBhvr>
                                      <p:tavLst>
                                        <p:tav tm="0">
                                          <p:val>
                                            <p:strVal val="#ppt_x"/>
                                          </p:val>
                                        </p:tav>
                                        <p:tav tm="100000">
                                          <p:val>
                                            <p:strVal val="#ppt_x"/>
                                          </p:val>
                                        </p:tav>
                                      </p:tavLst>
                                    </p:anim>
                                    <p:anim calcmode="lin" valueType="num">
                                      <p:cBhvr>
                                        <p:cTn dur="1000" fill="hold" id="40"/>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3"/>
      <p:bldP grpId="0" spid="65"/>
      <p:bldP grpId="0" spid="6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7" name="组合 56"/>
          <p:cNvGrpSpPr/>
          <p:nvPr/>
        </p:nvGrpSpPr>
        <p:grpSpPr>
          <a:xfrm>
            <a:off x="1276270" y="-277091"/>
            <a:ext cx="3074057" cy="5844226"/>
            <a:chOff x="8730" y="0"/>
            <a:chExt cx="1589087" cy="3021084"/>
          </a:xfrm>
          <a:gradFill>
            <a:gsLst>
              <a:gs pos="0">
                <a:srgbClr val="254E6B"/>
              </a:gs>
              <a:gs pos="100000">
                <a:srgbClr val="1F3F57"/>
              </a:gs>
            </a:gsLst>
            <a:lin ang="2700000" scaled="1"/>
          </a:gradFill>
        </p:grpSpPr>
        <p:cxnSp>
          <p:nvCxnSpPr>
            <p:cNvPr id="58" name="直接连接符 57"/>
            <p:cNvCxnSpPr/>
            <p:nvPr/>
          </p:nvCxnSpPr>
          <p:spPr>
            <a:xfrm flipH="1">
              <a:off x="803273" y="0"/>
              <a:ext cx="0" cy="138119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59" name="Group 4"/>
            <p:cNvGrpSpPr>
              <a:grpSpLocks noChangeAspect="1"/>
            </p:cNvGrpSpPr>
            <p:nvPr/>
          </p:nvGrpSpPr>
          <p:grpSpPr>
            <a:xfrm>
              <a:off x="8730" y="1381196"/>
              <a:ext cx="1589087" cy="1639888"/>
              <a:chOff x="1308" y="1009"/>
              <a:chExt cx="1001" cy="1033"/>
            </a:xfrm>
            <a:grpFill/>
          </p:grpSpPr>
          <p:sp>
            <p:nvSpPr>
              <p:cNvPr id="60" name="Freeform 5"/>
              <p:cNvSpPr/>
              <p:nvPr/>
            </p:nvSpPr>
            <p:spPr bwMode="auto">
              <a:xfrm>
                <a:off x="1528"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9F9F9"/>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1"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2"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3"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4"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5"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6"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7"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8"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sp>
        <p:nvSpPr>
          <p:cNvPr id="40" name="Freeform 34"/>
          <p:cNvSpPr>
            <a:spLocks noEditPoints="1"/>
          </p:cNvSpPr>
          <p:nvPr/>
        </p:nvSpPr>
        <p:spPr bwMode="auto">
          <a:xfrm>
            <a:off x="10889674" y="3778953"/>
            <a:ext cx="813742" cy="471144"/>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anchor="t" anchorCtr="0" bIns="45720" compatLnSpc="1" lIns="91440" numCol="1" rIns="91440" tIns="45720" vert="horz" wrap="square"/>
          <a:lstStyle/>
          <a:p>
            <a:endParaRPr altLang="en-US" lang="zh-CN"/>
          </a:p>
        </p:txBody>
      </p:sp>
      <p:sp>
        <p:nvSpPr>
          <p:cNvPr id="41" name="任意多边形 40"/>
          <p:cNvSpPr/>
          <p:nvPr/>
        </p:nvSpPr>
        <p:spPr>
          <a:xfrm>
            <a:off x="5317687" y="3736357"/>
            <a:ext cx="5761532" cy="459993"/>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文本框 41"/>
          <p:cNvSpPr txBox="1"/>
          <p:nvPr/>
        </p:nvSpPr>
        <p:spPr>
          <a:xfrm flipH="1">
            <a:off x="7221579" y="2902274"/>
            <a:ext cx="3857640" cy="701040"/>
          </a:xfrm>
          <a:prstGeom prst="rect">
            <a:avLst/>
          </a:prstGeom>
          <a:noFill/>
        </p:spPr>
        <p:txBody>
          <a:bodyPr rtlCol="0" wrap="square">
            <a:spAutoFit/>
          </a:bodyPr>
          <a:lstStyle/>
          <a:p>
            <a:pPr algn="dist"/>
            <a:r>
              <a:rPr altLang="en-US" lang="zh-CN" smtClean="0" sz="4000">
                <a:latin charset="-122" panose="02000000000000000000" pitchFamily="2" typeface="方正静蕾简体"/>
                <a:ea charset="-122" panose="02000000000000000000" pitchFamily="2" typeface="方正静蕾简体"/>
              </a:rPr>
              <a:t>研究意义</a:t>
            </a:r>
          </a:p>
        </p:txBody>
      </p:sp>
      <p:grpSp>
        <p:nvGrpSpPr>
          <p:cNvPr id="2" name="组合 1"/>
          <p:cNvGrpSpPr/>
          <p:nvPr/>
        </p:nvGrpSpPr>
        <p:grpSpPr>
          <a:xfrm>
            <a:off x="6016268" y="2883155"/>
            <a:ext cx="841304" cy="841304"/>
            <a:chOff x="6016268" y="2883155"/>
            <a:chExt cx="841304" cy="841304"/>
          </a:xfrm>
        </p:grpSpPr>
        <p:sp>
          <p:nvSpPr>
            <p:cNvPr id="21" name="椭圆 20"/>
            <p:cNvSpPr/>
            <p:nvPr/>
          </p:nvSpPr>
          <p:spPr>
            <a:xfrm>
              <a:off x="6016268" y="2883155"/>
              <a:ext cx="841304" cy="841304"/>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flipH="1">
              <a:off x="6058026" y="2940820"/>
              <a:ext cx="786099" cy="701040"/>
            </a:xfrm>
            <a:prstGeom prst="rect">
              <a:avLst/>
            </a:prstGeom>
            <a:noFill/>
          </p:spPr>
          <p:txBody>
            <a:bodyPr rtlCol="0" wrap="square">
              <a:spAutoFit/>
            </a:bodyPr>
            <a:lstStyle/>
            <a:p>
              <a:pPr algn="ctr"/>
              <a:r>
                <a:rPr altLang="zh-CN" lang="en-US" smtClean="0" sz="4000">
                  <a:solidFill>
                    <a:srgbClr val="FCFCFC"/>
                  </a:solidFill>
                  <a:latin charset="-122" panose="02000000000000000000" pitchFamily="2" typeface="方正静蕾简体"/>
                  <a:ea charset="-122" panose="02000000000000000000" pitchFamily="2" typeface="方正静蕾简体"/>
                </a:rPr>
                <a:t>2</a:t>
              </a:r>
            </a:p>
          </p:txBody>
        </p:sp>
      </p:grpSp>
      <p:sp>
        <p:nvSpPr>
          <p:cNvPr id="24" name="椭圆 23"/>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94391804"/>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1">
                                  <p:stCondLst>
                                    <p:cond delay="0"/>
                                  </p:stCondLst>
                                  <p:childTnLst>
                                    <p:set>
                                      <p:cBhvr>
                                        <p:cTn dur="1" fill="hold" id="6">
                                          <p:stCondLst>
                                            <p:cond delay="0"/>
                                          </p:stCondLst>
                                        </p:cTn>
                                        <p:tgtEl>
                                          <p:spTgt spid="57"/>
                                        </p:tgtEl>
                                        <p:attrNameLst>
                                          <p:attrName>style.visibility</p:attrName>
                                        </p:attrNameLst>
                                      </p:cBhvr>
                                      <p:to>
                                        <p:strVal val="visible"/>
                                      </p:to>
                                    </p:set>
                                    <p:anim calcmode="lin" valueType="num">
                                      <p:cBhvr additive="base">
                                        <p:cTn dur="750" fill="hold" id="7"/>
                                        <p:tgtEl>
                                          <p:spTgt spid="57"/>
                                        </p:tgtEl>
                                        <p:attrNameLst>
                                          <p:attrName>ppt_x</p:attrName>
                                        </p:attrNameLst>
                                      </p:cBhvr>
                                      <p:tavLst>
                                        <p:tav tm="0">
                                          <p:val>
                                            <p:strVal val="#ppt_x"/>
                                          </p:val>
                                        </p:tav>
                                        <p:tav tm="100000">
                                          <p:val>
                                            <p:strVal val="#ppt_x"/>
                                          </p:val>
                                        </p:tav>
                                      </p:tavLst>
                                    </p:anim>
                                    <p:anim calcmode="lin" valueType="num">
                                      <p:cBhvr additive="base">
                                        <p:cTn dur="750" fill="hold" id="8"/>
                                        <p:tgtEl>
                                          <p:spTgt spid="5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2" presetSubtype="8">
                                  <p:stCondLst>
                                    <p:cond delay="0"/>
                                  </p:stCondLst>
                                  <p:childTnLst>
                                    <p:set>
                                      <p:cBhvr>
                                        <p:cTn dur="1" fill="hold" id="11">
                                          <p:stCondLst>
                                            <p:cond delay="0"/>
                                          </p:stCondLst>
                                        </p:cTn>
                                        <p:tgtEl>
                                          <p:spTgt spid="40"/>
                                        </p:tgtEl>
                                        <p:attrNameLst>
                                          <p:attrName>style.visibility</p:attrName>
                                        </p:attrNameLst>
                                      </p:cBhvr>
                                      <p:to>
                                        <p:strVal val="visible"/>
                                      </p:to>
                                    </p:set>
                                    <p:anim calcmode="lin" valueType="num">
                                      <p:cBhvr additive="base">
                                        <p:cTn dur="1000" fill="hold" id="12"/>
                                        <p:tgtEl>
                                          <p:spTgt spid="40"/>
                                        </p:tgtEl>
                                        <p:attrNameLst>
                                          <p:attrName>ppt_x</p:attrName>
                                        </p:attrNameLst>
                                      </p:cBhvr>
                                      <p:tavLst>
                                        <p:tav tm="0">
                                          <p:val>
                                            <p:strVal val="0-#ppt_w/2"/>
                                          </p:val>
                                        </p:tav>
                                        <p:tav tm="100000">
                                          <p:val>
                                            <p:strVal val="#ppt_x"/>
                                          </p:val>
                                        </p:tav>
                                      </p:tavLst>
                                    </p:anim>
                                    <p:anim calcmode="lin" valueType="num">
                                      <p:cBhvr additive="base">
                                        <p:cTn dur="1000" fill="hold" id="13"/>
                                        <p:tgtEl>
                                          <p:spTgt spid="40"/>
                                        </p:tgtEl>
                                        <p:attrNameLst>
                                          <p:attrName>ppt_y</p:attrName>
                                        </p:attrNameLst>
                                      </p:cBhvr>
                                      <p:tavLst>
                                        <p:tav tm="0">
                                          <p:val>
                                            <p:strVal val="#ppt_y"/>
                                          </p:val>
                                        </p:tav>
                                        <p:tav tm="100000">
                                          <p:val>
                                            <p:strVal val="#ppt_y"/>
                                          </p:val>
                                        </p:tav>
                                      </p:tavLst>
                                    </p:anim>
                                  </p:childTnLst>
                                </p:cTn>
                              </p:par>
                              <p:par>
                                <p:cTn fill="hold" grpId="0" id="14" nodeType="withEffect" presetClass="entr" presetID="22" presetSubtype="8">
                                  <p:stCondLst>
                                    <p:cond delay="500"/>
                                  </p:stCondLst>
                                  <p:childTnLst>
                                    <p:set>
                                      <p:cBhvr>
                                        <p:cTn dur="1" fill="hold" id="15">
                                          <p:stCondLst>
                                            <p:cond delay="0"/>
                                          </p:stCondLst>
                                        </p:cTn>
                                        <p:tgtEl>
                                          <p:spTgt spid="41"/>
                                        </p:tgtEl>
                                        <p:attrNameLst>
                                          <p:attrName>style.visibility</p:attrName>
                                        </p:attrNameLst>
                                      </p:cBhvr>
                                      <p:to>
                                        <p:strVal val="visible"/>
                                      </p:to>
                                    </p:set>
                                    <p:animEffect filter="wipe(left)" transition="in">
                                      <p:cBhvr>
                                        <p:cTn dur="500" id="16"/>
                                        <p:tgtEl>
                                          <p:spTgt spid="41"/>
                                        </p:tgtEl>
                                      </p:cBhvr>
                                    </p:animEffect>
                                  </p:childTnLst>
                                </p:cTn>
                              </p:par>
                            </p:childTnLst>
                          </p:cTn>
                        </p:par>
                        <p:par>
                          <p:cTn fill="hold" id="17" nodeType="afterGroup">
                            <p:stCondLst>
                              <p:cond delay="1750"/>
                            </p:stCondLst>
                            <p:childTnLst>
                              <p:par>
                                <p:cTn fill="hold" id="18" nodeType="afterEffect" presetClass="entr" presetID="53" presetSubtype="0">
                                  <p:stCondLst>
                                    <p:cond delay="0"/>
                                  </p:stCondLst>
                                  <p:childTnLst>
                                    <p:set>
                                      <p:cBhvr>
                                        <p:cTn dur="1" fill="hold" id="19">
                                          <p:stCondLst>
                                            <p:cond delay="0"/>
                                          </p:stCondLst>
                                        </p:cTn>
                                        <p:tgtEl>
                                          <p:spTgt spid="2"/>
                                        </p:tgtEl>
                                        <p:attrNameLst>
                                          <p:attrName>style.visibility</p:attrName>
                                        </p:attrNameLst>
                                      </p:cBhvr>
                                      <p:to>
                                        <p:strVal val="visible"/>
                                      </p:to>
                                    </p:set>
                                    <p:anim calcmode="lin" valueType="num">
                                      <p:cBhvr>
                                        <p:cTn dur="500" fill="hold" id="20"/>
                                        <p:tgtEl>
                                          <p:spTgt spid="2"/>
                                        </p:tgtEl>
                                        <p:attrNameLst>
                                          <p:attrName>ppt_w</p:attrName>
                                        </p:attrNameLst>
                                      </p:cBhvr>
                                      <p:tavLst>
                                        <p:tav tm="0">
                                          <p:val>
                                            <p:fltVal val="0"/>
                                          </p:val>
                                        </p:tav>
                                        <p:tav tm="100000">
                                          <p:val>
                                            <p:strVal val="#ppt_w"/>
                                          </p:val>
                                        </p:tav>
                                      </p:tavLst>
                                    </p:anim>
                                    <p:anim calcmode="lin" valueType="num">
                                      <p:cBhvr>
                                        <p:cTn dur="500" fill="hold" id="21"/>
                                        <p:tgtEl>
                                          <p:spTgt spid="2"/>
                                        </p:tgtEl>
                                        <p:attrNameLst>
                                          <p:attrName>ppt_h</p:attrName>
                                        </p:attrNameLst>
                                      </p:cBhvr>
                                      <p:tavLst>
                                        <p:tav tm="0">
                                          <p:val>
                                            <p:fltVal val="0"/>
                                          </p:val>
                                        </p:tav>
                                        <p:tav tm="100000">
                                          <p:val>
                                            <p:strVal val="#ppt_h"/>
                                          </p:val>
                                        </p:tav>
                                      </p:tavLst>
                                    </p:anim>
                                    <p:animEffect filter="fade" transition="in">
                                      <p:cBhvr>
                                        <p:cTn dur="500" id="22"/>
                                        <p:tgtEl>
                                          <p:spTgt spid="2"/>
                                        </p:tgtEl>
                                      </p:cBhvr>
                                    </p:animEffect>
                                  </p:childTnLst>
                                </p:cTn>
                              </p:par>
                            </p:childTnLst>
                          </p:cTn>
                        </p:par>
                        <p:par>
                          <p:cTn fill="hold" id="23" nodeType="afterGroup">
                            <p:stCondLst>
                              <p:cond delay="2250"/>
                            </p:stCondLst>
                            <p:childTnLst>
                              <p:par>
                                <p:cTn fill="hold" grpId="0" id="24" nodeType="afterEffect" presetClass="entr" presetID="16" presetSubtype="37">
                                  <p:stCondLst>
                                    <p:cond delay="0"/>
                                  </p:stCondLst>
                                  <p:childTnLst>
                                    <p:set>
                                      <p:cBhvr>
                                        <p:cTn dur="1" fill="hold" id="25">
                                          <p:stCondLst>
                                            <p:cond delay="0"/>
                                          </p:stCondLst>
                                        </p:cTn>
                                        <p:tgtEl>
                                          <p:spTgt spid="42"/>
                                        </p:tgtEl>
                                        <p:attrNameLst>
                                          <p:attrName>style.visibility</p:attrName>
                                        </p:attrNameLst>
                                      </p:cBhvr>
                                      <p:to>
                                        <p:strVal val="visible"/>
                                      </p:to>
                                    </p:set>
                                    <p:animEffect filter="barn(outVertical)" transition="in">
                                      <p:cBhvr>
                                        <p:cTn dur="500" id="26"/>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P grpId="0" spid="4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flipH="1">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a:xfrm>
              <a:off x="8730" y="1381196"/>
              <a:ext cx="1589087" cy="1639888"/>
              <a:chOff x="1308" y="1009"/>
              <a:chExt cx="1001" cy="1033"/>
            </a:xfrm>
            <a:grpFill/>
          </p:grpSpPr>
          <p:sp>
            <p:nvSpPr>
              <p:cNvPr id="6" name="Freeform 5"/>
              <p:cNvSpPr/>
              <p:nvPr/>
            </p:nvSpPr>
            <p:spPr bwMode="auto">
              <a:xfrm>
                <a:off x="1528"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7"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8"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9"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0"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1"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2"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3"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4"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sp>
        <p:nvSpPr>
          <p:cNvPr id="15" name="文本框 14"/>
          <p:cNvSpPr txBox="1"/>
          <p:nvPr/>
        </p:nvSpPr>
        <p:spPr>
          <a:xfrm flipH="1">
            <a:off x="2027503" y="349400"/>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16" name="Freeform 34"/>
          <p:cNvSpPr>
            <a:spLocks noEditPoints="1"/>
          </p:cNvSpPr>
          <p:nvPr/>
        </p:nvSpPr>
        <p:spPr bwMode="auto">
          <a:xfrm>
            <a:off x="6792699" y="762739"/>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lstStyle/>
          <a:p>
            <a:endParaRPr altLang="en-US" lang="zh-CN"/>
          </a:p>
        </p:txBody>
      </p:sp>
      <p:sp>
        <p:nvSpPr>
          <p:cNvPr id="17" name="任意多边形 16"/>
          <p:cNvSpPr/>
          <p:nvPr/>
        </p:nvSpPr>
        <p:spPr>
          <a:xfrm>
            <a:off x="1850243" y="820986"/>
            <a:ext cx="4942456"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140"/>
          <p:cNvSpPr>
            <a:spLocks noEditPoints="1"/>
          </p:cNvSpPr>
          <p:nvPr/>
        </p:nvSpPr>
        <p:spPr bwMode="auto">
          <a:xfrm flipH="1" rot="4737770">
            <a:off x="676432" y="3157227"/>
            <a:ext cx="3723932" cy="1243321"/>
          </a:xfrm>
          <a:custGeom>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b="b" l="0" r="r" t="0"/>
            <a:pathLst>
              <a:path h="840" w="1858">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gradFill>
            <a:gsLst>
              <a:gs pos="0">
                <a:srgbClr val="254E6B"/>
              </a:gs>
              <a:gs pos="100000">
                <a:srgbClr val="1F3F57"/>
              </a:gs>
            </a:gsLst>
            <a:lin ang="2700000" scaled="1"/>
          </a:gra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9" name="Freeform 128"/>
          <p:cNvSpPr>
            <a:spLocks noEditPoints="1"/>
          </p:cNvSpPr>
          <p:nvPr/>
        </p:nvSpPr>
        <p:spPr bwMode="auto">
          <a:xfrm flipH="1" rot="4727043">
            <a:off x="9176813" y="4271417"/>
            <a:ext cx="1667549" cy="790275"/>
          </a:xfrm>
          <a:custGeom>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b="b" l="0" r="r" t="0"/>
            <a:pathLst>
              <a:path h="1098" w="2921">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gradFill>
            <a:gsLst>
              <a:gs pos="0">
                <a:srgbClr val="254E6B"/>
              </a:gs>
              <a:gs pos="100000">
                <a:srgbClr val="1F3F57"/>
              </a:gs>
            </a:gsLst>
            <a:lin ang="2700000" scaled="1"/>
          </a:gradFill>
          <a:ln w="9525">
            <a:solidFill>
              <a:srgbClr val="254E6B"/>
            </a:solid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0" name="Freeform 128"/>
          <p:cNvSpPr>
            <a:spLocks noEditPoints="1"/>
          </p:cNvSpPr>
          <p:nvPr/>
        </p:nvSpPr>
        <p:spPr bwMode="auto">
          <a:xfrm flipH="1" rot="4727043">
            <a:off x="6598868" y="4271417"/>
            <a:ext cx="1667549" cy="790275"/>
          </a:xfrm>
          <a:custGeom>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b="b" l="0" r="r" t="0"/>
            <a:pathLst>
              <a:path h="1098" w="2921">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gradFill>
            <a:gsLst>
              <a:gs pos="0">
                <a:srgbClr val="254E6B"/>
              </a:gs>
              <a:gs pos="100000">
                <a:srgbClr val="1F3F57"/>
              </a:gs>
            </a:gsLst>
            <a:lin ang="2700000" scaled="1"/>
          </a:gradFill>
          <a:ln w="9525">
            <a:solidFill>
              <a:srgbClr val="254E6B"/>
            </a:solid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1" name="Freeform 128"/>
          <p:cNvSpPr>
            <a:spLocks noEditPoints="1"/>
          </p:cNvSpPr>
          <p:nvPr/>
        </p:nvSpPr>
        <p:spPr bwMode="auto">
          <a:xfrm flipH="1" rot="4727043">
            <a:off x="4002705" y="4271417"/>
            <a:ext cx="1667549" cy="790275"/>
          </a:xfrm>
          <a:custGeom>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b="b" l="0" r="r" t="0"/>
            <a:pathLst>
              <a:path h="1098" w="2921">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gradFill>
            <a:gsLst>
              <a:gs pos="0">
                <a:srgbClr val="254E6B"/>
              </a:gs>
              <a:gs pos="100000">
                <a:srgbClr val="1F3F57"/>
              </a:gs>
            </a:gsLst>
            <a:lin ang="2700000" scaled="1"/>
          </a:gradFill>
          <a:ln w="9525">
            <a:solidFill>
              <a:srgbClr val="254E6B"/>
            </a:solid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2" name="Freeform 100"/>
          <p:cNvSpPr>
            <a:spLocks noEditPoints="1"/>
          </p:cNvSpPr>
          <p:nvPr/>
        </p:nvSpPr>
        <p:spPr bwMode="auto">
          <a:xfrm flipV="1">
            <a:off x="8605054" y="4396569"/>
            <a:ext cx="233123" cy="274119"/>
          </a:xfrm>
          <a:custGeom>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b="b" l="0" r="r" t="0"/>
            <a:pathLst>
              <a:path h="245" w="258">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3" name="Freeform 100"/>
          <p:cNvSpPr>
            <a:spLocks noEditPoints="1"/>
          </p:cNvSpPr>
          <p:nvPr/>
        </p:nvSpPr>
        <p:spPr bwMode="auto">
          <a:xfrm flipV="1">
            <a:off x="6027107" y="4396569"/>
            <a:ext cx="233123" cy="274119"/>
          </a:xfrm>
          <a:custGeom>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b="b" l="0" r="r" t="0"/>
            <a:pathLst>
              <a:path h="245" w="258">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4" name="文本框 23"/>
          <p:cNvSpPr txBox="1"/>
          <p:nvPr/>
        </p:nvSpPr>
        <p:spPr>
          <a:xfrm>
            <a:off x="2191990" y="5965432"/>
            <a:ext cx="1535430" cy="497891"/>
          </a:xfrm>
          <a:prstGeom prst="rect">
            <a:avLst/>
          </a:prstGeom>
          <a:noFill/>
        </p:spPr>
        <p:txBody>
          <a:bodyPr rtlCol="0" wrap="none">
            <a:spAutoFit/>
          </a:bodyPr>
          <a:lstStyle/>
          <a:p>
            <a:pPr algn="ctr"/>
            <a:r>
              <a:rPr altLang="en-US" b="1" lang="zh-CN" smtClean="0" sz="2667">
                <a:solidFill>
                  <a:srgbClr val="254E6B"/>
                </a:solidFill>
                <a:latin charset="-122" pitchFamily="34" typeface="微软雅黑"/>
                <a:ea charset="-122" pitchFamily="34" typeface="微软雅黑"/>
                <a:cs charset="0" panose="020b0604020202020204" pitchFamily="34" typeface="Arial"/>
              </a:rPr>
              <a:t>添加标题</a:t>
            </a:r>
          </a:p>
        </p:txBody>
      </p:sp>
      <p:sp>
        <p:nvSpPr>
          <p:cNvPr id="25" name="文本框 24"/>
          <p:cNvSpPr txBox="1"/>
          <p:nvPr/>
        </p:nvSpPr>
        <p:spPr>
          <a:xfrm>
            <a:off x="4278635" y="5965432"/>
            <a:ext cx="1535430" cy="497891"/>
          </a:xfrm>
          <a:prstGeom prst="rect">
            <a:avLst/>
          </a:prstGeom>
          <a:noFill/>
        </p:spPr>
        <p:txBody>
          <a:bodyPr rtlCol="0" wrap="none">
            <a:spAutoFit/>
          </a:bodyPr>
          <a:lstStyle/>
          <a:p>
            <a:pPr algn="ctr"/>
            <a:r>
              <a:rPr altLang="en-US" b="1" lang="zh-CN" smtClean="0" sz="2667">
                <a:solidFill>
                  <a:srgbClr val="254E6B"/>
                </a:solidFill>
                <a:latin charset="-122" pitchFamily="34" typeface="微软雅黑"/>
                <a:ea charset="-122" pitchFamily="34" typeface="微软雅黑"/>
                <a:cs charset="0" panose="020b0604020202020204" pitchFamily="34" typeface="Arial"/>
              </a:rPr>
              <a:t>添加标题</a:t>
            </a:r>
          </a:p>
        </p:txBody>
      </p:sp>
      <p:sp>
        <p:nvSpPr>
          <p:cNvPr id="26" name="文本框 25"/>
          <p:cNvSpPr txBox="1"/>
          <p:nvPr/>
        </p:nvSpPr>
        <p:spPr>
          <a:xfrm>
            <a:off x="6791536" y="5965432"/>
            <a:ext cx="1535430" cy="497891"/>
          </a:xfrm>
          <a:prstGeom prst="rect">
            <a:avLst/>
          </a:prstGeom>
          <a:noFill/>
        </p:spPr>
        <p:txBody>
          <a:bodyPr rtlCol="0" wrap="none">
            <a:spAutoFit/>
          </a:bodyPr>
          <a:lstStyle/>
          <a:p>
            <a:pPr algn="ctr"/>
            <a:r>
              <a:rPr altLang="en-US" b="1" lang="zh-CN" smtClean="0" sz="2667">
                <a:solidFill>
                  <a:srgbClr val="254E6B"/>
                </a:solidFill>
                <a:latin charset="-122" pitchFamily="34" typeface="微软雅黑"/>
                <a:ea charset="-122" pitchFamily="34" typeface="微软雅黑"/>
                <a:cs charset="0" panose="020b0604020202020204" pitchFamily="34" typeface="Arial"/>
              </a:rPr>
              <a:t>添加标题</a:t>
            </a:r>
          </a:p>
        </p:txBody>
      </p:sp>
      <p:sp>
        <p:nvSpPr>
          <p:cNvPr id="27" name="文本框 26"/>
          <p:cNvSpPr txBox="1"/>
          <p:nvPr/>
        </p:nvSpPr>
        <p:spPr>
          <a:xfrm>
            <a:off x="9304438" y="5965432"/>
            <a:ext cx="1535430" cy="497891"/>
          </a:xfrm>
          <a:prstGeom prst="rect">
            <a:avLst/>
          </a:prstGeom>
          <a:noFill/>
        </p:spPr>
        <p:txBody>
          <a:bodyPr rtlCol="0" wrap="none">
            <a:spAutoFit/>
          </a:bodyPr>
          <a:lstStyle/>
          <a:p>
            <a:pPr algn="ctr"/>
            <a:r>
              <a:rPr altLang="en-US" b="1" lang="zh-CN" smtClean="0" sz="2667">
                <a:solidFill>
                  <a:srgbClr val="254E6B"/>
                </a:solidFill>
                <a:latin charset="-122" pitchFamily="34" typeface="微软雅黑"/>
                <a:ea charset="-122" pitchFamily="34" typeface="微软雅黑"/>
                <a:cs charset="0" panose="020b0604020202020204" pitchFamily="34" typeface="Arial"/>
              </a:rPr>
              <a:t>添加标题</a:t>
            </a:r>
          </a:p>
        </p:txBody>
      </p:sp>
      <p:sp>
        <p:nvSpPr>
          <p:cNvPr id="28" name="TextBox 4"/>
          <p:cNvSpPr txBox="1"/>
          <p:nvPr/>
        </p:nvSpPr>
        <p:spPr>
          <a:xfrm>
            <a:off x="4210366" y="2300531"/>
            <a:ext cx="6120466" cy="914400"/>
          </a:xfrm>
          <a:prstGeom prst="rect">
            <a:avLst/>
          </a:prstGeom>
          <a:noFill/>
        </p:spPr>
        <p:txBody>
          <a:bodyPr bIns="0" lIns="0" rIns="0" rtlCol="0" tIns="0" wrap="square">
            <a:spAutoFit/>
          </a:bodyPr>
          <a:lstStyle/>
          <a:p>
            <a:r>
              <a:rPr altLang="en-US" lang="zh-CN" sz="2000">
                <a:solidFill>
                  <a:srgbClr val="2E2E2E"/>
                </a:solidFill>
                <a:latin charset="-122" pitchFamily="34" typeface="微软雅黑"/>
                <a:ea charset="-122" pitchFamily="34" typeface="微软雅黑"/>
              </a:rPr>
              <a:t>请在这里输入您的主要叙述内容请在这里输入您的主要叙述内容请在这里输入您的主要叙述内容请在这里输入您的主要叙述内容请在这里输入您的主要叙述内容</a:t>
            </a:r>
          </a:p>
        </p:txBody>
      </p:sp>
    </p:spTree>
    <p:extLst>
      <p:ext uri="{BB962C8B-B14F-4D97-AF65-F5344CB8AC3E}">
        <p14:creationId val="111231883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36000" fill="hold" grpId="0" id="5" nodeType="withEffect" presetClass="entr" presetID="2" presetSubtype="4">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750" fill="hold" id="7"/>
                                        <p:tgtEl>
                                          <p:spTgt spid="18"/>
                                        </p:tgtEl>
                                        <p:attrNameLst>
                                          <p:attrName>ppt_x</p:attrName>
                                        </p:attrNameLst>
                                      </p:cBhvr>
                                      <p:tavLst>
                                        <p:tav tm="0">
                                          <p:val>
                                            <p:strVal val="#ppt_x"/>
                                          </p:val>
                                        </p:tav>
                                        <p:tav tm="100000">
                                          <p:val>
                                            <p:strVal val="#ppt_x"/>
                                          </p:val>
                                        </p:tav>
                                      </p:tavLst>
                                    </p:anim>
                                    <p:anim calcmode="lin" valueType="num">
                                      <p:cBhvr additive="base">
                                        <p:cTn dur="750" fill="hold" id="8"/>
                                        <p:tgtEl>
                                          <p:spTgt spid="1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750"/>
                            </p:stCondLst>
                            <p:childTnLst>
                              <p:par>
                                <p:cTn decel="36000" fill="hold" grpId="0" id="10" nodeType="afterEffect" presetClass="entr" presetID="2" presetSubtype="4">
                                  <p:stCondLst>
                                    <p:cond delay="0"/>
                                  </p:stCondLst>
                                  <p:childTnLst>
                                    <p:set>
                                      <p:cBhvr>
                                        <p:cTn dur="1" fill="hold" id="11">
                                          <p:stCondLst>
                                            <p:cond delay="0"/>
                                          </p:stCondLst>
                                        </p:cTn>
                                        <p:tgtEl>
                                          <p:spTgt spid="21"/>
                                        </p:tgtEl>
                                        <p:attrNameLst>
                                          <p:attrName>style.visibility</p:attrName>
                                        </p:attrNameLst>
                                      </p:cBhvr>
                                      <p:to>
                                        <p:strVal val="visible"/>
                                      </p:to>
                                    </p:set>
                                    <p:anim calcmode="lin" valueType="num">
                                      <p:cBhvr additive="base">
                                        <p:cTn dur="750" fill="hold" id="12"/>
                                        <p:tgtEl>
                                          <p:spTgt spid="21"/>
                                        </p:tgtEl>
                                        <p:attrNameLst>
                                          <p:attrName>ppt_x</p:attrName>
                                        </p:attrNameLst>
                                      </p:cBhvr>
                                      <p:tavLst>
                                        <p:tav tm="0">
                                          <p:val>
                                            <p:strVal val="#ppt_x"/>
                                          </p:val>
                                        </p:tav>
                                        <p:tav tm="100000">
                                          <p:val>
                                            <p:strVal val="#ppt_x"/>
                                          </p:val>
                                        </p:tav>
                                      </p:tavLst>
                                    </p:anim>
                                    <p:anim calcmode="lin" valueType="num">
                                      <p:cBhvr additive="base">
                                        <p:cTn dur="750" fill="hold" id="13"/>
                                        <p:tgtEl>
                                          <p:spTgt spid="21"/>
                                        </p:tgtEl>
                                        <p:attrNameLst>
                                          <p:attrName>ppt_y</p:attrName>
                                        </p:attrNameLst>
                                      </p:cBhvr>
                                      <p:tavLst>
                                        <p:tav tm="0">
                                          <p:val>
                                            <p:strVal val="1+#ppt_h/2"/>
                                          </p:val>
                                        </p:tav>
                                        <p:tav tm="100000">
                                          <p:val>
                                            <p:strVal val="#ppt_y"/>
                                          </p:val>
                                        </p:tav>
                                      </p:tavLst>
                                    </p:anim>
                                  </p:childTnLst>
                                </p:cTn>
                              </p:par>
                              <p:par>
                                <p:cTn decel="36000" fill="hold" grpId="0" id="14" nodeType="withEffect" presetClass="entr" presetID="2" presetSubtype="4">
                                  <p:stCondLst>
                                    <p:cond delay="500"/>
                                  </p:stCondLst>
                                  <p:childTnLst>
                                    <p:set>
                                      <p:cBhvr>
                                        <p:cTn dur="1" fill="hold" id="15">
                                          <p:stCondLst>
                                            <p:cond delay="0"/>
                                          </p:stCondLst>
                                        </p:cTn>
                                        <p:tgtEl>
                                          <p:spTgt spid="20"/>
                                        </p:tgtEl>
                                        <p:attrNameLst>
                                          <p:attrName>style.visibility</p:attrName>
                                        </p:attrNameLst>
                                      </p:cBhvr>
                                      <p:to>
                                        <p:strVal val="visible"/>
                                      </p:to>
                                    </p:set>
                                    <p:anim calcmode="lin" valueType="num">
                                      <p:cBhvr additive="base">
                                        <p:cTn dur="750" fill="hold" id="16"/>
                                        <p:tgtEl>
                                          <p:spTgt spid="20"/>
                                        </p:tgtEl>
                                        <p:attrNameLst>
                                          <p:attrName>ppt_x</p:attrName>
                                        </p:attrNameLst>
                                      </p:cBhvr>
                                      <p:tavLst>
                                        <p:tav tm="0">
                                          <p:val>
                                            <p:strVal val="#ppt_x"/>
                                          </p:val>
                                        </p:tav>
                                        <p:tav tm="100000">
                                          <p:val>
                                            <p:strVal val="#ppt_x"/>
                                          </p:val>
                                        </p:tav>
                                      </p:tavLst>
                                    </p:anim>
                                    <p:anim calcmode="lin" valueType="num">
                                      <p:cBhvr additive="base">
                                        <p:cTn dur="750" fill="hold" id="17"/>
                                        <p:tgtEl>
                                          <p:spTgt spid="20"/>
                                        </p:tgtEl>
                                        <p:attrNameLst>
                                          <p:attrName>ppt_y</p:attrName>
                                        </p:attrNameLst>
                                      </p:cBhvr>
                                      <p:tavLst>
                                        <p:tav tm="0">
                                          <p:val>
                                            <p:strVal val="1+#ppt_h/2"/>
                                          </p:val>
                                        </p:tav>
                                        <p:tav tm="100000">
                                          <p:val>
                                            <p:strVal val="#ppt_y"/>
                                          </p:val>
                                        </p:tav>
                                      </p:tavLst>
                                    </p:anim>
                                  </p:childTnLst>
                                </p:cTn>
                              </p:par>
                              <p:par>
                                <p:cTn decel="36000" fill="hold" grpId="0" id="18" nodeType="withEffect" presetClass="entr" presetID="2" presetSubtype="4">
                                  <p:stCondLst>
                                    <p:cond delay="750"/>
                                  </p:stCondLst>
                                  <p:childTnLst>
                                    <p:set>
                                      <p:cBhvr>
                                        <p:cTn dur="1" fill="hold" id="19">
                                          <p:stCondLst>
                                            <p:cond delay="0"/>
                                          </p:stCondLst>
                                        </p:cTn>
                                        <p:tgtEl>
                                          <p:spTgt spid="19"/>
                                        </p:tgtEl>
                                        <p:attrNameLst>
                                          <p:attrName>style.visibility</p:attrName>
                                        </p:attrNameLst>
                                      </p:cBhvr>
                                      <p:to>
                                        <p:strVal val="visible"/>
                                      </p:to>
                                    </p:set>
                                    <p:anim calcmode="lin" valueType="num">
                                      <p:cBhvr additive="base">
                                        <p:cTn dur="750" fill="hold" id="20"/>
                                        <p:tgtEl>
                                          <p:spTgt spid="19"/>
                                        </p:tgtEl>
                                        <p:attrNameLst>
                                          <p:attrName>ppt_x</p:attrName>
                                        </p:attrNameLst>
                                      </p:cBhvr>
                                      <p:tavLst>
                                        <p:tav tm="0">
                                          <p:val>
                                            <p:strVal val="#ppt_x"/>
                                          </p:val>
                                        </p:tav>
                                        <p:tav tm="100000">
                                          <p:val>
                                            <p:strVal val="#ppt_x"/>
                                          </p:val>
                                        </p:tav>
                                      </p:tavLst>
                                    </p:anim>
                                    <p:anim calcmode="lin" valueType="num">
                                      <p:cBhvr additive="base">
                                        <p:cTn dur="750" fill="hold" id="21"/>
                                        <p:tgtEl>
                                          <p:spTgt spid="19"/>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2250"/>
                            </p:stCondLst>
                            <p:childTnLst>
                              <p:par>
                                <p:cTn fill="hold" grpId="0" id="23" nodeType="afterEffect" presetClass="entr" presetID="10" presetSubtype="0">
                                  <p:stCondLst>
                                    <p:cond delay="0"/>
                                  </p:stCondLst>
                                  <p:childTnLst>
                                    <p:set>
                                      <p:cBhvr>
                                        <p:cTn dur="1" fill="hold" id="24">
                                          <p:stCondLst>
                                            <p:cond delay="0"/>
                                          </p:stCondLst>
                                        </p:cTn>
                                        <p:tgtEl>
                                          <p:spTgt spid="23"/>
                                        </p:tgtEl>
                                        <p:attrNameLst>
                                          <p:attrName>style.visibility</p:attrName>
                                        </p:attrNameLst>
                                      </p:cBhvr>
                                      <p:to>
                                        <p:strVal val="visible"/>
                                      </p:to>
                                    </p:set>
                                    <p:animEffect filter="fade" transition="in">
                                      <p:cBhvr>
                                        <p:cTn dur="500" id="25"/>
                                        <p:tgtEl>
                                          <p:spTgt spid="23"/>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22"/>
                                        </p:tgtEl>
                                        <p:attrNameLst>
                                          <p:attrName>style.visibility</p:attrName>
                                        </p:attrNameLst>
                                      </p:cBhvr>
                                      <p:to>
                                        <p:strVal val="visible"/>
                                      </p:to>
                                    </p:set>
                                    <p:animEffect filter="fade" transition="in">
                                      <p:cBhvr>
                                        <p:cTn dur="500" id="28"/>
                                        <p:tgtEl>
                                          <p:spTgt spid="22"/>
                                        </p:tgtEl>
                                      </p:cBhvr>
                                    </p:animEffect>
                                  </p:childTnLst>
                                </p:cTn>
                              </p:par>
                            </p:childTnLst>
                          </p:cTn>
                        </p:par>
                        <p:par>
                          <p:cTn fill="hold" id="29" nodeType="afterGroup">
                            <p:stCondLst>
                              <p:cond delay="2750"/>
                            </p:stCondLst>
                            <p:childTnLst>
                              <p:par>
                                <p:cTn fill="hold" grpId="0" id="30" nodeType="afterEffect" presetClass="entr" presetID="10" presetSubtype="0">
                                  <p:stCondLst>
                                    <p:cond delay="0"/>
                                  </p:stCondLst>
                                  <p:childTnLst>
                                    <p:set>
                                      <p:cBhvr>
                                        <p:cTn dur="1" fill="hold" id="31">
                                          <p:stCondLst>
                                            <p:cond delay="0"/>
                                          </p:stCondLst>
                                        </p:cTn>
                                        <p:tgtEl>
                                          <p:spTgt spid="24"/>
                                        </p:tgtEl>
                                        <p:attrNameLst>
                                          <p:attrName>style.visibility</p:attrName>
                                        </p:attrNameLst>
                                      </p:cBhvr>
                                      <p:to>
                                        <p:strVal val="visible"/>
                                      </p:to>
                                    </p:set>
                                    <p:animEffect filter="fade" transition="in">
                                      <p:cBhvr>
                                        <p:cTn dur="400" id="32"/>
                                        <p:tgtEl>
                                          <p:spTgt spid="24"/>
                                        </p:tgtEl>
                                      </p:cBhvr>
                                    </p:animEffect>
                                  </p:childTnLst>
                                </p:cTn>
                              </p:par>
                            </p:childTnLst>
                          </p:cTn>
                        </p:par>
                        <p:par>
                          <p:cTn fill="hold" id="33" nodeType="afterGroup">
                            <p:stCondLst>
                              <p:cond delay="3150"/>
                            </p:stCondLst>
                            <p:childTnLst>
                              <p:par>
                                <p:cTn fill="hold" grpId="0" id="34" nodeType="afterEffect" presetClass="entr" presetID="10" presetSubtype="0">
                                  <p:stCondLst>
                                    <p:cond delay="0"/>
                                  </p:stCondLst>
                                  <p:childTnLst>
                                    <p:set>
                                      <p:cBhvr>
                                        <p:cTn dur="1" fill="hold" id="35">
                                          <p:stCondLst>
                                            <p:cond delay="0"/>
                                          </p:stCondLst>
                                        </p:cTn>
                                        <p:tgtEl>
                                          <p:spTgt spid="25"/>
                                        </p:tgtEl>
                                        <p:attrNameLst>
                                          <p:attrName>style.visibility</p:attrName>
                                        </p:attrNameLst>
                                      </p:cBhvr>
                                      <p:to>
                                        <p:strVal val="visible"/>
                                      </p:to>
                                    </p:set>
                                    <p:animEffect filter="fade" transition="in">
                                      <p:cBhvr>
                                        <p:cTn dur="400" id="36"/>
                                        <p:tgtEl>
                                          <p:spTgt spid="25"/>
                                        </p:tgtEl>
                                      </p:cBhvr>
                                    </p:animEffect>
                                  </p:childTnLst>
                                </p:cTn>
                              </p:par>
                            </p:childTnLst>
                          </p:cTn>
                        </p:par>
                        <p:par>
                          <p:cTn fill="hold" id="37" nodeType="afterGroup">
                            <p:stCondLst>
                              <p:cond delay="3550"/>
                            </p:stCondLst>
                            <p:childTnLst>
                              <p:par>
                                <p:cTn fill="hold" grpId="0" id="38" nodeType="afterEffect" presetClass="entr" presetID="10" presetSubtype="0">
                                  <p:stCondLst>
                                    <p:cond delay="0"/>
                                  </p:stCondLst>
                                  <p:childTnLst>
                                    <p:set>
                                      <p:cBhvr>
                                        <p:cTn dur="1" fill="hold" id="39">
                                          <p:stCondLst>
                                            <p:cond delay="0"/>
                                          </p:stCondLst>
                                        </p:cTn>
                                        <p:tgtEl>
                                          <p:spTgt spid="26"/>
                                        </p:tgtEl>
                                        <p:attrNameLst>
                                          <p:attrName>style.visibility</p:attrName>
                                        </p:attrNameLst>
                                      </p:cBhvr>
                                      <p:to>
                                        <p:strVal val="visible"/>
                                      </p:to>
                                    </p:set>
                                    <p:animEffect filter="fade" transition="in">
                                      <p:cBhvr>
                                        <p:cTn dur="400" id="40"/>
                                        <p:tgtEl>
                                          <p:spTgt spid="26"/>
                                        </p:tgtEl>
                                      </p:cBhvr>
                                    </p:animEffect>
                                  </p:childTnLst>
                                </p:cTn>
                              </p:par>
                            </p:childTnLst>
                          </p:cTn>
                        </p:par>
                        <p:par>
                          <p:cTn fill="hold" id="41" nodeType="afterGroup">
                            <p:stCondLst>
                              <p:cond delay="3950"/>
                            </p:stCondLst>
                            <p:childTnLst>
                              <p:par>
                                <p:cTn fill="hold" grpId="0" id="42" nodeType="afterEffect" presetClass="entr" presetID="10" presetSubtype="0">
                                  <p:stCondLst>
                                    <p:cond delay="0"/>
                                  </p:stCondLst>
                                  <p:childTnLst>
                                    <p:set>
                                      <p:cBhvr>
                                        <p:cTn dur="1" fill="hold" id="43">
                                          <p:stCondLst>
                                            <p:cond delay="0"/>
                                          </p:stCondLst>
                                        </p:cTn>
                                        <p:tgtEl>
                                          <p:spTgt spid="27"/>
                                        </p:tgtEl>
                                        <p:attrNameLst>
                                          <p:attrName>style.visibility</p:attrName>
                                        </p:attrNameLst>
                                      </p:cBhvr>
                                      <p:to>
                                        <p:strVal val="visible"/>
                                      </p:to>
                                    </p:set>
                                    <p:animEffect filter="fade" transition="in">
                                      <p:cBhvr>
                                        <p:cTn dur="400" id="44"/>
                                        <p:tgtEl>
                                          <p:spTgt spid="27"/>
                                        </p:tgtEl>
                                      </p:cBhvr>
                                    </p:animEffect>
                                  </p:childTnLst>
                                </p:cTn>
                              </p:par>
                            </p:childTnLst>
                          </p:cTn>
                        </p:par>
                        <p:par>
                          <p:cTn fill="hold" id="45" nodeType="afterGroup">
                            <p:stCondLst>
                              <p:cond delay="4350"/>
                            </p:stCondLst>
                            <p:childTnLst>
                              <p:par>
                                <p:cTn fill="hold" grpId="0" id="46" nodeType="afterEffect" presetClass="entr" presetID="22" presetSubtype="8">
                                  <p:stCondLst>
                                    <p:cond delay="0"/>
                                  </p:stCondLst>
                                  <p:childTnLst>
                                    <p:set>
                                      <p:cBhvr>
                                        <p:cTn dur="1" fill="hold" id="47">
                                          <p:stCondLst>
                                            <p:cond delay="0"/>
                                          </p:stCondLst>
                                        </p:cTn>
                                        <p:tgtEl>
                                          <p:spTgt spid="28"/>
                                        </p:tgtEl>
                                        <p:attrNameLst>
                                          <p:attrName>style.visibility</p:attrName>
                                        </p:attrNameLst>
                                      </p:cBhvr>
                                      <p:to>
                                        <p:strVal val="visible"/>
                                      </p:to>
                                    </p:set>
                                    <p:animEffect filter="wipe(left)" transition="in">
                                      <p:cBhvr>
                                        <p:cTn dur="500" id="48"/>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22"/>
      <p:bldP grpId="0" spid="23"/>
      <p:bldP grpId="0" spid="24"/>
      <p:bldP grpId="0" spid="25"/>
      <p:bldP grpId="0" spid="26"/>
      <p:bldP grpId="0" spid="27"/>
      <p:bldP grpId="0" spid="2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flipH="1">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a:xfrm>
              <a:off x="8730" y="1381196"/>
              <a:ext cx="1589087" cy="1639888"/>
              <a:chOff x="1308" y="1009"/>
              <a:chExt cx="1001" cy="1033"/>
            </a:xfrm>
            <a:grpFill/>
          </p:grpSpPr>
          <p:sp>
            <p:nvSpPr>
              <p:cNvPr id="6" name="Freeform 5"/>
              <p:cNvSpPr/>
              <p:nvPr/>
            </p:nvSpPr>
            <p:spPr bwMode="auto">
              <a:xfrm>
                <a:off x="1528"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7"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8"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9"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0"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1"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2"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3"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4"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sp>
        <p:nvSpPr>
          <p:cNvPr id="15" name="文本框 14"/>
          <p:cNvSpPr txBox="1"/>
          <p:nvPr/>
        </p:nvSpPr>
        <p:spPr>
          <a:xfrm flipH="1">
            <a:off x="2027503" y="349400"/>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16" name="Freeform 34"/>
          <p:cNvSpPr>
            <a:spLocks noEditPoints="1"/>
          </p:cNvSpPr>
          <p:nvPr/>
        </p:nvSpPr>
        <p:spPr bwMode="auto">
          <a:xfrm>
            <a:off x="6792699" y="762739"/>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lstStyle/>
          <a:p>
            <a:endParaRPr altLang="en-US" lang="zh-CN"/>
          </a:p>
        </p:txBody>
      </p:sp>
      <p:sp>
        <p:nvSpPr>
          <p:cNvPr id="17" name="任意多边形 16"/>
          <p:cNvSpPr/>
          <p:nvPr/>
        </p:nvSpPr>
        <p:spPr>
          <a:xfrm>
            <a:off x="1850243" y="820986"/>
            <a:ext cx="4942456"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1071987" y="2502162"/>
            <a:ext cx="2410365" cy="2152691"/>
            <a:chOff x="6208713" y="1243013"/>
            <a:chExt cx="706438" cy="620713"/>
          </a:xfrm>
          <a:gradFill>
            <a:gsLst>
              <a:gs pos="0">
                <a:srgbClr val="254E6B"/>
              </a:gs>
              <a:gs pos="100000">
                <a:srgbClr val="1F3F57"/>
              </a:gs>
            </a:gsLst>
            <a:lin ang="2700000" scaled="1"/>
          </a:gradFill>
        </p:grpSpPr>
        <p:sp>
          <p:nvSpPr>
            <p:cNvPr id="19" name="Freeform 804"/>
            <p:cNvSpPr/>
            <p:nvPr/>
          </p:nvSpPr>
          <p:spPr bwMode="auto">
            <a:xfrm>
              <a:off x="6270626" y="1622425"/>
              <a:ext cx="26988" cy="68263"/>
            </a:xfrm>
            <a:custGeom>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b="b" l="0" r="r" t="0"/>
              <a:pathLst>
                <a:path h="129" w="51">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0" name="Freeform 805"/>
            <p:cNvSpPr/>
            <p:nvPr/>
          </p:nvSpPr>
          <p:spPr bwMode="auto">
            <a:xfrm>
              <a:off x="6315076" y="1671638"/>
              <a:ext cx="15875" cy="41275"/>
            </a:xfrm>
            <a:custGeom>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b="b" l="0" r="r" t="0"/>
              <a:pathLst>
                <a:path h="78" w="2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1" name="Freeform 806"/>
            <p:cNvSpPr/>
            <p:nvPr/>
          </p:nvSpPr>
          <p:spPr bwMode="auto">
            <a:xfrm>
              <a:off x="6359526" y="1677988"/>
              <a:ext cx="20638" cy="69850"/>
            </a:xfrm>
            <a:custGeom>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b="b" l="0" r="r" t="0"/>
              <a:pathLst>
                <a:path h="130" w="41">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2" name="Freeform 807"/>
            <p:cNvSpPr/>
            <p:nvPr/>
          </p:nvSpPr>
          <p:spPr bwMode="auto">
            <a:xfrm>
              <a:off x="6392863" y="1708150"/>
              <a:ext cx="20638" cy="55563"/>
            </a:xfrm>
            <a:custGeom>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b="b" l="0" r="r" t="0"/>
              <a:pathLst>
                <a:path h="104" w="41">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3" name="Freeform 809"/>
            <p:cNvSpPr/>
            <p:nvPr/>
          </p:nvSpPr>
          <p:spPr bwMode="auto">
            <a:xfrm>
              <a:off x="6438900" y="1719263"/>
              <a:ext cx="31750" cy="65088"/>
            </a:xfrm>
            <a:custGeom>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b="b" l="0" r="r" t="0"/>
              <a:pathLst>
                <a:path h="123" w="60">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4" name="Freeform 810"/>
            <p:cNvSpPr/>
            <p:nvPr/>
          </p:nvSpPr>
          <p:spPr bwMode="auto">
            <a:xfrm>
              <a:off x="6478588" y="1731963"/>
              <a:ext cx="28575" cy="65088"/>
            </a:xfrm>
            <a:custGeom>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b="b" l="0" r="r" t="0"/>
              <a:pathLst>
                <a:path h="123" w="54">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5" name="Freeform 811"/>
            <p:cNvSpPr/>
            <p:nvPr/>
          </p:nvSpPr>
          <p:spPr bwMode="auto">
            <a:xfrm>
              <a:off x="6523038" y="1739900"/>
              <a:ext cx="25400" cy="61913"/>
            </a:xfrm>
            <a:custGeom>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b="b" l="0" r="r" t="0"/>
              <a:pathLst>
                <a:path h="117" w="48">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6" name="Freeform 812"/>
            <p:cNvSpPr/>
            <p:nvPr/>
          </p:nvSpPr>
          <p:spPr bwMode="auto">
            <a:xfrm>
              <a:off x="6572250" y="1743075"/>
              <a:ext cx="28575" cy="61913"/>
            </a:xfrm>
            <a:custGeom>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b="b" l="0" r="r" t="0"/>
              <a:pathLst>
                <a:path h="117" w="54">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7" name="Freeform 813"/>
            <p:cNvSpPr/>
            <p:nvPr/>
          </p:nvSpPr>
          <p:spPr bwMode="auto">
            <a:xfrm>
              <a:off x="6629400" y="1741488"/>
              <a:ext cx="28575" cy="55563"/>
            </a:xfrm>
            <a:custGeom>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b="b" l="0" r="r" t="0"/>
              <a:pathLst>
                <a:path h="105" w="52">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8" name="Freeform 814"/>
            <p:cNvSpPr/>
            <p:nvPr/>
          </p:nvSpPr>
          <p:spPr bwMode="auto">
            <a:xfrm>
              <a:off x="6673850" y="1739900"/>
              <a:ext cx="20638" cy="53975"/>
            </a:xfrm>
            <a:custGeom>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b="b" l="0" r="r" t="0"/>
              <a:pathLst>
                <a:path h="103" w="41">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9" name="Freeform 815"/>
            <p:cNvSpPr/>
            <p:nvPr/>
          </p:nvSpPr>
          <p:spPr bwMode="auto">
            <a:xfrm>
              <a:off x="6811963" y="1671638"/>
              <a:ext cx="9525" cy="38100"/>
            </a:xfrm>
            <a:custGeom>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b="b" l="0" r="r" t="0"/>
              <a:pathLst>
                <a:path h="72" w="17">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0" name="Freeform 816"/>
            <p:cNvSpPr/>
            <p:nvPr/>
          </p:nvSpPr>
          <p:spPr bwMode="auto">
            <a:xfrm>
              <a:off x="6843713" y="1644650"/>
              <a:ext cx="22225" cy="55563"/>
            </a:xfrm>
            <a:custGeom>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b="b" l="0" r="r" t="0"/>
              <a:pathLst>
                <a:path h="104" w="41">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1" name="Freeform 817"/>
            <p:cNvSpPr/>
            <p:nvPr/>
          </p:nvSpPr>
          <p:spPr bwMode="auto">
            <a:xfrm>
              <a:off x="6719888" y="1743075"/>
              <a:ext cx="9525" cy="47625"/>
            </a:xfrm>
            <a:custGeom>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b="b" l="0" r="r" t="0"/>
              <a:pathLst>
                <a:path h="91" w="17">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2" name="Freeform 818"/>
            <p:cNvSpPr/>
            <p:nvPr/>
          </p:nvSpPr>
          <p:spPr bwMode="auto">
            <a:xfrm>
              <a:off x="6754813" y="1758950"/>
              <a:ext cx="12700" cy="49213"/>
            </a:xfrm>
            <a:custGeom>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b="b" l="0" r="r" t="0"/>
              <a:pathLst>
                <a:path h="92" w="24">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3" name="Freeform 821"/>
            <p:cNvSpPr/>
            <p:nvPr/>
          </p:nvSpPr>
          <p:spPr bwMode="auto">
            <a:xfrm>
              <a:off x="6418263" y="1346200"/>
              <a:ext cx="39688" cy="65088"/>
            </a:xfrm>
            <a:custGeom>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b="b" l="0" r="r" t="0"/>
              <a:pathLst>
                <a:path h="123" w="7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4" name="Freeform 822"/>
            <p:cNvSpPr/>
            <p:nvPr/>
          </p:nvSpPr>
          <p:spPr bwMode="auto">
            <a:xfrm>
              <a:off x="6462713" y="1366838"/>
              <a:ext cx="34925" cy="50800"/>
            </a:xfrm>
            <a:custGeom>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b="b" l="0" r="r" t="0"/>
              <a:pathLst>
                <a:path h="97" w="6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5" name="Freeform 823"/>
            <p:cNvSpPr/>
            <p:nvPr/>
          </p:nvSpPr>
          <p:spPr bwMode="auto">
            <a:xfrm>
              <a:off x="6569075" y="1604963"/>
              <a:ext cx="28575" cy="68263"/>
            </a:xfrm>
            <a:custGeom>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b="b" l="0" r="r" t="0"/>
              <a:pathLst>
                <a:path h="129" w="54">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6" name="Freeform 824"/>
            <p:cNvSpPr/>
            <p:nvPr/>
          </p:nvSpPr>
          <p:spPr bwMode="auto">
            <a:xfrm>
              <a:off x="6619875" y="1614488"/>
              <a:ext cx="25400" cy="44450"/>
            </a:xfrm>
            <a:custGeom>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b="b" l="0" r="r" t="0"/>
              <a:pathLst>
                <a:path h="86" w="48">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7" name="Freeform 825"/>
            <p:cNvSpPr/>
            <p:nvPr/>
          </p:nvSpPr>
          <p:spPr bwMode="auto">
            <a:xfrm>
              <a:off x="6659563" y="1624013"/>
              <a:ext cx="28575" cy="46038"/>
            </a:xfrm>
            <a:custGeom>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b="b" l="0" r="r" t="0"/>
              <a:pathLst>
                <a:path h="85" w="52">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8" name="Freeform 826"/>
            <p:cNvSpPr/>
            <p:nvPr/>
          </p:nvSpPr>
          <p:spPr bwMode="auto">
            <a:xfrm>
              <a:off x="6746875" y="1463675"/>
              <a:ext cx="23813" cy="41275"/>
            </a:xfrm>
            <a:custGeom>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b="b" l="0" r="r" t="0"/>
              <a:pathLst>
                <a:path h="79" w="46">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9" name="Freeform 827"/>
            <p:cNvSpPr/>
            <p:nvPr/>
          </p:nvSpPr>
          <p:spPr bwMode="auto">
            <a:xfrm>
              <a:off x="6792913" y="1493838"/>
              <a:ext cx="9525" cy="7938"/>
            </a:xfrm>
            <a:custGeom>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b="b" l="0" r="r" t="0"/>
              <a:pathLst>
                <a:path h="16" w="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0" name="Freeform 828"/>
            <p:cNvSpPr>
              <a:spLocks noEditPoints="1"/>
            </p:cNvSpPr>
            <p:nvPr/>
          </p:nvSpPr>
          <p:spPr bwMode="auto">
            <a:xfrm>
              <a:off x="6208713" y="1243013"/>
              <a:ext cx="706438" cy="620713"/>
            </a:xfrm>
            <a:custGeom>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b="b" l="0" r="r" t="0"/>
              <a:pathLst>
                <a:path h="1175" w="1336">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1" name="Freeform 829"/>
            <p:cNvSpPr/>
            <p:nvPr/>
          </p:nvSpPr>
          <p:spPr bwMode="auto">
            <a:xfrm>
              <a:off x="6411913" y="1501775"/>
              <a:ext cx="71438" cy="65088"/>
            </a:xfrm>
            <a:custGeom>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b="b" l="0" r="r" t="0"/>
              <a:pathLst>
                <a:path h="123" w="134">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2" name="Freeform 830"/>
            <p:cNvSpPr/>
            <p:nvPr/>
          </p:nvSpPr>
          <p:spPr bwMode="auto">
            <a:xfrm>
              <a:off x="6535738" y="1511300"/>
              <a:ext cx="63500" cy="57150"/>
            </a:xfrm>
            <a:custGeom>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b="b" l="0" r="r" t="0"/>
              <a:pathLst>
                <a:path h="110" w="12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3" name="Freeform 831"/>
            <p:cNvSpPr/>
            <p:nvPr/>
          </p:nvSpPr>
          <p:spPr bwMode="auto">
            <a:xfrm>
              <a:off x="6656388" y="1506538"/>
              <a:ext cx="73025" cy="68263"/>
            </a:xfrm>
            <a:custGeom>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b="b" l="0" r="r" t="0"/>
              <a:pathLst>
                <a:path h="128" w="139">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grpSp>
      <p:grpSp>
        <p:nvGrpSpPr>
          <p:cNvPr id="44" name="组合 43"/>
          <p:cNvGrpSpPr/>
          <p:nvPr/>
        </p:nvGrpSpPr>
        <p:grpSpPr>
          <a:xfrm>
            <a:off x="4955649" y="2502162"/>
            <a:ext cx="2410365" cy="2152691"/>
            <a:chOff x="6208713" y="1243013"/>
            <a:chExt cx="706438" cy="620713"/>
          </a:xfrm>
          <a:gradFill>
            <a:gsLst>
              <a:gs pos="0">
                <a:srgbClr val="254E6B"/>
              </a:gs>
              <a:gs pos="100000">
                <a:srgbClr val="1F3F57"/>
              </a:gs>
            </a:gsLst>
            <a:lin ang="2700000" scaled="1"/>
          </a:gradFill>
        </p:grpSpPr>
        <p:sp>
          <p:nvSpPr>
            <p:cNvPr id="45" name="Freeform 804"/>
            <p:cNvSpPr/>
            <p:nvPr/>
          </p:nvSpPr>
          <p:spPr bwMode="auto">
            <a:xfrm>
              <a:off x="6270626" y="1622425"/>
              <a:ext cx="26988" cy="68263"/>
            </a:xfrm>
            <a:custGeom>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b="b" l="0" r="r" t="0"/>
              <a:pathLst>
                <a:path h="129" w="51">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6" name="Freeform 805"/>
            <p:cNvSpPr/>
            <p:nvPr/>
          </p:nvSpPr>
          <p:spPr bwMode="auto">
            <a:xfrm>
              <a:off x="6315076" y="1671638"/>
              <a:ext cx="15875" cy="41275"/>
            </a:xfrm>
            <a:custGeom>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b="b" l="0" r="r" t="0"/>
              <a:pathLst>
                <a:path h="78" w="2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7" name="Freeform 806"/>
            <p:cNvSpPr/>
            <p:nvPr/>
          </p:nvSpPr>
          <p:spPr bwMode="auto">
            <a:xfrm>
              <a:off x="6359526" y="1677988"/>
              <a:ext cx="20638" cy="69850"/>
            </a:xfrm>
            <a:custGeom>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b="b" l="0" r="r" t="0"/>
              <a:pathLst>
                <a:path h="130" w="41">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8" name="Freeform 807"/>
            <p:cNvSpPr/>
            <p:nvPr/>
          </p:nvSpPr>
          <p:spPr bwMode="auto">
            <a:xfrm>
              <a:off x="6392863" y="1708150"/>
              <a:ext cx="20638" cy="55563"/>
            </a:xfrm>
            <a:custGeom>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b="b" l="0" r="r" t="0"/>
              <a:pathLst>
                <a:path h="104" w="41">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9" name="Freeform 809"/>
            <p:cNvSpPr/>
            <p:nvPr/>
          </p:nvSpPr>
          <p:spPr bwMode="auto">
            <a:xfrm>
              <a:off x="6438900" y="1719263"/>
              <a:ext cx="31750" cy="65088"/>
            </a:xfrm>
            <a:custGeom>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b="b" l="0" r="r" t="0"/>
              <a:pathLst>
                <a:path h="123" w="60">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0" name="Freeform 810"/>
            <p:cNvSpPr/>
            <p:nvPr/>
          </p:nvSpPr>
          <p:spPr bwMode="auto">
            <a:xfrm>
              <a:off x="6478588" y="1731963"/>
              <a:ext cx="28575" cy="65088"/>
            </a:xfrm>
            <a:custGeom>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b="b" l="0" r="r" t="0"/>
              <a:pathLst>
                <a:path h="123" w="54">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1" name="Freeform 811"/>
            <p:cNvSpPr/>
            <p:nvPr/>
          </p:nvSpPr>
          <p:spPr bwMode="auto">
            <a:xfrm>
              <a:off x="6523038" y="1739900"/>
              <a:ext cx="25400" cy="61913"/>
            </a:xfrm>
            <a:custGeom>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b="b" l="0" r="r" t="0"/>
              <a:pathLst>
                <a:path h="117" w="48">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2" name="Freeform 812"/>
            <p:cNvSpPr/>
            <p:nvPr/>
          </p:nvSpPr>
          <p:spPr bwMode="auto">
            <a:xfrm>
              <a:off x="6572250" y="1743075"/>
              <a:ext cx="28575" cy="61913"/>
            </a:xfrm>
            <a:custGeom>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b="b" l="0" r="r" t="0"/>
              <a:pathLst>
                <a:path h="117" w="54">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3" name="Freeform 813"/>
            <p:cNvSpPr/>
            <p:nvPr/>
          </p:nvSpPr>
          <p:spPr bwMode="auto">
            <a:xfrm>
              <a:off x="6629400" y="1741488"/>
              <a:ext cx="28575" cy="55563"/>
            </a:xfrm>
            <a:custGeom>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b="b" l="0" r="r" t="0"/>
              <a:pathLst>
                <a:path h="105" w="52">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4" name="Freeform 814"/>
            <p:cNvSpPr/>
            <p:nvPr/>
          </p:nvSpPr>
          <p:spPr bwMode="auto">
            <a:xfrm>
              <a:off x="6673850" y="1739900"/>
              <a:ext cx="20638" cy="53975"/>
            </a:xfrm>
            <a:custGeom>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b="b" l="0" r="r" t="0"/>
              <a:pathLst>
                <a:path h="103" w="41">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5" name="Freeform 815"/>
            <p:cNvSpPr/>
            <p:nvPr/>
          </p:nvSpPr>
          <p:spPr bwMode="auto">
            <a:xfrm>
              <a:off x="6811963" y="1671638"/>
              <a:ext cx="9525" cy="38100"/>
            </a:xfrm>
            <a:custGeom>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b="b" l="0" r="r" t="0"/>
              <a:pathLst>
                <a:path h="72" w="17">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6" name="Freeform 816"/>
            <p:cNvSpPr/>
            <p:nvPr/>
          </p:nvSpPr>
          <p:spPr bwMode="auto">
            <a:xfrm>
              <a:off x="6843713" y="1644650"/>
              <a:ext cx="22225" cy="55563"/>
            </a:xfrm>
            <a:custGeom>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b="b" l="0" r="r" t="0"/>
              <a:pathLst>
                <a:path h="104" w="41">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7" name="Freeform 817"/>
            <p:cNvSpPr/>
            <p:nvPr/>
          </p:nvSpPr>
          <p:spPr bwMode="auto">
            <a:xfrm>
              <a:off x="6719888" y="1743075"/>
              <a:ext cx="9525" cy="47625"/>
            </a:xfrm>
            <a:custGeom>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b="b" l="0" r="r" t="0"/>
              <a:pathLst>
                <a:path h="91" w="17">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8" name="Freeform 818"/>
            <p:cNvSpPr/>
            <p:nvPr/>
          </p:nvSpPr>
          <p:spPr bwMode="auto">
            <a:xfrm>
              <a:off x="6754813" y="1758950"/>
              <a:ext cx="12700" cy="49213"/>
            </a:xfrm>
            <a:custGeom>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b="b" l="0" r="r" t="0"/>
              <a:pathLst>
                <a:path h="92" w="24">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9" name="Freeform 821"/>
            <p:cNvSpPr/>
            <p:nvPr/>
          </p:nvSpPr>
          <p:spPr bwMode="auto">
            <a:xfrm>
              <a:off x="6418263" y="1346200"/>
              <a:ext cx="39688" cy="65088"/>
            </a:xfrm>
            <a:custGeom>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b="b" l="0" r="r" t="0"/>
              <a:pathLst>
                <a:path h="123" w="7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0" name="Freeform 822"/>
            <p:cNvSpPr/>
            <p:nvPr/>
          </p:nvSpPr>
          <p:spPr bwMode="auto">
            <a:xfrm>
              <a:off x="6462713" y="1366838"/>
              <a:ext cx="34925" cy="50800"/>
            </a:xfrm>
            <a:custGeom>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b="b" l="0" r="r" t="0"/>
              <a:pathLst>
                <a:path h="97" w="6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1" name="Freeform 823"/>
            <p:cNvSpPr/>
            <p:nvPr/>
          </p:nvSpPr>
          <p:spPr bwMode="auto">
            <a:xfrm>
              <a:off x="6569075" y="1604963"/>
              <a:ext cx="28575" cy="68263"/>
            </a:xfrm>
            <a:custGeom>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b="b" l="0" r="r" t="0"/>
              <a:pathLst>
                <a:path h="129" w="54">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2" name="Freeform 824"/>
            <p:cNvSpPr/>
            <p:nvPr/>
          </p:nvSpPr>
          <p:spPr bwMode="auto">
            <a:xfrm>
              <a:off x="6619875" y="1614488"/>
              <a:ext cx="25400" cy="44450"/>
            </a:xfrm>
            <a:custGeom>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b="b" l="0" r="r" t="0"/>
              <a:pathLst>
                <a:path h="86" w="48">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3" name="Freeform 825"/>
            <p:cNvSpPr/>
            <p:nvPr/>
          </p:nvSpPr>
          <p:spPr bwMode="auto">
            <a:xfrm>
              <a:off x="6659563" y="1624013"/>
              <a:ext cx="28575" cy="46038"/>
            </a:xfrm>
            <a:custGeom>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b="b" l="0" r="r" t="0"/>
              <a:pathLst>
                <a:path h="85" w="52">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4" name="Freeform 826"/>
            <p:cNvSpPr/>
            <p:nvPr/>
          </p:nvSpPr>
          <p:spPr bwMode="auto">
            <a:xfrm>
              <a:off x="6746875" y="1463675"/>
              <a:ext cx="23813" cy="41275"/>
            </a:xfrm>
            <a:custGeom>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b="b" l="0" r="r" t="0"/>
              <a:pathLst>
                <a:path h="79" w="46">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5" name="Freeform 827"/>
            <p:cNvSpPr/>
            <p:nvPr/>
          </p:nvSpPr>
          <p:spPr bwMode="auto">
            <a:xfrm>
              <a:off x="6792913" y="1493838"/>
              <a:ext cx="9525" cy="7938"/>
            </a:xfrm>
            <a:custGeom>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b="b" l="0" r="r" t="0"/>
              <a:pathLst>
                <a:path h="16" w="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6" name="Freeform 828"/>
            <p:cNvSpPr>
              <a:spLocks noEditPoints="1"/>
            </p:cNvSpPr>
            <p:nvPr/>
          </p:nvSpPr>
          <p:spPr bwMode="auto">
            <a:xfrm>
              <a:off x="6208713" y="1243013"/>
              <a:ext cx="706438" cy="620713"/>
            </a:xfrm>
            <a:custGeom>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b="b" l="0" r="r" t="0"/>
              <a:pathLst>
                <a:path h="1175" w="1336">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7" name="Freeform 829"/>
            <p:cNvSpPr/>
            <p:nvPr/>
          </p:nvSpPr>
          <p:spPr bwMode="auto">
            <a:xfrm>
              <a:off x="6411913" y="1501775"/>
              <a:ext cx="71438" cy="65088"/>
            </a:xfrm>
            <a:custGeom>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b="b" l="0" r="r" t="0"/>
              <a:pathLst>
                <a:path h="123" w="134">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9" name="Freeform 830"/>
            <p:cNvSpPr/>
            <p:nvPr/>
          </p:nvSpPr>
          <p:spPr bwMode="auto">
            <a:xfrm>
              <a:off x="6535738" y="1511300"/>
              <a:ext cx="63500" cy="57150"/>
            </a:xfrm>
            <a:custGeom>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b="b" l="0" r="r" t="0"/>
              <a:pathLst>
                <a:path h="110" w="12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0" name="Freeform 831"/>
            <p:cNvSpPr/>
            <p:nvPr/>
          </p:nvSpPr>
          <p:spPr bwMode="auto">
            <a:xfrm>
              <a:off x="6656388" y="1506538"/>
              <a:ext cx="73025" cy="68263"/>
            </a:xfrm>
            <a:custGeom>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b="b" l="0" r="r" t="0"/>
              <a:pathLst>
                <a:path h="128" w="139">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grpSp>
      <p:grpSp>
        <p:nvGrpSpPr>
          <p:cNvPr id="71" name="组合 70"/>
          <p:cNvGrpSpPr/>
          <p:nvPr/>
        </p:nvGrpSpPr>
        <p:grpSpPr>
          <a:xfrm>
            <a:off x="8753044" y="2502161"/>
            <a:ext cx="2410365" cy="2152691"/>
            <a:chOff x="6208713" y="1243013"/>
            <a:chExt cx="706438" cy="620713"/>
          </a:xfrm>
          <a:gradFill>
            <a:gsLst>
              <a:gs pos="0">
                <a:srgbClr val="254E6B"/>
              </a:gs>
              <a:gs pos="100000">
                <a:srgbClr val="1F3F57"/>
              </a:gs>
            </a:gsLst>
            <a:lin ang="2700000" scaled="1"/>
          </a:gradFill>
        </p:grpSpPr>
        <p:sp>
          <p:nvSpPr>
            <p:cNvPr id="72" name="Freeform 804"/>
            <p:cNvSpPr/>
            <p:nvPr/>
          </p:nvSpPr>
          <p:spPr bwMode="auto">
            <a:xfrm>
              <a:off x="6270626" y="1622425"/>
              <a:ext cx="26988" cy="68263"/>
            </a:xfrm>
            <a:custGeom>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b="b" l="0" r="r" t="0"/>
              <a:pathLst>
                <a:path h="129" w="51">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3" name="Freeform 805"/>
            <p:cNvSpPr/>
            <p:nvPr/>
          </p:nvSpPr>
          <p:spPr bwMode="auto">
            <a:xfrm>
              <a:off x="6315076" y="1671638"/>
              <a:ext cx="15875" cy="41275"/>
            </a:xfrm>
            <a:custGeom>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b="b" l="0" r="r" t="0"/>
              <a:pathLst>
                <a:path h="78" w="2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4" name="Freeform 806"/>
            <p:cNvSpPr/>
            <p:nvPr/>
          </p:nvSpPr>
          <p:spPr bwMode="auto">
            <a:xfrm>
              <a:off x="6359526" y="1677988"/>
              <a:ext cx="20638" cy="69850"/>
            </a:xfrm>
            <a:custGeom>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b="b" l="0" r="r" t="0"/>
              <a:pathLst>
                <a:path h="130" w="41">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5" name="Freeform 807"/>
            <p:cNvSpPr/>
            <p:nvPr/>
          </p:nvSpPr>
          <p:spPr bwMode="auto">
            <a:xfrm>
              <a:off x="6392863" y="1708150"/>
              <a:ext cx="20638" cy="55563"/>
            </a:xfrm>
            <a:custGeom>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b="b" l="0" r="r" t="0"/>
              <a:pathLst>
                <a:path h="104" w="41">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6" name="Freeform 809"/>
            <p:cNvSpPr/>
            <p:nvPr/>
          </p:nvSpPr>
          <p:spPr bwMode="auto">
            <a:xfrm>
              <a:off x="6438900" y="1719263"/>
              <a:ext cx="31750" cy="65088"/>
            </a:xfrm>
            <a:custGeom>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b="b" l="0" r="r" t="0"/>
              <a:pathLst>
                <a:path h="123" w="60">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7" name="Freeform 810"/>
            <p:cNvSpPr/>
            <p:nvPr/>
          </p:nvSpPr>
          <p:spPr bwMode="auto">
            <a:xfrm>
              <a:off x="6478588" y="1731963"/>
              <a:ext cx="28575" cy="65088"/>
            </a:xfrm>
            <a:custGeom>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b="b" l="0" r="r" t="0"/>
              <a:pathLst>
                <a:path h="123" w="54">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8" name="Freeform 811"/>
            <p:cNvSpPr/>
            <p:nvPr/>
          </p:nvSpPr>
          <p:spPr bwMode="auto">
            <a:xfrm>
              <a:off x="6523038" y="1739900"/>
              <a:ext cx="25400" cy="61913"/>
            </a:xfrm>
            <a:custGeom>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b="b" l="0" r="r" t="0"/>
              <a:pathLst>
                <a:path h="117" w="48">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9" name="Freeform 812"/>
            <p:cNvSpPr/>
            <p:nvPr/>
          </p:nvSpPr>
          <p:spPr bwMode="auto">
            <a:xfrm>
              <a:off x="6572250" y="1743075"/>
              <a:ext cx="28575" cy="61913"/>
            </a:xfrm>
            <a:custGeom>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b="b" l="0" r="r" t="0"/>
              <a:pathLst>
                <a:path h="117" w="54">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0" name="Freeform 813"/>
            <p:cNvSpPr/>
            <p:nvPr/>
          </p:nvSpPr>
          <p:spPr bwMode="auto">
            <a:xfrm>
              <a:off x="6629400" y="1741488"/>
              <a:ext cx="28575" cy="55563"/>
            </a:xfrm>
            <a:custGeom>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b="b" l="0" r="r" t="0"/>
              <a:pathLst>
                <a:path h="105" w="52">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1" name="Freeform 814"/>
            <p:cNvSpPr/>
            <p:nvPr/>
          </p:nvSpPr>
          <p:spPr bwMode="auto">
            <a:xfrm>
              <a:off x="6673850" y="1739900"/>
              <a:ext cx="20638" cy="53975"/>
            </a:xfrm>
            <a:custGeom>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b="b" l="0" r="r" t="0"/>
              <a:pathLst>
                <a:path h="103" w="41">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2" name="Freeform 815"/>
            <p:cNvSpPr/>
            <p:nvPr/>
          </p:nvSpPr>
          <p:spPr bwMode="auto">
            <a:xfrm>
              <a:off x="6811963" y="1671638"/>
              <a:ext cx="9525" cy="38100"/>
            </a:xfrm>
            <a:custGeom>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b="b" l="0" r="r" t="0"/>
              <a:pathLst>
                <a:path h="72" w="17">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3" name="Freeform 816"/>
            <p:cNvSpPr/>
            <p:nvPr/>
          </p:nvSpPr>
          <p:spPr bwMode="auto">
            <a:xfrm>
              <a:off x="6843713" y="1644650"/>
              <a:ext cx="22225" cy="55563"/>
            </a:xfrm>
            <a:custGeom>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b="b" l="0" r="r" t="0"/>
              <a:pathLst>
                <a:path h="104" w="41">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4" name="Freeform 817"/>
            <p:cNvSpPr/>
            <p:nvPr/>
          </p:nvSpPr>
          <p:spPr bwMode="auto">
            <a:xfrm>
              <a:off x="6719888" y="1743075"/>
              <a:ext cx="9525" cy="47625"/>
            </a:xfrm>
            <a:custGeom>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b="b" l="0" r="r" t="0"/>
              <a:pathLst>
                <a:path h="91" w="17">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5" name="Freeform 818"/>
            <p:cNvSpPr/>
            <p:nvPr/>
          </p:nvSpPr>
          <p:spPr bwMode="auto">
            <a:xfrm>
              <a:off x="6754813" y="1758950"/>
              <a:ext cx="12700" cy="49213"/>
            </a:xfrm>
            <a:custGeom>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b="b" l="0" r="r" t="0"/>
              <a:pathLst>
                <a:path h="92" w="24">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6" name="Freeform 821"/>
            <p:cNvSpPr/>
            <p:nvPr/>
          </p:nvSpPr>
          <p:spPr bwMode="auto">
            <a:xfrm>
              <a:off x="6418263" y="1346200"/>
              <a:ext cx="39688" cy="65088"/>
            </a:xfrm>
            <a:custGeom>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b="b" l="0" r="r" t="0"/>
              <a:pathLst>
                <a:path h="123" w="7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7" name="Freeform 822"/>
            <p:cNvSpPr/>
            <p:nvPr/>
          </p:nvSpPr>
          <p:spPr bwMode="auto">
            <a:xfrm>
              <a:off x="6462713" y="1366838"/>
              <a:ext cx="34925" cy="50800"/>
            </a:xfrm>
            <a:custGeom>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b="b" l="0" r="r" t="0"/>
              <a:pathLst>
                <a:path h="97" w="6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8" name="Freeform 823"/>
            <p:cNvSpPr/>
            <p:nvPr/>
          </p:nvSpPr>
          <p:spPr bwMode="auto">
            <a:xfrm>
              <a:off x="6569075" y="1604963"/>
              <a:ext cx="28575" cy="68263"/>
            </a:xfrm>
            <a:custGeom>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b="b" l="0" r="r" t="0"/>
              <a:pathLst>
                <a:path h="129" w="54">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9" name="Freeform 824"/>
            <p:cNvSpPr/>
            <p:nvPr/>
          </p:nvSpPr>
          <p:spPr bwMode="auto">
            <a:xfrm>
              <a:off x="6619875" y="1614488"/>
              <a:ext cx="25400" cy="44450"/>
            </a:xfrm>
            <a:custGeom>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b="b" l="0" r="r" t="0"/>
              <a:pathLst>
                <a:path h="86" w="48">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0" name="Freeform 825"/>
            <p:cNvSpPr/>
            <p:nvPr/>
          </p:nvSpPr>
          <p:spPr bwMode="auto">
            <a:xfrm>
              <a:off x="6659563" y="1624013"/>
              <a:ext cx="28575" cy="46038"/>
            </a:xfrm>
            <a:custGeom>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b="b" l="0" r="r" t="0"/>
              <a:pathLst>
                <a:path h="85" w="52">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1" name="Freeform 826"/>
            <p:cNvSpPr/>
            <p:nvPr/>
          </p:nvSpPr>
          <p:spPr bwMode="auto">
            <a:xfrm>
              <a:off x="6746875" y="1463675"/>
              <a:ext cx="23813" cy="41275"/>
            </a:xfrm>
            <a:custGeom>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b="b" l="0" r="r" t="0"/>
              <a:pathLst>
                <a:path h="79" w="46">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2" name="Freeform 827"/>
            <p:cNvSpPr/>
            <p:nvPr/>
          </p:nvSpPr>
          <p:spPr bwMode="auto">
            <a:xfrm>
              <a:off x="6792913" y="1493838"/>
              <a:ext cx="9525" cy="7938"/>
            </a:xfrm>
            <a:custGeom>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b="b" l="0" r="r" t="0"/>
              <a:pathLst>
                <a:path h="16" w="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3" name="Freeform 828"/>
            <p:cNvSpPr>
              <a:spLocks noEditPoints="1"/>
            </p:cNvSpPr>
            <p:nvPr/>
          </p:nvSpPr>
          <p:spPr bwMode="auto">
            <a:xfrm>
              <a:off x="6208713" y="1243013"/>
              <a:ext cx="706438" cy="620713"/>
            </a:xfrm>
            <a:custGeom>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b="b" l="0" r="r" t="0"/>
              <a:pathLst>
                <a:path h="1175" w="1336">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4" name="Freeform 829"/>
            <p:cNvSpPr/>
            <p:nvPr/>
          </p:nvSpPr>
          <p:spPr bwMode="auto">
            <a:xfrm>
              <a:off x="6411913" y="1501775"/>
              <a:ext cx="71438" cy="65088"/>
            </a:xfrm>
            <a:custGeom>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b="b" l="0" r="r" t="0"/>
              <a:pathLst>
                <a:path h="123" w="134">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5" name="Freeform 830"/>
            <p:cNvSpPr/>
            <p:nvPr/>
          </p:nvSpPr>
          <p:spPr bwMode="auto">
            <a:xfrm>
              <a:off x="6535738" y="1511300"/>
              <a:ext cx="63500" cy="57150"/>
            </a:xfrm>
            <a:custGeom>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b="b" l="0" r="r" t="0"/>
              <a:pathLst>
                <a:path h="110" w="12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6" name="Freeform 831"/>
            <p:cNvSpPr/>
            <p:nvPr/>
          </p:nvSpPr>
          <p:spPr bwMode="auto">
            <a:xfrm>
              <a:off x="6656388" y="1506538"/>
              <a:ext cx="73025" cy="68263"/>
            </a:xfrm>
            <a:custGeom>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b="b" l="0" r="r" t="0"/>
              <a:pathLst>
                <a:path h="128" w="139">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gr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97" name="文本框 96"/>
          <p:cNvSpPr txBox="1"/>
          <p:nvPr/>
        </p:nvSpPr>
        <p:spPr>
          <a:xfrm>
            <a:off x="1207031" y="5073279"/>
            <a:ext cx="4450080" cy="1188720"/>
          </a:xfrm>
          <a:prstGeom prst="rect">
            <a:avLst/>
          </a:prstGeom>
          <a:noFill/>
          <a:effectLst/>
        </p:spPr>
        <p:txBody>
          <a:bodyPr rtlCol="0" wrap="none">
            <a:spAutoFit/>
          </a:bodyPr>
          <a:lstStyle/>
          <a:p>
            <a:r>
              <a:rPr altLang="en-US" lang="zh-CN" sz="2400">
                <a:solidFill>
                  <a:srgbClr val="254E6B"/>
                </a:solidFill>
                <a:latin charset="-122" pitchFamily="34" typeface="微软雅黑"/>
                <a:ea charset="-122" pitchFamily="34" typeface="微软雅黑"/>
              </a:rPr>
              <a:t>单击此处输入标题</a:t>
            </a:r>
          </a:p>
          <a:p>
            <a:r>
              <a:rPr altLang="en-US" lang="zh-CN" sz="2400">
                <a:solidFill>
                  <a:srgbClr val="254E6B"/>
                </a:solidFill>
                <a:latin charset="-122" pitchFamily="34" typeface="微软雅黑"/>
                <a:ea charset="-122" pitchFamily="34" typeface="微软雅黑"/>
              </a:rPr>
              <a:t>请在这里输入您的主要叙述内容</a:t>
            </a:r>
          </a:p>
          <a:p>
            <a:r>
              <a:rPr altLang="en-US" lang="zh-CN" sz="2400">
                <a:solidFill>
                  <a:srgbClr val="254E6B"/>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98" name="文本框 97"/>
          <p:cNvSpPr txBox="1"/>
          <p:nvPr/>
        </p:nvSpPr>
        <p:spPr>
          <a:xfrm>
            <a:off x="5052777" y="5073279"/>
            <a:ext cx="4450080" cy="1188720"/>
          </a:xfrm>
          <a:prstGeom prst="rect">
            <a:avLst/>
          </a:prstGeom>
          <a:noFill/>
          <a:effectLst/>
        </p:spPr>
        <p:txBody>
          <a:bodyPr rtlCol="0" wrap="none">
            <a:spAutoFit/>
          </a:bodyPr>
          <a:lstStyle/>
          <a:p>
            <a:r>
              <a:rPr altLang="en-US" lang="zh-CN" sz="2400">
                <a:solidFill>
                  <a:srgbClr val="254E6B"/>
                </a:solidFill>
                <a:latin charset="-122" pitchFamily="34" typeface="微软雅黑"/>
                <a:ea charset="-122" pitchFamily="34" typeface="微软雅黑"/>
              </a:rPr>
              <a:t>单击此处输入标题</a:t>
            </a:r>
          </a:p>
          <a:p>
            <a:r>
              <a:rPr altLang="en-US" lang="zh-CN" sz="2400">
                <a:solidFill>
                  <a:srgbClr val="254E6B"/>
                </a:solidFill>
                <a:latin charset="-122" pitchFamily="34" typeface="微软雅黑"/>
                <a:ea charset="-122" pitchFamily="34" typeface="微软雅黑"/>
              </a:rPr>
              <a:t>请在这里输入您的主要叙述内容</a:t>
            </a:r>
          </a:p>
          <a:p>
            <a:r>
              <a:rPr altLang="en-US" lang="zh-CN" sz="2400">
                <a:solidFill>
                  <a:srgbClr val="254E6B"/>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99" name="文本框 98"/>
          <p:cNvSpPr txBox="1"/>
          <p:nvPr/>
        </p:nvSpPr>
        <p:spPr>
          <a:xfrm>
            <a:off x="8839340" y="5038200"/>
            <a:ext cx="4450080" cy="1188720"/>
          </a:xfrm>
          <a:prstGeom prst="rect">
            <a:avLst/>
          </a:prstGeom>
          <a:noFill/>
          <a:effectLst/>
        </p:spPr>
        <p:txBody>
          <a:bodyPr rtlCol="0" wrap="none">
            <a:spAutoFit/>
          </a:bodyPr>
          <a:lstStyle/>
          <a:p>
            <a:r>
              <a:rPr altLang="en-US" lang="zh-CN" sz="2400">
                <a:solidFill>
                  <a:srgbClr val="254E6B"/>
                </a:solidFill>
                <a:latin charset="-122" pitchFamily="34" typeface="微软雅黑"/>
                <a:ea charset="-122" pitchFamily="34" typeface="微软雅黑"/>
              </a:rPr>
              <a:t>单击此处输入标题</a:t>
            </a:r>
          </a:p>
          <a:p>
            <a:r>
              <a:rPr altLang="en-US" lang="zh-CN" sz="2400">
                <a:solidFill>
                  <a:srgbClr val="254E6B"/>
                </a:solidFill>
                <a:latin charset="-122" pitchFamily="34" typeface="微软雅黑"/>
                <a:ea charset="-122" pitchFamily="34" typeface="微软雅黑"/>
              </a:rPr>
              <a:t>请在这里输入您的主要叙述内容</a:t>
            </a:r>
          </a:p>
          <a:p>
            <a:r>
              <a:rPr altLang="en-US" lang="zh-CN" sz="2400">
                <a:solidFill>
                  <a:srgbClr val="254E6B"/>
                </a:solidFill>
                <a:latin charset="-122" pitchFamily="34" typeface="微软雅黑"/>
                <a:ea charset="-122" pitchFamily="34" typeface="微软雅黑"/>
              </a:rPr>
              <a:t>请在这里输入您的主要叙述内容</a:t>
            </a:r>
          </a:p>
        </p:txBody>
      </p:sp>
    </p:spTree>
    <p:extLst>
      <p:ext uri="{BB962C8B-B14F-4D97-AF65-F5344CB8AC3E}">
        <p14:creationId val="180356532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36000" fill="hold" id="5" nodeType="withEffect" presetClass="entr" presetID="2" presetSubtype="4">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750" fill="hold" id="7"/>
                                        <p:tgtEl>
                                          <p:spTgt spid="18"/>
                                        </p:tgtEl>
                                        <p:attrNameLst>
                                          <p:attrName>ppt_x</p:attrName>
                                        </p:attrNameLst>
                                      </p:cBhvr>
                                      <p:tavLst>
                                        <p:tav tm="0">
                                          <p:val>
                                            <p:strVal val="#ppt_x"/>
                                          </p:val>
                                        </p:tav>
                                        <p:tav tm="100000">
                                          <p:val>
                                            <p:strVal val="#ppt_x"/>
                                          </p:val>
                                        </p:tav>
                                      </p:tavLst>
                                    </p:anim>
                                    <p:anim calcmode="lin" valueType="num">
                                      <p:cBhvr additive="base">
                                        <p:cTn dur="750" fill="hold" id="8"/>
                                        <p:tgtEl>
                                          <p:spTgt spid="18"/>
                                        </p:tgtEl>
                                        <p:attrNameLst>
                                          <p:attrName>ppt_y</p:attrName>
                                        </p:attrNameLst>
                                      </p:cBhvr>
                                      <p:tavLst>
                                        <p:tav tm="0">
                                          <p:val>
                                            <p:strVal val="1+#ppt_h/2"/>
                                          </p:val>
                                        </p:tav>
                                        <p:tav tm="100000">
                                          <p:val>
                                            <p:strVal val="#ppt_y"/>
                                          </p:val>
                                        </p:tav>
                                      </p:tavLst>
                                    </p:anim>
                                  </p:childTnLst>
                                </p:cTn>
                              </p:par>
                              <p:par>
                                <p:cTn decel="36000" fill="hold" id="9" nodeType="withEffect" presetClass="entr" presetID="2" presetSubtype="4">
                                  <p:stCondLst>
                                    <p:cond delay="250"/>
                                  </p:stCondLst>
                                  <p:childTnLst>
                                    <p:set>
                                      <p:cBhvr>
                                        <p:cTn dur="1" fill="hold" id="10">
                                          <p:stCondLst>
                                            <p:cond delay="0"/>
                                          </p:stCondLst>
                                        </p:cTn>
                                        <p:tgtEl>
                                          <p:spTgt spid="44"/>
                                        </p:tgtEl>
                                        <p:attrNameLst>
                                          <p:attrName>style.visibility</p:attrName>
                                        </p:attrNameLst>
                                      </p:cBhvr>
                                      <p:to>
                                        <p:strVal val="visible"/>
                                      </p:to>
                                    </p:set>
                                    <p:anim calcmode="lin" valueType="num">
                                      <p:cBhvr additive="base">
                                        <p:cTn dur="750" fill="hold" id="11"/>
                                        <p:tgtEl>
                                          <p:spTgt spid="44"/>
                                        </p:tgtEl>
                                        <p:attrNameLst>
                                          <p:attrName>ppt_x</p:attrName>
                                        </p:attrNameLst>
                                      </p:cBhvr>
                                      <p:tavLst>
                                        <p:tav tm="0">
                                          <p:val>
                                            <p:strVal val="#ppt_x"/>
                                          </p:val>
                                        </p:tav>
                                        <p:tav tm="100000">
                                          <p:val>
                                            <p:strVal val="#ppt_x"/>
                                          </p:val>
                                        </p:tav>
                                      </p:tavLst>
                                    </p:anim>
                                    <p:anim calcmode="lin" valueType="num">
                                      <p:cBhvr additive="base">
                                        <p:cTn dur="750" fill="hold" id="12"/>
                                        <p:tgtEl>
                                          <p:spTgt spid="44"/>
                                        </p:tgtEl>
                                        <p:attrNameLst>
                                          <p:attrName>ppt_y</p:attrName>
                                        </p:attrNameLst>
                                      </p:cBhvr>
                                      <p:tavLst>
                                        <p:tav tm="0">
                                          <p:val>
                                            <p:strVal val="1+#ppt_h/2"/>
                                          </p:val>
                                        </p:tav>
                                        <p:tav tm="100000">
                                          <p:val>
                                            <p:strVal val="#ppt_y"/>
                                          </p:val>
                                        </p:tav>
                                      </p:tavLst>
                                    </p:anim>
                                  </p:childTnLst>
                                </p:cTn>
                              </p:par>
                              <p:par>
                                <p:cTn decel="36000" fill="hold" id="13" nodeType="withEffect" presetClass="entr" presetID="2" presetSubtype="4">
                                  <p:stCondLst>
                                    <p:cond delay="500"/>
                                  </p:stCondLst>
                                  <p:childTnLst>
                                    <p:set>
                                      <p:cBhvr>
                                        <p:cTn dur="1" fill="hold" id="14">
                                          <p:stCondLst>
                                            <p:cond delay="0"/>
                                          </p:stCondLst>
                                        </p:cTn>
                                        <p:tgtEl>
                                          <p:spTgt spid="71"/>
                                        </p:tgtEl>
                                        <p:attrNameLst>
                                          <p:attrName>style.visibility</p:attrName>
                                        </p:attrNameLst>
                                      </p:cBhvr>
                                      <p:to>
                                        <p:strVal val="visible"/>
                                      </p:to>
                                    </p:set>
                                    <p:anim calcmode="lin" valueType="num">
                                      <p:cBhvr additive="base">
                                        <p:cTn dur="750" fill="hold" id="15"/>
                                        <p:tgtEl>
                                          <p:spTgt spid="71"/>
                                        </p:tgtEl>
                                        <p:attrNameLst>
                                          <p:attrName>ppt_x</p:attrName>
                                        </p:attrNameLst>
                                      </p:cBhvr>
                                      <p:tavLst>
                                        <p:tav tm="0">
                                          <p:val>
                                            <p:strVal val="#ppt_x"/>
                                          </p:val>
                                        </p:tav>
                                        <p:tav tm="100000">
                                          <p:val>
                                            <p:strVal val="#ppt_x"/>
                                          </p:val>
                                        </p:tav>
                                      </p:tavLst>
                                    </p:anim>
                                    <p:anim calcmode="lin" valueType="num">
                                      <p:cBhvr additive="base">
                                        <p:cTn dur="750" fill="hold" id="16"/>
                                        <p:tgtEl>
                                          <p:spTgt spid="71"/>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250"/>
                            </p:stCondLst>
                            <p:childTnLst>
                              <p:par>
                                <p:cTn fill="hold" grpId="0" id="18" nodeType="afterEffect" presetClass="entr" presetID="10" presetSubtype="0">
                                  <p:stCondLst>
                                    <p:cond delay="0"/>
                                  </p:stCondLst>
                                  <p:childTnLst>
                                    <p:set>
                                      <p:cBhvr>
                                        <p:cTn dur="1" fill="hold" id="19">
                                          <p:stCondLst>
                                            <p:cond delay="0"/>
                                          </p:stCondLst>
                                        </p:cTn>
                                        <p:tgtEl>
                                          <p:spTgt spid="97"/>
                                        </p:tgtEl>
                                        <p:attrNameLst>
                                          <p:attrName>style.visibility</p:attrName>
                                        </p:attrNameLst>
                                      </p:cBhvr>
                                      <p:to>
                                        <p:strVal val="visible"/>
                                      </p:to>
                                    </p:set>
                                    <p:animEffect filter="fade" transition="in">
                                      <p:cBhvr>
                                        <p:cTn dur="500" id="20"/>
                                        <p:tgtEl>
                                          <p:spTgt spid="97"/>
                                        </p:tgtEl>
                                      </p:cBhvr>
                                    </p:animEffect>
                                  </p:childTnLst>
                                </p:cTn>
                              </p:par>
                              <p:par>
                                <p:cTn fill="hold" grpId="0" id="21" nodeType="withEffect" presetClass="entr" presetID="10" presetSubtype="0">
                                  <p:stCondLst>
                                    <p:cond delay="250"/>
                                  </p:stCondLst>
                                  <p:childTnLst>
                                    <p:set>
                                      <p:cBhvr>
                                        <p:cTn dur="1" fill="hold" id="22">
                                          <p:stCondLst>
                                            <p:cond delay="0"/>
                                          </p:stCondLst>
                                        </p:cTn>
                                        <p:tgtEl>
                                          <p:spTgt spid="98"/>
                                        </p:tgtEl>
                                        <p:attrNameLst>
                                          <p:attrName>style.visibility</p:attrName>
                                        </p:attrNameLst>
                                      </p:cBhvr>
                                      <p:to>
                                        <p:strVal val="visible"/>
                                      </p:to>
                                    </p:set>
                                    <p:animEffect filter="fade" transition="in">
                                      <p:cBhvr>
                                        <p:cTn dur="500" id="23"/>
                                        <p:tgtEl>
                                          <p:spTgt spid="98"/>
                                        </p:tgtEl>
                                      </p:cBhvr>
                                    </p:animEffect>
                                  </p:childTnLst>
                                </p:cTn>
                              </p:par>
                              <p:par>
                                <p:cTn fill="hold" grpId="0" id="24" nodeType="withEffect" presetClass="entr" presetID="10" presetSubtype="0">
                                  <p:stCondLst>
                                    <p:cond delay="500"/>
                                  </p:stCondLst>
                                  <p:childTnLst>
                                    <p:set>
                                      <p:cBhvr>
                                        <p:cTn dur="1" fill="hold" id="25">
                                          <p:stCondLst>
                                            <p:cond delay="0"/>
                                          </p:stCondLst>
                                        </p:cTn>
                                        <p:tgtEl>
                                          <p:spTgt spid="99"/>
                                        </p:tgtEl>
                                        <p:attrNameLst>
                                          <p:attrName>style.visibility</p:attrName>
                                        </p:attrNameLst>
                                      </p:cBhvr>
                                      <p:to>
                                        <p:strVal val="visible"/>
                                      </p:to>
                                    </p:set>
                                    <p:animEffect filter="fade" transition="in">
                                      <p:cBhvr>
                                        <p:cTn dur="500" id="26"/>
                                        <p:tgtEl>
                                          <p:spTgt spid="9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P grpId="0" spid="98"/>
      <p:bldP grpId="0" spid="9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flipH="1">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a:xfrm>
              <a:off x="8730" y="1381196"/>
              <a:ext cx="1589087" cy="1639888"/>
              <a:chOff x="1308" y="1009"/>
              <a:chExt cx="1001" cy="1033"/>
            </a:xfrm>
            <a:grpFill/>
          </p:grpSpPr>
          <p:sp>
            <p:nvSpPr>
              <p:cNvPr id="6" name="Freeform 5"/>
              <p:cNvSpPr/>
              <p:nvPr/>
            </p:nvSpPr>
            <p:spPr bwMode="auto">
              <a:xfrm>
                <a:off x="1528"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7"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8"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9"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0"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1"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2"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3"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4"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sp>
        <p:nvSpPr>
          <p:cNvPr id="15" name="文本框 14"/>
          <p:cNvSpPr txBox="1"/>
          <p:nvPr/>
        </p:nvSpPr>
        <p:spPr>
          <a:xfrm flipH="1">
            <a:off x="2027503" y="349400"/>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16" name="Freeform 34"/>
          <p:cNvSpPr>
            <a:spLocks noEditPoints="1"/>
          </p:cNvSpPr>
          <p:nvPr/>
        </p:nvSpPr>
        <p:spPr bwMode="auto">
          <a:xfrm>
            <a:off x="6792699" y="762739"/>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lstStyle/>
          <a:p>
            <a:endParaRPr altLang="en-US" lang="zh-CN"/>
          </a:p>
        </p:txBody>
      </p:sp>
      <p:sp>
        <p:nvSpPr>
          <p:cNvPr id="17" name="任意多边形 16"/>
          <p:cNvSpPr/>
          <p:nvPr/>
        </p:nvSpPr>
        <p:spPr>
          <a:xfrm>
            <a:off x="1850243" y="820986"/>
            <a:ext cx="4942456"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flipV="1">
            <a:off x="5604343" y="3944317"/>
            <a:ext cx="828176" cy="1434619"/>
            <a:chOff x="5429250" y="3605213"/>
            <a:chExt cx="1387476" cy="2403475"/>
          </a:xfrm>
          <a:solidFill>
            <a:srgbClr val="A6A6A6"/>
          </a:solidFill>
        </p:grpSpPr>
        <p:sp>
          <p:nvSpPr>
            <p:cNvPr id="19" name="Freeform 3579"/>
            <p:cNvSpPr/>
            <p:nvPr/>
          </p:nvSpPr>
          <p:spPr bwMode="auto">
            <a:xfrm>
              <a:off x="5789613" y="3605213"/>
              <a:ext cx="1027113" cy="2403475"/>
            </a:xfrm>
            <a:custGeom>
              <a:gdLst>
                <a:gd fmla="*/ 9 w 37" name="T0"/>
                <a:gd fmla="*/ 1 h 89" name="T1"/>
                <a:gd fmla="*/ 9 w 37" name="T2"/>
                <a:gd fmla="*/ 61 h 89" name="T3"/>
                <a:gd fmla="*/ 33 w 37" name="T4"/>
                <a:gd fmla="*/ 87 h 89" name="T5"/>
                <a:gd fmla="*/ 36 w 37" name="T6"/>
                <a:gd fmla="*/ 88 h 89" name="T7"/>
                <a:gd fmla="*/ 37 w 37" name="T8"/>
                <a:gd fmla="*/ 87 h 89" name="T9"/>
                <a:gd fmla="*/ 18 w 37" name="T10"/>
                <a:gd fmla="*/ 71 h 89" name="T11"/>
                <a:gd fmla="*/ 4 w 37" name="T12"/>
                <a:gd fmla="*/ 20 h 89" name="T13"/>
                <a:gd fmla="*/ 10 w 37" name="T14"/>
                <a:gd fmla="*/ 0 h 89" name="T15"/>
                <a:gd fmla="*/ 9 w 37" name="T16"/>
                <a:gd fmla="*/ 1 h 8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9" w="37">
                  <a:moveTo>
                    <a:pt x="9" y="1"/>
                  </a:moveTo>
                  <a:cubicBezTo>
                    <a:pt x="1" y="21"/>
                    <a:pt x="0" y="42"/>
                    <a:pt x="9" y="61"/>
                  </a:cubicBezTo>
                  <a:cubicBezTo>
                    <a:pt x="15" y="71"/>
                    <a:pt x="23" y="81"/>
                    <a:pt x="33" y="87"/>
                  </a:cubicBezTo>
                  <a:cubicBezTo>
                    <a:pt x="34" y="87"/>
                    <a:pt x="35" y="88"/>
                    <a:pt x="36" y="88"/>
                  </a:cubicBezTo>
                  <a:cubicBezTo>
                    <a:pt x="36" y="89"/>
                    <a:pt x="37" y="87"/>
                    <a:pt x="37" y="87"/>
                  </a:cubicBezTo>
                  <a:cubicBezTo>
                    <a:pt x="30" y="83"/>
                    <a:pt x="23" y="77"/>
                    <a:pt x="18" y="71"/>
                  </a:cubicBezTo>
                  <a:cubicBezTo>
                    <a:pt x="7" y="57"/>
                    <a:pt x="2" y="38"/>
                    <a:pt x="4" y="20"/>
                  </a:cubicBezTo>
                  <a:cubicBezTo>
                    <a:pt x="5" y="13"/>
                    <a:pt x="7" y="7"/>
                    <a:pt x="10" y="0"/>
                  </a:cubicBezTo>
                  <a:cubicBezTo>
                    <a:pt x="10" y="0"/>
                    <a:pt x="9" y="1"/>
                    <a:pt x="9"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Line 3580"/>
            <p:cNvSpPr>
              <a:spLocks noChangeShapeType="1"/>
            </p:cNvSpPr>
            <p:nvPr/>
          </p:nvSpPr>
          <p:spPr bwMode="auto">
            <a:xfrm flipH="1">
              <a:off x="5456237" y="4468813"/>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Line 3581"/>
            <p:cNvSpPr>
              <a:spLocks noChangeShapeType="1"/>
            </p:cNvSpPr>
            <p:nvPr/>
          </p:nvSpPr>
          <p:spPr bwMode="auto">
            <a:xfrm flipH="1">
              <a:off x="5456237" y="4468813"/>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3582"/>
            <p:cNvSpPr/>
            <p:nvPr/>
          </p:nvSpPr>
          <p:spPr bwMode="auto">
            <a:xfrm>
              <a:off x="5429250" y="3605213"/>
              <a:ext cx="915988" cy="971550"/>
            </a:xfrm>
            <a:custGeom>
              <a:gdLst>
                <a:gd fmla="*/ 2 w 33" name="T0"/>
                <a:gd fmla="*/ 32 h 36" name="T1"/>
                <a:gd fmla="*/ 24 w 33" name="T2"/>
                <a:gd fmla="*/ 1 h 36" name="T3"/>
                <a:gd fmla="*/ 22 w 33" name="T4"/>
                <a:gd fmla="*/ 1 h 36" name="T5"/>
                <a:gd fmla="*/ 31 w 33" name="T6"/>
                <a:gd fmla="*/ 36 h 36" name="T7"/>
                <a:gd fmla="*/ 33 w 33" name="T8"/>
                <a:gd fmla="*/ 35 h 36" name="T9"/>
                <a:gd fmla="*/ 24 w 33" name="T10"/>
                <a:gd fmla="*/ 1 h 36" name="T11"/>
                <a:gd fmla="*/ 22 w 33" name="T12"/>
                <a:gd fmla="*/ 1 h 36" name="T13"/>
                <a:gd fmla="*/ 0 w 33" name="T14"/>
                <a:gd fmla="*/ 31 h 36" name="T15"/>
                <a:gd fmla="*/ 2 w 33" name="T16"/>
                <a:gd fmla="*/ 32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33">
                  <a:moveTo>
                    <a:pt x="2" y="32"/>
                  </a:moveTo>
                  <a:cubicBezTo>
                    <a:pt x="9" y="21"/>
                    <a:pt x="16" y="11"/>
                    <a:pt x="24" y="1"/>
                  </a:cubicBezTo>
                  <a:cubicBezTo>
                    <a:pt x="23" y="1"/>
                    <a:pt x="22" y="1"/>
                    <a:pt x="22" y="1"/>
                  </a:cubicBezTo>
                  <a:cubicBezTo>
                    <a:pt x="22" y="13"/>
                    <a:pt x="24" y="26"/>
                    <a:pt x="31" y="36"/>
                  </a:cubicBezTo>
                  <a:cubicBezTo>
                    <a:pt x="31" y="36"/>
                    <a:pt x="33" y="36"/>
                    <a:pt x="33" y="35"/>
                  </a:cubicBezTo>
                  <a:cubicBezTo>
                    <a:pt x="26" y="25"/>
                    <a:pt x="24" y="12"/>
                    <a:pt x="24" y="1"/>
                  </a:cubicBezTo>
                  <a:cubicBezTo>
                    <a:pt x="24" y="0"/>
                    <a:pt x="22" y="0"/>
                    <a:pt x="22" y="1"/>
                  </a:cubicBezTo>
                  <a:cubicBezTo>
                    <a:pt x="14" y="10"/>
                    <a:pt x="7" y="21"/>
                    <a:pt x="0" y="31"/>
                  </a:cubicBezTo>
                  <a:cubicBezTo>
                    <a:pt x="0" y="32"/>
                    <a:pt x="1" y="33"/>
                    <a:pt x="2" y="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3" name="组合 22"/>
          <p:cNvGrpSpPr/>
          <p:nvPr/>
        </p:nvGrpSpPr>
        <p:grpSpPr>
          <a:xfrm rot="15281405">
            <a:off x="2689699" y="4024416"/>
            <a:ext cx="1582194" cy="1019107"/>
            <a:chOff x="6584951" y="3543301"/>
            <a:chExt cx="1900237" cy="1223962"/>
          </a:xfrm>
          <a:solidFill>
            <a:srgbClr val="A6A6A6"/>
          </a:solidFill>
        </p:grpSpPr>
        <p:sp>
          <p:nvSpPr>
            <p:cNvPr id="24" name="Freeform 3586"/>
            <p:cNvSpPr>
              <a:spLocks noEditPoints="1"/>
            </p:cNvSpPr>
            <p:nvPr/>
          </p:nvSpPr>
          <p:spPr bwMode="auto">
            <a:xfrm>
              <a:off x="6872288" y="3543301"/>
              <a:ext cx="1612900" cy="1090612"/>
            </a:xfrm>
            <a:custGeom>
              <a:gdLst>
                <a:gd fmla="*/ 1 w 62" name="T0"/>
                <a:gd fmla="*/ 40 h 41" name="T1"/>
                <a:gd fmla="*/ 37 w 62" name="T2"/>
                <a:gd fmla="*/ 20 h 41" name="T3"/>
                <a:gd fmla="*/ 42 w 62" name="T4"/>
                <a:gd fmla="*/ 20 h 41" name="T5"/>
                <a:gd fmla="*/ 46 w 62" name="T6"/>
                <a:gd fmla="*/ 41 h 41" name="T7"/>
                <a:gd fmla="*/ 46 w 62" name="T8"/>
                <a:gd fmla="*/ 41 h 41" name="T9"/>
                <a:gd fmla="*/ 47 w 62" name="T10"/>
                <a:gd fmla="*/ 20 h 41" name="T11"/>
                <a:gd fmla="*/ 45 w 62" name="T12"/>
                <a:gd fmla="*/ 19 h 41" name="T13"/>
                <a:gd fmla="*/ 46 w 62" name="T14"/>
                <a:gd fmla="*/ 18 h 41" name="T15"/>
                <a:gd fmla="*/ 61 w 62" name="T16"/>
                <a:gd fmla="*/ 3 h 41" name="T17"/>
                <a:gd fmla="*/ 60 w 62" name="T18"/>
                <a:gd fmla="*/ 1 h 41" name="T19"/>
                <a:gd fmla="*/ 45 w 62" name="T20"/>
                <a:gd fmla="*/ 14 h 41" name="T21"/>
                <a:gd fmla="*/ 43 w 62" name="T22"/>
                <a:gd fmla="*/ 18 h 41" name="T23"/>
                <a:gd fmla="*/ 38 w 62" name="T24"/>
                <a:gd fmla="*/ 17 h 41" name="T25"/>
                <a:gd fmla="*/ 29 w 62" name="T26"/>
                <a:gd fmla="*/ 21 h 41" name="T27"/>
                <a:gd fmla="*/ 1 w 62" name="T28"/>
                <a:gd fmla="*/ 37 h 41" name="T29"/>
                <a:gd fmla="*/ 1 w 62" name="T30"/>
                <a:gd fmla="*/ 40 h 41" name="T31"/>
                <a:gd fmla="*/ 50 w 62" name="T32"/>
                <a:gd fmla="*/ 26 h 41" name="T33"/>
                <a:gd fmla="*/ 48 w 62" name="T34"/>
                <a:gd fmla="*/ 36 h 41" name="T35"/>
                <a:gd fmla="*/ 46 w 62" name="T36"/>
                <a:gd fmla="*/ 38 h 41" name="T37"/>
                <a:gd fmla="*/ 45 w 62" name="T38"/>
                <a:gd fmla="*/ 39 h 41" name="T39"/>
                <a:gd fmla="*/ 43 w 62" name="T40"/>
                <a:gd fmla="*/ 35 h 41" name="T41"/>
                <a:gd fmla="*/ 44 w 62" name="T42"/>
                <a:gd fmla="*/ 21 h 41" name="T43"/>
                <a:gd fmla="*/ 50 w 62" name="T44"/>
                <a:gd fmla="*/ 26 h 4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1" w="62">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3587"/>
            <p:cNvSpPr/>
            <p:nvPr/>
          </p:nvSpPr>
          <p:spPr bwMode="auto">
            <a:xfrm>
              <a:off x="6584951" y="4021138"/>
              <a:ext cx="858838" cy="746125"/>
            </a:xfrm>
            <a:custGeom>
              <a:gdLst>
                <a:gd fmla="*/ 2 w 33" name="T0"/>
                <a:gd fmla="*/ 28 h 28" name="T1"/>
                <a:gd fmla="*/ 32 w 33" name="T2"/>
                <a:gd fmla="*/ 23 h 28" name="T3"/>
                <a:gd fmla="*/ 32 w 33" name="T4"/>
                <a:gd fmla="*/ 21 h 28" name="T5"/>
                <a:gd fmla="*/ 7 w 33" name="T6"/>
                <a:gd fmla="*/ 23 h 28" name="T7"/>
                <a:gd fmla="*/ 21 w 33" name="T8"/>
                <a:gd fmla="*/ 3 h 28" name="T9"/>
                <a:gd fmla="*/ 19 w 33" name="T10"/>
                <a:gd fmla="*/ 2 h 28" name="T11"/>
                <a:gd fmla="*/ 1 w 33" name="T12"/>
                <a:gd fmla="*/ 25 h 28" name="T13"/>
                <a:gd fmla="*/ 2 w 33" name="T14"/>
                <a:gd fmla="*/ 28 h 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 w="33">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6" name="组合 25"/>
          <p:cNvGrpSpPr/>
          <p:nvPr/>
        </p:nvGrpSpPr>
        <p:grpSpPr>
          <a:xfrm flipH="1" rot="6318595">
            <a:off x="8004151" y="4019623"/>
            <a:ext cx="1582194" cy="1019107"/>
            <a:chOff x="6584951" y="3543301"/>
            <a:chExt cx="1900237" cy="1223962"/>
          </a:xfrm>
          <a:solidFill>
            <a:srgbClr val="A6A6A6"/>
          </a:solidFill>
        </p:grpSpPr>
        <p:sp>
          <p:nvSpPr>
            <p:cNvPr id="27" name="Freeform 3586"/>
            <p:cNvSpPr>
              <a:spLocks noEditPoints="1"/>
            </p:cNvSpPr>
            <p:nvPr/>
          </p:nvSpPr>
          <p:spPr bwMode="auto">
            <a:xfrm>
              <a:off x="6872288" y="3543301"/>
              <a:ext cx="1612900" cy="1090612"/>
            </a:xfrm>
            <a:custGeom>
              <a:gdLst>
                <a:gd fmla="*/ 1 w 62" name="T0"/>
                <a:gd fmla="*/ 40 h 41" name="T1"/>
                <a:gd fmla="*/ 37 w 62" name="T2"/>
                <a:gd fmla="*/ 20 h 41" name="T3"/>
                <a:gd fmla="*/ 42 w 62" name="T4"/>
                <a:gd fmla="*/ 20 h 41" name="T5"/>
                <a:gd fmla="*/ 46 w 62" name="T6"/>
                <a:gd fmla="*/ 41 h 41" name="T7"/>
                <a:gd fmla="*/ 46 w 62" name="T8"/>
                <a:gd fmla="*/ 41 h 41" name="T9"/>
                <a:gd fmla="*/ 47 w 62" name="T10"/>
                <a:gd fmla="*/ 20 h 41" name="T11"/>
                <a:gd fmla="*/ 45 w 62" name="T12"/>
                <a:gd fmla="*/ 19 h 41" name="T13"/>
                <a:gd fmla="*/ 46 w 62" name="T14"/>
                <a:gd fmla="*/ 18 h 41" name="T15"/>
                <a:gd fmla="*/ 61 w 62" name="T16"/>
                <a:gd fmla="*/ 3 h 41" name="T17"/>
                <a:gd fmla="*/ 60 w 62" name="T18"/>
                <a:gd fmla="*/ 1 h 41" name="T19"/>
                <a:gd fmla="*/ 45 w 62" name="T20"/>
                <a:gd fmla="*/ 14 h 41" name="T21"/>
                <a:gd fmla="*/ 43 w 62" name="T22"/>
                <a:gd fmla="*/ 18 h 41" name="T23"/>
                <a:gd fmla="*/ 38 w 62" name="T24"/>
                <a:gd fmla="*/ 17 h 41" name="T25"/>
                <a:gd fmla="*/ 29 w 62" name="T26"/>
                <a:gd fmla="*/ 21 h 41" name="T27"/>
                <a:gd fmla="*/ 1 w 62" name="T28"/>
                <a:gd fmla="*/ 37 h 41" name="T29"/>
                <a:gd fmla="*/ 1 w 62" name="T30"/>
                <a:gd fmla="*/ 40 h 41" name="T31"/>
                <a:gd fmla="*/ 50 w 62" name="T32"/>
                <a:gd fmla="*/ 26 h 41" name="T33"/>
                <a:gd fmla="*/ 48 w 62" name="T34"/>
                <a:gd fmla="*/ 36 h 41" name="T35"/>
                <a:gd fmla="*/ 46 w 62" name="T36"/>
                <a:gd fmla="*/ 38 h 41" name="T37"/>
                <a:gd fmla="*/ 45 w 62" name="T38"/>
                <a:gd fmla="*/ 39 h 41" name="T39"/>
                <a:gd fmla="*/ 43 w 62" name="T40"/>
                <a:gd fmla="*/ 35 h 41" name="T41"/>
                <a:gd fmla="*/ 44 w 62" name="T42"/>
                <a:gd fmla="*/ 21 h 41" name="T43"/>
                <a:gd fmla="*/ 50 w 62" name="T44"/>
                <a:gd fmla="*/ 26 h 4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1" w="62">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3587"/>
            <p:cNvSpPr/>
            <p:nvPr/>
          </p:nvSpPr>
          <p:spPr bwMode="auto">
            <a:xfrm>
              <a:off x="6584951" y="4021138"/>
              <a:ext cx="858838" cy="746125"/>
            </a:xfrm>
            <a:custGeom>
              <a:gdLst>
                <a:gd fmla="*/ 2 w 33" name="T0"/>
                <a:gd fmla="*/ 28 h 28" name="T1"/>
                <a:gd fmla="*/ 32 w 33" name="T2"/>
                <a:gd fmla="*/ 23 h 28" name="T3"/>
                <a:gd fmla="*/ 32 w 33" name="T4"/>
                <a:gd fmla="*/ 21 h 28" name="T5"/>
                <a:gd fmla="*/ 7 w 33" name="T6"/>
                <a:gd fmla="*/ 23 h 28" name="T7"/>
                <a:gd fmla="*/ 21 w 33" name="T8"/>
                <a:gd fmla="*/ 3 h 28" name="T9"/>
                <a:gd fmla="*/ 19 w 33" name="T10"/>
                <a:gd fmla="*/ 2 h 28" name="T11"/>
                <a:gd fmla="*/ 1 w 33" name="T12"/>
                <a:gd fmla="*/ 25 h 28" name="T13"/>
                <a:gd fmla="*/ 2 w 33" name="T14"/>
                <a:gd fmla="*/ 28 h 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 w="33">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9" name="组合 28"/>
          <p:cNvGrpSpPr/>
          <p:nvPr/>
        </p:nvGrpSpPr>
        <p:grpSpPr>
          <a:xfrm>
            <a:off x="1832966" y="1945037"/>
            <a:ext cx="2348182" cy="1999280"/>
            <a:chOff x="1832966" y="1945037"/>
            <a:chExt cx="2348182" cy="1999280"/>
          </a:xfrm>
        </p:grpSpPr>
        <p:sp>
          <p:nvSpPr>
            <p:cNvPr id="30" name="Freeform 7"/>
            <p:cNvSpPr>
              <a:spLocks noEditPoints="1"/>
            </p:cNvSpPr>
            <p:nvPr/>
          </p:nvSpPr>
          <p:spPr bwMode="auto">
            <a:xfrm flipH="1" flipV="1">
              <a:off x="1832966" y="1945037"/>
              <a:ext cx="2281403" cy="1999280"/>
            </a:xfrm>
            <a:custGeom>
              <a:gdLst>
                <a:gd fmla="*/ 24 w 653" name="T0"/>
                <a:gd fmla="*/ 574 h 645" name="T1"/>
                <a:gd fmla="*/ 96 w 653" name="T2"/>
                <a:gd fmla="*/ 613 h 645" name="T3"/>
                <a:gd fmla="*/ 565 w 653" name="T4"/>
                <a:gd fmla="*/ 628 h 645" name="T5"/>
                <a:gd fmla="*/ 623 w 653" name="T6"/>
                <a:gd fmla="*/ 584 h 645" name="T7"/>
                <a:gd fmla="*/ 620 w 653" name="T8"/>
                <a:gd fmla="*/ 583 h 645" name="T9"/>
                <a:gd fmla="*/ 620 w 653" name="T10"/>
                <a:gd fmla="*/ 583 h 645" name="T11"/>
                <a:gd fmla="*/ 625 w 653" name="T12"/>
                <a:gd fmla="*/ 582 h 645" name="T13"/>
                <a:gd fmla="*/ 643 w 653" name="T14"/>
                <a:gd fmla="*/ 129 h 645" name="T15"/>
                <a:gd fmla="*/ 384 w 653" name="T16"/>
                <a:gd fmla="*/ 3 h 645" name="T17"/>
                <a:gd fmla="*/ 320 w 653" name="T18"/>
                <a:gd fmla="*/ 2 h 645" name="T19"/>
                <a:gd fmla="*/ 12 w 653" name="T20"/>
                <a:gd fmla="*/ 112 h 645" name="T21"/>
                <a:gd fmla="*/ 17 w 653" name="T22"/>
                <a:gd fmla="*/ 556 h 645" name="T23"/>
                <a:gd fmla="*/ 494 w 653" name="T24"/>
                <a:gd fmla="*/ 629 h 645" name="T25"/>
                <a:gd fmla="*/ 613 w 653" name="T26"/>
                <a:gd fmla="*/ 594 h 645" name="T27"/>
                <a:gd fmla="*/ 614 w 653" name="T28"/>
                <a:gd fmla="*/ 593 h 645" name="T29"/>
                <a:gd fmla="*/ 597 w 653" name="T30"/>
                <a:gd fmla="*/ 594 h 645" name="T31"/>
                <a:gd fmla="*/ 597 w 653" name="T32"/>
                <a:gd fmla="*/ 594 h 645" name="T33"/>
                <a:gd fmla="*/ 610 w 653" name="T34"/>
                <a:gd fmla="*/ 573 h 645" name="T35"/>
                <a:gd fmla="*/ 616 w 653" name="T36"/>
                <a:gd fmla="*/ 575 h 645" name="T37"/>
                <a:gd fmla="*/ 633 w 653" name="T38"/>
                <a:gd fmla="*/ 522 h 645" name="T39"/>
                <a:gd fmla="*/ 629 w 653" name="T40"/>
                <a:gd fmla="*/ 103 h 645" name="T41"/>
                <a:gd fmla="*/ 636 w 653" name="T42"/>
                <a:gd fmla="*/ 157 h 645" name="T43"/>
                <a:gd fmla="*/ 626 w 653" name="T44"/>
                <a:gd fmla="*/ 89 h 645" name="T45"/>
                <a:gd fmla="*/ 575 w 653" name="T46"/>
                <a:gd fmla="*/ 29 h 645" name="T47"/>
                <a:gd fmla="*/ 611 w 653" name="T48"/>
                <a:gd fmla="*/ 55 h 645" name="T49"/>
                <a:gd fmla="*/ 608 w 653" name="T50"/>
                <a:gd fmla="*/ 53 h 645" name="T51"/>
                <a:gd fmla="*/ 394 w 653" name="T52"/>
                <a:gd fmla="*/ 12 h 645" name="T53"/>
                <a:gd fmla="*/ 266 w 653" name="T54"/>
                <a:gd fmla="*/ 11 h 645" name="T55"/>
                <a:gd fmla="*/ 237 w 653" name="T56"/>
                <a:gd fmla="*/ 12 h 645" name="T57"/>
                <a:gd fmla="*/ 202 w 653" name="T58"/>
                <a:gd fmla="*/ 13 h 645" name="T59"/>
                <a:gd fmla="*/ 202 w 653" name="T60"/>
                <a:gd fmla="*/ 14 h 645" name="T61"/>
                <a:gd fmla="*/ 11 w 653" name="T62"/>
                <a:gd fmla="*/ 209 h 645" name="T63"/>
                <a:gd fmla="*/ 116 w 653" name="T64"/>
                <a:gd fmla="*/ 19 h 645" name="T65"/>
                <a:gd fmla="*/ 70 w 653" name="T66"/>
                <a:gd fmla="*/ 34 h 645" name="T67"/>
                <a:gd fmla="*/ 49 w 653" name="T68"/>
                <a:gd fmla="*/ 61 h 645" name="T69"/>
                <a:gd fmla="*/ 574 w 653" name="T70"/>
                <a:gd fmla="*/ 43 h 645" name="T71"/>
                <a:gd fmla="*/ 631 w 653" name="T72"/>
                <a:gd fmla="*/ 128 h 645" name="T73"/>
                <a:gd fmla="*/ 640 w 653" name="T74"/>
                <a:gd fmla="*/ 198 h 645" name="T75"/>
                <a:gd fmla="*/ 638 w 653" name="T76"/>
                <a:gd fmla="*/ 398 h 645" name="T77"/>
                <a:gd fmla="*/ 631 w 653" name="T78"/>
                <a:gd fmla="*/ 145 h 645" name="T79"/>
                <a:gd fmla="*/ 628 w 653" name="T80"/>
                <a:gd fmla="*/ 518 h 645" name="T81"/>
                <a:gd fmla="*/ 311 w 653" name="T82"/>
                <a:gd fmla="*/ 625 h 645" name="T83"/>
                <a:gd fmla="*/ 47 w 653" name="T84"/>
                <a:gd fmla="*/ 553 h 645" name="T85"/>
                <a:gd fmla="*/ 26 w 653" name="T86"/>
                <a:gd fmla="*/ 213 h 645" name="T87"/>
                <a:gd fmla="*/ 17 w 653" name="T88"/>
                <a:gd fmla="*/ 259 h 645" name="T89"/>
                <a:gd fmla="*/ 48 w 653" name="T90"/>
                <a:gd fmla="*/ 563 h 645" name="T91"/>
                <a:gd fmla="*/ 22 w 653" name="T92"/>
                <a:gd fmla="*/ 551 h 645" name="T93"/>
                <a:gd fmla="*/ 11 w 653" name="T94"/>
                <a:gd fmla="*/ 209 h 64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45" w="653">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 name="Text Box 12"/>
            <p:cNvSpPr txBox="1">
              <a:spLocks noChangeArrowheads="1"/>
            </p:cNvSpPr>
            <p:nvPr/>
          </p:nvSpPr>
          <p:spPr bwMode="auto">
            <a:xfrm>
              <a:off x="2080822" y="2439043"/>
              <a:ext cx="2100326" cy="1001488"/>
            </a:xfrm>
            <a:prstGeom prst="rect">
              <a:avLst/>
            </a:prstGeom>
            <a:noFill/>
            <a:ln w="9525">
              <a:noFill/>
              <a:miter lim="800000"/>
            </a:ln>
            <a:effectLst/>
          </p:spPr>
          <p:txBody>
            <a:bodyPr bIns="43544" lIns="87089" rIns="87089" tIns="43544" wrap="square">
              <a:spAutoFit/>
            </a:bodyPr>
            <a:lstStyle/>
            <a:p>
              <a:pPr>
                <a:defRPr/>
              </a:pPr>
              <a:r>
                <a:rPr altLang="en-US" kern="0" lang="zh-CN" sz="2000">
                  <a:solidFill>
                    <a:srgbClr val="254E6B"/>
                  </a:solidFill>
                  <a:latin charset="-122" pitchFamily="34" typeface="微软雅黑"/>
                  <a:ea charset="-122" pitchFamily="34" typeface="微软雅黑"/>
                </a:rPr>
                <a:t>输入您的文字</a:t>
              </a:r>
            </a:p>
            <a:p>
              <a:pPr>
                <a:defRPr/>
              </a:pPr>
              <a:r>
                <a:rPr altLang="en-US" kern="0" lang="zh-CN" sz="2000">
                  <a:solidFill>
                    <a:srgbClr val="254E6B"/>
                  </a:solidFill>
                  <a:latin charset="-122" pitchFamily="34" typeface="微软雅黑"/>
                  <a:ea charset="-122" pitchFamily="34" typeface="微软雅黑"/>
                </a:rPr>
                <a:t>输入您的文字</a:t>
              </a:r>
            </a:p>
            <a:p>
              <a:pPr>
                <a:defRPr/>
              </a:pPr>
              <a:r>
                <a:rPr altLang="en-US" kern="0" lang="zh-CN" sz="2000">
                  <a:solidFill>
                    <a:srgbClr val="254E6B"/>
                  </a:solidFill>
                  <a:latin charset="-122" pitchFamily="34" typeface="微软雅黑"/>
                  <a:ea charset="-122" pitchFamily="34" typeface="微软雅黑"/>
                </a:rPr>
                <a:t>输入您的文字</a:t>
              </a:r>
            </a:p>
          </p:txBody>
        </p:sp>
      </p:grpSp>
      <p:grpSp>
        <p:nvGrpSpPr>
          <p:cNvPr id="32" name="组合 31"/>
          <p:cNvGrpSpPr/>
          <p:nvPr/>
        </p:nvGrpSpPr>
        <p:grpSpPr>
          <a:xfrm>
            <a:off x="4966629" y="1921790"/>
            <a:ext cx="2423064" cy="1999280"/>
            <a:chOff x="4966629" y="1921790"/>
            <a:chExt cx="2423064" cy="1999280"/>
          </a:xfrm>
        </p:grpSpPr>
        <p:sp>
          <p:nvSpPr>
            <p:cNvPr id="33" name="Freeform 7"/>
            <p:cNvSpPr>
              <a:spLocks noEditPoints="1"/>
            </p:cNvSpPr>
            <p:nvPr/>
          </p:nvSpPr>
          <p:spPr bwMode="auto">
            <a:xfrm flipH="1" flipV="1">
              <a:off x="4966629" y="1921790"/>
              <a:ext cx="2281403" cy="1999280"/>
            </a:xfrm>
            <a:custGeom>
              <a:gdLst>
                <a:gd fmla="*/ 24 w 653" name="T0"/>
                <a:gd fmla="*/ 574 h 645" name="T1"/>
                <a:gd fmla="*/ 96 w 653" name="T2"/>
                <a:gd fmla="*/ 613 h 645" name="T3"/>
                <a:gd fmla="*/ 565 w 653" name="T4"/>
                <a:gd fmla="*/ 628 h 645" name="T5"/>
                <a:gd fmla="*/ 623 w 653" name="T6"/>
                <a:gd fmla="*/ 584 h 645" name="T7"/>
                <a:gd fmla="*/ 620 w 653" name="T8"/>
                <a:gd fmla="*/ 583 h 645" name="T9"/>
                <a:gd fmla="*/ 620 w 653" name="T10"/>
                <a:gd fmla="*/ 583 h 645" name="T11"/>
                <a:gd fmla="*/ 625 w 653" name="T12"/>
                <a:gd fmla="*/ 582 h 645" name="T13"/>
                <a:gd fmla="*/ 643 w 653" name="T14"/>
                <a:gd fmla="*/ 129 h 645" name="T15"/>
                <a:gd fmla="*/ 384 w 653" name="T16"/>
                <a:gd fmla="*/ 3 h 645" name="T17"/>
                <a:gd fmla="*/ 320 w 653" name="T18"/>
                <a:gd fmla="*/ 2 h 645" name="T19"/>
                <a:gd fmla="*/ 12 w 653" name="T20"/>
                <a:gd fmla="*/ 112 h 645" name="T21"/>
                <a:gd fmla="*/ 17 w 653" name="T22"/>
                <a:gd fmla="*/ 556 h 645" name="T23"/>
                <a:gd fmla="*/ 494 w 653" name="T24"/>
                <a:gd fmla="*/ 629 h 645" name="T25"/>
                <a:gd fmla="*/ 613 w 653" name="T26"/>
                <a:gd fmla="*/ 594 h 645" name="T27"/>
                <a:gd fmla="*/ 614 w 653" name="T28"/>
                <a:gd fmla="*/ 593 h 645" name="T29"/>
                <a:gd fmla="*/ 597 w 653" name="T30"/>
                <a:gd fmla="*/ 594 h 645" name="T31"/>
                <a:gd fmla="*/ 597 w 653" name="T32"/>
                <a:gd fmla="*/ 594 h 645" name="T33"/>
                <a:gd fmla="*/ 610 w 653" name="T34"/>
                <a:gd fmla="*/ 573 h 645" name="T35"/>
                <a:gd fmla="*/ 616 w 653" name="T36"/>
                <a:gd fmla="*/ 575 h 645" name="T37"/>
                <a:gd fmla="*/ 633 w 653" name="T38"/>
                <a:gd fmla="*/ 522 h 645" name="T39"/>
                <a:gd fmla="*/ 629 w 653" name="T40"/>
                <a:gd fmla="*/ 103 h 645" name="T41"/>
                <a:gd fmla="*/ 636 w 653" name="T42"/>
                <a:gd fmla="*/ 157 h 645" name="T43"/>
                <a:gd fmla="*/ 626 w 653" name="T44"/>
                <a:gd fmla="*/ 89 h 645" name="T45"/>
                <a:gd fmla="*/ 575 w 653" name="T46"/>
                <a:gd fmla="*/ 29 h 645" name="T47"/>
                <a:gd fmla="*/ 611 w 653" name="T48"/>
                <a:gd fmla="*/ 55 h 645" name="T49"/>
                <a:gd fmla="*/ 608 w 653" name="T50"/>
                <a:gd fmla="*/ 53 h 645" name="T51"/>
                <a:gd fmla="*/ 394 w 653" name="T52"/>
                <a:gd fmla="*/ 12 h 645" name="T53"/>
                <a:gd fmla="*/ 266 w 653" name="T54"/>
                <a:gd fmla="*/ 11 h 645" name="T55"/>
                <a:gd fmla="*/ 237 w 653" name="T56"/>
                <a:gd fmla="*/ 12 h 645" name="T57"/>
                <a:gd fmla="*/ 202 w 653" name="T58"/>
                <a:gd fmla="*/ 13 h 645" name="T59"/>
                <a:gd fmla="*/ 202 w 653" name="T60"/>
                <a:gd fmla="*/ 14 h 645" name="T61"/>
                <a:gd fmla="*/ 11 w 653" name="T62"/>
                <a:gd fmla="*/ 209 h 645" name="T63"/>
                <a:gd fmla="*/ 116 w 653" name="T64"/>
                <a:gd fmla="*/ 19 h 645" name="T65"/>
                <a:gd fmla="*/ 70 w 653" name="T66"/>
                <a:gd fmla="*/ 34 h 645" name="T67"/>
                <a:gd fmla="*/ 49 w 653" name="T68"/>
                <a:gd fmla="*/ 61 h 645" name="T69"/>
                <a:gd fmla="*/ 574 w 653" name="T70"/>
                <a:gd fmla="*/ 43 h 645" name="T71"/>
                <a:gd fmla="*/ 631 w 653" name="T72"/>
                <a:gd fmla="*/ 128 h 645" name="T73"/>
                <a:gd fmla="*/ 640 w 653" name="T74"/>
                <a:gd fmla="*/ 198 h 645" name="T75"/>
                <a:gd fmla="*/ 638 w 653" name="T76"/>
                <a:gd fmla="*/ 398 h 645" name="T77"/>
                <a:gd fmla="*/ 631 w 653" name="T78"/>
                <a:gd fmla="*/ 145 h 645" name="T79"/>
                <a:gd fmla="*/ 628 w 653" name="T80"/>
                <a:gd fmla="*/ 518 h 645" name="T81"/>
                <a:gd fmla="*/ 311 w 653" name="T82"/>
                <a:gd fmla="*/ 625 h 645" name="T83"/>
                <a:gd fmla="*/ 47 w 653" name="T84"/>
                <a:gd fmla="*/ 553 h 645" name="T85"/>
                <a:gd fmla="*/ 26 w 653" name="T86"/>
                <a:gd fmla="*/ 213 h 645" name="T87"/>
                <a:gd fmla="*/ 17 w 653" name="T88"/>
                <a:gd fmla="*/ 259 h 645" name="T89"/>
                <a:gd fmla="*/ 48 w 653" name="T90"/>
                <a:gd fmla="*/ 563 h 645" name="T91"/>
                <a:gd fmla="*/ 22 w 653" name="T92"/>
                <a:gd fmla="*/ 551 h 645" name="T93"/>
                <a:gd fmla="*/ 11 w 653" name="T94"/>
                <a:gd fmla="*/ 209 h 64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45" w="653">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4" name="Text Box 12"/>
            <p:cNvSpPr txBox="1">
              <a:spLocks noChangeArrowheads="1"/>
            </p:cNvSpPr>
            <p:nvPr/>
          </p:nvSpPr>
          <p:spPr bwMode="auto">
            <a:xfrm>
              <a:off x="5289367" y="2435944"/>
              <a:ext cx="2100326" cy="1001488"/>
            </a:xfrm>
            <a:prstGeom prst="rect">
              <a:avLst/>
            </a:prstGeom>
            <a:noFill/>
            <a:ln w="9525">
              <a:noFill/>
              <a:miter lim="800000"/>
            </a:ln>
            <a:effectLst/>
          </p:spPr>
          <p:txBody>
            <a:bodyPr bIns="43544" lIns="87089" rIns="87089" tIns="43544" wrap="square">
              <a:spAutoFit/>
            </a:bodyPr>
            <a:lstStyle/>
            <a:p>
              <a:pPr>
                <a:defRPr/>
              </a:pPr>
              <a:r>
                <a:rPr altLang="en-US" kern="0" lang="zh-CN" sz="2000">
                  <a:solidFill>
                    <a:srgbClr val="254E6B"/>
                  </a:solidFill>
                  <a:latin charset="-122" pitchFamily="34" typeface="微软雅黑"/>
                  <a:ea charset="-122" pitchFamily="34" typeface="微软雅黑"/>
                </a:rPr>
                <a:t>输入您的文字</a:t>
              </a:r>
            </a:p>
            <a:p>
              <a:pPr>
                <a:defRPr/>
              </a:pPr>
              <a:r>
                <a:rPr altLang="en-US" kern="0" lang="zh-CN" sz="2000">
                  <a:solidFill>
                    <a:srgbClr val="254E6B"/>
                  </a:solidFill>
                  <a:latin charset="-122" pitchFamily="34" typeface="微软雅黑"/>
                  <a:ea charset="-122" pitchFamily="34" typeface="微软雅黑"/>
                </a:rPr>
                <a:t>输入您的文字</a:t>
              </a:r>
            </a:p>
            <a:p>
              <a:pPr>
                <a:defRPr/>
              </a:pPr>
              <a:r>
                <a:rPr altLang="en-US" kern="0" lang="zh-CN" sz="2000">
                  <a:solidFill>
                    <a:srgbClr val="254E6B"/>
                  </a:solidFill>
                  <a:latin charset="-122" pitchFamily="34" typeface="微软雅黑"/>
                  <a:ea charset="-122" pitchFamily="34" typeface="微软雅黑"/>
                </a:rPr>
                <a:t>输入您的文字</a:t>
              </a:r>
            </a:p>
          </p:txBody>
        </p:sp>
      </p:grpSp>
      <p:grpSp>
        <p:nvGrpSpPr>
          <p:cNvPr id="35" name="组合 34"/>
          <p:cNvGrpSpPr/>
          <p:nvPr/>
        </p:nvGrpSpPr>
        <p:grpSpPr>
          <a:xfrm>
            <a:off x="8100292" y="1945037"/>
            <a:ext cx="2445471" cy="1999280"/>
            <a:chOff x="8100292" y="1945037"/>
            <a:chExt cx="2445471" cy="1999280"/>
          </a:xfrm>
        </p:grpSpPr>
        <p:sp>
          <p:nvSpPr>
            <p:cNvPr id="36" name="Freeform 7"/>
            <p:cNvSpPr>
              <a:spLocks noEditPoints="1"/>
            </p:cNvSpPr>
            <p:nvPr/>
          </p:nvSpPr>
          <p:spPr bwMode="auto">
            <a:xfrm flipH="1" flipV="1">
              <a:off x="8100292" y="1945037"/>
              <a:ext cx="2281403" cy="1999280"/>
            </a:xfrm>
            <a:custGeom>
              <a:gdLst>
                <a:gd fmla="*/ 24 w 653" name="T0"/>
                <a:gd fmla="*/ 574 h 645" name="T1"/>
                <a:gd fmla="*/ 96 w 653" name="T2"/>
                <a:gd fmla="*/ 613 h 645" name="T3"/>
                <a:gd fmla="*/ 565 w 653" name="T4"/>
                <a:gd fmla="*/ 628 h 645" name="T5"/>
                <a:gd fmla="*/ 623 w 653" name="T6"/>
                <a:gd fmla="*/ 584 h 645" name="T7"/>
                <a:gd fmla="*/ 620 w 653" name="T8"/>
                <a:gd fmla="*/ 583 h 645" name="T9"/>
                <a:gd fmla="*/ 620 w 653" name="T10"/>
                <a:gd fmla="*/ 583 h 645" name="T11"/>
                <a:gd fmla="*/ 625 w 653" name="T12"/>
                <a:gd fmla="*/ 582 h 645" name="T13"/>
                <a:gd fmla="*/ 643 w 653" name="T14"/>
                <a:gd fmla="*/ 129 h 645" name="T15"/>
                <a:gd fmla="*/ 384 w 653" name="T16"/>
                <a:gd fmla="*/ 3 h 645" name="T17"/>
                <a:gd fmla="*/ 320 w 653" name="T18"/>
                <a:gd fmla="*/ 2 h 645" name="T19"/>
                <a:gd fmla="*/ 12 w 653" name="T20"/>
                <a:gd fmla="*/ 112 h 645" name="T21"/>
                <a:gd fmla="*/ 17 w 653" name="T22"/>
                <a:gd fmla="*/ 556 h 645" name="T23"/>
                <a:gd fmla="*/ 494 w 653" name="T24"/>
                <a:gd fmla="*/ 629 h 645" name="T25"/>
                <a:gd fmla="*/ 613 w 653" name="T26"/>
                <a:gd fmla="*/ 594 h 645" name="T27"/>
                <a:gd fmla="*/ 614 w 653" name="T28"/>
                <a:gd fmla="*/ 593 h 645" name="T29"/>
                <a:gd fmla="*/ 597 w 653" name="T30"/>
                <a:gd fmla="*/ 594 h 645" name="T31"/>
                <a:gd fmla="*/ 597 w 653" name="T32"/>
                <a:gd fmla="*/ 594 h 645" name="T33"/>
                <a:gd fmla="*/ 610 w 653" name="T34"/>
                <a:gd fmla="*/ 573 h 645" name="T35"/>
                <a:gd fmla="*/ 616 w 653" name="T36"/>
                <a:gd fmla="*/ 575 h 645" name="T37"/>
                <a:gd fmla="*/ 633 w 653" name="T38"/>
                <a:gd fmla="*/ 522 h 645" name="T39"/>
                <a:gd fmla="*/ 629 w 653" name="T40"/>
                <a:gd fmla="*/ 103 h 645" name="T41"/>
                <a:gd fmla="*/ 636 w 653" name="T42"/>
                <a:gd fmla="*/ 157 h 645" name="T43"/>
                <a:gd fmla="*/ 626 w 653" name="T44"/>
                <a:gd fmla="*/ 89 h 645" name="T45"/>
                <a:gd fmla="*/ 575 w 653" name="T46"/>
                <a:gd fmla="*/ 29 h 645" name="T47"/>
                <a:gd fmla="*/ 611 w 653" name="T48"/>
                <a:gd fmla="*/ 55 h 645" name="T49"/>
                <a:gd fmla="*/ 608 w 653" name="T50"/>
                <a:gd fmla="*/ 53 h 645" name="T51"/>
                <a:gd fmla="*/ 394 w 653" name="T52"/>
                <a:gd fmla="*/ 12 h 645" name="T53"/>
                <a:gd fmla="*/ 266 w 653" name="T54"/>
                <a:gd fmla="*/ 11 h 645" name="T55"/>
                <a:gd fmla="*/ 237 w 653" name="T56"/>
                <a:gd fmla="*/ 12 h 645" name="T57"/>
                <a:gd fmla="*/ 202 w 653" name="T58"/>
                <a:gd fmla="*/ 13 h 645" name="T59"/>
                <a:gd fmla="*/ 202 w 653" name="T60"/>
                <a:gd fmla="*/ 14 h 645" name="T61"/>
                <a:gd fmla="*/ 11 w 653" name="T62"/>
                <a:gd fmla="*/ 209 h 645" name="T63"/>
                <a:gd fmla="*/ 116 w 653" name="T64"/>
                <a:gd fmla="*/ 19 h 645" name="T65"/>
                <a:gd fmla="*/ 70 w 653" name="T66"/>
                <a:gd fmla="*/ 34 h 645" name="T67"/>
                <a:gd fmla="*/ 49 w 653" name="T68"/>
                <a:gd fmla="*/ 61 h 645" name="T69"/>
                <a:gd fmla="*/ 574 w 653" name="T70"/>
                <a:gd fmla="*/ 43 h 645" name="T71"/>
                <a:gd fmla="*/ 631 w 653" name="T72"/>
                <a:gd fmla="*/ 128 h 645" name="T73"/>
                <a:gd fmla="*/ 640 w 653" name="T74"/>
                <a:gd fmla="*/ 198 h 645" name="T75"/>
                <a:gd fmla="*/ 638 w 653" name="T76"/>
                <a:gd fmla="*/ 398 h 645" name="T77"/>
                <a:gd fmla="*/ 631 w 653" name="T78"/>
                <a:gd fmla="*/ 145 h 645" name="T79"/>
                <a:gd fmla="*/ 628 w 653" name="T80"/>
                <a:gd fmla="*/ 518 h 645" name="T81"/>
                <a:gd fmla="*/ 311 w 653" name="T82"/>
                <a:gd fmla="*/ 625 h 645" name="T83"/>
                <a:gd fmla="*/ 47 w 653" name="T84"/>
                <a:gd fmla="*/ 553 h 645" name="T85"/>
                <a:gd fmla="*/ 26 w 653" name="T86"/>
                <a:gd fmla="*/ 213 h 645" name="T87"/>
                <a:gd fmla="*/ 17 w 653" name="T88"/>
                <a:gd fmla="*/ 259 h 645" name="T89"/>
                <a:gd fmla="*/ 48 w 653" name="T90"/>
                <a:gd fmla="*/ 563 h 645" name="T91"/>
                <a:gd fmla="*/ 22 w 653" name="T92"/>
                <a:gd fmla="*/ 551 h 645" name="T93"/>
                <a:gd fmla="*/ 11 w 653" name="T94"/>
                <a:gd fmla="*/ 209 h 64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45" w="653">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7" name="Text Box 12"/>
            <p:cNvSpPr txBox="1">
              <a:spLocks noChangeArrowheads="1"/>
            </p:cNvSpPr>
            <p:nvPr/>
          </p:nvSpPr>
          <p:spPr bwMode="auto">
            <a:xfrm>
              <a:off x="8445437" y="2435944"/>
              <a:ext cx="2100326" cy="1001488"/>
            </a:xfrm>
            <a:prstGeom prst="rect">
              <a:avLst/>
            </a:prstGeom>
            <a:noFill/>
            <a:ln w="9525">
              <a:noFill/>
              <a:miter lim="800000"/>
            </a:ln>
            <a:effectLst/>
          </p:spPr>
          <p:txBody>
            <a:bodyPr bIns="43544" lIns="87089" rIns="87089" tIns="43544" wrap="square">
              <a:spAutoFit/>
            </a:bodyPr>
            <a:lstStyle/>
            <a:p>
              <a:pPr>
                <a:defRPr/>
              </a:pPr>
              <a:r>
                <a:rPr altLang="en-US" kern="0" lang="zh-CN" sz="2000">
                  <a:solidFill>
                    <a:srgbClr val="254E6B"/>
                  </a:solidFill>
                  <a:latin charset="-122" pitchFamily="34" typeface="微软雅黑"/>
                  <a:ea charset="-122" pitchFamily="34" typeface="微软雅黑"/>
                </a:rPr>
                <a:t>输入您的文字</a:t>
              </a:r>
            </a:p>
            <a:p>
              <a:pPr>
                <a:defRPr/>
              </a:pPr>
              <a:r>
                <a:rPr altLang="en-US" kern="0" lang="zh-CN" sz="2000">
                  <a:solidFill>
                    <a:srgbClr val="254E6B"/>
                  </a:solidFill>
                  <a:latin charset="-122" pitchFamily="34" typeface="微软雅黑"/>
                  <a:ea charset="-122" pitchFamily="34" typeface="微软雅黑"/>
                </a:rPr>
                <a:t>输入您的文字</a:t>
              </a:r>
            </a:p>
            <a:p>
              <a:pPr>
                <a:defRPr/>
              </a:pPr>
              <a:r>
                <a:rPr altLang="en-US" kern="0" lang="zh-CN" sz="2000">
                  <a:solidFill>
                    <a:srgbClr val="254E6B"/>
                  </a:solidFill>
                  <a:latin charset="-122" pitchFamily="34" typeface="微软雅黑"/>
                  <a:ea charset="-122" pitchFamily="34" typeface="微软雅黑"/>
                </a:rPr>
                <a:t>输入您的文字</a:t>
              </a:r>
            </a:p>
          </p:txBody>
        </p:sp>
      </p:grpSp>
      <p:grpSp>
        <p:nvGrpSpPr>
          <p:cNvPr id="38" name="组合 37"/>
          <p:cNvGrpSpPr/>
          <p:nvPr/>
        </p:nvGrpSpPr>
        <p:grpSpPr>
          <a:xfrm>
            <a:off x="3225881" y="5541379"/>
            <a:ext cx="5762898" cy="1116018"/>
            <a:chOff x="3225881" y="5541379"/>
            <a:chExt cx="5762898" cy="1116018"/>
          </a:xfrm>
        </p:grpSpPr>
        <p:sp>
          <p:nvSpPr>
            <p:cNvPr id="39" name="椭圆 31"/>
            <p:cNvSpPr/>
            <p:nvPr/>
          </p:nvSpPr>
          <p:spPr>
            <a:xfrm>
              <a:off x="3225881" y="5541379"/>
              <a:ext cx="5762898" cy="1116018"/>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rgbClr val="254E6B"/>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latin charset="-122" pitchFamily="34" typeface="微软雅黑"/>
                <a:ea charset="-122" pitchFamily="34" typeface="微软雅黑"/>
              </a:endParaRPr>
            </a:p>
          </p:txBody>
        </p:sp>
        <p:sp>
          <p:nvSpPr>
            <p:cNvPr id="40" name="Text Box 21"/>
            <p:cNvSpPr txBox="1">
              <a:spLocks noChangeArrowheads="1"/>
            </p:cNvSpPr>
            <p:nvPr/>
          </p:nvSpPr>
          <p:spPr bwMode="auto">
            <a:xfrm>
              <a:off x="4114369" y="5776533"/>
              <a:ext cx="3960898" cy="642530"/>
            </a:xfrm>
            <a:prstGeom prst="rect">
              <a:avLst/>
            </a:prstGeom>
            <a:noFill/>
            <a:ln w="9525">
              <a:noFill/>
              <a:miter lim="800000"/>
            </a:ln>
            <a:effectLst/>
          </p:spPr>
          <p:txBody>
            <a:bodyPr bIns="46945" lIns="93890" rIns="93890" tIns="46945" wrap="square">
              <a:spAutoFit/>
            </a:bodyPr>
            <a:lstStyle/>
            <a:p>
              <a:pPr algn="ctr">
                <a:defRPr/>
              </a:pPr>
              <a:r>
                <a:rPr altLang="en-US" kern="0" lang="zh-CN" sz="3600">
                  <a:solidFill>
                    <a:srgbClr val="254E6B"/>
                  </a:solidFill>
                  <a:ea charset="-122" pitchFamily="34" typeface="微软雅黑"/>
                </a:rPr>
                <a:t>此处添加文本标题</a:t>
              </a:r>
            </a:p>
          </p:txBody>
        </p:sp>
      </p:grpSp>
    </p:spTree>
    <p:extLst>
      <p:ext uri="{BB962C8B-B14F-4D97-AF65-F5344CB8AC3E}">
        <p14:creationId val="333506547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36000" fill="hold" id="5" nodeType="withEffect" presetClass="entr" presetID="2" presetSubtype="4">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additive="base">
                                        <p:cTn dur="750" fill="hold" id="7"/>
                                        <p:tgtEl>
                                          <p:spTgt spid="29"/>
                                        </p:tgtEl>
                                        <p:attrNameLst>
                                          <p:attrName>ppt_x</p:attrName>
                                        </p:attrNameLst>
                                      </p:cBhvr>
                                      <p:tavLst>
                                        <p:tav tm="0">
                                          <p:val>
                                            <p:strVal val="#ppt_x"/>
                                          </p:val>
                                        </p:tav>
                                        <p:tav tm="100000">
                                          <p:val>
                                            <p:strVal val="#ppt_x"/>
                                          </p:val>
                                        </p:tav>
                                      </p:tavLst>
                                    </p:anim>
                                    <p:anim calcmode="lin" valueType="num">
                                      <p:cBhvr additive="base">
                                        <p:cTn dur="750" fill="hold" id="8"/>
                                        <p:tgtEl>
                                          <p:spTgt spid="29"/>
                                        </p:tgtEl>
                                        <p:attrNameLst>
                                          <p:attrName>ppt_y</p:attrName>
                                        </p:attrNameLst>
                                      </p:cBhvr>
                                      <p:tavLst>
                                        <p:tav tm="0">
                                          <p:val>
                                            <p:strVal val="1+#ppt_h/2"/>
                                          </p:val>
                                        </p:tav>
                                        <p:tav tm="100000">
                                          <p:val>
                                            <p:strVal val="#ppt_y"/>
                                          </p:val>
                                        </p:tav>
                                      </p:tavLst>
                                    </p:anim>
                                  </p:childTnLst>
                                </p:cTn>
                              </p:par>
                              <p:par>
                                <p:cTn decel="36000" fill="hold" id="9" nodeType="withEffect" presetClass="entr" presetID="2" presetSubtype="4">
                                  <p:stCondLst>
                                    <p:cond delay="250"/>
                                  </p:stCondLst>
                                  <p:childTnLst>
                                    <p:set>
                                      <p:cBhvr>
                                        <p:cTn dur="1" fill="hold" id="10">
                                          <p:stCondLst>
                                            <p:cond delay="0"/>
                                          </p:stCondLst>
                                        </p:cTn>
                                        <p:tgtEl>
                                          <p:spTgt spid="32"/>
                                        </p:tgtEl>
                                        <p:attrNameLst>
                                          <p:attrName>style.visibility</p:attrName>
                                        </p:attrNameLst>
                                      </p:cBhvr>
                                      <p:to>
                                        <p:strVal val="visible"/>
                                      </p:to>
                                    </p:set>
                                    <p:anim calcmode="lin" valueType="num">
                                      <p:cBhvr additive="base">
                                        <p:cTn dur="750" fill="hold" id="11"/>
                                        <p:tgtEl>
                                          <p:spTgt spid="32"/>
                                        </p:tgtEl>
                                        <p:attrNameLst>
                                          <p:attrName>ppt_x</p:attrName>
                                        </p:attrNameLst>
                                      </p:cBhvr>
                                      <p:tavLst>
                                        <p:tav tm="0">
                                          <p:val>
                                            <p:strVal val="#ppt_x"/>
                                          </p:val>
                                        </p:tav>
                                        <p:tav tm="100000">
                                          <p:val>
                                            <p:strVal val="#ppt_x"/>
                                          </p:val>
                                        </p:tav>
                                      </p:tavLst>
                                    </p:anim>
                                    <p:anim calcmode="lin" valueType="num">
                                      <p:cBhvr additive="base">
                                        <p:cTn dur="750" fill="hold" id="12"/>
                                        <p:tgtEl>
                                          <p:spTgt spid="32"/>
                                        </p:tgtEl>
                                        <p:attrNameLst>
                                          <p:attrName>ppt_y</p:attrName>
                                        </p:attrNameLst>
                                      </p:cBhvr>
                                      <p:tavLst>
                                        <p:tav tm="0">
                                          <p:val>
                                            <p:strVal val="1+#ppt_h/2"/>
                                          </p:val>
                                        </p:tav>
                                        <p:tav tm="100000">
                                          <p:val>
                                            <p:strVal val="#ppt_y"/>
                                          </p:val>
                                        </p:tav>
                                      </p:tavLst>
                                    </p:anim>
                                  </p:childTnLst>
                                </p:cTn>
                              </p:par>
                              <p:par>
                                <p:cTn decel="36000" fill="hold" id="13" nodeType="withEffect" presetClass="entr" presetID="2" presetSubtype="4">
                                  <p:stCondLst>
                                    <p:cond delay="500"/>
                                  </p:stCondLst>
                                  <p:childTnLst>
                                    <p:set>
                                      <p:cBhvr>
                                        <p:cTn dur="1" fill="hold" id="14">
                                          <p:stCondLst>
                                            <p:cond delay="0"/>
                                          </p:stCondLst>
                                        </p:cTn>
                                        <p:tgtEl>
                                          <p:spTgt spid="35"/>
                                        </p:tgtEl>
                                        <p:attrNameLst>
                                          <p:attrName>style.visibility</p:attrName>
                                        </p:attrNameLst>
                                      </p:cBhvr>
                                      <p:to>
                                        <p:strVal val="visible"/>
                                      </p:to>
                                    </p:set>
                                    <p:anim calcmode="lin" valueType="num">
                                      <p:cBhvr additive="base">
                                        <p:cTn dur="750" fill="hold" id="15"/>
                                        <p:tgtEl>
                                          <p:spTgt spid="35"/>
                                        </p:tgtEl>
                                        <p:attrNameLst>
                                          <p:attrName>ppt_x</p:attrName>
                                        </p:attrNameLst>
                                      </p:cBhvr>
                                      <p:tavLst>
                                        <p:tav tm="0">
                                          <p:val>
                                            <p:strVal val="#ppt_x"/>
                                          </p:val>
                                        </p:tav>
                                        <p:tav tm="100000">
                                          <p:val>
                                            <p:strVal val="#ppt_x"/>
                                          </p:val>
                                        </p:tav>
                                      </p:tavLst>
                                    </p:anim>
                                    <p:anim calcmode="lin" valueType="num">
                                      <p:cBhvr additive="base">
                                        <p:cTn dur="750" fill="hold" id="16"/>
                                        <p:tgtEl>
                                          <p:spTgt spid="35"/>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250"/>
                            </p:stCondLst>
                            <p:childTnLst>
                              <p:par>
                                <p:cTn fill="hold" id="18" nodeType="afterEffect" presetClass="entr" presetID="22" presetSubtype="1">
                                  <p:stCondLst>
                                    <p:cond delay="0"/>
                                  </p:stCondLst>
                                  <p:childTnLst>
                                    <p:set>
                                      <p:cBhvr>
                                        <p:cTn dur="1" fill="hold" id="19">
                                          <p:stCondLst>
                                            <p:cond delay="0"/>
                                          </p:stCondLst>
                                        </p:cTn>
                                        <p:tgtEl>
                                          <p:spTgt spid="18"/>
                                        </p:tgtEl>
                                        <p:attrNameLst>
                                          <p:attrName>style.visibility</p:attrName>
                                        </p:attrNameLst>
                                      </p:cBhvr>
                                      <p:to>
                                        <p:strVal val="visible"/>
                                      </p:to>
                                    </p:set>
                                    <p:animEffect filter="wipe(up)" transition="in">
                                      <p:cBhvr>
                                        <p:cTn dur="500" id="20"/>
                                        <p:tgtEl>
                                          <p:spTgt spid="18"/>
                                        </p:tgtEl>
                                      </p:cBhvr>
                                    </p:animEffect>
                                  </p:childTnLst>
                                </p:cTn>
                              </p:par>
                              <p:par>
                                <p:cTn fill="hold" id="21" nodeType="withEffect" presetClass="entr" presetID="22" presetSubtype="1">
                                  <p:stCondLst>
                                    <p:cond delay="0"/>
                                  </p:stCondLst>
                                  <p:childTnLst>
                                    <p:set>
                                      <p:cBhvr>
                                        <p:cTn dur="1" fill="hold" id="22">
                                          <p:stCondLst>
                                            <p:cond delay="0"/>
                                          </p:stCondLst>
                                        </p:cTn>
                                        <p:tgtEl>
                                          <p:spTgt spid="23"/>
                                        </p:tgtEl>
                                        <p:attrNameLst>
                                          <p:attrName>style.visibility</p:attrName>
                                        </p:attrNameLst>
                                      </p:cBhvr>
                                      <p:to>
                                        <p:strVal val="visible"/>
                                      </p:to>
                                    </p:set>
                                    <p:animEffect filter="wipe(up)" transition="in">
                                      <p:cBhvr>
                                        <p:cTn dur="500" id="23"/>
                                        <p:tgtEl>
                                          <p:spTgt spid="23"/>
                                        </p:tgtEl>
                                      </p:cBhvr>
                                    </p:animEffect>
                                  </p:childTnLst>
                                </p:cTn>
                              </p:par>
                              <p:par>
                                <p:cTn fill="hold" id="24" nodeType="withEffect" presetClass="entr" presetID="22" presetSubtype="1">
                                  <p:stCondLst>
                                    <p:cond delay="0"/>
                                  </p:stCondLst>
                                  <p:childTnLst>
                                    <p:set>
                                      <p:cBhvr>
                                        <p:cTn dur="1" fill="hold" id="25">
                                          <p:stCondLst>
                                            <p:cond delay="0"/>
                                          </p:stCondLst>
                                        </p:cTn>
                                        <p:tgtEl>
                                          <p:spTgt spid="26"/>
                                        </p:tgtEl>
                                        <p:attrNameLst>
                                          <p:attrName>style.visibility</p:attrName>
                                        </p:attrNameLst>
                                      </p:cBhvr>
                                      <p:to>
                                        <p:strVal val="visible"/>
                                      </p:to>
                                    </p:set>
                                    <p:animEffect filter="wipe(up)" transition="in">
                                      <p:cBhvr>
                                        <p:cTn dur="500" id="26"/>
                                        <p:tgtEl>
                                          <p:spTgt spid="26"/>
                                        </p:tgtEl>
                                      </p:cBhvr>
                                    </p:animEffect>
                                  </p:childTnLst>
                                </p:cTn>
                              </p:par>
                            </p:childTnLst>
                          </p:cTn>
                        </p:par>
                        <p:par>
                          <p:cTn fill="hold" id="27" nodeType="afterGroup">
                            <p:stCondLst>
                              <p:cond delay="1750"/>
                            </p:stCondLst>
                            <p:childTnLst>
                              <p:par>
                                <p:cTn fill="hold" id="28" nodeType="afterEffect" presetClass="entr" presetID="16" presetSubtype="37">
                                  <p:stCondLst>
                                    <p:cond delay="0"/>
                                  </p:stCondLst>
                                  <p:childTnLst>
                                    <p:set>
                                      <p:cBhvr>
                                        <p:cTn dur="1" fill="hold" id="29">
                                          <p:stCondLst>
                                            <p:cond delay="0"/>
                                          </p:stCondLst>
                                        </p:cTn>
                                        <p:tgtEl>
                                          <p:spTgt spid="38"/>
                                        </p:tgtEl>
                                        <p:attrNameLst>
                                          <p:attrName>style.visibility</p:attrName>
                                        </p:attrNameLst>
                                      </p:cBhvr>
                                      <p:to>
                                        <p:strVal val="visible"/>
                                      </p:to>
                                    </p:set>
                                    <p:animEffect filter="barn(outVertical)" transition="in">
                                      <p:cBhvr>
                                        <p:cTn dur="500" id="30"/>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flipH="1">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a:xfrm>
              <a:off x="8730" y="1381196"/>
              <a:ext cx="1589087" cy="1639888"/>
              <a:chOff x="1308" y="1009"/>
              <a:chExt cx="1001" cy="1033"/>
            </a:xfrm>
            <a:grpFill/>
          </p:grpSpPr>
          <p:sp>
            <p:nvSpPr>
              <p:cNvPr id="6" name="Freeform 5"/>
              <p:cNvSpPr/>
              <p:nvPr/>
            </p:nvSpPr>
            <p:spPr bwMode="auto">
              <a:xfrm>
                <a:off x="1528"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7"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8"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9"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0"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1"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2"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3"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4"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sp>
        <p:nvSpPr>
          <p:cNvPr id="15" name="文本框 14"/>
          <p:cNvSpPr txBox="1"/>
          <p:nvPr/>
        </p:nvSpPr>
        <p:spPr>
          <a:xfrm flipH="1">
            <a:off x="2027503" y="349400"/>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16" name="Freeform 34"/>
          <p:cNvSpPr>
            <a:spLocks noEditPoints="1"/>
          </p:cNvSpPr>
          <p:nvPr/>
        </p:nvSpPr>
        <p:spPr bwMode="auto">
          <a:xfrm>
            <a:off x="6792699" y="762739"/>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lstStyle/>
          <a:p>
            <a:endParaRPr altLang="en-US" lang="zh-CN"/>
          </a:p>
        </p:txBody>
      </p:sp>
      <p:sp>
        <p:nvSpPr>
          <p:cNvPr id="17" name="任意多边形 16"/>
          <p:cNvSpPr/>
          <p:nvPr/>
        </p:nvSpPr>
        <p:spPr>
          <a:xfrm>
            <a:off x="1850243" y="820986"/>
            <a:ext cx="4942456"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716176" y="1907717"/>
            <a:ext cx="2044994" cy="1554654"/>
            <a:chOff x="4095751" y="2149476"/>
            <a:chExt cx="854074" cy="649288"/>
          </a:xfrm>
          <a:gradFill>
            <a:gsLst>
              <a:gs pos="0">
                <a:srgbClr val="254E6B"/>
              </a:gs>
              <a:gs pos="100000">
                <a:srgbClr val="1F3F57"/>
              </a:gs>
            </a:gsLst>
            <a:lin ang="2700000" scaled="1"/>
          </a:gradFill>
        </p:grpSpPr>
        <p:sp>
          <p:nvSpPr>
            <p:cNvPr id="19" name="Freeform 981"/>
            <p:cNvSpPr/>
            <p:nvPr/>
          </p:nvSpPr>
          <p:spPr bwMode="auto">
            <a:xfrm>
              <a:off x="4114801" y="2484438"/>
              <a:ext cx="41275" cy="42863"/>
            </a:xfrm>
            <a:custGeom>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b="b" l="0" r="r" t="0"/>
              <a:pathLst>
                <a:path h="83" w="79">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0" name="Freeform 982"/>
            <p:cNvSpPr/>
            <p:nvPr/>
          </p:nvSpPr>
          <p:spPr bwMode="auto">
            <a:xfrm>
              <a:off x="4122738" y="2492376"/>
              <a:ext cx="60325" cy="63500"/>
            </a:xfrm>
            <a:custGeom>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b="b" l="0" r="r" t="0"/>
              <a:pathLst>
                <a:path h="120" w="114">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1" name="Freeform 983"/>
            <p:cNvSpPr/>
            <p:nvPr/>
          </p:nvSpPr>
          <p:spPr bwMode="auto">
            <a:xfrm>
              <a:off x="4133851" y="2506663"/>
              <a:ext cx="88900" cy="85725"/>
            </a:xfrm>
            <a:custGeom>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b="b" l="0" r="r" t="0"/>
              <a:pathLst>
                <a:path h="164" w="168">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2" name="Freeform 984"/>
            <p:cNvSpPr/>
            <p:nvPr/>
          </p:nvSpPr>
          <p:spPr bwMode="auto">
            <a:xfrm>
              <a:off x="4135438" y="2541588"/>
              <a:ext cx="88900" cy="87313"/>
            </a:xfrm>
            <a:custGeom>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b="b" l="0" r="r" t="0"/>
              <a:pathLst>
                <a:path h="165" w="168">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3" name="Freeform 985"/>
            <p:cNvSpPr/>
            <p:nvPr/>
          </p:nvSpPr>
          <p:spPr bwMode="auto">
            <a:xfrm>
              <a:off x="4129088" y="2597151"/>
              <a:ext cx="71438" cy="68263"/>
            </a:xfrm>
            <a:custGeom>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b="b" l="0" r="r" t="0"/>
              <a:pathLst>
                <a:path h="129" w="133">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4" name="Freeform 986"/>
            <p:cNvSpPr/>
            <p:nvPr/>
          </p:nvSpPr>
          <p:spPr bwMode="auto">
            <a:xfrm>
              <a:off x="4129088" y="2630488"/>
              <a:ext cx="71438" cy="66675"/>
            </a:xfrm>
            <a:custGeom>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b="b" l="0" r="r" t="0"/>
              <a:pathLst>
                <a:path h="125" w="133">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5" name="Freeform 987"/>
            <p:cNvSpPr/>
            <p:nvPr/>
          </p:nvSpPr>
          <p:spPr bwMode="auto">
            <a:xfrm>
              <a:off x="4127501" y="2670176"/>
              <a:ext cx="55563" cy="55563"/>
            </a:xfrm>
            <a:custGeom>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b="b" l="0" r="r" t="0"/>
              <a:pathLst>
                <a:path h="104" w="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6" name="Freeform 988"/>
            <p:cNvSpPr/>
            <p:nvPr/>
          </p:nvSpPr>
          <p:spPr bwMode="auto">
            <a:xfrm>
              <a:off x="4213226" y="2727326"/>
              <a:ext cx="26988" cy="46038"/>
            </a:xfrm>
            <a:custGeom>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b="b" l="0" r="r" t="0"/>
              <a:pathLst>
                <a:path h="88" w="51">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7" name="Freeform 989"/>
            <p:cNvSpPr/>
            <p:nvPr/>
          </p:nvSpPr>
          <p:spPr bwMode="auto">
            <a:xfrm>
              <a:off x="4268788" y="2722563"/>
              <a:ext cx="44450" cy="61913"/>
            </a:xfrm>
            <a:custGeom>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b="b" l="0" r="r" t="0"/>
              <a:pathLst>
                <a:path h="117" w="83">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8" name="Freeform 990"/>
            <p:cNvSpPr/>
            <p:nvPr/>
          </p:nvSpPr>
          <p:spPr bwMode="auto">
            <a:xfrm>
              <a:off x="4346576" y="2727326"/>
              <a:ext cx="36513" cy="47625"/>
            </a:xfrm>
            <a:custGeom>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b="b" l="0" r="r" t="0"/>
              <a:pathLst>
                <a:path h="89" w="6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9" name="Freeform 991"/>
            <p:cNvSpPr/>
            <p:nvPr/>
          </p:nvSpPr>
          <p:spPr bwMode="auto">
            <a:xfrm>
              <a:off x="4402138" y="2727326"/>
              <a:ext cx="28575" cy="49213"/>
            </a:xfrm>
            <a:custGeom>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b="b" l="0" r="r" t="0"/>
              <a:pathLst>
                <a:path h="92" w="54">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0" name="Freeform 992"/>
            <p:cNvSpPr/>
            <p:nvPr/>
          </p:nvSpPr>
          <p:spPr bwMode="auto">
            <a:xfrm>
              <a:off x="4464051" y="2733676"/>
              <a:ext cx="26988" cy="36513"/>
            </a:xfrm>
            <a:custGeom>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b="b" l="0" r="r" t="0"/>
              <a:pathLst>
                <a:path h="71" w="5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1" name="Freeform 993"/>
            <p:cNvSpPr/>
            <p:nvPr/>
          </p:nvSpPr>
          <p:spPr bwMode="auto">
            <a:xfrm>
              <a:off x="4532313" y="2736851"/>
              <a:ext cx="30163" cy="42863"/>
            </a:xfrm>
            <a:custGeom>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b="b" l="0" r="r" t="0"/>
              <a:pathLst>
                <a:path h="80" w="57">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2" name="Freeform 994"/>
            <p:cNvSpPr/>
            <p:nvPr/>
          </p:nvSpPr>
          <p:spPr bwMode="auto">
            <a:xfrm>
              <a:off x="4589463" y="2735263"/>
              <a:ext cx="22225" cy="34925"/>
            </a:xfrm>
            <a:custGeom>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b="b" l="0" r="r" t="0"/>
              <a:pathLst>
                <a:path h="66" w="42">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3" name="Freeform 995"/>
            <p:cNvSpPr/>
            <p:nvPr/>
          </p:nvSpPr>
          <p:spPr bwMode="auto">
            <a:xfrm>
              <a:off x="4651376" y="2736851"/>
              <a:ext cx="25400" cy="42863"/>
            </a:xfrm>
            <a:custGeom>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b="b" l="0" r="r" t="0"/>
              <a:pathLst>
                <a:path h="80" w="48">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4" name="Freeform 996"/>
            <p:cNvSpPr/>
            <p:nvPr/>
          </p:nvSpPr>
          <p:spPr bwMode="auto">
            <a:xfrm>
              <a:off x="4702176" y="2738438"/>
              <a:ext cx="22225" cy="38100"/>
            </a:xfrm>
            <a:custGeom>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b="b" l="0" r="r" t="0"/>
              <a:pathLst>
                <a:path h="71" w="43">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5" name="Freeform 997"/>
            <p:cNvSpPr/>
            <p:nvPr/>
          </p:nvSpPr>
          <p:spPr bwMode="auto">
            <a:xfrm>
              <a:off x="4735513" y="2746376"/>
              <a:ext cx="25400" cy="30163"/>
            </a:xfrm>
            <a:custGeom>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b="b" l="0" r="r" t="0"/>
              <a:pathLst>
                <a:path h="57" w="48">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6" name="Freeform 998"/>
            <p:cNvSpPr/>
            <p:nvPr/>
          </p:nvSpPr>
          <p:spPr bwMode="auto">
            <a:xfrm>
              <a:off x="4479926" y="2536826"/>
              <a:ext cx="31750" cy="34925"/>
            </a:xfrm>
            <a:custGeom>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b="b" l="0" r="r" t="0"/>
              <a:pathLst>
                <a:path h="66" w="60">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7" name="Freeform 999"/>
            <p:cNvSpPr/>
            <p:nvPr/>
          </p:nvSpPr>
          <p:spPr bwMode="auto">
            <a:xfrm>
              <a:off x="4513263" y="2566988"/>
              <a:ext cx="34925" cy="49213"/>
            </a:xfrm>
            <a:custGeom>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b="b" l="0" r="r" t="0"/>
              <a:pathLst>
                <a:path h="91" w="66">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8" name="Freeform 1000"/>
            <p:cNvSpPr/>
            <p:nvPr/>
          </p:nvSpPr>
          <p:spPr bwMode="auto">
            <a:xfrm>
              <a:off x="4645026" y="2497138"/>
              <a:ext cx="34925" cy="55563"/>
            </a:xfrm>
            <a:custGeom>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b="b" l="0" r="r" t="0"/>
              <a:pathLst>
                <a:path h="105" w="67">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9" name="Freeform 1001"/>
            <p:cNvSpPr/>
            <p:nvPr/>
          </p:nvSpPr>
          <p:spPr bwMode="auto">
            <a:xfrm>
              <a:off x="4681538" y="2509838"/>
              <a:ext cx="28575" cy="31750"/>
            </a:xfrm>
            <a:custGeom>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b="b" l="0" r="r" t="0"/>
              <a:pathLst>
                <a:path h="60" w="54">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0" name="Freeform 1002"/>
            <p:cNvSpPr/>
            <p:nvPr/>
          </p:nvSpPr>
          <p:spPr bwMode="auto">
            <a:xfrm>
              <a:off x="4714876" y="2520951"/>
              <a:ext cx="61913" cy="74613"/>
            </a:xfrm>
            <a:custGeom>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b="b" l="0" r="r" t="0"/>
              <a:pathLst>
                <a:path h="143" w="117">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1" name="Freeform 1003"/>
            <p:cNvSpPr/>
            <p:nvPr/>
          </p:nvSpPr>
          <p:spPr bwMode="auto">
            <a:xfrm>
              <a:off x="4278313" y="2235201"/>
              <a:ext cx="103188" cy="136525"/>
            </a:xfrm>
            <a:custGeom>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b="b" l="0" r="r" t="0"/>
              <a:pathLst>
                <a:path h="257" w="193">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2" name="Freeform 1004"/>
            <p:cNvSpPr/>
            <p:nvPr/>
          </p:nvSpPr>
          <p:spPr bwMode="auto">
            <a:xfrm>
              <a:off x="4352926" y="2282826"/>
              <a:ext cx="65088" cy="74613"/>
            </a:xfrm>
            <a:custGeom>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b="b" l="0" r="r" t="0"/>
              <a:pathLst>
                <a:path h="142" w="125">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3" name="Freeform 1005"/>
            <p:cNvSpPr/>
            <p:nvPr/>
          </p:nvSpPr>
          <p:spPr bwMode="auto">
            <a:xfrm>
              <a:off x="4564063" y="2312988"/>
              <a:ext cx="49213" cy="65088"/>
            </a:xfrm>
            <a:custGeom>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b="b" l="0" r="r" t="0"/>
              <a:pathLst>
                <a:path h="123" w="92">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4" name="Freeform 1006"/>
            <p:cNvSpPr/>
            <p:nvPr/>
          </p:nvSpPr>
          <p:spPr bwMode="auto">
            <a:xfrm>
              <a:off x="4624388" y="2316163"/>
              <a:ext cx="38100" cy="47625"/>
            </a:xfrm>
            <a:custGeom>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b="b" l="0" r="r" t="0"/>
              <a:pathLst>
                <a:path h="91" w="73">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5" name="Freeform 1007"/>
            <p:cNvSpPr/>
            <p:nvPr/>
          </p:nvSpPr>
          <p:spPr bwMode="auto">
            <a:xfrm>
              <a:off x="4687888" y="2322513"/>
              <a:ext cx="25400" cy="34925"/>
            </a:xfrm>
            <a:custGeom>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b="b" l="0" r="r" t="0"/>
              <a:pathLst>
                <a:path h="67" w="4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6" name="Freeform 1008"/>
            <p:cNvSpPr/>
            <p:nvPr/>
          </p:nvSpPr>
          <p:spPr bwMode="auto">
            <a:xfrm>
              <a:off x="4095751" y="2149476"/>
              <a:ext cx="746125" cy="649288"/>
            </a:xfrm>
            <a:custGeom>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b="b" l="0" r="r" t="0"/>
              <a:pathLst>
                <a:path h="1227" w="1409">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7" name="Freeform 1010"/>
            <p:cNvSpPr/>
            <p:nvPr/>
          </p:nvSpPr>
          <p:spPr bwMode="auto">
            <a:xfrm>
              <a:off x="4127500" y="2363788"/>
              <a:ext cx="822325" cy="422275"/>
            </a:xfrm>
            <a:custGeom>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b="b" l="0" r="r" t="0"/>
              <a:pathLst>
                <a:path h="798" w="1553">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grpSp>
      <p:grpSp>
        <p:nvGrpSpPr>
          <p:cNvPr id="48" name="组合 47"/>
          <p:cNvGrpSpPr/>
          <p:nvPr/>
        </p:nvGrpSpPr>
        <p:grpSpPr>
          <a:xfrm>
            <a:off x="651558" y="4725281"/>
            <a:ext cx="2044994" cy="1554654"/>
            <a:chOff x="4095751" y="2149476"/>
            <a:chExt cx="854074" cy="649288"/>
          </a:xfrm>
          <a:gradFill>
            <a:gsLst>
              <a:gs pos="0">
                <a:srgbClr val="254E6B"/>
              </a:gs>
              <a:gs pos="100000">
                <a:srgbClr val="1F3F57"/>
              </a:gs>
            </a:gsLst>
            <a:lin ang="2700000" scaled="1"/>
          </a:gradFill>
        </p:grpSpPr>
        <p:sp>
          <p:nvSpPr>
            <p:cNvPr id="49" name="Freeform 981"/>
            <p:cNvSpPr/>
            <p:nvPr/>
          </p:nvSpPr>
          <p:spPr bwMode="auto">
            <a:xfrm>
              <a:off x="4114801" y="2484438"/>
              <a:ext cx="41275" cy="42863"/>
            </a:xfrm>
            <a:custGeom>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b="b" l="0" r="r" t="0"/>
              <a:pathLst>
                <a:path h="83" w="79">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0" name="Freeform 982"/>
            <p:cNvSpPr/>
            <p:nvPr/>
          </p:nvSpPr>
          <p:spPr bwMode="auto">
            <a:xfrm>
              <a:off x="4122738" y="2492376"/>
              <a:ext cx="60325" cy="63500"/>
            </a:xfrm>
            <a:custGeom>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b="b" l="0" r="r" t="0"/>
              <a:pathLst>
                <a:path h="120" w="114">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1" name="Freeform 983"/>
            <p:cNvSpPr/>
            <p:nvPr/>
          </p:nvSpPr>
          <p:spPr bwMode="auto">
            <a:xfrm>
              <a:off x="4133851" y="2506663"/>
              <a:ext cx="88900" cy="85725"/>
            </a:xfrm>
            <a:custGeom>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b="b" l="0" r="r" t="0"/>
              <a:pathLst>
                <a:path h="164" w="168">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2" name="Freeform 984"/>
            <p:cNvSpPr/>
            <p:nvPr/>
          </p:nvSpPr>
          <p:spPr bwMode="auto">
            <a:xfrm>
              <a:off x="4135438" y="2541588"/>
              <a:ext cx="88900" cy="87313"/>
            </a:xfrm>
            <a:custGeom>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b="b" l="0" r="r" t="0"/>
              <a:pathLst>
                <a:path h="165" w="168">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3" name="Freeform 985"/>
            <p:cNvSpPr/>
            <p:nvPr/>
          </p:nvSpPr>
          <p:spPr bwMode="auto">
            <a:xfrm>
              <a:off x="4129088" y="2597151"/>
              <a:ext cx="71438" cy="68263"/>
            </a:xfrm>
            <a:custGeom>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b="b" l="0" r="r" t="0"/>
              <a:pathLst>
                <a:path h="129" w="133">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4" name="Freeform 986"/>
            <p:cNvSpPr/>
            <p:nvPr/>
          </p:nvSpPr>
          <p:spPr bwMode="auto">
            <a:xfrm>
              <a:off x="4129088" y="2630488"/>
              <a:ext cx="71438" cy="66675"/>
            </a:xfrm>
            <a:custGeom>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b="b" l="0" r="r" t="0"/>
              <a:pathLst>
                <a:path h="125" w="133">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5" name="Freeform 987"/>
            <p:cNvSpPr/>
            <p:nvPr/>
          </p:nvSpPr>
          <p:spPr bwMode="auto">
            <a:xfrm>
              <a:off x="4127501" y="2670176"/>
              <a:ext cx="55563" cy="55563"/>
            </a:xfrm>
            <a:custGeom>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b="b" l="0" r="r" t="0"/>
              <a:pathLst>
                <a:path h="104" w="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6" name="Freeform 988"/>
            <p:cNvSpPr/>
            <p:nvPr/>
          </p:nvSpPr>
          <p:spPr bwMode="auto">
            <a:xfrm>
              <a:off x="4213226" y="2727326"/>
              <a:ext cx="26988" cy="46038"/>
            </a:xfrm>
            <a:custGeom>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b="b" l="0" r="r" t="0"/>
              <a:pathLst>
                <a:path h="88" w="51">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7" name="Freeform 989"/>
            <p:cNvSpPr/>
            <p:nvPr/>
          </p:nvSpPr>
          <p:spPr bwMode="auto">
            <a:xfrm>
              <a:off x="4268788" y="2722563"/>
              <a:ext cx="44450" cy="61913"/>
            </a:xfrm>
            <a:custGeom>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b="b" l="0" r="r" t="0"/>
              <a:pathLst>
                <a:path h="117" w="83">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8" name="Freeform 990"/>
            <p:cNvSpPr/>
            <p:nvPr/>
          </p:nvSpPr>
          <p:spPr bwMode="auto">
            <a:xfrm>
              <a:off x="4346576" y="2727326"/>
              <a:ext cx="36513" cy="47625"/>
            </a:xfrm>
            <a:custGeom>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b="b" l="0" r="r" t="0"/>
              <a:pathLst>
                <a:path h="89" w="6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9" name="Freeform 991"/>
            <p:cNvSpPr/>
            <p:nvPr/>
          </p:nvSpPr>
          <p:spPr bwMode="auto">
            <a:xfrm>
              <a:off x="4402138" y="2727326"/>
              <a:ext cx="28575" cy="49213"/>
            </a:xfrm>
            <a:custGeom>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b="b" l="0" r="r" t="0"/>
              <a:pathLst>
                <a:path h="92" w="54">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0" name="Freeform 992"/>
            <p:cNvSpPr/>
            <p:nvPr/>
          </p:nvSpPr>
          <p:spPr bwMode="auto">
            <a:xfrm>
              <a:off x="4464051" y="2733676"/>
              <a:ext cx="26988" cy="36513"/>
            </a:xfrm>
            <a:custGeom>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b="b" l="0" r="r" t="0"/>
              <a:pathLst>
                <a:path h="71" w="5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1" name="Freeform 993"/>
            <p:cNvSpPr/>
            <p:nvPr/>
          </p:nvSpPr>
          <p:spPr bwMode="auto">
            <a:xfrm>
              <a:off x="4532313" y="2736851"/>
              <a:ext cx="30163" cy="42863"/>
            </a:xfrm>
            <a:custGeom>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b="b" l="0" r="r" t="0"/>
              <a:pathLst>
                <a:path h="80" w="57">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2" name="Freeform 994"/>
            <p:cNvSpPr/>
            <p:nvPr/>
          </p:nvSpPr>
          <p:spPr bwMode="auto">
            <a:xfrm>
              <a:off x="4589463" y="2735263"/>
              <a:ext cx="22225" cy="34925"/>
            </a:xfrm>
            <a:custGeom>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b="b" l="0" r="r" t="0"/>
              <a:pathLst>
                <a:path h="66" w="42">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3" name="Freeform 995"/>
            <p:cNvSpPr/>
            <p:nvPr/>
          </p:nvSpPr>
          <p:spPr bwMode="auto">
            <a:xfrm>
              <a:off x="4651376" y="2736851"/>
              <a:ext cx="25400" cy="42863"/>
            </a:xfrm>
            <a:custGeom>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b="b" l="0" r="r" t="0"/>
              <a:pathLst>
                <a:path h="80" w="48">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4" name="Freeform 996"/>
            <p:cNvSpPr/>
            <p:nvPr/>
          </p:nvSpPr>
          <p:spPr bwMode="auto">
            <a:xfrm>
              <a:off x="4702176" y="2738438"/>
              <a:ext cx="22225" cy="38100"/>
            </a:xfrm>
            <a:custGeom>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b="b" l="0" r="r" t="0"/>
              <a:pathLst>
                <a:path h="71" w="43">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5" name="Freeform 997"/>
            <p:cNvSpPr/>
            <p:nvPr/>
          </p:nvSpPr>
          <p:spPr bwMode="auto">
            <a:xfrm>
              <a:off x="4735513" y="2746376"/>
              <a:ext cx="25400" cy="30163"/>
            </a:xfrm>
            <a:custGeom>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b="b" l="0" r="r" t="0"/>
              <a:pathLst>
                <a:path h="57" w="48">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6" name="Freeform 998"/>
            <p:cNvSpPr/>
            <p:nvPr/>
          </p:nvSpPr>
          <p:spPr bwMode="auto">
            <a:xfrm>
              <a:off x="4479926" y="2536826"/>
              <a:ext cx="31750" cy="34925"/>
            </a:xfrm>
            <a:custGeom>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b="b" l="0" r="r" t="0"/>
              <a:pathLst>
                <a:path h="66" w="60">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7" name="Freeform 999"/>
            <p:cNvSpPr/>
            <p:nvPr/>
          </p:nvSpPr>
          <p:spPr bwMode="auto">
            <a:xfrm>
              <a:off x="4513263" y="2566988"/>
              <a:ext cx="34925" cy="49213"/>
            </a:xfrm>
            <a:custGeom>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b="b" l="0" r="r" t="0"/>
              <a:pathLst>
                <a:path h="91" w="66">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9" name="Freeform 1000"/>
            <p:cNvSpPr/>
            <p:nvPr/>
          </p:nvSpPr>
          <p:spPr bwMode="auto">
            <a:xfrm>
              <a:off x="4645026" y="2497138"/>
              <a:ext cx="34925" cy="55563"/>
            </a:xfrm>
            <a:custGeom>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b="b" l="0" r="r" t="0"/>
              <a:pathLst>
                <a:path h="105" w="67">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0" name="Freeform 1001"/>
            <p:cNvSpPr/>
            <p:nvPr/>
          </p:nvSpPr>
          <p:spPr bwMode="auto">
            <a:xfrm>
              <a:off x="4681538" y="2509838"/>
              <a:ext cx="28575" cy="31750"/>
            </a:xfrm>
            <a:custGeom>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b="b" l="0" r="r" t="0"/>
              <a:pathLst>
                <a:path h="60" w="54">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1" name="Freeform 1002"/>
            <p:cNvSpPr/>
            <p:nvPr/>
          </p:nvSpPr>
          <p:spPr bwMode="auto">
            <a:xfrm>
              <a:off x="4714876" y="2520951"/>
              <a:ext cx="61913" cy="74613"/>
            </a:xfrm>
            <a:custGeom>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b="b" l="0" r="r" t="0"/>
              <a:pathLst>
                <a:path h="143" w="117">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2" name="Freeform 1003"/>
            <p:cNvSpPr/>
            <p:nvPr/>
          </p:nvSpPr>
          <p:spPr bwMode="auto">
            <a:xfrm>
              <a:off x="4278313" y="2235201"/>
              <a:ext cx="103188" cy="136525"/>
            </a:xfrm>
            <a:custGeom>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b="b" l="0" r="r" t="0"/>
              <a:pathLst>
                <a:path h="257" w="193">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3" name="Freeform 1004"/>
            <p:cNvSpPr/>
            <p:nvPr/>
          </p:nvSpPr>
          <p:spPr bwMode="auto">
            <a:xfrm>
              <a:off x="4352926" y="2282826"/>
              <a:ext cx="65088" cy="74613"/>
            </a:xfrm>
            <a:custGeom>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b="b" l="0" r="r" t="0"/>
              <a:pathLst>
                <a:path h="142" w="125">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4" name="Freeform 1005"/>
            <p:cNvSpPr/>
            <p:nvPr/>
          </p:nvSpPr>
          <p:spPr bwMode="auto">
            <a:xfrm>
              <a:off x="4564063" y="2312988"/>
              <a:ext cx="49213" cy="65088"/>
            </a:xfrm>
            <a:custGeom>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b="b" l="0" r="r" t="0"/>
              <a:pathLst>
                <a:path h="123" w="92">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5" name="Freeform 1006"/>
            <p:cNvSpPr/>
            <p:nvPr/>
          </p:nvSpPr>
          <p:spPr bwMode="auto">
            <a:xfrm>
              <a:off x="4624388" y="2316163"/>
              <a:ext cx="38100" cy="47625"/>
            </a:xfrm>
            <a:custGeom>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b="b" l="0" r="r" t="0"/>
              <a:pathLst>
                <a:path h="91" w="73">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6" name="Freeform 1007"/>
            <p:cNvSpPr/>
            <p:nvPr/>
          </p:nvSpPr>
          <p:spPr bwMode="auto">
            <a:xfrm>
              <a:off x="4687888" y="2322513"/>
              <a:ext cx="25400" cy="34925"/>
            </a:xfrm>
            <a:custGeom>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b="b" l="0" r="r" t="0"/>
              <a:pathLst>
                <a:path h="67" w="4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7" name="Freeform 1008"/>
            <p:cNvSpPr/>
            <p:nvPr/>
          </p:nvSpPr>
          <p:spPr bwMode="auto">
            <a:xfrm>
              <a:off x="4095751" y="2149476"/>
              <a:ext cx="746125" cy="649288"/>
            </a:xfrm>
            <a:custGeom>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b="b" l="0" r="r" t="0"/>
              <a:pathLst>
                <a:path h="1227" w="1409">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8" name="Freeform 1010"/>
            <p:cNvSpPr/>
            <p:nvPr/>
          </p:nvSpPr>
          <p:spPr bwMode="auto">
            <a:xfrm>
              <a:off x="4127500" y="2363788"/>
              <a:ext cx="822325" cy="422275"/>
            </a:xfrm>
            <a:custGeom>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b="b" l="0" r="r" t="0"/>
              <a:pathLst>
                <a:path h="798" w="1553">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grpSp>
      <p:grpSp>
        <p:nvGrpSpPr>
          <p:cNvPr id="79" name="组合 78"/>
          <p:cNvGrpSpPr/>
          <p:nvPr/>
        </p:nvGrpSpPr>
        <p:grpSpPr>
          <a:xfrm>
            <a:off x="6463461" y="1907717"/>
            <a:ext cx="2044994" cy="1554654"/>
            <a:chOff x="4095751" y="2149476"/>
            <a:chExt cx="854074" cy="649288"/>
          </a:xfrm>
          <a:gradFill>
            <a:gsLst>
              <a:gs pos="0">
                <a:srgbClr val="254E6B"/>
              </a:gs>
              <a:gs pos="100000">
                <a:srgbClr val="1F3F57"/>
              </a:gs>
            </a:gsLst>
            <a:lin ang="2700000" scaled="1"/>
          </a:gradFill>
        </p:grpSpPr>
        <p:sp>
          <p:nvSpPr>
            <p:cNvPr id="80" name="Freeform 981"/>
            <p:cNvSpPr/>
            <p:nvPr/>
          </p:nvSpPr>
          <p:spPr bwMode="auto">
            <a:xfrm>
              <a:off x="4114801" y="2484438"/>
              <a:ext cx="41275" cy="42863"/>
            </a:xfrm>
            <a:custGeom>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b="b" l="0" r="r" t="0"/>
              <a:pathLst>
                <a:path h="83" w="79">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1" name="Freeform 982"/>
            <p:cNvSpPr/>
            <p:nvPr/>
          </p:nvSpPr>
          <p:spPr bwMode="auto">
            <a:xfrm>
              <a:off x="4122738" y="2492376"/>
              <a:ext cx="60325" cy="63500"/>
            </a:xfrm>
            <a:custGeom>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b="b" l="0" r="r" t="0"/>
              <a:pathLst>
                <a:path h="120" w="114">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2" name="Freeform 983"/>
            <p:cNvSpPr/>
            <p:nvPr/>
          </p:nvSpPr>
          <p:spPr bwMode="auto">
            <a:xfrm>
              <a:off x="4133851" y="2506663"/>
              <a:ext cx="88900" cy="85725"/>
            </a:xfrm>
            <a:custGeom>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b="b" l="0" r="r" t="0"/>
              <a:pathLst>
                <a:path h="164" w="168">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3" name="Freeform 984"/>
            <p:cNvSpPr/>
            <p:nvPr/>
          </p:nvSpPr>
          <p:spPr bwMode="auto">
            <a:xfrm>
              <a:off x="4135438" y="2541588"/>
              <a:ext cx="88900" cy="87313"/>
            </a:xfrm>
            <a:custGeom>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b="b" l="0" r="r" t="0"/>
              <a:pathLst>
                <a:path h="165" w="168">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4" name="Freeform 985"/>
            <p:cNvSpPr/>
            <p:nvPr/>
          </p:nvSpPr>
          <p:spPr bwMode="auto">
            <a:xfrm>
              <a:off x="4129088" y="2597151"/>
              <a:ext cx="71438" cy="68263"/>
            </a:xfrm>
            <a:custGeom>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b="b" l="0" r="r" t="0"/>
              <a:pathLst>
                <a:path h="129" w="133">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5" name="Freeform 986"/>
            <p:cNvSpPr/>
            <p:nvPr/>
          </p:nvSpPr>
          <p:spPr bwMode="auto">
            <a:xfrm>
              <a:off x="4129088" y="2630488"/>
              <a:ext cx="71438" cy="66675"/>
            </a:xfrm>
            <a:custGeom>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b="b" l="0" r="r" t="0"/>
              <a:pathLst>
                <a:path h="125" w="133">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6" name="Freeform 987"/>
            <p:cNvSpPr/>
            <p:nvPr/>
          </p:nvSpPr>
          <p:spPr bwMode="auto">
            <a:xfrm>
              <a:off x="4127501" y="2670176"/>
              <a:ext cx="55563" cy="55563"/>
            </a:xfrm>
            <a:custGeom>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b="b" l="0" r="r" t="0"/>
              <a:pathLst>
                <a:path h="104" w="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7" name="Freeform 988"/>
            <p:cNvSpPr/>
            <p:nvPr/>
          </p:nvSpPr>
          <p:spPr bwMode="auto">
            <a:xfrm>
              <a:off x="4213226" y="2727326"/>
              <a:ext cx="26988" cy="46038"/>
            </a:xfrm>
            <a:custGeom>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b="b" l="0" r="r" t="0"/>
              <a:pathLst>
                <a:path h="88" w="51">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8" name="Freeform 989"/>
            <p:cNvSpPr/>
            <p:nvPr/>
          </p:nvSpPr>
          <p:spPr bwMode="auto">
            <a:xfrm>
              <a:off x="4268788" y="2722563"/>
              <a:ext cx="44450" cy="61913"/>
            </a:xfrm>
            <a:custGeom>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b="b" l="0" r="r" t="0"/>
              <a:pathLst>
                <a:path h="117" w="83">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9" name="Freeform 990"/>
            <p:cNvSpPr/>
            <p:nvPr/>
          </p:nvSpPr>
          <p:spPr bwMode="auto">
            <a:xfrm>
              <a:off x="4346576" y="2727326"/>
              <a:ext cx="36513" cy="47625"/>
            </a:xfrm>
            <a:custGeom>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b="b" l="0" r="r" t="0"/>
              <a:pathLst>
                <a:path h="89" w="6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0" name="Freeform 991"/>
            <p:cNvSpPr/>
            <p:nvPr/>
          </p:nvSpPr>
          <p:spPr bwMode="auto">
            <a:xfrm>
              <a:off x="4402138" y="2727326"/>
              <a:ext cx="28575" cy="49213"/>
            </a:xfrm>
            <a:custGeom>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b="b" l="0" r="r" t="0"/>
              <a:pathLst>
                <a:path h="92" w="54">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1" name="Freeform 992"/>
            <p:cNvSpPr/>
            <p:nvPr/>
          </p:nvSpPr>
          <p:spPr bwMode="auto">
            <a:xfrm>
              <a:off x="4464051" y="2733676"/>
              <a:ext cx="26988" cy="36513"/>
            </a:xfrm>
            <a:custGeom>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b="b" l="0" r="r" t="0"/>
              <a:pathLst>
                <a:path h="71" w="5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2" name="Freeform 993"/>
            <p:cNvSpPr/>
            <p:nvPr/>
          </p:nvSpPr>
          <p:spPr bwMode="auto">
            <a:xfrm>
              <a:off x="4532313" y="2736851"/>
              <a:ext cx="30163" cy="42863"/>
            </a:xfrm>
            <a:custGeom>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b="b" l="0" r="r" t="0"/>
              <a:pathLst>
                <a:path h="80" w="57">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3" name="Freeform 994"/>
            <p:cNvSpPr/>
            <p:nvPr/>
          </p:nvSpPr>
          <p:spPr bwMode="auto">
            <a:xfrm>
              <a:off x="4589463" y="2735263"/>
              <a:ext cx="22225" cy="34925"/>
            </a:xfrm>
            <a:custGeom>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b="b" l="0" r="r" t="0"/>
              <a:pathLst>
                <a:path h="66" w="42">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4" name="Freeform 995"/>
            <p:cNvSpPr/>
            <p:nvPr/>
          </p:nvSpPr>
          <p:spPr bwMode="auto">
            <a:xfrm>
              <a:off x="4651376" y="2736851"/>
              <a:ext cx="25400" cy="42863"/>
            </a:xfrm>
            <a:custGeom>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b="b" l="0" r="r" t="0"/>
              <a:pathLst>
                <a:path h="80" w="48">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5" name="Freeform 996"/>
            <p:cNvSpPr/>
            <p:nvPr/>
          </p:nvSpPr>
          <p:spPr bwMode="auto">
            <a:xfrm>
              <a:off x="4702176" y="2738438"/>
              <a:ext cx="22225" cy="38100"/>
            </a:xfrm>
            <a:custGeom>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b="b" l="0" r="r" t="0"/>
              <a:pathLst>
                <a:path h="71" w="43">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6" name="Freeform 997"/>
            <p:cNvSpPr/>
            <p:nvPr/>
          </p:nvSpPr>
          <p:spPr bwMode="auto">
            <a:xfrm>
              <a:off x="4735513" y="2746376"/>
              <a:ext cx="25400" cy="30163"/>
            </a:xfrm>
            <a:custGeom>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b="b" l="0" r="r" t="0"/>
              <a:pathLst>
                <a:path h="57" w="48">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7" name="Freeform 998"/>
            <p:cNvSpPr/>
            <p:nvPr/>
          </p:nvSpPr>
          <p:spPr bwMode="auto">
            <a:xfrm>
              <a:off x="4479926" y="2536826"/>
              <a:ext cx="31750" cy="34925"/>
            </a:xfrm>
            <a:custGeom>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b="b" l="0" r="r" t="0"/>
              <a:pathLst>
                <a:path h="66" w="60">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8" name="Freeform 999"/>
            <p:cNvSpPr/>
            <p:nvPr/>
          </p:nvSpPr>
          <p:spPr bwMode="auto">
            <a:xfrm>
              <a:off x="4513263" y="2566988"/>
              <a:ext cx="34925" cy="49213"/>
            </a:xfrm>
            <a:custGeom>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b="b" l="0" r="r" t="0"/>
              <a:pathLst>
                <a:path h="91" w="66">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9" name="Freeform 1000"/>
            <p:cNvSpPr/>
            <p:nvPr/>
          </p:nvSpPr>
          <p:spPr bwMode="auto">
            <a:xfrm>
              <a:off x="4645026" y="2497138"/>
              <a:ext cx="34925" cy="55563"/>
            </a:xfrm>
            <a:custGeom>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b="b" l="0" r="r" t="0"/>
              <a:pathLst>
                <a:path h="105" w="67">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0" name="Freeform 1001"/>
            <p:cNvSpPr/>
            <p:nvPr/>
          </p:nvSpPr>
          <p:spPr bwMode="auto">
            <a:xfrm>
              <a:off x="4681538" y="2509838"/>
              <a:ext cx="28575" cy="31750"/>
            </a:xfrm>
            <a:custGeom>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b="b" l="0" r="r" t="0"/>
              <a:pathLst>
                <a:path h="60" w="54">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1" name="Freeform 1002"/>
            <p:cNvSpPr/>
            <p:nvPr/>
          </p:nvSpPr>
          <p:spPr bwMode="auto">
            <a:xfrm>
              <a:off x="4714876" y="2520951"/>
              <a:ext cx="61913" cy="74613"/>
            </a:xfrm>
            <a:custGeom>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b="b" l="0" r="r" t="0"/>
              <a:pathLst>
                <a:path h="143" w="117">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2" name="Freeform 1003"/>
            <p:cNvSpPr/>
            <p:nvPr/>
          </p:nvSpPr>
          <p:spPr bwMode="auto">
            <a:xfrm>
              <a:off x="4278313" y="2235201"/>
              <a:ext cx="103188" cy="136525"/>
            </a:xfrm>
            <a:custGeom>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b="b" l="0" r="r" t="0"/>
              <a:pathLst>
                <a:path h="257" w="193">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3" name="Freeform 1004"/>
            <p:cNvSpPr/>
            <p:nvPr/>
          </p:nvSpPr>
          <p:spPr bwMode="auto">
            <a:xfrm>
              <a:off x="4352926" y="2282826"/>
              <a:ext cx="65088" cy="74613"/>
            </a:xfrm>
            <a:custGeom>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b="b" l="0" r="r" t="0"/>
              <a:pathLst>
                <a:path h="142" w="125">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4" name="Freeform 1005"/>
            <p:cNvSpPr/>
            <p:nvPr/>
          </p:nvSpPr>
          <p:spPr bwMode="auto">
            <a:xfrm>
              <a:off x="4564063" y="2312988"/>
              <a:ext cx="49213" cy="65088"/>
            </a:xfrm>
            <a:custGeom>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b="b" l="0" r="r" t="0"/>
              <a:pathLst>
                <a:path h="123" w="92">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5" name="Freeform 1006"/>
            <p:cNvSpPr/>
            <p:nvPr/>
          </p:nvSpPr>
          <p:spPr bwMode="auto">
            <a:xfrm>
              <a:off x="4624388" y="2316163"/>
              <a:ext cx="38100" cy="47625"/>
            </a:xfrm>
            <a:custGeom>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b="b" l="0" r="r" t="0"/>
              <a:pathLst>
                <a:path h="91" w="73">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6" name="Freeform 1007"/>
            <p:cNvSpPr/>
            <p:nvPr/>
          </p:nvSpPr>
          <p:spPr bwMode="auto">
            <a:xfrm>
              <a:off x="4687888" y="2322513"/>
              <a:ext cx="25400" cy="34925"/>
            </a:xfrm>
            <a:custGeom>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b="b" l="0" r="r" t="0"/>
              <a:pathLst>
                <a:path h="67" w="4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7" name="Freeform 1008"/>
            <p:cNvSpPr/>
            <p:nvPr/>
          </p:nvSpPr>
          <p:spPr bwMode="auto">
            <a:xfrm>
              <a:off x="4095751" y="2149476"/>
              <a:ext cx="746125" cy="649288"/>
            </a:xfrm>
            <a:custGeom>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b="b" l="0" r="r" t="0"/>
              <a:pathLst>
                <a:path h="1227" w="1409">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8" name="Freeform 1010"/>
            <p:cNvSpPr/>
            <p:nvPr/>
          </p:nvSpPr>
          <p:spPr bwMode="auto">
            <a:xfrm>
              <a:off x="4127500" y="2363788"/>
              <a:ext cx="822325" cy="422275"/>
            </a:xfrm>
            <a:custGeom>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b="b" l="0" r="r" t="0"/>
              <a:pathLst>
                <a:path h="798" w="1553">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grpSp>
      <p:grpSp>
        <p:nvGrpSpPr>
          <p:cNvPr id="109" name="组合 108"/>
          <p:cNvGrpSpPr/>
          <p:nvPr/>
        </p:nvGrpSpPr>
        <p:grpSpPr>
          <a:xfrm>
            <a:off x="6398843" y="4725281"/>
            <a:ext cx="2044994" cy="1554654"/>
            <a:chOff x="4095751" y="2149476"/>
            <a:chExt cx="854074" cy="649288"/>
          </a:xfrm>
          <a:gradFill>
            <a:gsLst>
              <a:gs pos="0">
                <a:srgbClr val="254E6B"/>
              </a:gs>
              <a:gs pos="100000">
                <a:srgbClr val="1F3F57"/>
              </a:gs>
            </a:gsLst>
            <a:lin ang="2700000" scaled="1"/>
          </a:gradFill>
        </p:grpSpPr>
        <p:sp>
          <p:nvSpPr>
            <p:cNvPr id="110" name="Freeform 981"/>
            <p:cNvSpPr/>
            <p:nvPr/>
          </p:nvSpPr>
          <p:spPr bwMode="auto">
            <a:xfrm>
              <a:off x="4114801" y="2484438"/>
              <a:ext cx="41275" cy="42863"/>
            </a:xfrm>
            <a:custGeom>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b="b" l="0" r="r" t="0"/>
              <a:pathLst>
                <a:path h="83" w="79">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1" name="Freeform 982"/>
            <p:cNvSpPr/>
            <p:nvPr/>
          </p:nvSpPr>
          <p:spPr bwMode="auto">
            <a:xfrm>
              <a:off x="4122738" y="2492376"/>
              <a:ext cx="60325" cy="63500"/>
            </a:xfrm>
            <a:custGeom>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b="b" l="0" r="r" t="0"/>
              <a:pathLst>
                <a:path h="120" w="114">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2" name="Freeform 983"/>
            <p:cNvSpPr/>
            <p:nvPr/>
          </p:nvSpPr>
          <p:spPr bwMode="auto">
            <a:xfrm>
              <a:off x="4133851" y="2506663"/>
              <a:ext cx="88900" cy="85725"/>
            </a:xfrm>
            <a:custGeom>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b="b" l="0" r="r" t="0"/>
              <a:pathLst>
                <a:path h="164" w="168">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3" name="Freeform 984"/>
            <p:cNvSpPr/>
            <p:nvPr/>
          </p:nvSpPr>
          <p:spPr bwMode="auto">
            <a:xfrm>
              <a:off x="4135438" y="2541588"/>
              <a:ext cx="88900" cy="87313"/>
            </a:xfrm>
            <a:custGeom>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b="b" l="0" r="r" t="0"/>
              <a:pathLst>
                <a:path h="165" w="168">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4" name="Freeform 985"/>
            <p:cNvSpPr/>
            <p:nvPr/>
          </p:nvSpPr>
          <p:spPr bwMode="auto">
            <a:xfrm>
              <a:off x="4129088" y="2597151"/>
              <a:ext cx="71438" cy="68263"/>
            </a:xfrm>
            <a:custGeom>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b="b" l="0" r="r" t="0"/>
              <a:pathLst>
                <a:path h="129" w="133">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5" name="Freeform 986"/>
            <p:cNvSpPr/>
            <p:nvPr/>
          </p:nvSpPr>
          <p:spPr bwMode="auto">
            <a:xfrm>
              <a:off x="4129088" y="2630488"/>
              <a:ext cx="71438" cy="66675"/>
            </a:xfrm>
            <a:custGeom>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b="b" l="0" r="r" t="0"/>
              <a:pathLst>
                <a:path h="125" w="133">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6" name="Freeform 987"/>
            <p:cNvSpPr/>
            <p:nvPr/>
          </p:nvSpPr>
          <p:spPr bwMode="auto">
            <a:xfrm>
              <a:off x="4127501" y="2670176"/>
              <a:ext cx="55563" cy="55563"/>
            </a:xfrm>
            <a:custGeom>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b="b" l="0" r="r" t="0"/>
              <a:pathLst>
                <a:path h="104" w="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7" name="Freeform 988"/>
            <p:cNvSpPr/>
            <p:nvPr/>
          </p:nvSpPr>
          <p:spPr bwMode="auto">
            <a:xfrm>
              <a:off x="4213226" y="2727326"/>
              <a:ext cx="26988" cy="46038"/>
            </a:xfrm>
            <a:custGeom>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b="b" l="0" r="r" t="0"/>
              <a:pathLst>
                <a:path h="88" w="51">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8" name="Freeform 989"/>
            <p:cNvSpPr/>
            <p:nvPr/>
          </p:nvSpPr>
          <p:spPr bwMode="auto">
            <a:xfrm>
              <a:off x="4268788" y="2722563"/>
              <a:ext cx="44450" cy="61913"/>
            </a:xfrm>
            <a:custGeom>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b="b" l="0" r="r" t="0"/>
              <a:pathLst>
                <a:path h="117" w="83">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9" name="Freeform 990"/>
            <p:cNvSpPr/>
            <p:nvPr/>
          </p:nvSpPr>
          <p:spPr bwMode="auto">
            <a:xfrm>
              <a:off x="4346576" y="2727326"/>
              <a:ext cx="36513" cy="47625"/>
            </a:xfrm>
            <a:custGeom>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b="b" l="0" r="r" t="0"/>
              <a:pathLst>
                <a:path h="89" w="6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0" name="Freeform 991"/>
            <p:cNvSpPr/>
            <p:nvPr/>
          </p:nvSpPr>
          <p:spPr bwMode="auto">
            <a:xfrm>
              <a:off x="4402138" y="2727326"/>
              <a:ext cx="28575" cy="49213"/>
            </a:xfrm>
            <a:custGeom>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b="b" l="0" r="r" t="0"/>
              <a:pathLst>
                <a:path h="92" w="54">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1" name="Freeform 992"/>
            <p:cNvSpPr/>
            <p:nvPr/>
          </p:nvSpPr>
          <p:spPr bwMode="auto">
            <a:xfrm>
              <a:off x="4464051" y="2733676"/>
              <a:ext cx="26988" cy="36513"/>
            </a:xfrm>
            <a:custGeom>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b="b" l="0" r="r" t="0"/>
              <a:pathLst>
                <a:path h="71" w="5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2" name="Freeform 993"/>
            <p:cNvSpPr/>
            <p:nvPr/>
          </p:nvSpPr>
          <p:spPr bwMode="auto">
            <a:xfrm>
              <a:off x="4532313" y="2736851"/>
              <a:ext cx="30163" cy="42863"/>
            </a:xfrm>
            <a:custGeom>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b="b" l="0" r="r" t="0"/>
              <a:pathLst>
                <a:path h="80" w="57">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3" name="Freeform 994"/>
            <p:cNvSpPr/>
            <p:nvPr/>
          </p:nvSpPr>
          <p:spPr bwMode="auto">
            <a:xfrm>
              <a:off x="4589463" y="2735263"/>
              <a:ext cx="22225" cy="34925"/>
            </a:xfrm>
            <a:custGeom>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b="b" l="0" r="r" t="0"/>
              <a:pathLst>
                <a:path h="66" w="42">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4" name="Freeform 995"/>
            <p:cNvSpPr/>
            <p:nvPr/>
          </p:nvSpPr>
          <p:spPr bwMode="auto">
            <a:xfrm>
              <a:off x="4651376" y="2736851"/>
              <a:ext cx="25400" cy="42863"/>
            </a:xfrm>
            <a:custGeom>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b="b" l="0" r="r" t="0"/>
              <a:pathLst>
                <a:path h="80" w="48">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5" name="Freeform 996"/>
            <p:cNvSpPr/>
            <p:nvPr/>
          </p:nvSpPr>
          <p:spPr bwMode="auto">
            <a:xfrm>
              <a:off x="4702176" y="2738438"/>
              <a:ext cx="22225" cy="38100"/>
            </a:xfrm>
            <a:custGeom>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b="b" l="0" r="r" t="0"/>
              <a:pathLst>
                <a:path h="71" w="43">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6" name="Freeform 997"/>
            <p:cNvSpPr/>
            <p:nvPr/>
          </p:nvSpPr>
          <p:spPr bwMode="auto">
            <a:xfrm>
              <a:off x="4735513" y="2746376"/>
              <a:ext cx="25400" cy="30163"/>
            </a:xfrm>
            <a:custGeom>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b="b" l="0" r="r" t="0"/>
              <a:pathLst>
                <a:path h="57" w="48">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7" name="Freeform 998"/>
            <p:cNvSpPr/>
            <p:nvPr/>
          </p:nvSpPr>
          <p:spPr bwMode="auto">
            <a:xfrm>
              <a:off x="4479926" y="2536826"/>
              <a:ext cx="31750" cy="34925"/>
            </a:xfrm>
            <a:custGeom>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b="b" l="0" r="r" t="0"/>
              <a:pathLst>
                <a:path h="66" w="60">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8" name="Freeform 999"/>
            <p:cNvSpPr/>
            <p:nvPr/>
          </p:nvSpPr>
          <p:spPr bwMode="auto">
            <a:xfrm>
              <a:off x="4513263" y="2566988"/>
              <a:ext cx="34925" cy="49213"/>
            </a:xfrm>
            <a:custGeom>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b="b" l="0" r="r" t="0"/>
              <a:pathLst>
                <a:path h="91" w="66">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9" name="Freeform 1000"/>
            <p:cNvSpPr/>
            <p:nvPr/>
          </p:nvSpPr>
          <p:spPr bwMode="auto">
            <a:xfrm>
              <a:off x="4645026" y="2497138"/>
              <a:ext cx="34925" cy="55563"/>
            </a:xfrm>
            <a:custGeom>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b="b" l="0" r="r" t="0"/>
              <a:pathLst>
                <a:path h="105" w="67">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0" name="Freeform 1001"/>
            <p:cNvSpPr/>
            <p:nvPr/>
          </p:nvSpPr>
          <p:spPr bwMode="auto">
            <a:xfrm>
              <a:off x="4681538" y="2509838"/>
              <a:ext cx="28575" cy="31750"/>
            </a:xfrm>
            <a:custGeom>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b="b" l="0" r="r" t="0"/>
              <a:pathLst>
                <a:path h="60" w="54">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1" name="Freeform 1002"/>
            <p:cNvSpPr/>
            <p:nvPr/>
          </p:nvSpPr>
          <p:spPr bwMode="auto">
            <a:xfrm>
              <a:off x="4714876" y="2520951"/>
              <a:ext cx="61913" cy="74613"/>
            </a:xfrm>
            <a:custGeom>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b="b" l="0" r="r" t="0"/>
              <a:pathLst>
                <a:path h="143" w="117">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2" name="Freeform 1003"/>
            <p:cNvSpPr/>
            <p:nvPr/>
          </p:nvSpPr>
          <p:spPr bwMode="auto">
            <a:xfrm>
              <a:off x="4278313" y="2235201"/>
              <a:ext cx="103188" cy="136525"/>
            </a:xfrm>
            <a:custGeom>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b="b" l="0" r="r" t="0"/>
              <a:pathLst>
                <a:path h="257" w="193">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3" name="Freeform 1004"/>
            <p:cNvSpPr/>
            <p:nvPr/>
          </p:nvSpPr>
          <p:spPr bwMode="auto">
            <a:xfrm>
              <a:off x="4352926" y="2282826"/>
              <a:ext cx="65088" cy="74613"/>
            </a:xfrm>
            <a:custGeom>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b="b" l="0" r="r" t="0"/>
              <a:pathLst>
                <a:path h="142" w="125">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4" name="Freeform 1005"/>
            <p:cNvSpPr/>
            <p:nvPr/>
          </p:nvSpPr>
          <p:spPr bwMode="auto">
            <a:xfrm>
              <a:off x="4564063" y="2312988"/>
              <a:ext cx="49213" cy="65088"/>
            </a:xfrm>
            <a:custGeom>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b="b" l="0" r="r" t="0"/>
              <a:pathLst>
                <a:path h="123" w="92">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5" name="Freeform 1006"/>
            <p:cNvSpPr/>
            <p:nvPr/>
          </p:nvSpPr>
          <p:spPr bwMode="auto">
            <a:xfrm>
              <a:off x="4624388" y="2316163"/>
              <a:ext cx="38100" cy="47625"/>
            </a:xfrm>
            <a:custGeom>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b="b" l="0" r="r" t="0"/>
              <a:pathLst>
                <a:path h="91" w="73">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6" name="Freeform 1007"/>
            <p:cNvSpPr/>
            <p:nvPr/>
          </p:nvSpPr>
          <p:spPr bwMode="auto">
            <a:xfrm>
              <a:off x="4687888" y="2322513"/>
              <a:ext cx="25400" cy="34925"/>
            </a:xfrm>
            <a:custGeom>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b="b" l="0" r="r" t="0"/>
              <a:pathLst>
                <a:path h="67" w="4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7" name="Freeform 1008"/>
            <p:cNvSpPr/>
            <p:nvPr/>
          </p:nvSpPr>
          <p:spPr bwMode="auto">
            <a:xfrm>
              <a:off x="4095751" y="2149476"/>
              <a:ext cx="746125" cy="649288"/>
            </a:xfrm>
            <a:custGeom>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b="b" l="0" r="r" t="0"/>
              <a:pathLst>
                <a:path h="1227" w="1409">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8" name="Freeform 1010"/>
            <p:cNvSpPr/>
            <p:nvPr/>
          </p:nvSpPr>
          <p:spPr bwMode="auto">
            <a:xfrm>
              <a:off x="4127500" y="2363788"/>
              <a:ext cx="822325" cy="422275"/>
            </a:xfrm>
            <a:custGeom>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b="b" l="0" r="r" t="0"/>
              <a:pathLst>
                <a:path h="798" w="1553">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gr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39" name="文本框 138"/>
          <p:cNvSpPr txBox="1"/>
          <p:nvPr/>
        </p:nvSpPr>
        <p:spPr>
          <a:xfrm>
            <a:off x="2965157" y="2350755"/>
            <a:ext cx="4450080" cy="1188720"/>
          </a:xfrm>
          <a:prstGeom prst="rect">
            <a:avLst/>
          </a:prstGeom>
          <a:noFill/>
          <a:effectLst/>
        </p:spPr>
        <p:txBody>
          <a:bodyPr rtlCol="0" wrap="none">
            <a:spAutoFit/>
          </a:bodyPr>
          <a:lstStyle/>
          <a:p>
            <a:r>
              <a:rPr altLang="en-US" lang="zh-CN" sz="2400">
                <a:solidFill>
                  <a:srgbClr val="254E6B"/>
                </a:solidFill>
                <a:latin charset="-122" pitchFamily="34" typeface="微软雅黑"/>
                <a:ea charset="-122" pitchFamily="34" typeface="微软雅黑"/>
              </a:rPr>
              <a:t>单击此处输入标题</a:t>
            </a:r>
          </a:p>
          <a:p>
            <a:r>
              <a:rPr altLang="en-US" lang="zh-CN" sz="2400">
                <a:solidFill>
                  <a:srgbClr val="254E6B"/>
                </a:solidFill>
                <a:latin charset="-122" pitchFamily="34" typeface="微软雅黑"/>
                <a:ea charset="-122" pitchFamily="34" typeface="微软雅黑"/>
              </a:rPr>
              <a:t>请在这里输入您的主要叙述内容</a:t>
            </a:r>
          </a:p>
          <a:p>
            <a:r>
              <a:rPr altLang="en-US" lang="zh-CN" sz="2400">
                <a:solidFill>
                  <a:srgbClr val="254E6B"/>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40" name="文本框 139"/>
          <p:cNvSpPr txBox="1"/>
          <p:nvPr/>
        </p:nvSpPr>
        <p:spPr>
          <a:xfrm>
            <a:off x="8662451" y="2270993"/>
            <a:ext cx="4450080" cy="1188720"/>
          </a:xfrm>
          <a:prstGeom prst="rect">
            <a:avLst/>
          </a:prstGeom>
          <a:noFill/>
          <a:effectLst/>
        </p:spPr>
        <p:txBody>
          <a:bodyPr rtlCol="0" wrap="none">
            <a:spAutoFit/>
          </a:bodyPr>
          <a:lstStyle/>
          <a:p>
            <a:r>
              <a:rPr altLang="en-US" lang="zh-CN" sz="2400">
                <a:solidFill>
                  <a:srgbClr val="254E6B"/>
                </a:solidFill>
                <a:latin charset="-122" pitchFamily="34" typeface="微软雅黑"/>
                <a:ea charset="-122" pitchFamily="34" typeface="微软雅黑"/>
              </a:rPr>
              <a:t>单击此处输入标题</a:t>
            </a:r>
          </a:p>
          <a:p>
            <a:r>
              <a:rPr altLang="en-US" lang="zh-CN" sz="2400">
                <a:solidFill>
                  <a:srgbClr val="254E6B"/>
                </a:solidFill>
                <a:latin charset="-122" pitchFamily="34" typeface="微软雅黑"/>
                <a:ea charset="-122" pitchFamily="34" typeface="微软雅黑"/>
              </a:rPr>
              <a:t>请在这里输入您的主要叙述内容</a:t>
            </a:r>
          </a:p>
          <a:p>
            <a:r>
              <a:rPr altLang="en-US" lang="zh-CN" sz="2400">
                <a:solidFill>
                  <a:srgbClr val="254E6B"/>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41" name="文本框 140"/>
          <p:cNvSpPr txBox="1"/>
          <p:nvPr/>
        </p:nvSpPr>
        <p:spPr>
          <a:xfrm>
            <a:off x="2996510" y="5223223"/>
            <a:ext cx="4450080" cy="1188720"/>
          </a:xfrm>
          <a:prstGeom prst="rect">
            <a:avLst/>
          </a:prstGeom>
          <a:noFill/>
          <a:effectLst/>
        </p:spPr>
        <p:txBody>
          <a:bodyPr rtlCol="0" wrap="none">
            <a:spAutoFit/>
          </a:bodyPr>
          <a:lstStyle/>
          <a:p>
            <a:r>
              <a:rPr altLang="en-US" lang="zh-CN" sz="2400">
                <a:solidFill>
                  <a:srgbClr val="254E6B"/>
                </a:solidFill>
                <a:latin charset="-122" pitchFamily="34" typeface="微软雅黑"/>
                <a:ea charset="-122" pitchFamily="34" typeface="微软雅黑"/>
              </a:rPr>
              <a:t>单击此处输入标题</a:t>
            </a:r>
          </a:p>
          <a:p>
            <a:r>
              <a:rPr altLang="en-US" lang="zh-CN" sz="2400">
                <a:solidFill>
                  <a:srgbClr val="254E6B"/>
                </a:solidFill>
                <a:latin charset="-122" pitchFamily="34" typeface="微软雅黑"/>
                <a:ea charset="-122" pitchFamily="34" typeface="微软雅黑"/>
              </a:rPr>
              <a:t>请在这里输入您的主要叙述内容</a:t>
            </a:r>
          </a:p>
          <a:p>
            <a:r>
              <a:rPr altLang="en-US" lang="zh-CN" sz="2400">
                <a:solidFill>
                  <a:srgbClr val="254E6B"/>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42" name="文本框 141"/>
          <p:cNvSpPr txBox="1"/>
          <p:nvPr/>
        </p:nvSpPr>
        <p:spPr>
          <a:xfrm>
            <a:off x="8666932" y="5069703"/>
            <a:ext cx="4450080" cy="1188720"/>
          </a:xfrm>
          <a:prstGeom prst="rect">
            <a:avLst/>
          </a:prstGeom>
          <a:noFill/>
          <a:effectLst/>
        </p:spPr>
        <p:txBody>
          <a:bodyPr rtlCol="0" wrap="none">
            <a:spAutoFit/>
          </a:bodyPr>
          <a:lstStyle/>
          <a:p>
            <a:r>
              <a:rPr altLang="en-US" lang="zh-CN" sz="2400">
                <a:solidFill>
                  <a:srgbClr val="254E6B"/>
                </a:solidFill>
                <a:latin charset="-122" pitchFamily="34" typeface="微软雅黑"/>
                <a:ea charset="-122" pitchFamily="34" typeface="微软雅黑"/>
              </a:rPr>
              <a:t>单击此处输入标题</a:t>
            </a:r>
          </a:p>
          <a:p>
            <a:r>
              <a:rPr altLang="en-US" lang="zh-CN" sz="2400">
                <a:solidFill>
                  <a:srgbClr val="254E6B"/>
                </a:solidFill>
                <a:latin charset="-122" pitchFamily="34" typeface="微软雅黑"/>
                <a:ea charset="-122" pitchFamily="34" typeface="微软雅黑"/>
              </a:rPr>
              <a:t>请在这里输入您的主要叙述内容</a:t>
            </a:r>
          </a:p>
          <a:p>
            <a:r>
              <a:rPr altLang="en-US" lang="zh-CN" sz="2400">
                <a:solidFill>
                  <a:srgbClr val="254E6B"/>
                </a:solidFill>
                <a:latin charset="-122" pitchFamily="34" typeface="微软雅黑"/>
                <a:ea charset="-122" pitchFamily="34" typeface="微软雅黑"/>
              </a:rPr>
              <a:t>请在这里输入您的主要叙述内容</a:t>
            </a:r>
          </a:p>
        </p:txBody>
      </p:sp>
    </p:spTree>
    <p:extLst>
      <p:ext uri="{BB962C8B-B14F-4D97-AF65-F5344CB8AC3E}">
        <p14:creationId val="9019034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36000" fill="hold" id="5" nodeType="withEffect" presetClass="entr" presetID="2" presetSubtype="4">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750" fill="hold" id="7"/>
                                        <p:tgtEl>
                                          <p:spTgt spid="18"/>
                                        </p:tgtEl>
                                        <p:attrNameLst>
                                          <p:attrName>ppt_x</p:attrName>
                                        </p:attrNameLst>
                                      </p:cBhvr>
                                      <p:tavLst>
                                        <p:tav tm="0">
                                          <p:val>
                                            <p:strVal val="#ppt_x"/>
                                          </p:val>
                                        </p:tav>
                                        <p:tav tm="100000">
                                          <p:val>
                                            <p:strVal val="#ppt_x"/>
                                          </p:val>
                                        </p:tav>
                                      </p:tavLst>
                                    </p:anim>
                                    <p:anim calcmode="lin" valueType="num">
                                      <p:cBhvr additive="base">
                                        <p:cTn dur="750" fill="hold" id="8"/>
                                        <p:tgtEl>
                                          <p:spTgt spid="18"/>
                                        </p:tgtEl>
                                        <p:attrNameLst>
                                          <p:attrName>ppt_y</p:attrName>
                                        </p:attrNameLst>
                                      </p:cBhvr>
                                      <p:tavLst>
                                        <p:tav tm="0">
                                          <p:val>
                                            <p:strVal val="1+#ppt_h/2"/>
                                          </p:val>
                                        </p:tav>
                                        <p:tav tm="100000">
                                          <p:val>
                                            <p:strVal val="#ppt_y"/>
                                          </p:val>
                                        </p:tav>
                                      </p:tavLst>
                                    </p:anim>
                                  </p:childTnLst>
                                </p:cTn>
                              </p:par>
                              <p:par>
                                <p:cTn decel="36000" fill="hold" id="9" nodeType="withEffect" presetClass="entr" presetID="2" presetSubtype="4">
                                  <p:stCondLst>
                                    <p:cond delay="250"/>
                                  </p:stCondLst>
                                  <p:childTnLst>
                                    <p:set>
                                      <p:cBhvr>
                                        <p:cTn dur="1" fill="hold" id="10">
                                          <p:stCondLst>
                                            <p:cond delay="0"/>
                                          </p:stCondLst>
                                        </p:cTn>
                                        <p:tgtEl>
                                          <p:spTgt spid="79"/>
                                        </p:tgtEl>
                                        <p:attrNameLst>
                                          <p:attrName>style.visibility</p:attrName>
                                        </p:attrNameLst>
                                      </p:cBhvr>
                                      <p:to>
                                        <p:strVal val="visible"/>
                                      </p:to>
                                    </p:set>
                                    <p:anim calcmode="lin" valueType="num">
                                      <p:cBhvr additive="base">
                                        <p:cTn dur="750" fill="hold" id="11"/>
                                        <p:tgtEl>
                                          <p:spTgt spid="79"/>
                                        </p:tgtEl>
                                        <p:attrNameLst>
                                          <p:attrName>ppt_x</p:attrName>
                                        </p:attrNameLst>
                                      </p:cBhvr>
                                      <p:tavLst>
                                        <p:tav tm="0">
                                          <p:val>
                                            <p:strVal val="#ppt_x"/>
                                          </p:val>
                                        </p:tav>
                                        <p:tav tm="100000">
                                          <p:val>
                                            <p:strVal val="#ppt_x"/>
                                          </p:val>
                                        </p:tav>
                                      </p:tavLst>
                                    </p:anim>
                                    <p:anim calcmode="lin" valueType="num">
                                      <p:cBhvr additive="base">
                                        <p:cTn dur="750" fill="hold" id="12"/>
                                        <p:tgtEl>
                                          <p:spTgt spid="79"/>
                                        </p:tgtEl>
                                        <p:attrNameLst>
                                          <p:attrName>ppt_y</p:attrName>
                                        </p:attrNameLst>
                                      </p:cBhvr>
                                      <p:tavLst>
                                        <p:tav tm="0">
                                          <p:val>
                                            <p:strVal val="1+#ppt_h/2"/>
                                          </p:val>
                                        </p:tav>
                                        <p:tav tm="100000">
                                          <p:val>
                                            <p:strVal val="#ppt_y"/>
                                          </p:val>
                                        </p:tav>
                                      </p:tavLst>
                                    </p:anim>
                                  </p:childTnLst>
                                </p:cTn>
                              </p:par>
                              <p:par>
                                <p:cTn decel="36000" fill="hold" id="13" nodeType="withEffect" presetClass="entr" presetID="2" presetSubtype="4">
                                  <p:stCondLst>
                                    <p:cond delay="500"/>
                                  </p:stCondLst>
                                  <p:childTnLst>
                                    <p:set>
                                      <p:cBhvr>
                                        <p:cTn dur="1" fill="hold" id="14">
                                          <p:stCondLst>
                                            <p:cond delay="0"/>
                                          </p:stCondLst>
                                        </p:cTn>
                                        <p:tgtEl>
                                          <p:spTgt spid="48"/>
                                        </p:tgtEl>
                                        <p:attrNameLst>
                                          <p:attrName>style.visibility</p:attrName>
                                        </p:attrNameLst>
                                      </p:cBhvr>
                                      <p:to>
                                        <p:strVal val="visible"/>
                                      </p:to>
                                    </p:set>
                                    <p:anim calcmode="lin" valueType="num">
                                      <p:cBhvr additive="base">
                                        <p:cTn dur="750" fill="hold" id="15"/>
                                        <p:tgtEl>
                                          <p:spTgt spid="48"/>
                                        </p:tgtEl>
                                        <p:attrNameLst>
                                          <p:attrName>ppt_x</p:attrName>
                                        </p:attrNameLst>
                                      </p:cBhvr>
                                      <p:tavLst>
                                        <p:tav tm="0">
                                          <p:val>
                                            <p:strVal val="#ppt_x"/>
                                          </p:val>
                                        </p:tav>
                                        <p:tav tm="100000">
                                          <p:val>
                                            <p:strVal val="#ppt_x"/>
                                          </p:val>
                                        </p:tav>
                                      </p:tavLst>
                                    </p:anim>
                                    <p:anim calcmode="lin" valueType="num">
                                      <p:cBhvr additive="base">
                                        <p:cTn dur="750" fill="hold" id="16"/>
                                        <p:tgtEl>
                                          <p:spTgt spid="48"/>
                                        </p:tgtEl>
                                        <p:attrNameLst>
                                          <p:attrName>ppt_y</p:attrName>
                                        </p:attrNameLst>
                                      </p:cBhvr>
                                      <p:tavLst>
                                        <p:tav tm="0">
                                          <p:val>
                                            <p:strVal val="1+#ppt_h/2"/>
                                          </p:val>
                                        </p:tav>
                                        <p:tav tm="100000">
                                          <p:val>
                                            <p:strVal val="#ppt_y"/>
                                          </p:val>
                                        </p:tav>
                                      </p:tavLst>
                                    </p:anim>
                                  </p:childTnLst>
                                </p:cTn>
                              </p:par>
                              <p:par>
                                <p:cTn decel="36000" fill="hold" id="17" nodeType="withEffect" presetClass="entr" presetID="2" presetSubtype="4">
                                  <p:stCondLst>
                                    <p:cond delay="750"/>
                                  </p:stCondLst>
                                  <p:childTnLst>
                                    <p:set>
                                      <p:cBhvr>
                                        <p:cTn dur="1" fill="hold" id="18">
                                          <p:stCondLst>
                                            <p:cond delay="0"/>
                                          </p:stCondLst>
                                        </p:cTn>
                                        <p:tgtEl>
                                          <p:spTgt spid="109"/>
                                        </p:tgtEl>
                                        <p:attrNameLst>
                                          <p:attrName>style.visibility</p:attrName>
                                        </p:attrNameLst>
                                      </p:cBhvr>
                                      <p:to>
                                        <p:strVal val="visible"/>
                                      </p:to>
                                    </p:set>
                                    <p:anim calcmode="lin" valueType="num">
                                      <p:cBhvr additive="base">
                                        <p:cTn dur="750" fill="hold" id="19"/>
                                        <p:tgtEl>
                                          <p:spTgt spid="109"/>
                                        </p:tgtEl>
                                        <p:attrNameLst>
                                          <p:attrName>ppt_x</p:attrName>
                                        </p:attrNameLst>
                                      </p:cBhvr>
                                      <p:tavLst>
                                        <p:tav tm="0">
                                          <p:val>
                                            <p:strVal val="#ppt_x"/>
                                          </p:val>
                                        </p:tav>
                                        <p:tav tm="100000">
                                          <p:val>
                                            <p:strVal val="#ppt_x"/>
                                          </p:val>
                                        </p:tav>
                                      </p:tavLst>
                                    </p:anim>
                                    <p:anim calcmode="lin" valueType="num">
                                      <p:cBhvr additive="base">
                                        <p:cTn dur="750" fill="hold" id="20"/>
                                        <p:tgtEl>
                                          <p:spTgt spid="109"/>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10" presetSubtype="0">
                                  <p:stCondLst>
                                    <p:cond delay="0"/>
                                  </p:stCondLst>
                                  <p:childTnLst>
                                    <p:set>
                                      <p:cBhvr>
                                        <p:cTn dur="1" fill="hold" id="23">
                                          <p:stCondLst>
                                            <p:cond delay="0"/>
                                          </p:stCondLst>
                                        </p:cTn>
                                        <p:tgtEl>
                                          <p:spTgt spid="139"/>
                                        </p:tgtEl>
                                        <p:attrNameLst>
                                          <p:attrName>style.visibility</p:attrName>
                                        </p:attrNameLst>
                                      </p:cBhvr>
                                      <p:to>
                                        <p:strVal val="visible"/>
                                      </p:to>
                                    </p:set>
                                    <p:animEffect filter="fade" transition="in">
                                      <p:cBhvr>
                                        <p:cTn dur="500" id="24"/>
                                        <p:tgtEl>
                                          <p:spTgt spid="139"/>
                                        </p:tgtEl>
                                      </p:cBhvr>
                                    </p:animEffect>
                                  </p:childTnLst>
                                </p:cTn>
                              </p:par>
                              <p:par>
                                <p:cTn fill="hold" grpId="0" id="25" nodeType="withEffect" presetClass="entr" presetID="10" presetSubtype="0">
                                  <p:stCondLst>
                                    <p:cond delay="250"/>
                                  </p:stCondLst>
                                  <p:childTnLst>
                                    <p:set>
                                      <p:cBhvr>
                                        <p:cTn dur="1" fill="hold" id="26">
                                          <p:stCondLst>
                                            <p:cond delay="0"/>
                                          </p:stCondLst>
                                        </p:cTn>
                                        <p:tgtEl>
                                          <p:spTgt spid="140"/>
                                        </p:tgtEl>
                                        <p:attrNameLst>
                                          <p:attrName>style.visibility</p:attrName>
                                        </p:attrNameLst>
                                      </p:cBhvr>
                                      <p:to>
                                        <p:strVal val="visible"/>
                                      </p:to>
                                    </p:set>
                                    <p:animEffect filter="fade" transition="in">
                                      <p:cBhvr>
                                        <p:cTn dur="500" id="27"/>
                                        <p:tgtEl>
                                          <p:spTgt spid="140"/>
                                        </p:tgtEl>
                                      </p:cBhvr>
                                    </p:animEffect>
                                  </p:childTnLst>
                                </p:cTn>
                              </p:par>
                              <p:par>
                                <p:cTn fill="hold" grpId="0" id="28" nodeType="withEffect" presetClass="entr" presetID="10" presetSubtype="0">
                                  <p:stCondLst>
                                    <p:cond delay="500"/>
                                  </p:stCondLst>
                                  <p:childTnLst>
                                    <p:set>
                                      <p:cBhvr>
                                        <p:cTn dur="1" fill="hold" id="29">
                                          <p:stCondLst>
                                            <p:cond delay="0"/>
                                          </p:stCondLst>
                                        </p:cTn>
                                        <p:tgtEl>
                                          <p:spTgt spid="141"/>
                                        </p:tgtEl>
                                        <p:attrNameLst>
                                          <p:attrName>style.visibility</p:attrName>
                                        </p:attrNameLst>
                                      </p:cBhvr>
                                      <p:to>
                                        <p:strVal val="visible"/>
                                      </p:to>
                                    </p:set>
                                    <p:animEffect filter="fade" transition="in">
                                      <p:cBhvr>
                                        <p:cTn dur="500" id="30"/>
                                        <p:tgtEl>
                                          <p:spTgt spid="141"/>
                                        </p:tgtEl>
                                      </p:cBhvr>
                                    </p:animEffect>
                                  </p:childTnLst>
                                </p:cTn>
                              </p:par>
                              <p:par>
                                <p:cTn fill="hold" grpId="0" id="31" nodeType="withEffect" presetClass="entr" presetID="10" presetSubtype="0">
                                  <p:stCondLst>
                                    <p:cond delay="750"/>
                                  </p:stCondLst>
                                  <p:childTnLst>
                                    <p:set>
                                      <p:cBhvr>
                                        <p:cTn dur="1" fill="hold" id="32">
                                          <p:stCondLst>
                                            <p:cond delay="0"/>
                                          </p:stCondLst>
                                        </p:cTn>
                                        <p:tgtEl>
                                          <p:spTgt spid="142"/>
                                        </p:tgtEl>
                                        <p:attrNameLst>
                                          <p:attrName>style.visibility</p:attrName>
                                        </p:attrNameLst>
                                      </p:cBhvr>
                                      <p:to>
                                        <p:strVal val="visible"/>
                                      </p:to>
                                    </p:set>
                                    <p:animEffect filter="fade" transition="in">
                                      <p:cBhvr>
                                        <p:cTn dur="500" id="33"/>
                                        <p:tgtEl>
                                          <p:spTgt spid="1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9"/>
      <p:bldP grpId="0" spid="140"/>
      <p:bldP grpId="0" spid="141"/>
      <p:bldP grpId="0" spid="14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7" name="组合 56"/>
          <p:cNvGrpSpPr/>
          <p:nvPr/>
        </p:nvGrpSpPr>
        <p:grpSpPr>
          <a:xfrm>
            <a:off x="1276270" y="-277091"/>
            <a:ext cx="3074057" cy="5844226"/>
            <a:chOff x="8730" y="0"/>
            <a:chExt cx="1589087" cy="3021084"/>
          </a:xfrm>
          <a:gradFill>
            <a:gsLst>
              <a:gs pos="0">
                <a:srgbClr val="254E6B"/>
              </a:gs>
              <a:gs pos="100000">
                <a:srgbClr val="1F3F57"/>
              </a:gs>
            </a:gsLst>
            <a:lin ang="2700000" scaled="1"/>
          </a:gradFill>
        </p:grpSpPr>
        <p:cxnSp>
          <p:nvCxnSpPr>
            <p:cNvPr id="58" name="直接连接符 57"/>
            <p:cNvCxnSpPr/>
            <p:nvPr/>
          </p:nvCxnSpPr>
          <p:spPr>
            <a:xfrm flipH="1">
              <a:off x="803273" y="0"/>
              <a:ext cx="0" cy="138119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59" name="Group 4"/>
            <p:cNvGrpSpPr>
              <a:grpSpLocks noChangeAspect="1"/>
            </p:cNvGrpSpPr>
            <p:nvPr/>
          </p:nvGrpSpPr>
          <p:grpSpPr>
            <a:xfrm>
              <a:off x="8730" y="1381196"/>
              <a:ext cx="1589087" cy="1639888"/>
              <a:chOff x="1308" y="1009"/>
              <a:chExt cx="1001" cy="1033"/>
            </a:xfrm>
            <a:grpFill/>
          </p:grpSpPr>
          <p:sp>
            <p:nvSpPr>
              <p:cNvPr id="60" name="Freeform 5"/>
              <p:cNvSpPr/>
              <p:nvPr/>
            </p:nvSpPr>
            <p:spPr bwMode="auto">
              <a:xfrm>
                <a:off x="1528"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9F9F9"/>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1"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2"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3"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4"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5"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6"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7"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8"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sp>
        <p:nvSpPr>
          <p:cNvPr id="40" name="Freeform 34"/>
          <p:cNvSpPr>
            <a:spLocks noEditPoints="1"/>
          </p:cNvSpPr>
          <p:nvPr/>
        </p:nvSpPr>
        <p:spPr bwMode="auto">
          <a:xfrm>
            <a:off x="10889674" y="3778953"/>
            <a:ext cx="813742" cy="471144"/>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anchor="t" anchorCtr="0" bIns="45720" compatLnSpc="1" lIns="91440" numCol="1" rIns="91440" tIns="45720" vert="horz" wrap="square"/>
          <a:lstStyle/>
          <a:p>
            <a:endParaRPr altLang="en-US" lang="zh-CN"/>
          </a:p>
        </p:txBody>
      </p:sp>
      <p:sp>
        <p:nvSpPr>
          <p:cNvPr id="41" name="任意多边形 40"/>
          <p:cNvSpPr/>
          <p:nvPr/>
        </p:nvSpPr>
        <p:spPr>
          <a:xfrm>
            <a:off x="5317687" y="3736357"/>
            <a:ext cx="5761532" cy="459993"/>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文本框 41"/>
          <p:cNvSpPr txBox="1"/>
          <p:nvPr/>
        </p:nvSpPr>
        <p:spPr>
          <a:xfrm flipH="1">
            <a:off x="7221579" y="2902274"/>
            <a:ext cx="3857640" cy="701040"/>
          </a:xfrm>
          <a:prstGeom prst="rect">
            <a:avLst/>
          </a:prstGeom>
          <a:noFill/>
        </p:spPr>
        <p:txBody>
          <a:bodyPr rtlCol="0" wrap="square">
            <a:spAutoFit/>
          </a:bodyPr>
          <a:lstStyle/>
          <a:p>
            <a:pPr algn="dist"/>
            <a:r>
              <a:rPr altLang="en-US" lang="zh-CN" smtClean="0" sz="4000">
                <a:latin charset="-122" panose="02000000000000000000" pitchFamily="2" typeface="方正静蕾简体"/>
                <a:ea charset="-122" panose="02000000000000000000" pitchFamily="2" typeface="方正静蕾简体"/>
              </a:rPr>
              <a:t>论文概述</a:t>
            </a:r>
          </a:p>
        </p:txBody>
      </p:sp>
      <p:grpSp>
        <p:nvGrpSpPr>
          <p:cNvPr id="2" name="组合 1"/>
          <p:cNvGrpSpPr/>
          <p:nvPr/>
        </p:nvGrpSpPr>
        <p:grpSpPr>
          <a:xfrm>
            <a:off x="6016268" y="2883155"/>
            <a:ext cx="841304" cy="841304"/>
            <a:chOff x="6016268" y="2883155"/>
            <a:chExt cx="841304" cy="841304"/>
          </a:xfrm>
        </p:grpSpPr>
        <p:sp>
          <p:nvSpPr>
            <p:cNvPr id="21" name="椭圆 20"/>
            <p:cNvSpPr/>
            <p:nvPr/>
          </p:nvSpPr>
          <p:spPr>
            <a:xfrm>
              <a:off x="6016268" y="2883155"/>
              <a:ext cx="841304" cy="841304"/>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flipH="1">
              <a:off x="6058026" y="2940820"/>
              <a:ext cx="786099" cy="701040"/>
            </a:xfrm>
            <a:prstGeom prst="rect">
              <a:avLst/>
            </a:prstGeom>
            <a:noFill/>
          </p:spPr>
          <p:txBody>
            <a:bodyPr rtlCol="0" wrap="square">
              <a:spAutoFit/>
            </a:bodyPr>
            <a:lstStyle/>
            <a:p>
              <a:pPr algn="ctr"/>
              <a:r>
                <a:rPr altLang="zh-CN" lang="en-US" smtClean="0" sz="4000">
                  <a:solidFill>
                    <a:srgbClr val="FCFCFC"/>
                  </a:solidFill>
                  <a:latin charset="-122" panose="02000000000000000000" pitchFamily="2" typeface="方正静蕾简体"/>
                  <a:ea charset="-122" panose="02000000000000000000" pitchFamily="2" typeface="方正静蕾简体"/>
                </a:rPr>
                <a:t>3</a:t>
              </a:r>
            </a:p>
          </p:txBody>
        </p:sp>
      </p:grpSp>
      <p:sp>
        <p:nvSpPr>
          <p:cNvPr id="24" name="椭圆 23"/>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966667922"/>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1">
                                  <p:stCondLst>
                                    <p:cond delay="0"/>
                                  </p:stCondLst>
                                  <p:childTnLst>
                                    <p:set>
                                      <p:cBhvr>
                                        <p:cTn dur="1" fill="hold" id="6">
                                          <p:stCondLst>
                                            <p:cond delay="0"/>
                                          </p:stCondLst>
                                        </p:cTn>
                                        <p:tgtEl>
                                          <p:spTgt spid="57"/>
                                        </p:tgtEl>
                                        <p:attrNameLst>
                                          <p:attrName>style.visibility</p:attrName>
                                        </p:attrNameLst>
                                      </p:cBhvr>
                                      <p:to>
                                        <p:strVal val="visible"/>
                                      </p:to>
                                    </p:set>
                                    <p:anim calcmode="lin" valueType="num">
                                      <p:cBhvr additive="base">
                                        <p:cTn dur="750" fill="hold" id="7"/>
                                        <p:tgtEl>
                                          <p:spTgt spid="57"/>
                                        </p:tgtEl>
                                        <p:attrNameLst>
                                          <p:attrName>ppt_x</p:attrName>
                                        </p:attrNameLst>
                                      </p:cBhvr>
                                      <p:tavLst>
                                        <p:tav tm="0">
                                          <p:val>
                                            <p:strVal val="#ppt_x"/>
                                          </p:val>
                                        </p:tav>
                                        <p:tav tm="100000">
                                          <p:val>
                                            <p:strVal val="#ppt_x"/>
                                          </p:val>
                                        </p:tav>
                                      </p:tavLst>
                                    </p:anim>
                                    <p:anim calcmode="lin" valueType="num">
                                      <p:cBhvr additive="base">
                                        <p:cTn dur="750" fill="hold" id="8"/>
                                        <p:tgtEl>
                                          <p:spTgt spid="5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2" presetSubtype="8">
                                  <p:stCondLst>
                                    <p:cond delay="0"/>
                                  </p:stCondLst>
                                  <p:childTnLst>
                                    <p:set>
                                      <p:cBhvr>
                                        <p:cTn dur="1" fill="hold" id="11">
                                          <p:stCondLst>
                                            <p:cond delay="0"/>
                                          </p:stCondLst>
                                        </p:cTn>
                                        <p:tgtEl>
                                          <p:spTgt spid="40"/>
                                        </p:tgtEl>
                                        <p:attrNameLst>
                                          <p:attrName>style.visibility</p:attrName>
                                        </p:attrNameLst>
                                      </p:cBhvr>
                                      <p:to>
                                        <p:strVal val="visible"/>
                                      </p:to>
                                    </p:set>
                                    <p:anim calcmode="lin" valueType="num">
                                      <p:cBhvr additive="base">
                                        <p:cTn dur="1000" fill="hold" id="12"/>
                                        <p:tgtEl>
                                          <p:spTgt spid="40"/>
                                        </p:tgtEl>
                                        <p:attrNameLst>
                                          <p:attrName>ppt_x</p:attrName>
                                        </p:attrNameLst>
                                      </p:cBhvr>
                                      <p:tavLst>
                                        <p:tav tm="0">
                                          <p:val>
                                            <p:strVal val="0-#ppt_w/2"/>
                                          </p:val>
                                        </p:tav>
                                        <p:tav tm="100000">
                                          <p:val>
                                            <p:strVal val="#ppt_x"/>
                                          </p:val>
                                        </p:tav>
                                      </p:tavLst>
                                    </p:anim>
                                    <p:anim calcmode="lin" valueType="num">
                                      <p:cBhvr additive="base">
                                        <p:cTn dur="1000" fill="hold" id="13"/>
                                        <p:tgtEl>
                                          <p:spTgt spid="40"/>
                                        </p:tgtEl>
                                        <p:attrNameLst>
                                          <p:attrName>ppt_y</p:attrName>
                                        </p:attrNameLst>
                                      </p:cBhvr>
                                      <p:tavLst>
                                        <p:tav tm="0">
                                          <p:val>
                                            <p:strVal val="#ppt_y"/>
                                          </p:val>
                                        </p:tav>
                                        <p:tav tm="100000">
                                          <p:val>
                                            <p:strVal val="#ppt_y"/>
                                          </p:val>
                                        </p:tav>
                                      </p:tavLst>
                                    </p:anim>
                                  </p:childTnLst>
                                </p:cTn>
                              </p:par>
                              <p:par>
                                <p:cTn fill="hold" grpId="0" id="14" nodeType="withEffect" presetClass="entr" presetID="22" presetSubtype="8">
                                  <p:stCondLst>
                                    <p:cond delay="500"/>
                                  </p:stCondLst>
                                  <p:childTnLst>
                                    <p:set>
                                      <p:cBhvr>
                                        <p:cTn dur="1" fill="hold" id="15">
                                          <p:stCondLst>
                                            <p:cond delay="0"/>
                                          </p:stCondLst>
                                        </p:cTn>
                                        <p:tgtEl>
                                          <p:spTgt spid="41"/>
                                        </p:tgtEl>
                                        <p:attrNameLst>
                                          <p:attrName>style.visibility</p:attrName>
                                        </p:attrNameLst>
                                      </p:cBhvr>
                                      <p:to>
                                        <p:strVal val="visible"/>
                                      </p:to>
                                    </p:set>
                                    <p:animEffect filter="wipe(left)" transition="in">
                                      <p:cBhvr>
                                        <p:cTn dur="500" id="16"/>
                                        <p:tgtEl>
                                          <p:spTgt spid="41"/>
                                        </p:tgtEl>
                                      </p:cBhvr>
                                    </p:animEffect>
                                  </p:childTnLst>
                                </p:cTn>
                              </p:par>
                            </p:childTnLst>
                          </p:cTn>
                        </p:par>
                        <p:par>
                          <p:cTn fill="hold" id="17" nodeType="afterGroup">
                            <p:stCondLst>
                              <p:cond delay="1750"/>
                            </p:stCondLst>
                            <p:childTnLst>
                              <p:par>
                                <p:cTn fill="hold" id="18" nodeType="afterEffect" presetClass="entr" presetID="53" presetSubtype="0">
                                  <p:stCondLst>
                                    <p:cond delay="0"/>
                                  </p:stCondLst>
                                  <p:childTnLst>
                                    <p:set>
                                      <p:cBhvr>
                                        <p:cTn dur="1" fill="hold" id="19">
                                          <p:stCondLst>
                                            <p:cond delay="0"/>
                                          </p:stCondLst>
                                        </p:cTn>
                                        <p:tgtEl>
                                          <p:spTgt spid="2"/>
                                        </p:tgtEl>
                                        <p:attrNameLst>
                                          <p:attrName>style.visibility</p:attrName>
                                        </p:attrNameLst>
                                      </p:cBhvr>
                                      <p:to>
                                        <p:strVal val="visible"/>
                                      </p:to>
                                    </p:set>
                                    <p:anim calcmode="lin" valueType="num">
                                      <p:cBhvr>
                                        <p:cTn dur="500" fill="hold" id="20"/>
                                        <p:tgtEl>
                                          <p:spTgt spid="2"/>
                                        </p:tgtEl>
                                        <p:attrNameLst>
                                          <p:attrName>ppt_w</p:attrName>
                                        </p:attrNameLst>
                                      </p:cBhvr>
                                      <p:tavLst>
                                        <p:tav tm="0">
                                          <p:val>
                                            <p:fltVal val="0"/>
                                          </p:val>
                                        </p:tav>
                                        <p:tav tm="100000">
                                          <p:val>
                                            <p:strVal val="#ppt_w"/>
                                          </p:val>
                                        </p:tav>
                                      </p:tavLst>
                                    </p:anim>
                                    <p:anim calcmode="lin" valueType="num">
                                      <p:cBhvr>
                                        <p:cTn dur="500" fill="hold" id="21"/>
                                        <p:tgtEl>
                                          <p:spTgt spid="2"/>
                                        </p:tgtEl>
                                        <p:attrNameLst>
                                          <p:attrName>ppt_h</p:attrName>
                                        </p:attrNameLst>
                                      </p:cBhvr>
                                      <p:tavLst>
                                        <p:tav tm="0">
                                          <p:val>
                                            <p:fltVal val="0"/>
                                          </p:val>
                                        </p:tav>
                                        <p:tav tm="100000">
                                          <p:val>
                                            <p:strVal val="#ppt_h"/>
                                          </p:val>
                                        </p:tav>
                                      </p:tavLst>
                                    </p:anim>
                                    <p:animEffect filter="fade" transition="in">
                                      <p:cBhvr>
                                        <p:cTn dur="500" id="22"/>
                                        <p:tgtEl>
                                          <p:spTgt spid="2"/>
                                        </p:tgtEl>
                                      </p:cBhvr>
                                    </p:animEffect>
                                  </p:childTnLst>
                                </p:cTn>
                              </p:par>
                            </p:childTnLst>
                          </p:cTn>
                        </p:par>
                        <p:par>
                          <p:cTn fill="hold" id="23" nodeType="afterGroup">
                            <p:stCondLst>
                              <p:cond delay="2250"/>
                            </p:stCondLst>
                            <p:childTnLst>
                              <p:par>
                                <p:cTn fill="hold" grpId="0" id="24" nodeType="afterEffect" presetClass="entr" presetID="16" presetSubtype="37">
                                  <p:stCondLst>
                                    <p:cond delay="0"/>
                                  </p:stCondLst>
                                  <p:childTnLst>
                                    <p:set>
                                      <p:cBhvr>
                                        <p:cTn dur="1" fill="hold" id="25">
                                          <p:stCondLst>
                                            <p:cond delay="0"/>
                                          </p:stCondLst>
                                        </p:cTn>
                                        <p:tgtEl>
                                          <p:spTgt spid="42"/>
                                        </p:tgtEl>
                                        <p:attrNameLst>
                                          <p:attrName>style.visibility</p:attrName>
                                        </p:attrNameLst>
                                      </p:cBhvr>
                                      <p:to>
                                        <p:strVal val="visible"/>
                                      </p:to>
                                    </p:set>
                                    <p:animEffect filter="barn(outVertical)" transition="in">
                                      <p:cBhvr>
                                        <p:cTn dur="500" id="26"/>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P grpId="0" spid="4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flipH="1">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a:xfrm>
              <a:off x="8730" y="1381196"/>
              <a:ext cx="1589087" cy="1639888"/>
              <a:chOff x="1308" y="1009"/>
              <a:chExt cx="1001" cy="1033"/>
            </a:xfrm>
            <a:grpFill/>
          </p:grpSpPr>
          <p:sp>
            <p:nvSpPr>
              <p:cNvPr id="6" name="Freeform 5"/>
              <p:cNvSpPr/>
              <p:nvPr/>
            </p:nvSpPr>
            <p:spPr bwMode="auto">
              <a:xfrm>
                <a:off x="1528"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7"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8"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9"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0"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1"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2"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3"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4"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sp>
        <p:nvSpPr>
          <p:cNvPr id="15" name="文本框 14"/>
          <p:cNvSpPr txBox="1"/>
          <p:nvPr/>
        </p:nvSpPr>
        <p:spPr>
          <a:xfrm flipH="1">
            <a:off x="2027503" y="349400"/>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16" name="Freeform 34"/>
          <p:cNvSpPr>
            <a:spLocks noEditPoints="1"/>
          </p:cNvSpPr>
          <p:nvPr/>
        </p:nvSpPr>
        <p:spPr bwMode="auto">
          <a:xfrm>
            <a:off x="6792699" y="762739"/>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lstStyle/>
          <a:p>
            <a:endParaRPr altLang="en-US" lang="zh-CN"/>
          </a:p>
        </p:txBody>
      </p:sp>
      <p:sp>
        <p:nvSpPr>
          <p:cNvPr id="17" name="任意多边形 16"/>
          <p:cNvSpPr/>
          <p:nvPr/>
        </p:nvSpPr>
        <p:spPr>
          <a:xfrm>
            <a:off x="1850243" y="820986"/>
            <a:ext cx="4942456"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9"/>
          <p:cNvSpPr>
            <a:spLocks noEditPoints="1"/>
          </p:cNvSpPr>
          <p:nvPr/>
        </p:nvSpPr>
        <p:spPr bwMode="auto">
          <a:xfrm>
            <a:off x="1238223" y="2680510"/>
            <a:ext cx="3363401" cy="3093078"/>
          </a:xfrm>
          <a:custGeom>
            <a:gdLst>
              <a:gd fmla="*/ 5 w 497" name="T0"/>
              <a:gd fmla="*/ 269 h 457" name="T1"/>
              <a:gd fmla="*/ 116 w 497" name="T2"/>
              <a:gd fmla="*/ 364 h 457" name="T3"/>
              <a:gd fmla="*/ 193 w 497" name="T4"/>
              <a:gd fmla="*/ 265 h 457" name="T5"/>
              <a:gd fmla="*/ 303 w 497" name="T6"/>
              <a:gd fmla="*/ 142 h 457" name="T7"/>
              <a:gd fmla="*/ 163 w 497" name="T8"/>
              <a:gd fmla="*/ 131 h 457" name="T9"/>
              <a:gd fmla="*/ 263 w 497" name="T10"/>
              <a:gd fmla="*/ 62 h 457" name="T11"/>
              <a:gd fmla="*/ 409 w 497" name="T12"/>
              <a:gd fmla="*/ 133 h 457" name="T13"/>
              <a:gd fmla="*/ 418 w 497" name="T14"/>
              <a:gd fmla="*/ 180 h 457" name="T15"/>
              <a:gd fmla="*/ 218 w 497" name="T16"/>
              <a:gd fmla="*/ 358 h 457" name="T17"/>
              <a:gd fmla="*/ 195 w 497" name="T18"/>
              <a:gd fmla="*/ 397 h 457" name="T19"/>
              <a:gd fmla="*/ 234 w 497" name="T20"/>
              <a:gd fmla="*/ 343 h 457" name="T21"/>
              <a:gd fmla="*/ 209 w 497" name="T22"/>
              <a:gd fmla="*/ 310 h 457" name="T23"/>
              <a:gd fmla="*/ 235 w 497" name="T24"/>
              <a:gd fmla="*/ 161 h 457" name="T25"/>
              <a:gd fmla="*/ 163 w 497" name="T26"/>
              <a:gd fmla="*/ 150 h 457" name="T27"/>
              <a:gd fmla="*/ 171 w 497" name="T28"/>
              <a:gd fmla="*/ 165 h 457" name="T29"/>
              <a:gd fmla="*/ 63 w 497" name="T30"/>
              <a:gd fmla="*/ 248 h 457" name="T31"/>
              <a:gd fmla="*/ 38 w 497" name="T32"/>
              <a:gd fmla="*/ 272 h 457" name="T33"/>
              <a:gd fmla="*/ 224 w 497" name="T34"/>
              <a:gd fmla="*/ 152 h 457" name="T35"/>
              <a:gd fmla="*/ 208 w 497" name="T36"/>
              <a:gd fmla="*/ 166 h 457" name="T37"/>
              <a:gd fmla="*/ 104 w 497" name="T38"/>
              <a:gd fmla="*/ 262 h 457" name="T39"/>
              <a:gd fmla="*/ 136 w 497" name="T40"/>
              <a:gd fmla="*/ 249 h 457" name="T41"/>
              <a:gd fmla="*/ 129 w 497" name="T42"/>
              <a:gd fmla="*/ 275 h 457" name="T43"/>
              <a:gd fmla="*/ 60 w 497" name="T44"/>
              <a:gd fmla="*/ 328 h 457" name="T45"/>
              <a:gd fmla="*/ 103 w 497" name="T46"/>
              <a:gd fmla="*/ 304 h 457" name="T47"/>
              <a:gd fmla="*/ 178 w 497" name="T48"/>
              <a:gd fmla="*/ 250 h 457" name="T49"/>
              <a:gd fmla="*/ 175 w 497" name="T50"/>
              <a:gd fmla="*/ 357 h 457" name="T51"/>
              <a:gd fmla="*/ 199 w 497" name="T52"/>
              <a:gd fmla="*/ 335 h 457" name="T53"/>
              <a:gd fmla="*/ 166 w 497" name="T54"/>
              <a:gd fmla="*/ 390 h 457" name="T55"/>
              <a:gd fmla="*/ 164 w 497" name="T56"/>
              <a:gd fmla="*/ 433 h 457" name="T57"/>
              <a:gd fmla="*/ 222 w 497" name="T58"/>
              <a:gd fmla="*/ 405 h 457" name="T59"/>
              <a:gd fmla="*/ 213 w 497" name="T60"/>
              <a:gd fmla="*/ 440 h 457" name="T61"/>
              <a:gd fmla="*/ 354 w 497" name="T62"/>
              <a:gd fmla="*/ 318 h 457" name="T63"/>
              <a:gd fmla="*/ 354 w 497" name="T64"/>
              <a:gd fmla="*/ 374 h 457" name="T65"/>
              <a:gd fmla="*/ 308 w 497" name="T66"/>
              <a:gd fmla="*/ 349 h 457" name="T67"/>
              <a:gd fmla="*/ 385 w 497" name="T68"/>
              <a:gd fmla="*/ 266 h 457" name="T69"/>
              <a:gd fmla="*/ 416 w 497" name="T70"/>
              <a:gd fmla="*/ 300 h 457" name="T71"/>
              <a:gd fmla="*/ 317 w 497" name="T72"/>
              <a:gd fmla="*/ 418 h 457" name="T73"/>
              <a:gd fmla="*/ 384 w 497" name="T74"/>
              <a:gd fmla="*/ 386 h 457" name="T75"/>
              <a:gd fmla="*/ 436 w 497" name="T76"/>
              <a:gd fmla="*/ 224 h 457" name="T77"/>
              <a:gd fmla="*/ 344 w 497" name="T78"/>
              <a:gd fmla="*/ 288 h 457" name="T79"/>
              <a:gd fmla="*/ 351 w 497" name="T80"/>
              <a:gd fmla="*/ 256 h 457" name="T81"/>
              <a:gd fmla="*/ 343 w 497" name="T82"/>
              <a:gd fmla="*/ 267 h 457" name="T83"/>
              <a:gd fmla="*/ 313 w 497" name="T84"/>
              <a:gd fmla="*/ 297 h 457" name="T85"/>
              <a:gd fmla="*/ 441 w 497" name="T86"/>
              <a:gd fmla="*/ 166 h 457" name="T87"/>
              <a:gd fmla="*/ 342 w 497" name="T88"/>
              <a:gd fmla="*/ 224 h 457" name="T89"/>
              <a:gd fmla="*/ 333 w 497" name="T90"/>
              <a:gd fmla="*/ 192 h 457" name="T91"/>
              <a:gd fmla="*/ 343 w 497" name="T92"/>
              <a:gd fmla="*/ 143 h 457" name="T93"/>
              <a:gd fmla="*/ 396 w 497" name="T94"/>
              <a:gd fmla="*/ 83 h 457" name="T95"/>
              <a:gd fmla="*/ 384 w 497" name="T96"/>
              <a:gd fmla="*/ 54 h 457" name="T97"/>
              <a:gd fmla="*/ 373 w 497" name="T98"/>
              <a:gd fmla="*/ 71 h 457" name="T99"/>
              <a:gd fmla="*/ 291 w 497" name="T100"/>
              <a:gd fmla="*/ 93 h 457" name="T101"/>
              <a:gd fmla="*/ 310 w 497" name="T102"/>
              <a:gd fmla="*/ 43 h 457" name="T103"/>
              <a:gd fmla="*/ 315 w 497" name="T104"/>
              <a:gd fmla="*/ 17 h 457" name="T105"/>
              <a:gd fmla="*/ 99 w 497" name="T106"/>
              <a:gd fmla="*/ 158 h 457" name="T107"/>
              <a:gd fmla="*/ 34 w 497" name="T108"/>
              <a:gd fmla="*/ 201 h 457" name="T109"/>
              <a:gd fmla="*/ 161 w 497" name="T110"/>
              <a:gd fmla="*/ 45 h 457" name="T111"/>
              <a:gd fmla="*/ 35 w 497" name="T112"/>
              <a:gd fmla="*/ 195 h 457" name="T113"/>
              <a:gd fmla="*/ 202 w 497" name="T114"/>
              <a:gd fmla="*/ 13 h 457" name="T115"/>
              <a:gd fmla="*/ 45 w 497" name="T116"/>
              <a:gd fmla="*/ 321 h 457" name="T117"/>
              <a:gd fmla="*/ 143 w 497" name="T118"/>
              <a:gd fmla="*/ 424 h 45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57" w="497">
                <a:moveTo>
                  <a:pt x="74" y="389"/>
                </a:moveTo>
                <a:cubicBezTo>
                  <a:pt x="117" y="427"/>
                  <a:pt x="177" y="457"/>
                  <a:pt x="262" y="448"/>
                </a:cubicBezTo>
                <a:cubicBezTo>
                  <a:pt x="347" y="448"/>
                  <a:pt x="398" y="412"/>
                  <a:pt x="437" y="366"/>
                </a:cubicBezTo>
                <a:cubicBezTo>
                  <a:pt x="437" y="366"/>
                  <a:pt x="438" y="366"/>
                  <a:pt x="439" y="365"/>
                </a:cubicBezTo>
                <a:cubicBezTo>
                  <a:pt x="449" y="356"/>
                  <a:pt x="456" y="343"/>
                  <a:pt x="463" y="330"/>
                </a:cubicBezTo>
                <a:cubicBezTo>
                  <a:pt x="497" y="267"/>
                  <a:pt x="477" y="163"/>
                  <a:pt x="446" y="111"/>
                </a:cubicBezTo>
                <a:cubicBezTo>
                  <a:pt x="415" y="60"/>
                  <a:pt x="369" y="24"/>
                  <a:pt x="304" y="8"/>
                </a:cubicBezTo>
                <a:cubicBezTo>
                  <a:pt x="298" y="7"/>
                  <a:pt x="304" y="5"/>
                  <a:pt x="302" y="2"/>
                </a:cubicBezTo>
                <a:cubicBezTo>
                  <a:pt x="301" y="0"/>
                  <a:pt x="298" y="3"/>
                  <a:pt x="296" y="6"/>
                </a:cubicBezTo>
                <a:cubicBezTo>
                  <a:pt x="255" y="1"/>
                  <a:pt x="211" y="5"/>
                  <a:pt x="174" y="12"/>
                </a:cubicBezTo>
                <a:cubicBezTo>
                  <a:pt x="70" y="47"/>
                  <a:pt x="0" y="127"/>
                  <a:pt x="5" y="269"/>
                </a:cubicBezTo>
                <a:cubicBezTo>
                  <a:pt x="14" y="323"/>
                  <a:pt x="41" y="359"/>
                  <a:pt x="74" y="389"/>
                </a:cubicBezTo>
                <a:close/>
                <a:moveTo>
                  <a:pt x="147" y="427"/>
                </a:moveTo>
                <a:cubicBezTo>
                  <a:pt x="147" y="427"/>
                  <a:pt x="147" y="427"/>
                  <a:pt x="147" y="427"/>
                </a:cubicBezTo>
                <a:cubicBezTo>
                  <a:pt x="148" y="424"/>
                  <a:pt x="153" y="424"/>
                  <a:pt x="153" y="426"/>
                </a:cubicBezTo>
                <a:cubicBezTo>
                  <a:pt x="152" y="430"/>
                  <a:pt x="149" y="428"/>
                  <a:pt x="147" y="427"/>
                </a:cubicBezTo>
                <a:close/>
                <a:moveTo>
                  <a:pt x="95" y="377"/>
                </a:moveTo>
                <a:cubicBezTo>
                  <a:pt x="117" y="347"/>
                  <a:pt x="150" y="327"/>
                  <a:pt x="174" y="300"/>
                </a:cubicBezTo>
                <a:cubicBezTo>
                  <a:pt x="183" y="290"/>
                  <a:pt x="192" y="280"/>
                  <a:pt x="202" y="271"/>
                </a:cubicBezTo>
                <a:cubicBezTo>
                  <a:pt x="202" y="274"/>
                  <a:pt x="203" y="285"/>
                  <a:pt x="202" y="286"/>
                </a:cubicBezTo>
                <a:cubicBezTo>
                  <a:pt x="117" y="364"/>
                  <a:pt x="117" y="364"/>
                  <a:pt x="117" y="364"/>
                </a:cubicBezTo>
                <a:cubicBezTo>
                  <a:pt x="116" y="364"/>
                  <a:pt x="116" y="364"/>
                  <a:pt x="116" y="364"/>
                </a:cubicBezTo>
                <a:cubicBezTo>
                  <a:pt x="116" y="365"/>
                  <a:pt x="116" y="365"/>
                  <a:pt x="116" y="365"/>
                </a:cubicBezTo>
                <a:cubicBezTo>
                  <a:pt x="118" y="366"/>
                  <a:pt x="118" y="366"/>
                  <a:pt x="118" y="366"/>
                </a:cubicBezTo>
                <a:cubicBezTo>
                  <a:pt x="162" y="329"/>
                  <a:pt x="162" y="329"/>
                  <a:pt x="162" y="329"/>
                </a:cubicBezTo>
                <a:cubicBezTo>
                  <a:pt x="146" y="350"/>
                  <a:pt x="125" y="370"/>
                  <a:pt x="108" y="390"/>
                </a:cubicBezTo>
                <a:cubicBezTo>
                  <a:pt x="106" y="386"/>
                  <a:pt x="91" y="380"/>
                  <a:pt x="103" y="376"/>
                </a:cubicBezTo>
                <a:cubicBezTo>
                  <a:pt x="107" y="374"/>
                  <a:pt x="111" y="370"/>
                  <a:pt x="113" y="366"/>
                </a:cubicBezTo>
                <a:cubicBezTo>
                  <a:pt x="106" y="367"/>
                  <a:pt x="103" y="375"/>
                  <a:pt x="95" y="377"/>
                </a:cubicBezTo>
                <a:close/>
                <a:moveTo>
                  <a:pt x="142" y="311"/>
                </a:moveTo>
                <a:cubicBezTo>
                  <a:pt x="122" y="327"/>
                  <a:pt x="105" y="347"/>
                  <a:pt x="86" y="365"/>
                </a:cubicBezTo>
                <a:cubicBezTo>
                  <a:pt x="83" y="363"/>
                  <a:pt x="77" y="359"/>
                  <a:pt x="78" y="357"/>
                </a:cubicBezTo>
                <a:cubicBezTo>
                  <a:pt x="113" y="322"/>
                  <a:pt x="153" y="293"/>
                  <a:pt x="193" y="265"/>
                </a:cubicBezTo>
                <a:cubicBezTo>
                  <a:pt x="191" y="272"/>
                  <a:pt x="198" y="259"/>
                  <a:pt x="202" y="263"/>
                </a:cubicBezTo>
                <a:cubicBezTo>
                  <a:pt x="176" y="295"/>
                  <a:pt x="144" y="322"/>
                  <a:pt x="113" y="350"/>
                </a:cubicBezTo>
                <a:cubicBezTo>
                  <a:pt x="106" y="357"/>
                  <a:pt x="99" y="366"/>
                  <a:pt x="92" y="373"/>
                </a:cubicBezTo>
                <a:cubicBezTo>
                  <a:pt x="90" y="373"/>
                  <a:pt x="88" y="369"/>
                  <a:pt x="88" y="368"/>
                </a:cubicBezTo>
                <a:cubicBezTo>
                  <a:pt x="120" y="335"/>
                  <a:pt x="154" y="306"/>
                  <a:pt x="186" y="274"/>
                </a:cubicBezTo>
                <a:cubicBezTo>
                  <a:pt x="169" y="281"/>
                  <a:pt x="157" y="299"/>
                  <a:pt x="142" y="311"/>
                </a:cubicBezTo>
                <a:close/>
                <a:moveTo>
                  <a:pt x="217" y="103"/>
                </a:moveTo>
                <a:cubicBezTo>
                  <a:pt x="220" y="102"/>
                  <a:pt x="222" y="101"/>
                  <a:pt x="221" y="105"/>
                </a:cubicBezTo>
                <a:cubicBezTo>
                  <a:pt x="224" y="102"/>
                  <a:pt x="229" y="100"/>
                  <a:pt x="233" y="100"/>
                </a:cubicBezTo>
                <a:cubicBezTo>
                  <a:pt x="234" y="100"/>
                  <a:pt x="235" y="99"/>
                  <a:pt x="235" y="98"/>
                </a:cubicBezTo>
                <a:cubicBezTo>
                  <a:pt x="271" y="95"/>
                  <a:pt x="293" y="116"/>
                  <a:pt x="303" y="142"/>
                </a:cubicBezTo>
                <a:cubicBezTo>
                  <a:pt x="319" y="180"/>
                  <a:pt x="290" y="207"/>
                  <a:pt x="267" y="221"/>
                </a:cubicBezTo>
                <a:cubicBezTo>
                  <a:pt x="259" y="225"/>
                  <a:pt x="255" y="233"/>
                  <a:pt x="255" y="244"/>
                </a:cubicBezTo>
                <a:cubicBezTo>
                  <a:pt x="253" y="297"/>
                  <a:pt x="253" y="297"/>
                  <a:pt x="253" y="297"/>
                </a:cubicBezTo>
                <a:cubicBezTo>
                  <a:pt x="209" y="300"/>
                  <a:pt x="209" y="300"/>
                  <a:pt x="209" y="300"/>
                </a:cubicBezTo>
                <a:cubicBezTo>
                  <a:pt x="208" y="278"/>
                  <a:pt x="206" y="253"/>
                  <a:pt x="208" y="230"/>
                </a:cubicBezTo>
                <a:cubicBezTo>
                  <a:pt x="210" y="229"/>
                  <a:pt x="216" y="226"/>
                  <a:pt x="212" y="223"/>
                </a:cubicBezTo>
                <a:cubicBezTo>
                  <a:pt x="208" y="225"/>
                  <a:pt x="207" y="218"/>
                  <a:pt x="210" y="217"/>
                </a:cubicBezTo>
                <a:cubicBezTo>
                  <a:pt x="226" y="212"/>
                  <a:pt x="244" y="202"/>
                  <a:pt x="249" y="183"/>
                </a:cubicBezTo>
                <a:cubicBezTo>
                  <a:pt x="254" y="164"/>
                  <a:pt x="242" y="150"/>
                  <a:pt x="228" y="146"/>
                </a:cubicBezTo>
                <a:cubicBezTo>
                  <a:pt x="207" y="139"/>
                  <a:pt x="186" y="148"/>
                  <a:pt x="178" y="161"/>
                </a:cubicBezTo>
                <a:cubicBezTo>
                  <a:pt x="173" y="150"/>
                  <a:pt x="166" y="141"/>
                  <a:pt x="163" y="131"/>
                </a:cubicBezTo>
                <a:cubicBezTo>
                  <a:pt x="172" y="118"/>
                  <a:pt x="187" y="112"/>
                  <a:pt x="203" y="106"/>
                </a:cubicBezTo>
                <a:cubicBezTo>
                  <a:pt x="207" y="104"/>
                  <a:pt x="206" y="101"/>
                  <a:pt x="210" y="102"/>
                </a:cubicBezTo>
                <a:cubicBezTo>
                  <a:pt x="205" y="108"/>
                  <a:pt x="214" y="103"/>
                  <a:pt x="217" y="103"/>
                </a:cubicBezTo>
                <a:close/>
                <a:moveTo>
                  <a:pt x="263" y="62"/>
                </a:moveTo>
                <a:cubicBezTo>
                  <a:pt x="262" y="62"/>
                  <a:pt x="262" y="62"/>
                  <a:pt x="262" y="62"/>
                </a:cubicBezTo>
                <a:cubicBezTo>
                  <a:pt x="260" y="65"/>
                  <a:pt x="257" y="67"/>
                  <a:pt x="254" y="69"/>
                </a:cubicBezTo>
                <a:cubicBezTo>
                  <a:pt x="244" y="79"/>
                  <a:pt x="235" y="92"/>
                  <a:pt x="216" y="94"/>
                </a:cubicBezTo>
                <a:cubicBezTo>
                  <a:pt x="243" y="70"/>
                  <a:pt x="269" y="48"/>
                  <a:pt x="298" y="31"/>
                </a:cubicBezTo>
                <a:cubicBezTo>
                  <a:pt x="293" y="38"/>
                  <a:pt x="285" y="44"/>
                  <a:pt x="278" y="50"/>
                </a:cubicBezTo>
                <a:cubicBezTo>
                  <a:pt x="278" y="50"/>
                  <a:pt x="277" y="50"/>
                  <a:pt x="275" y="51"/>
                </a:cubicBezTo>
                <a:cubicBezTo>
                  <a:pt x="271" y="55"/>
                  <a:pt x="271" y="61"/>
                  <a:pt x="263" y="62"/>
                </a:cubicBezTo>
                <a:close/>
                <a:moveTo>
                  <a:pt x="306" y="44"/>
                </a:moveTo>
                <a:cubicBezTo>
                  <a:pt x="265" y="81"/>
                  <a:pt x="265" y="81"/>
                  <a:pt x="265" y="81"/>
                </a:cubicBezTo>
                <a:cubicBezTo>
                  <a:pt x="262" y="90"/>
                  <a:pt x="250" y="95"/>
                  <a:pt x="238" y="90"/>
                </a:cubicBezTo>
                <a:cubicBezTo>
                  <a:pt x="239" y="88"/>
                  <a:pt x="242" y="85"/>
                  <a:pt x="245" y="83"/>
                </a:cubicBezTo>
                <a:cubicBezTo>
                  <a:pt x="265" y="71"/>
                  <a:pt x="285" y="55"/>
                  <a:pt x="306" y="44"/>
                </a:cubicBezTo>
                <a:close/>
                <a:moveTo>
                  <a:pt x="373" y="189"/>
                </a:moveTo>
                <a:cubicBezTo>
                  <a:pt x="261" y="291"/>
                  <a:pt x="261" y="291"/>
                  <a:pt x="261" y="291"/>
                </a:cubicBezTo>
                <a:cubicBezTo>
                  <a:pt x="260" y="289"/>
                  <a:pt x="259" y="282"/>
                  <a:pt x="261" y="280"/>
                </a:cubicBezTo>
                <a:cubicBezTo>
                  <a:pt x="296" y="246"/>
                  <a:pt x="334" y="216"/>
                  <a:pt x="373" y="189"/>
                </a:cubicBezTo>
                <a:close/>
                <a:moveTo>
                  <a:pt x="264" y="253"/>
                </a:moveTo>
                <a:cubicBezTo>
                  <a:pt x="312" y="212"/>
                  <a:pt x="362" y="174"/>
                  <a:pt x="409" y="133"/>
                </a:cubicBezTo>
                <a:cubicBezTo>
                  <a:pt x="410" y="134"/>
                  <a:pt x="410" y="135"/>
                  <a:pt x="409" y="135"/>
                </a:cubicBezTo>
                <a:cubicBezTo>
                  <a:pt x="363" y="183"/>
                  <a:pt x="311" y="225"/>
                  <a:pt x="263" y="272"/>
                </a:cubicBezTo>
                <a:cubicBezTo>
                  <a:pt x="262" y="267"/>
                  <a:pt x="261" y="256"/>
                  <a:pt x="264" y="253"/>
                </a:cubicBezTo>
                <a:close/>
                <a:moveTo>
                  <a:pt x="358" y="231"/>
                </a:moveTo>
                <a:cubicBezTo>
                  <a:pt x="328" y="260"/>
                  <a:pt x="289" y="280"/>
                  <a:pt x="260" y="310"/>
                </a:cubicBezTo>
                <a:cubicBezTo>
                  <a:pt x="260" y="304"/>
                  <a:pt x="263" y="300"/>
                  <a:pt x="267" y="296"/>
                </a:cubicBezTo>
                <a:cubicBezTo>
                  <a:pt x="314" y="249"/>
                  <a:pt x="368" y="210"/>
                  <a:pt x="421" y="169"/>
                </a:cubicBezTo>
                <a:lnTo>
                  <a:pt x="358" y="231"/>
                </a:lnTo>
                <a:close/>
                <a:moveTo>
                  <a:pt x="418" y="180"/>
                </a:moveTo>
                <a:cubicBezTo>
                  <a:pt x="414" y="184"/>
                  <a:pt x="411" y="188"/>
                  <a:pt x="405" y="191"/>
                </a:cubicBezTo>
                <a:cubicBezTo>
                  <a:pt x="410" y="187"/>
                  <a:pt x="413" y="182"/>
                  <a:pt x="418" y="180"/>
                </a:cubicBezTo>
                <a:close/>
                <a:moveTo>
                  <a:pt x="328" y="262"/>
                </a:moveTo>
                <a:cubicBezTo>
                  <a:pt x="326" y="266"/>
                  <a:pt x="323" y="269"/>
                  <a:pt x="318" y="272"/>
                </a:cubicBezTo>
                <a:cubicBezTo>
                  <a:pt x="321" y="268"/>
                  <a:pt x="325" y="264"/>
                  <a:pt x="328" y="262"/>
                </a:cubicBezTo>
                <a:close/>
                <a:moveTo>
                  <a:pt x="283" y="294"/>
                </a:moveTo>
                <a:cubicBezTo>
                  <a:pt x="282" y="298"/>
                  <a:pt x="273" y="305"/>
                  <a:pt x="267" y="309"/>
                </a:cubicBezTo>
                <a:cubicBezTo>
                  <a:pt x="266" y="304"/>
                  <a:pt x="278" y="300"/>
                  <a:pt x="283" y="294"/>
                </a:cubicBezTo>
                <a:close/>
                <a:moveTo>
                  <a:pt x="255" y="370"/>
                </a:moveTo>
                <a:cubicBezTo>
                  <a:pt x="258" y="367"/>
                  <a:pt x="260" y="370"/>
                  <a:pt x="258" y="372"/>
                </a:cubicBezTo>
                <a:cubicBezTo>
                  <a:pt x="260" y="383"/>
                  <a:pt x="255" y="393"/>
                  <a:pt x="248" y="397"/>
                </a:cubicBezTo>
                <a:cubicBezTo>
                  <a:pt x="236" y="406"/>
                  <a:pt x="219" y="398"/>
                  <a:pt x="210" y="390"/>
                </a:cubicBezTo>
                <a:cubicBezTo>
                  <a:pt x="204" y="379"/>
                  <a:pt x="209" y="363"/>
                  <a:pt x="218" y="358"/>
                </a:cubicBezTo>
                <a:cubicBezTo>
                  <a:pt x="222" y="356"/>
                  <a:pt x="227" y="354"/>
                  <a:pt x="232" y="353"/>
                </a:cubicBezTo>
                <a:cubicBezTo>
                  <a:pt x="244" y="353"/>
                  <a:pt x="253" y="355"/>
                  <a:pt x="258" y="362"/>
                </a:cubicBezTo>
                <a:cubicBezTo>
                  <a:pt x="257" y="364"/>
                  <a:pt x="251" y="366"/>
                  <a:pt x="255" y="370"/>
                </a:cubicBezTo>
                <a:close/>
                <a:moveTo>
                  <a:pt x="195" y="397"/>
                </a:moveTo>
                <a:cubicBezTo>
                  <a:pt x="188" y="402"/>
                  <a:pt x="182" y="409"/>
                  <a:pt x="175" y="413"/>
                </a:cubicBezTo>
                <a:cubicBezTo>
                  <a:pt x="174" y="413"/>
                  <a:pt x="173" y="413"/>
                  <a:pt x="173" y="413"/>
                </a:cubicBezTo>
                <a:cubicBezTo>
                  <a:pt x="202" y="382"/>
                  <a:pt x="202" y="382"/>
                  <a:pt x="202" y="382"/>
                </a:cubicBezTo>
                <a:cubicBezTo>
                  <a:pt x="203" y="391"/>
                  <a:pt x="209" y="399"/>
                  <a:pt x="216" y="402"/>
                </a:cubicBezTo>
                <a:cubicBezTo>
                  <a:pt x="183" y="419"/>
                  <a:pt x="183" y="419"/>
                  <a:pt x="183" y="419"/>
                </a:cubicBezTo>
                <a:cubicBezTo>
                  <a:pt x="189" y="411"/>
                  <a:pt x="197" y="404"/>
                  <a:pt x="204" y="397"/>
                </a:cubicBezTo>
                <a:cubicBezTo>
                  <a:pt x="202" y="390"/>
                  <a:pt x="197" y="396"/>
                  <a:pt x="195" y="397"/>
                </a:cubicBezTo>
                <a:close/>
                <a:moveTo>
                  <a:pt x="234" y="343"/>
                </a:moveTo>
                <a:cubicBezTo>
                  <a:pt x="228" y="340"/>
                  <a:pt x="237" y="340"/>
                  <a:pt x="235" y="335"/>
                </a:cubicBezTo>
                <a:cubicBezTo>
                  <a:pt x="230" y="340"/>
                  <a:pt x="226" y="352"/>
                  <a:pt x="217" y="350"/>
                </a:cubicBezTo>
                <a:cubicBezTo>
                  <a:pt x="219" y="346"/>
                  <a:pt x="223" y="344"/>
                  <a:pt x="226" y="341"/>
                </a:cubicBezTo>
                <a:cubicBezTo>
                  <a:pt x="227" y="340"/>
                  <a:pt x="227" y="338"/>
                  <a:pt x="228" y="337"/>
                </a:cubicBezTo>
                <a:cubicBezTo>
                  <a:pt x="227" y="336"/>
                  <a:pt x="227" y="336"/>
                  <a:pt x="227" y="336"/>
                </a:cubicBezTo>
                <a:cubicBezTo>
                  <a:pt x="230" y="331"/>
                  <a:pt x="236" y="332"/>
                  <a:pt x="239" y="328"/>
                </a:cubicBezTo>
                <a:cubicBezTo>
                  <a:pt x="240" y="327"/>
                  <a:pt x="240" y="327"/>
                  <a:pt x="240" y="327"/>
                </a:cubicBezTo>
                <a:cubicBezTo>
                  <a:pt x="242" y="325"/>
                  <a:pt x="244" y="321"/>
                  <a:pt x="247" y="322"/>
                </a:cubicBezTo>
                <a:cubicBezTo>
                  <a:pt x="250" y="323"/>
                  <a:pt x="255" y="323"/>
                  <a:pt x="256" y="325"/>
                </a:cubicBezTo>
                <a:cubicBezTo>
                  <a:pt x="249" y="332"/>
                  <a:pt x="242" y="338"/>
                  <a:pt x="234" y="343"/>
                </a:cubicBezTo>
                <a:close/>
                <a:moveTo>
                  <a:pt x="213" y="330"/>
                </a:moveTo>
                <a:cubicBezTo>
                  <a:pt x="212" y="332"/>
                  <a:pt x="213" y="333"/>
                  <a:pt x="215" y="331"/>
                </a:cubicBezTo>
                <a:cubicBezTo>
                  <a:pt x="218" y="327"/>
                  <a:pt x="221" y="323"/>
                  <a:pt x="224" y="320"/>
                </a:cubicBezTo>
                <a:cubicBezTo>
                  <a:pt x="224" y="319"/>
                  <a:pt x="225" y="319"/>
                  <a:pt x="225" y="319"/>
                </a:cubicBezTo>
                <a:cubicBezTo>
                  <a:pt x="229" y="319"/>
                  <a:pt x="233" y="319"/>
                  <a:pt x="236" y="320"/>
                </a:cubicBezTo>
                <a:cubicBezTo>
                  <a:pt x="210" y="341"/>
                  <a:pt x="188" y="364"/>
                  <a:pt x="163" y="386"/>
                </a:cubicBezTo>
                <a:cubicBezTo>
                  <a:pt x="179" y="369"/>
                  <a:pt x="196" y="352"/>
                  <a:pt x="210" y="336"/>
                </a:cubicBezTo>
                <a:cubicBezTo>
                  <a:pt x="204" y="339"/>
                  <a:pt x="211" y="329"/>
                  <a:pt x="213" y="330"/>
                </a:cubicBezTo>
                <a:close/>
                <a:moveTo>
                  <a:pt x="256" y="319"/>
                </a:moveTo>
                <a:cubicBezTo>
                  <a:pt x="249" y="316"/>
                  <a:pt x="239" y="309"/>
                  <a:pt x="237" y="316"/>
                </a:cubicBezTo>
                <a:cubicBezTo>
                  <a:pt x="227" y="312"/>
                  <a:pt x="220" y="312"/>
                  <a:pt x="209" y="310"/>
                </a:cubicBezTo>
                <a:cubicBezTo>
                  <a:pt x="212" y="304"/>
                  <a:pt x="221" y="306"/>
                  <a:pt x="226" y="305"/>
                </a:cubicBezTo>
                <a:cubicBezTo>
                  <a:pt x="235" y="304"/>
                  <a:pt x="245" y="304"/>
                  <a:pt x="255" y="305"/>
                </a:cubicBezTo>
                <a:cubicBezTo>
                  <a:pt x="255" y="308"/>
                  <a:pt x="254" y="313"/>
                  <a:pt x="256" y="319"/>
                </a:cubicBezTo>
                <a:close/>
                <a:moveTo>
                  <a:pt x="240" y="166"/>
                </a:moveTo>
                <a:cubicBezTo>
                  <a:pt x="242" y="164"/>
                  <a:pt x="245" y="176"/>
                  <a:pt x="242" y="178"/>
                </a:cubicBezTo>
                <a:cubicBezTo>
                  <a:pt x="204" y="202"/>
                  <a:pt x="170" y="232"/>
                  <a:pt x="133" y="258"/>
                </a:cubicBezTo>
                <a:cubicBezTo>
                  <a:pt x="168" y="227"/>
                  <a:pt x="205" y="198"/>
                  <a:pt x="240" y="166"/>
                </a:cubicBezTo>
                <a:close/>
                <a:moveTo>
                  <a:pt x="235" y="161"/>
                </a:moveTo>
                <a:cubicBezTo>
                  <a:pt x="223" y="167"/>
                  <a:pt x="213" y="174"/>
                  <a:pt x="202" y="181"/>
                </a:cubicBezTo>
                <a:cubicBezTo>
                  <a:pt x="209" y="172"/>
                  <a:pt x="222" y="163"/>
                  <a:pt x="230" y="155"/>
                </a:cubicBezTo>
                <a:cubicBezTo>
                  <a:pt x="232" y="154"/>
                  <a:pt x="237" y="160"/>
                  <a:pt x="235" y="161"/>
                </a:cubicBezTo>
                <a:close/>
                <a:moveTo>
                  <a:pt x="222" y="200"/>
                </a:moveTo>
                <a:cubicBezTo>
                  <a:pt x="223" y="201"/>
                  <a:pt x="227" y="198"/>
                  <a:pt x="223" y="198"/>
                </a:cubicBezTo>
                <a:cubicBezTo>
                  <a:pt x="243" y="183"/>
                  <a:pt x="243" y="183"/>
                  <a:pt x="243" y="183"/>
                </a:cubicBezTo>
                <a:cubicBezTo>
                  <a:pt x="239" y="194"/>
                  <a:pt x="231" y="204"/>
                  <a:pt x="219" y="206"/>
                </a:cubicBezTo>
                <a:cubicBezTo>
                  <a:pt x="216" y="207"/>
                  <a:pt x="222" y="203"/>
                  <a:pt x="222" y="200"/>
                </a:cubicBezTo>
                <a:close/>
                <a:moveTo>
                  <a:pt x="163" y="150"/>
                </a:moveTo>
                <a:cubicBezTo>
                  <a:pt x="127" y="178"/>
                  <a:pt x="89" y="204"/>
                  <a:pt x="55" y="237"/>
                </a:cubicBezTo>
                <a:cubicBezTo>
                  <a:pt x="55" y="236"/>
                  <a:pt x="55" y="236"/>
                  <a:pt x="54" y="236"/>
                </a:cubicBezTo>
                <a:cubicBezTo>
                  <a:pt x="76" y="212"/>
                  <a:pt x="105" y="193"/>
                  <a:pt x="128" y="169"/>
                </a:cubicBezTo>
                <a:cubicBezTo>
                  <a:pt x="138" y="159"/>
                  <a:pt x="149" y="150"/>
                  <a:pt x="159" y="140"/>
                </a:cubicBezTo>
                <a:cubicBezTo>
                  <a:pt x="160" y="144"/>
                  <a:pt x="162" y="147"/>
                  <a:pt x="163" y="150"/>
                </a:cubicBezTo>
                <a:close/>
                <a:moveTo>
                  <a:pt x="39" y="246"/>
                </a:moveTo>
                <a:cubicBezTo>
                  <a:pt x="38" y="247"/>
                  <a:pt x="35" y="250"/>
                  <a:pt x="32" y="248"/>
                </a:cubicBezTo>
                <a:cubicBezTo>
                  <a:pt x="68" y="205"/>
                  <a:pt x="111" y="170"/>
                  <a:pt x="151" y="131"/>
                </a:cubicBezTo>
                <a:cubicBezTo>
                  <a:pt x="151" y="131"/>
                  <a:pt x="152" y="131"/>
                  <a:pt x="152" y="130"/>
                </a:cubicBezTo>
                <a:cubicBezTo>
                  <a:pt x="154" y="132"/>
                  <a:pt x="155" y="136"/>
                  <a:pt x="157" y="138"/>
                </a:cubicBezTo>
                <a:cubicBezTo>
                  <a:pt x="117" y="174"/>
                  <a:pt x="76" y="208"/>
                  <a:pt x="39" y="246"/>
                </a:cubicBezTo>
                <a:close/>
                <a:moveTo>
                  <a:pt x="42" y="252"/>
                </a:moveTo>
                <a:cubicBezTo>
                  <a:pt x="77" y="218"/>
                  <a:pt x="119" y="191"/>
                  <a:pt x="156" y="159"/>
                </a:cubicBezTo>
                <a:cubicBezTo>
                  <a:pt x="156" y="162"/>
                  <a:pt x="158" y="165"/>
                  <a:pt x="155" y="167"/>
                </a:cubicBezTo>
                <a:cubicBezTo>
                  <a:pt x="159" y="165"/>
                  <a:pt x="162" y="159"/>
                  <a:pt x="166" y="155"/>
                </a:cubicBezTo>
                <a:cubicBezTo>
                  <a:pt x="171" y="165"/>
                  <a:pt x="171" y="165"/>
                  <a:pt x="171" y="165"/>
                </a:cubicBezTo>
                <a:cubicBezTo>
                  <a:pt x="133" y="191"/>
                  <a:pt x="98" y="222"/>
                  <a:pt x="65" y="253"/>
                </a:cubicBezTo>
                <a:cubicBezTo>
                  <a:pt x="90" y="226"/>
                  <a:pt x="120" y="203"/>
                  <a:pt x="146" y="177"/>
                </a:cubicBezTo>
                <a:cubicBezTo>
                  <a:pt x="144" y="175"/>
                  <a:pt x="144" y="175"/>
                  <a:pt x="144" y="175"/>
                </a:cubicBezTo>
                <a:cubicBezTo>
                  <a:pt x="146" y="173"/>
                  <a:pt x="151" y="171"/>
                  <a:pt x="152" y="166"/>
                </a:cubicBezTo>
                <a:cubicBezTo>
                  <a:pt x="84" y="229"/>
                  <a:pt x="84" y="229"/>
                  <a:pt x="84" y="229"/>
                </a:cubicBezTo>
                <a:cubicBezTo>
                  <a:pt x="84" y="230"/>
                  <a:pt x="84" y="230"/>
                  <a:pt x="84" y="230"/>
                </a:cubicBezTo>
                <a:cubicBezTo>
                  <a:pt x="77" y="234"/>
                  <a:pt x="75" y="238"/>
                  <a:pt x="69" y="243"/>
                </a:cubicBezTo>
                <a:cubicBezTo>
                  <a:pt x="67" y="243"/>
                  <a:pt x="67" y="243"/>
                  <a:pt x="67" y="243"/>
                </a:cubicBezTo>
                <a:cubicBezTo>
                  <a:pt x="66" y="244"/>
                  <a:pt x="66" y="244"/>
                  <a:pt x="66" y="244"/>
                </a:cubicBezTo>
                <a:cubicBezTo>
                  <a:pt x="65" y="245"/>
                  <a:pt x="65" y="245"/>
                  <a:pt x="65" y="245"/>
                </a:cubicBezTo>
                <a:cubicBezTo>
                  <a:pt x="63" y="248"/>
                  <a:pt x="63" y="248"/>
                  <a:pt x="63" y="248"/>
                </a:cubicBezTo>
                <a:cubicBezTo>
                  <a:pt x="62" y="249"/>
                  <a:pt x="62" y="249"/>
                  <a:pt x="62" y="249"/>
                </a:cubicBezTo>
                <a:cubicBezTo>
                  <a:pt x="61" y="250"/>
                  <a:pt x="61" y="250"/>
                  <a:pt x="61" y="250"/>
                </a:cubicBezTo>
                <a:cubicBezTo>
                  <a:pt x="62" y="251"/>
                  <a:pt x="62" y="251"/>
                  <a:pt x="62" y="251"/>
                </a:cubicBezTo>
                <a:cubicBezTo>
                  <a:pt x="61" y="254"/>
                  <a:pt x="58" y="256"/>
                  <a:pt x="56" y="258"/>
                </a:cubicBezTo>
                <a:cubicBezTo>
                  <a:pt x="55" y="258"/>
                  <a:pt x="55" y="258"/>
                  <a:pt x="55" y="258"/>
                </a:cubicBezTo>
                <a:cubicBezTo>
                  <a:pt x="55" y="259"/>
                  <a:pt x="55" y="259"/>
                  <a:pt x="55" y="259"/>
                </a:cubicBezTo>
                <a:cubicBezTo>
                  <a:pt x="51" y="263"/>
                  <a:pt x="51" y="263"/>
                  <a:pt x="51" y="263"/>
                </a:cubicBezTo>
                <a:cubicBezTo>
                  <a:pt x="49" y="261"/>
                  <a:pt x="48" y="263"/>
                  <a:pt x="48" y="264"/>
                </a:cubicBezTo>
                <a:cubicBezTo>
                  <a:pt x="47" y="266"/>
                  <a:pt x="47" y="266"/>
                  <a:pt x="47" y="266"/>
                </a:cubicBezTo>
                <a:cubicBezTo>
                  <a:pt x="46" y="266"/>
                  <a:pt x="45" y="268"/>
                  <a:pt x="47" y="267"/>
                </a:cubicBezTo>
                <a:cubicBezTo>
                  <a:pt x="45" y="269"/>
                  <a:pt x="40" y="279"/>
                  <a:pt x="38" y="272"/>
                </a:cubicBezTo>
                <a:cubicBezTo>
                  <a:pt x="36" y="265"/>
                  <a:pt x="36" y="258"/>
                  <a:pt x="42" y="252"/>
                </a:cubicBezTo>
                <a:close/>
                <a:moveTo>
                  <a:pt x="41" y="284"/>
                </a:moveTo>
                <a:cubicBezTo>
                  <a:pt x="53" y="270"/>
                  <a:pt x="70" y="254"/>
                  <a:pt x="85" y="240"/>
                </a:cubicBezTo>
                <a:cubicBezTo>
                  <a:pt x="109" y="216"/>
                  <a:pt x="138" y="195"/>
                  <a:pt x="165" y="175"/>
                </a:cubicBezTo>
                <a:cubicBezTo>
                  <a:pt x="152" y="188"/>
                  <a:pt x="152" y="188"/>
                  <a:pt x="152" y="188"/>
                </a:cubicBezTo>
                <a:cubicBezTo>
                  <a:pt x="152" y="191"/>
                  <a:pt x="154" y="190"/>
                  <a:pt x="154" y="189"/>
                </a:cubicBezTo>
                <a:cubicBezTo>
                  <a:pt x="156" y="188"/>
                  <a:pt x="156" y="188"/>
                  <a:pt x="156" y="188"/>
                </a:cubicBezTo>
                <a:cubicBezTo>
                  <a:pt x="162" y="185"/>
                  <a:pt x="167" y="179"/>
                  <a:pt x="172" y="173"/>
                </a:cubicBezTo>
                <a:cubicBezTo>
                  <a:pt x="173" y="176"/>
                  <a:pt x="178" y="178"/>
                  <a:pt x="179" y="176"/>
                </a:cubicBezTo>
                <a:cubicBezTo>
                  <a:pt x="183" y="159"/>
                  <a:pt x="199" y="148"/>
                  <a:pt x="218" y="151"/>
                </a:cubicBezTo>
                <a:cubicBezTo>
                  <a:pt x="220" y="151"/>
                  <a:pt x="223" y="151"/>
                  <a:pt x="224" y="152"/>
                </a:cubicBezTo>
                <a:cubicBezTo>
                  <a:pt x="169" y="188"/>
                  <a:pt x="121" y="232"/>
                  <a:pt x="71" y="274"/>
                </a:cubicBezTo>
                <a:cubicBezTo>
                  <a:pt x="75" y="268"/>
                  <a:pt x="81" y="264"/>
                  <a:pt x="83" y="259"/>
                </a:cubicBezTo>
                <a:cubicBezTo>
                  <a:pt x="84" y="258"/>
                  <a:pt x="84" y="258"/>
                  <a:pt x="84" y="258"/>
                </a:cubicBezTo>
                <a:cubicBezTo>
                  <a:pt x="85" y="257"/>
                  <a:pt x="85" y="257"/>
                  <a:pt x="85" y="257"/>
                </a:cubicBezTo>
                <a:cubicBezTo>
                  <a:pt x="85" y="256"/>
                  <a:pt x="85" y="256"/>
                  <a:pt x="85" y="256"/>
                </a:cubicBezTo>
                <a:cubicBezTo>
                  <a:pt x="86" y="255"/>
                  <a:pt x="86" y="255"/>
                  <a:pt x="86" y="255"/>
                </a:cubicBezTo>
                <a:cubicBezTo>
                  <a:pt x="88" y="248"/>
                  <a:pt x="83" y="256"/>
                  <a:pt x="83" y="254"/>
                </a:cubicBezTo>
                <a:cubicBezTo>
                  <a:pt x="80" y="259"/>
                  <a:pt x="75" y="262"/>
                  <a:pt x="72" y="266"/>
                </a:cubicBezTo>
                <a:cubicBezTo>
                  <a:pt x="64" y="275"/>
                  <a:pt x="53" y="282"/>
                  <a:pt x="48" y="293"/>
                </a:cubicBezTo>
                <a:cubicBezTo>
                  <a:pt x="47" y="294"/>
                  <a:pt x="48" y="298"/>
                  <a:pt x="51" y="296"/>
                </a:cubicBezTo>
                <a:cubicBezTo>
                  <a:pt x="103" y="252"/>
                  <a:pt x="154" y="207"/>
                  <a:pt x="208" y="166"/>
                </a:cubicBezTo>
                <a:cubicBezTo>
                  <a:pt x="209" y="166"/>
                  <a:pt x="211" y="166"/>
                  <a:pt x="212" y="166"/>
                </a:cubicBezTo>
                <a:cubicBezTo>
                  <a:pt x="159" y="214"/>
                  <a:pt x="99" y="254"/>
                  <a:pt x="51" y="306"/>
                </a:cubicBezTo>
                <a:cubicBezTo>
                  <a:pt x="50" y="307"/>
                  <a:pt x="50" y="309"/>
                  <a:pt x="49" y="309"/>
                </a:cubicBezTo>
                <a:cubicBezTo>
                  <a:pt x="46" y="302"/>
                  <a:pt x="36" y="289"/>
                  <a:pt x="41" y="284"/>
                </a:cubicBezTo>
                <a:close/>
                <a:moveTo>
                  <a:pt x="128" y="241"/>
                </a:moveTo>
                <a:cubicBezTo>
                  <a:pt x="127" y="244"/>
                  <a:pt x="124" y="246"/>
                  <a:pt x="122" y="246"/>
                </a:cubicBezTo>
                <a:cubicBezTo>
                  <a:pt x="123" y="244"/>
                  <a:pt x="125" y="242"/>
                  <a:pt x="128" y="241"/>
                </a:cubicBezTo>
                <a:close/>
                <a:moveTo>
                  <a:pt x="104" y="262"/>
                </a:moveTo>
                <a:cubicBezTo>
                  <a:pt x="104" y="262"/>
                  <a:pt x="104" y="262"/>
                  <a:pt x="104" y="262"/>
                </a:cubicBezTo>
                <a:cubicBezTo>
                  <a:pt x="104" y="262"/>
                  <a:pt x="104" y="262"/>
                  <a:pt x="104" y="262"/>
                </a:cubicBezTo>
                <a:cubicBezTo>
                  <a:pt x="104" y="262"/>
                  <a:pt x="104" y="262"/>
                  <a:pt x="104" y="262"/>
                </a:cubicBezTo>
                <a:cubicBezTo>
                  <a:pt x="108" y="257"/>
                  <a:pt x="112" y="253"/>
                  <a:pt x="117" y="251"/>
                </a:cubicBezTo>
                <a:cubicBezTo>
                  <a:pt x="112" y="255"/>
                  <a:pt x="109" y="260"/>
                  <a:pt x="104" y="263"/>
                </a:cubicBezTo>
                <a:cubicBezTo>
                  <a:pt x="101" y="267"/>
                  <a:pt x="96" y="270"/>
                  <a:pt x="92" y="272"/>
                </a:cubicBezTo>
                <a:cubicBezTo>
                  <a:pt x="95" y="268"/>
                  <a:pt x="100" y="265"/>
                  <a:pt x="104" y="263"/>
                </a:cubicBezTo>
                <a:cubicBezTo>
                  <a:pt x="104" y="262"/>
                  <a:pt x="104" y="262"/>
                  <a:pt x="104" y="262"/>
                </a:cubicBezTo>
                <a:cubicBezTo>
                  <a:pt x="104" y="262"/>
                  <a:pt x="104" y="262"/>
                  <a:pt x="104" y="262"/>
                </a:cubicBezTo>
                <a:close/>
                <a:moveTo>
                  <a:pt x="53" y="312"/>
                </a:moveTo>
                <a:cubicBezTo>
                  <a:pt x="106" y="268"/>
                  <a:pt x="155" y="221"/>
                  <a:pt x="211" y="181"/>
                </a:cubicBezTo>
                <a:cubicBezTo>
                  <a:pt x="216" y="177"/>
                  <a:pt x="220" y="172"/>
                  <a:pt x="227" y="170"/>
                </a:cubicBezTo>
                <a:cubicBezTo>
                  <a:pt x="201" y="192"/>
                  <a:pt x="175" y="218"/>
                  <a:pt x="147" y="239"/>
                </a:cubicBezTo>
                <a:cubicBezTo>
                  <a:pt x="147" y="245"/>
                  <a:pt x="139" y="243"/>
                  <a:pt x="136" y="249"/>
                </a:cubicBezTo>
                <a:cubicBezTo>
                  <a:pt x="120" y="262"/>
                  <a:pt x="103" y="275"/>
                  <a:pt x="89" y="290"/>
                </a:cubicBezTo>
                <a:cubicBezTo>
                  <a:pt x="89" y="292"/>
                  <a:pt x="89" y="292"/>
                  <a:pt x="89" y="292"/>
                </a:cubicBezTo>
                <a:cubicBezTo>
                  <a:pt x="79" y="297"/>
                  <a:pt x="72" y="308"/>
                  <a:pt x="65" y="316"/>
                </a:cubicBezTo>
                <a:cubicBezTo>
                  <a:pt x="63" y="316"/>
                  <a:pt x="63" y="316"/>
                  <a:pt x="63" y="316"/>
                </a:cubicBezTo>
                <a:cubicBezTo>
                  <a:pt x="63" y="317"/>
                  <a:pt x="63" y="317"/>
                  <a:pt x="63" y="317"/>
                </a:cubicBezTo>
                <a:cubicBezTo>
                  <a:pt x="60" y="318"/>
                  <a:pt x="60" y="321"/>
                  <a:pt x="57" y="322"/>
                </a:cubicBezTo>
                <a:cubicBezTo>
                  <a:pt x="55" y="320"/>
                  <a:pt x="49" y="316"/>
                  <a:pt x="53" y="312"/>
                </a:cubicBezTo>
                <a:close/>
                <a:moveTo>
                  <a:pt x="60" y="328"/>
                </a:moveTo>
                <a:cubicBezTo>
                  <a:pt x="108" y="282"/>
                  <a:pt x="164" y="240"/>
                  <a:pt x="218" y="200"/>
                </a:cubicBezTo>
                <a:cubicBezTo>
                  <a:pt x="129" y="274"/>
                  <a:pt x="129" y="274"/>
                  <a:pt x="129" y="274"/>
                </a:cubicBezTo>
                <a:cubicBezTo>
                  <a:pt x="129" y="275"/>
                  <a:pt x="129" y="275"/>
                  <a:pt x="129" y="275"/>
                </a:cubicBezTo>
                <a:cubicBezTo>
                  <a:pt x="128" y="276"/>
                  <a:pt x="128" y="276"/>
                  <a:pt x="128" y="276"/>
                </a:cubicBezTo>
                <a:cubicBezTo>
                  <a:pt x="128" y="277"/>
                  <a:pt x="128" y="277"/>
                  <a:pt x="128" y="277"/>
                </a:cubicBezTo>
                <a:cubicBezTo>
                  <a:pt x="125" y="278"/>
                  <a:pt x="125" y="281"/>
                  <a:pt x="122" y="282"/>
                </a:cubicBezTo>
                <a:cubicBezTo>
                  <a:pt x="120" y="280"/>
                  <a:pt x="119" y="282"/>
                  <a:pt x="118" y="284"/>
                </a:cubicBezTo>
                <a:cubicBezTo>
                  <a:pt x="117" y="285"/>
                  <a:pt x="117" y="285"/>
                  <a:pt x="117" y="285"/>
                </a:cubicBezTo>
                <a:cubicBezTo>
                  <a:pt x="116" y="286"/>
                  <a:pt x="116" y="286"/>
                  <a:pt x="116" y="286"/>
                </a:cubicBezTo>
                <a:cubicBezTo>
                  <a:pt x="116" y="287"/>
                  <a:pt x="116" y="287"/>
                  <a:pt x="116" y="287"/>
                </a:cubicBezTo>
                <a:cubicBezTo>
                  <a:pt x="104" y="294"/>
                  <a:pt x="96" y="306"/>
                  <a:pt x="86" y="316"/>
                </a:cubicBezTo>
                <a:cubicBezTo>
                  <a:pt x="84" y="316"/>
                  <a:pt x="84" y="316"/>
                  <a:pt x="84" y="316"/>
                </a:cubicBezTo>
                <a:cubicBezTo>
                  <a:pt x="77" y="325"/>
                  <a:pt x="72" y="332"/>
                  <a:pt x="63" y="338"/>
                </a:cubicBezTo>
                <a:cubicBezTo>
                  <a:pt x="60" y="335"/>
                  <a:pt x="58" y="329"/>
                  <a:pt x="60" y="328"/>
                </a:cubicBezTo>
                <a:close/>
                <a:moveTo>
                  <a:pt x="185" y="247"/>
                </a:moveTo>
                <a:cubicBezTo>
                  <a:pt x="187" y="243"/>
                  <a:pt x="191" y="239"/>
                  <a:pt x="196" y="237"/>
                </a:cubicBezTo>
                <a:cubicBezTo>
                  <a:pt x="195" y="238"/>
                  <a:pt x="198" y="241"/>
                  <a:pt x="200" y="235"/>
                </a:cubicBezTo>
                <a:cubicBezTo>
                  <a:pt x="205" y="243"/>
                  <a:pt x="201" y="254"/>
                  <a:pt x="194" y="259"/>
                </a:cubicBezTo>
                <a:cubicBezTo>
                  <a:pt x="168" y="276"/>
                  <a:pt x="144" y="295"/>
                  <a:pt x="119" y="314"/>
                </a:cubicBezTo>
                <a:cubicBezTo>
                  <a:pt x="141" y="290"/>
                  <a:pt x="167" y="267"/>
                  <a:pt x="191" y="245"/>
                </a:cubicBezTo>
                <a:cubicBezTo>
                  <a:pt x="188" y="245"/>
                  <a:pt x="188" y="247"/>
                  <a:pt x="185" y="247"/>
                </a:cubicBezTo>
                <a:close/>
                <a:moveTo>
                  <a:pt x="103" y="304"/>
                </a:moveTo>
                <a:cubicBezTo>
                  <a:pt x="134" y="274"/>
                  <a:pt x="169" y="247"/>
                  <a:pt x="202" y="220"/>
                </a:cubicBezTo>
                <a:cubicBezTo>
                  <a:pt x="203" y="224"/>
                  <a:pt x="203" y="228"/>
                  <a:pt x="199" y="230"/>
                </a:cubicBezTo>
                <a:cubicBezTo>
                  <a:pt x="165" y="253"/>
                  <a:pt x="134" y="278"/>
                  <a:pt x="103" y="304"/>
                </a:cubicBezTo>
                <a:close/>
                <a:moveTo>
                  <a:pt x="200" y="314"/>
                </a:moveTo>
                <a:cubicBezTo>
                  <a:pt x="131" y="374"/>
                  <a:pt x="131" y="374"/>
                  <a:pt x="131" y="374"/>
                </a:cubicBezTo>
                <a:cubicBezTo>
                  <a:pt x="130" y="375"/>
                  <a:pt x="130" y="375"/>
                  <a:pt x="130" y="375"/>
                </a:cubicBezTo>
                <a:cubicBezTo>
                  <a:pt x="120" y="383"/>
                  <a:pt x="120" y="383"/>
                  <a:pt x="120" y="383"/>
                </a:cubicBezTo>
                <a:cubicBezTo>
                  <a:pt x="148" y="356"/>
                  <a:pt x="173" y="322"/>
                  <a:pt x="201" y="295"/>
                </a:cubicBezTo>
                <a:cubicBezTo>
                  <a:pt x="201" y="298"/>
                  <a:pt x="206" y="308"/>
                  <a:pt x="200" y="314"/>
                </a:cubicBezTo>
                <a:close/>
                <a:moveTo>
                  <a:pt x="178" y="250"/>
                </a:moveTo>
                <a:cubicBezTo>
                  <a:pt x="180" y="251"/>
                  <a:pt x="179" y="253"/>
                  <a:pt x="178" y="252"/>
                </a:cubicBezTo>
                <a:cubicBezTo>
                  <a:pt x="140" y="282"/>
                  <a:pt x="108" y="318"/>
                  <a:pt x="76" y="352"/>
                </a:cubicBezTo>
                <a:cubicBezTo>
                  <a:pt x="71" y="350"/>
                  <a:pt x="69" y="346"/>
                  <a:pt x="68" y="342"/>
                </a:cubicBezTo>
                <a:cubicBezTo>
                  <a:pt x="102" y="309"/>
                  <a:pt x="140" y="279"/>
                  <a:pt x="178" y="250"/>
                </a:cubicBezTo>
                <a:close/>
                <a:moveTo>
                  <a:pt x="114" y="394"/>
                </a:moveTo>
                <a:cubicBezTo>
                  <a:pt x="157" y="357"/>
                  <a:pt x="157" y="357"/>
                  <a:pt x="157" y="357"/>
                </a:cubicBezTo>
                <a:cubicBezTo>
                  <a:pt x="122" y="398"/>
                  <a:pt x="122" y="398"/>
                  <a:pt x="122" y="398"/>
                </a:cubicBezTo>
                <a:cubicBezTo>
                  <a:pt x="118" y="402"/>
                  <a:pt x="112" y="396"/>
                  <a:pt x="114" y="394"/>
                </a:cubicBezTo>
                <a:close/>
                <a:moveTo>
                  <a:pt x="137" y="388"/>
                </a:moveTo>
                <a:cubicBezTo>
                  <a:pt x="158" y="363"/>
                  <a:pt x="181" y="338"/>
                  <a:pt x="205" y="315"/>
                </a:cubicBezTo>
                <a:cubicBezTo>
                  <a:pt x="209" y="317"/>
                  <a:pt x="214" y="318"/>
                  <a:pt x="218" y="318"/>
                </a:cubicBezTo>
                <a:cubicBezTo>
                  <a:pt x="190" y="336"/>
                  <a:pt x="167" y="357"/>
                  <a:pt x="146" y="382"/>
                </a:cubicBezTo>
                <a:cubicBezTo>
                  <a:pt x="146" y="382"/>
                  <a:pt x="145" y="383"/>
                  <a:pt x="145" y="383"/>
                </a:cubicBezTo>
                <a:cubicBezTo>
                  <a:pt x="145" y="383"/>
                  <a:pt x="146" y="383"/>
                  <a:pt x="146" y="383"/>
                </a:cubicBezTo>
                <a:cubicBezTo>
                  <a:pt x="175" y="357"/>
                  <a:pt x="175" y="357"/>
                  <a:pt x="175" y="357"/>
                </a:cubicBezTo>
                <a:cubicBezTo>
                  <a:pt x="175" y="356"/>
                  <a:pt x="175" y="356"/>
                  <a:pt x="175" y="356"/>
                </a:cubicBezTo>
                <a:cubicBezTo>
                  <a:pt x="175" y="354"/>
                  <a:pt x="177" y="353"/>
                  <a:pt x="179" y="353"/>
                </a:cubicBezTo>
                <a:cubicBezTo>
                  <a:pt x="179" y="354"/>
                  <a:pt x="179" y="354"/>
                  <a:pt x="179" y="354"/>
                </a:cubicBezTo>
                <a:cubicBezTo>
                  <a:pt x="180" y="353"/>
                  <a:pt x="180" y="353"/>
                  <a:pt x="180" y="353"/>
                </a:cubicBezTo>
                <a:cubicBezTo>
                  <a:pt x="181" y="352"/>
                  <a:pt x="181" y="352"/>
                  <a:pt x="181" y="352"/>
                </a:cubicBezTo>
                <a:cubicBezTo>
                  <a:pt x="182" y="351"/>
                  <a:pt x="182" y="351"/>
                  <a:pt x="182" y="351"/>
                </a:cubicBezTo>
                <a:cubicBezTo>
                  <a:pt x="183" y="351"/>
                  <a:pt x="183" y="350"/>
                  <a:pt x="181" y="350"/>
                </a:cubicBezTo>
                <a:cubicBezTo>
                  <a:pt x="189" y="348"/>
                  <a:pt x="189" y="340"/>
                  <a:pt x="195" y="337"/>
                </a:cubicBezTo>
                <a:cubicBezTo>
                  <a:pt x="197" y="337"/>
                  <a:pt x="197" y="337"/>
                  <a:pt x="197" y="337"/>
                </a:cubicBezTo>
                <a:cubicBezTo>
                  <a:pt x="197" y="336"/>
                  <a:pt x="197" y="336"/>
                  <a:pt x="197" y="336"/>
                </a:cubicBezTo>
                <a:cubicBezTo>
                  <a:pt x="199" y="335"/>
                  <a:pt x="199" y="335"/>
                  <a:pt x="199" y="335"/>
                </a:cubicBezTo>
                <a:cubicBezTo>
                  <a:pt x="200" y="334"/>
                  <a:pt x="200" y="334"/>
                  <a:pt x="200" y="334"/>
                </a:cubicBezTo>
                <a:cubicBezTo>
                  <a:pt x="201" y="334"/>
                  <a:pt x="202" y="334"/>
                  <a:pt x="203" y="332"/>
                </a:cubicBezTo>
                <a:cubicBezTo>
                  <a:pt x="204" y="333"/>
                  <a:pt x="207" y="330"/>
                  <a:pt x="204" y="331"/>
                </a:cubicBezTo>
                <a:cubicBezTo>
                  <a:pt x="207" y="329"/>
                  <a:pt x="207" y="329"/>
                  <a:pt x="207" y="329"/>
                </a:cubicBezTo>
                <a:cubicBezTo>
                  <a:pt x="211" y="329"/>
                  <a:pt x="211" y="329"/>
                  <a:pt x="211" y="329"/>
                </a:cubicBezTo>
                <a:cubicBezTo>
                  <a:pt x="186" y="356"/>
                  <a:pt x="159" y="381"/>
                  <a:pt x="136" y="409"/>
                </a:cubicBezTo>
                <a:cubicBezTo>
                  <a:pt x="131" y="408"/>
                  <a:pt x="127" y="405"/>
                  <a:pt x="124" y="402"/>
                </a:cubicBezTo>
                <a:cubicBezTo>
                  <a:pt x="133" y="398"/>
                  <a:pt x="131" y="392"/>
                  <a:pt x="137" y="388"/>
                </a:cubicBezTo>
                <a:close/>
                <a:moveTo>
                  <a:pt x="141" y="410"/>
                </a:moveTo>
                <a:cubicBezTo>
                  <a:pt x="149" y="405"/>
                  <a:pt x="158" y="396"/>
                  <a:pt x="164" y="390"/>
                </a:cubicBezTo>
                <a:cubicBezTo>
                  <a:pt x="166" y="390"/>
                  <a:pt x="166" y="390"/>
                  <a:pt x="166" y="390"/>
                </a:cubicBezTo>
                <a:cubicBezTo>
                  <a:pt x="185" y="372"/>
                  <a:pt x="202" y="356"/>
                  <a:pt x="219" y="339"/>
                </a:cubicBezTo>
                <a:cubicBezTo>
                  <a:pt x="149" y="417"/>
                  <a:pt x="149" y="417"/>
                  <a:pt x="149" y="417"/>
                </a:cubicBezTo>
                <a:cubicBezTo>
                  <a:pt x="146" y="415"/>
                  <a:pt x="136" y="414"/>
                  <a:pt x="141" y="410"/>
                </a:cubicBezTo>
                <a:close/>
                <a:moveTo>
                  <a:pt x="154" y="417"/>
                </a:moveTo>
                <a:cubicBezTo>
                  <a:pt x="202" y="365"/>
                  <a:pt x="202" y="365"/>
                  <a:pt x="202" y="365"/>
                </a:cubicBezTo>
                <a:cubicBezTo>
                  <a:pt x="204" y="369"/>
                  <a:pt x="196" y="382"/>
                  <a:pt x="193" y="386"/>
                </a:cubicBezTo>
                <a:cubicBezTo>
                  <a:pt x="181" y="398"/>
                  <a:pt x="170" y="410"/>
                  <a:pt x="158" y="421"/>
                </a:cubicBezTo>
                <a:cubicBezTo>
                  <a:pt x="155" y="422"/>
                  <a:pt x="153" y="418"/>
                  <a:pt x="154" y="417"/>
                </a:cubicBezTo>
                <a:close/>
                <a:moveTo>
                  <a:pt x="157" y="430"/>
                </a:moveTo>
                <a:cubicBezTo>
                  <a:pt x="157" y="430"/>
                  <a:pt x="157" y="430"/>
                  <a:pt x="157" y="430"/>
                </a:cubicBezTo>
                <a:cubicBezTo>
                  <a:pt x="160" y="428"/>
                  <a:pt x="163" y="431"/>
                  <a:pt x="164" y="433"/>
                </a:cubicBezTo>
                <a:cubicBezTo>
                  <a:pt x="161" y="434"/>
                  <a:pt x="158" y="432"/>
                  <a:pt x="157" y="430"/>
                </a:cubicBezTo>
                <a:close/>
                <a:moveTo>
                  <a:pt x="164" y="425"/>
                </a:moveTo>
                <a:cubicBezTo>
                  <a:pt x="171" y="419"/>
                  <a:pt x="179" y="414"/>
                  <a:pt x="186" y="409"/>
                </a:cubicBezTo>
                <a:cubicBezTo>
                  <a:pt x="182" y="414"/>
                  <a:pt x="179" y="419"/>
                  <a:pt x="173" y="422"/>
                </a:cubicBezTo>
                <a:cubicBezTo>
                  <a:pt x="171" y="424"/>
                  <a:pt x="168" y="429"/>
                  <a:pt x="164" y="425"/>
                </a:cubicBezTo>
                <a:close/>
                <a:moveTo>
                  <a:pt x="175" y="429"/>
                </a:moveTo>
                <a:cubicBezTo>
                  <a:pt x="206" y="411"/>
                  <a:pt x="206" y="411"/>
                  <a:pt x="206" y="411"/>
                </a:cubicBezTo>
                <a:cubicBezTo>
                  <a:pt x="186" y="433"/>
                  <a:pt x="186" y="433"/>
                  <a:pt x="186" y="433"/>
                </a:cubicBezTo>
                <a:cubicBezTo>
                  <a:pt x="185" y="435"/>
                  <a:pt x="178" y="432"/>
                  <a:pt x="175" y="429"/>
                </a:cubicBezTo>
                <a:close/>
                <a:moveTo>
                  <a:pt x="219" y="406"/>
                </a:moveTo>
                <a:cubicBezTo>
                  <a:pt x="219" y="406"/>
                  <a:pt x="220" y="405"/>
                  <a:pt x="222" y="405"/>
                </a:cubicBezTo>
                <a:cubicBezTo>
                  <a:pt x="224" y="404"/>
                  <a:pt x="226" y="407"/>
                  <a:pt x="230" y="407"/>
                </a:cubicBezTo>
                <a:cubicBezTo>
                  <a:pt x="218" y="415"/>
                  <a:pt x="204" y="423"/>
                  <a:pt x="194" y="433"/>
                </a:cubicBezTo>
                <a:cubicBezTo>
                  <a:pt x="200" y="424"/>
                  <a:pt x="211" y="414"/>
                  <a:pt x="219" y="406"/>
                </a:cubicBezTo>
                <a:close/>
                <a:moveTo>
                  <a:pt x="213" y="440"/>
                </a:moveTo>
                <a:cubicBezTo>
                  <a:pt x="207" y="439"/>
                  <a:pt x="199" y="439"/>
                  <a:pt x="194" y="437"/>
                </a:cubicBezTo>
                <a:cubicBezTo>
                  <a:pt x="204" y="430"/>
                  <a:pt x="215" y="420"/>
                  <a:pt x="225" y="415"/>
                </a:cubicBezTo>
                <a:cubicBezTo>
                  <a:pt x="222" y="422"/>
                  <a:pt x="222" y="422"/>
                  <a:pt x="222" y="422"/>
                </a:cubicBezTo>
                <a:cubicBezTo>
                  <a:pt x="230" y="414"/>
                  <a:pt x="241" y="404"/>
                  <a:pt x="254" y="401"/>
                </a:cubicBezTo>
                <a:cubicBezTo>
                  <a:pt x="412" y="287"/>
                  <a:pt x="412" y="287"/>
                  <a:pt x="412" y="287"/>
                </a:cubicBezTo>
                <a:cubicBezTo>
                  <a:pt x="351" y="339"/>
                  <a:pt x="282" y="386"/>
                  <a:pt x="220" y="437"/>
                </a:cubicBezTo>
                <a:cubicBezTo>
                  <a:pt x="218" y="438"/>
                  <a:pt x="216" y="441"/>
                  <a:pt x="213" y="440"/>
                </a:cubicBezTo>
                <a:close/>
                <a:moveTo>
                  <a:pt x="445" y="240"/>
                </a:moveTo>
                <a:cubicBezTo>
                  <a:pt x="442" y="242"/>
                  <a:pt x="442" y="240"/>
                  <a:pt x="443" y="239"/>
                </a:cubicBezTo>
                <a:cubicBezTo>
                  <a:pt x="450" y="235"/>
                  <a:pt x="455" y="231"/>
                  <a:pt x="462" y="229"/>
                </a:cubicBezTo>
                <a:cubicBezTo>
                  <a:pt x="460" y="250"/>
                  <a:pt x="442" y="255"/>
                  <a:pt x="430" y="266"/>
                </a:cubicBezTo>
                <a:cubicBezTo>
                  <a:pt x="391" y="298"/>
                  <a:pt x="350" y="327"/>
                  <a:pt x="308" y="356"/>
                </a:cubicBezTo>
                <a:cubicBezTo>
                  <a:pt x="308" y="356"/>
                  <a:pt x="307" y="356"/>
                  <a:pt x="306" y="356"/>
                </a:cubicBezTo>
                <a:cubicBezTo>
                  <a:pt x="301" y="360"/>
                  <a:pt x="301" y="360"/>
                  <a:pt x="301" y="360"/>
                </a:cubicBezTo>
                <a:cubicBezTo>
                  <a:pt x="302" y="358"/>
                  <a:pt x="304" y="357"/>
                  <a:pt x="306" y="356"/>
                </a:cubicBezTo>
                <a:cubicBezTo>
                  <a:pt x="322" y="345"/>
                  <a:pt x="337" y="331"/>
                  <a:pt x="352" y="318"/>
                </a:cubicBezTo>
                <a:cubicBezTo>
                  <a:pt x="353" y="318"/>
                  <a:pt x="353" y="318"/>
                  <a:pt x="353" y="318"/>
                </a:cubicBezTo>
                <a:cubicBezTo>
                  <a:pt x="354" y="318"/>
                  <a:pt x="354" y="318"/>
                  <a:pt x="354" y="318"/>
                </a:cubicBezTo>
                <a:cubicBezTo>
                  <a:pt x="385" y="294"/>
                  <a:pt x="416" y="268"/>
                  <a:pt x="445" y="242"/>
                </a:cubicBezTo>
                <a:cubicBezTo>
                  <a:pt x="445" y="241"/>
                  <a:pt x="445" y="241"/>
                  <a:pt x="445" y="240"/>
                </a:cubicBezTo>
                <a:close/>
                <a:moveTo>
                  <a:pt x="416" y="314"/>
                </a:moveTo>
                <a:cubicBezTo>
                  <a:pt x="427" y="307"/>
                  <a:pt x="438" y="302"/>
                  <a:pt x="446" y="292"/>
                </a:cubicBezTo>
                <a:cubicBezTo>
                  <a:pt x="447" y="290"/>
                  <a:pt x="441" y="292"/>
                  <a:pt x="439" y="293"/>
                </a:cubicBezTo>
                <a:cubicBezTo>
                  <a:pt x="410" y="311"/>
                  <a:pt x="410" y="311"/>
                  <a:pt x="410" y="311"/>
                </a:cubicBezTo>
                <a:cubicBezTo>
                  <a:pt x="441" y="284"/>
                  <a:pt x="441" y="284"/>
                  <a:pt x="441" y="284"/>
                </a:cubicBezTo>
                <a:cubicBezTo>
                  <a:pt x="436" y="286"/>
                  <a:pt x="434" y="284"/>
                  <a:pt x="436" y="283"/>
                </a:cubicBezTo>
                <a:cubicBezTo>
                  <a:pt x="442" y="278"/>
                  <a:pt x="450" y="278"/>
                  <a:pt x="455" y="271"/>
                </a:cubicBezTo>
                <a:cubicBezTo>
                  <a:pt x="450" y="289"/>
                  <a:pt x="444" y="305"/>
                  <a:pt x="436" y="319"/>
                </a:cubicBezTo>
                <a:cubicBezTo>
                  <a:pt x="407" y="334"/>
                  <a:pt x="382" y="357"/>
                  <a:pt x="354" y="374"/>
                </a:cubicBezTo>
                <a:cubicBezTo>
                  <a:pt x="378" y="354"/>
                  <a:pt x="402" y="333"/>
                  <a:pt x="425" y="311"/>
                </a:cubicBezTo>
                <a:cubicBezTo>
                  <a:pt x="422" y="312"/>
                  <a:pt x="419" y="314"/>
                  <a:pt x="416" y="314"/>
                </a:cubicBezTo>
                <a:close/>
                <a:moveTo>
                  <a:pt x="454" y="265"/>
                </a:moveTo>
                <a:cubicBezTo>
                  <a:pt x="431" y="280"/>
                  <a:pt x="411" y="297"/>
                  <a:pt x="389" y="313"/>
                </a:cubicBezTo>
                <a:cubicBezTo>
                  <a:pt x="448" y="262"/>
                  <a:pt x="448" y="262"/>
                  <a:pt x="448" y="262"/>
                </a:cubicBezTo>
                <a:cubicBezTo>
                  <a:pt x="445" y="262"/>
                  <a:pt x="445" y="262"/>
                  <a:pt x="445" y="262"/>
                </a:cubicBezTo>
                <a:cubicBezTo>
                  <a:pt x="447" y="259"/>
                  <a:pt x="450" y="256"/>
                  <a:pt x="454" y="255"/>
                </a:cubicBezTo>
                <a:cubicBezTo>
                  <a:pt x="454" y="255"/>
                  <a:pt x="455" y="256"/>
                  <a:pt x="456" y="255"/>
                </a:cubicBezTo>
                <a:cubicBezTo>
                  <a:pt x="458" y="254"/>
                  <a:pt x="458" y="263"/>
                  <a:pt x="454" y="265"/>
                </a:cubicBezTo>
                <a:close/>
                <a:moveTo>
                  <a:pt x="427" y="251"/>
                </a:moveTo>
                <a:cubicBezTo>
                  <a:pt x="389" y="285"/>
                  <a:pt x="349" y="317"/>
                  <a:pt x="308" y="349"/>
                </a:cubicBezTo>
                <a:cubicBezTo>
                  <a:pt x="307" y="350"/>
                  <a:pt x="307" y="350"/>
                  <a:pt x="307" y="350"/>
                </a:cubicBezTo>
                <a:cubicBezTo>
                  <a:pt x="306" y="351"/>
                  <a:pt x="306" y="351"/>
                  <a:pt x="306" y="351"/>
                </a:cubicBezTo>
                <a:cubicBezTo>
                  <a:pt x="292" y="363"/>
                  <a:pt x="277" y="374"/>
                  <a:pt x="263" y="386"/>
                </a:cubicBezTo>
                <a:cubicBezTo>
                  <a:pt x="264" y="381"/>
                  <a:pt x="263" y="373"/>
                  <a:pt x="265" y="371"/>
                </a:cubicBezTo>
                <a:cubicBezTo>
                  <a:pt x="316" y="328"/>
                  <a:pt x="375" y="292"/>
                  <a:pt x="428" y="250"/>
                </a:cubicBezTo>
                <a:cubicBezTo>
                  <a:pt x="428" y="250"/>
                  <a:pt x="428" y="251"/>
                  <a:pt x="427" y="251"/>
                </a:cubicBezTo>
                <a:close/>
                <a:moveTo>
                  <a:pt x="300" y="361"/>
                </a:moveTo>
                <a:cubicBezTo>
                  <a:pt x="298" y="364"/>
                  <a:pt x="295" y="365"/>
                  <a:pt x="293" y="366"/>
                </a:cubicBezTo>
                <a:cubicBezTo>
                  <a:pt x="294" y="363"/>
                  <a:pt x="297" y="363"/>
                  <a:pt x="300" y="361"/>
                </a:cubicBezTo>
                <a:close/>
                <a:moveTo>
                  <a:pt x="266" y="361"/>
                </a:moveTo>
                <a:cubicBezTo>
                  <a:pt x="302" y="326"/>
                  <a:pt x="343" y="295"/>
                  <a:pt x="385" y="266"/>
                </a:cubicBezTo>
                <a:cubicBezTo>
                  <a:pt x="346" y="297"/>
                  <a:pt x="305" y="330"/>
                  <a:pt x="267" y="366"/>
                </a:cubicBezTo>
                <a:cubicBezTo>
                  <a:pt x="265" y="368"/>
                  <a:pt x="263" y="363"/>
                  <a:pt x="266" y="361"/>
                </a:cubicBezTo>
                <a:close/>
                <a:moveTo>
                  <a:pt x="261" y="357"/>
                </a:moveTo>
                <a:cubicBezTo>
                  <a:pt x="264" y="354"/>
                  <a:pt x="267" y="348"/>
                  <a:pt x="273" y="347"/>
                </a:cubicBezTo>
                <a:cubicBezTo>
                  <a:pt x="269" y="351"/>
                  <a:pt x="265" y="356"/>
                  <a:pt x="261" y="357"/>
                </a:cubicBezTo>
                <a:close/>
                <a:moveTo>
                  <a:pt x="235" y="442"/>
                </a:moveTo>
                <a:cubicBezTo>
                  <a:pt x="234" y="443"/>
                  <a:pt x="226" y="441"/>
                  <a:pt x="222" y="441"/>
                </a:cubicBezTo>
                <a:cubicBezTo>
                  <a:pt x="283" y="388"/>
                  <a:pt x="354" y="348"/>
                  <a:pt x="417" y="298"/>
                </a:cubicBezTo>
                <a:cubicBezTo>
                  <a:pt x="418" y="296"/>
                  <a:pt x="420" y="293"/>
                  <a:pt x="423" y="292"/>
                </a:cubicBezTo>
                <a:cubicBezTo>
                  <a:pt x="422" y="294"/>
                  <a:pt x="420" y="297"/>
                  <a:pt x="417" y="298"/>
                </a:cubicBezTo>
                <a:cubicBezTo>
                  <a:pt x="416" y="298"/>
                  <a:pt x="416" y="300"/>
                  <a:pt x="416" y="300"/>
                </a:cubicBezTo>
                <a:cubicBezTo>
                  <a:pt x="356" y="347"/>
                  <a:pt x="356" y="347"/>
                  <a:pt x="356" y="347"/>
                </a:cubicBezTo>
                <a:cubicBezTo>
                  <a:pt x="316" y="379"/>
                  <a:pt x="269" y="404"/>
                  <a:pt x="235" y="442"/>
                </a:cubicBezTo>
                <a:close/>
                <a:moveTo>
                  <a:pt x="242" y="444"/>
                </a:moveTo>
                <a:cubicBezTo>
                  <a:pt x="248" y="436"/>
                  <a:pt x="254" y="432"/>
                  <a:pt x="259" y="427"/>
                </a:cubicBezTo>
                <a:cubicBezTo>
                  <a:pt x="309" y="388"/>
                  <a:pt x="362" y="350"/>
                  <a:pt x="415" y="314"/>
                </a:cubicBezTo>
                <a:cubicBezTo>
                  <a:pt x="377" y="351"/>
                  <a:pt x="333" y="385"/>
                  <a:pt x="290" y="417"/>
                </a:cubicBezTo>
                <a:cubicBezTo>
                  <a:pt x="276" y="427"/>
                  <a:pt x="265" y="441"/>
                  <a:pt x="242" y="444"/>
                </a:cubicBezTo>
                <a:close/>
                <a:moveTo>
                  <a:pt x="411" y="345"/>
                </a:moveTo>
                <a:cubicBezTo>
                  <a:pt x="413" y="342"/>
                  <a:pt x="413" y="342"/>
                  <a:pt x="413" y="342"/>
                </a:cubicBezTo>
                <a:cubicBezTo>
                  <a:pt x="380" y="366"/>
                  <a:pt x="349" y="392"/>
                  <a:pt x="318" y="418"/>
                </a:cubicBezTo>
                <a:cubicBezTo>
                  <a:pt x="318" y="418"/>
                  <a:pt x="318" y="419"/>
                  <a:pt x="317" y="418"/>
                </a:cubicBezTo>
                <a:cubicBezTo>
                  <a:pt x="307" y="431"/>
                  <a:pt x="289" y="441"/>
                  <a:pt x="267" y="440"/>
                </a:cubicBezTo>
                <a:cubicBezTo>
                  <a:pt x="320" y="402"/>
                  <a:pt x="375" y="366"/>
                  <a:pt x="427" y="328"/>
                </a:cubicBezTo>
                <a:cubicBezTo>
                  <a:pt x="425" y="332"/>
                  <a:pt x="422" y="333"/>
                  <a:pt x="418" y="336"/>
                </a:cubicBezTo>
                <a:cubicBezTo>
                  <a:pt x="423" y="338"/>
                  <a:pt x="427" y="334"/>
                  <a:pt x="432" y="331"/>
                </a:cubicBezTo>
                <a:cubicBezTo>
                  <a:pt x="411" y="370"/>
                  <a:pt x="371" y="387"/>
                  <a:pt x="339" y="411"/>
                </a:cubicBezTo>
                <a:cubicBezTo>
                  <a:pt x="331" y="417"/>
                  <a:pt x="322" y="423"/>
                  <a:pt x="313" y="427"/>
                </a:cubicBezTo>
                <a:cubicBezTo>
                  <a:pt x="418" y="342"/>
                  <a:pt x="418" y="342"/>
                  <a:pt x="418" y="342"/>
                </a:cubicBezTo>
                <a:cubicBezTo>
                  <a:pt x="415" y="342"/>
                  <a:pt x="414" y="345"/>
                  <a:pt x="411" y="345"/>
                </a:cubicBezTo>
                <a:close/>
                <a:moveTo>
                  <a:pt x="384" y="386"/>
                </a:moveTo>
                <a:cubicBezTo>
                  <a:pt x="371" y="401"/>
                  <a:pt x="349" y="416"/>
                  <a:pt x="329" y="424"/>
                </a:cubicBezTo>
                <a:cubicBezTo>
                  <a:pt x="346" y="410"/>
                  <a:pt x="365" y="398"/>
                  <a:pt x="384" y="386"/>
                </a:cubicBezTo>
                <a:close/>
                <a:moveTo>
                  <a:pt x="469" y="213"/>
                </a:moveTo>
                <a:cubicBezTo>
                  <a:pt x="469" y="211"/>
                  <a:pt x="469" y="205"/>
                  <a:pt x="469" y="201"/>
                </a:cubicBezTo>
                <a:cubicBezTo>
                  <a:pt x="485" y="257"/>
                  <a:pt x="468" y="322"/>
                  <a:pt x="441" y="355"/>
                </a:cubicBezTo>
                <a:cubicBezTo>
                  <a:pt x="410" y="394"/>
                  <a:pt x="373" y="426"/>
                  <a:pt x="314" y="436"/>
                </a:cubicBezTo>
                <a:cubicBezTo>
                  <a:pt x="401" y="402"/>
                  <a:pt x="459" y="334"/>
                  <a:pt x="467" y="224"/>
                </a:cubicBezTo>
                <a:cubicBezTo>
                  <a:pt x="468" y="220"/>
                  <a:pt x="471" y="217"/>
                  <a:pt x="469" y="213"/>
                </a:cubicBezTo>
                <a:close/>
                <a:moveTo>
                  <a:pt x="437" y="238"/>
                </a:moveTo>
                <a:cubicBezTo>
                  <a:pt x="405" y="259"/>
                  <a:pt x="377" y="285"/>
                  <a:pt x="345" y="306"/>
                </a:cubicBezTo>
                <a:cubicBezTo>
                  <a:pt x="345" y="306"/>
                  <a:pt x="343" y="306"/>
                  <a:pt x="343" y="306"/>
                </a:cubicBezTo>
                <a:cubicBezTo>
                  <a:pt x="442" y="223"/>
                  <a:pt x="442" y="223"/>
                  <a:pt x="442" y="223"/>
                </a:cubicBezTo>
                <a:cubicBezTo>
                  <a:pt x="439" y="223"/>
                  <a:pt x="438" y="225"/>
                  <a:pt x="436" y="224"/>
                </a:cubicBezTo>
                <a:cubicBezTo>
                  <a:pt x="445" y="218"/>
                  <a:pt x="456" y="212"/>
                  <a:pt x="464" y="203"/>
                </a:cubicBezTo>
                <a:cubicBezTo>
                  <a:pt x="466" y="225"/>
                  <a:pt x="449" y="230"/>
                  <a:pt x="437" y="238"/>
                </a:cubicBezTo>
                <a:close/>
                <a:moveTo>
                  <a:pt x="419" y="236"/>
                </a:moveTo>
                <a:cubicBezTo>
                  <a:pt x="429" y="225"/>
                  <a:pt x="442" y="214"/>
                  <a:pt x="455" y="206"/>
                </a:cubicBezTo>
                <a:cubicBezTo>
                  <a:pt x="449" y="214"/>
                  <a:pt x="440" y="218"/>
                  <a:pt x="434" y="225"/>
                </a:cubicBezTo>
                <a:lnTo>
                  <a:pt x="419" y="236"/>
                </a:lnTo>
                <a:close/>
                <a:moveTo>
                  <a:pt x="458" y="198"/>
                </a:moveTo>
                <a:cubicBezTo>
                  <a:pt x="348" y="288"/>
                  <a:pt x="348" y="288"/>
                  <a:pt x="348" y="288"/>
                </a:cubicBezTo>
                <a:cubicBezTo>
                  <a:pt x="347" y="289"/>
                  <a:pt x="345" y="288"/>
                  <a:pt x="344" y="288"/>
                </a:cubicBezTo>
                <a:cubicBezTo>
                  <a:pt x="344" y="291"/>
                  <a:pt x="341" y="293"/>
                  <a:pt x="338" y="294"/>
                </a:cubicBezTo>
                <a:cubicBezTo>
                  <a:pt x="340" y="292"/>
                  <a:pt x="342" y="289"/>
                  <a:pt x="344" y="288"/>
                </a:cubicBezTo>
                <a:cubicBezTo>
                  <a:pt x="382" y="252"/>
                  <a:pt x="423" y="220"/>
                  <a:pt x="461" y="185"/>
                </a:cubicBezTo>
                <a:cubicBezTo>
                  <a:pt x="464" y="189"/>
                  <a:pt x="462" y="194"/>
                  <a:pt x="458" y="198"/>
                </a:cubicBezTo>
                <a:close/>
                <a:moveTo>
                  <a:pt x="330" y="295"/>
                </a:moveTo>
                <a:cubicBezTo>
                  <a:pt x="339" y="285"/>
                  <a:pt x="349" y="275"/>
                  <a:pt x="360" y="267"/>
                </a:cubicBezTo>
                <a:cubicBezTo>
                  <a:pt x="360" y="268"/>
                  <a:pt x="360" y="268"/>
                  <a:pt x="359" y="268"/>
                </a:cubicBezTo>
                <a:cubicBezTo>
                  <a:pt x="350" y="278"/>
                  <a:pt x="340" y="287"/>
                  <a:pt x="330" y="295"/>
                </a:cubicBezTo>
                <a:close/>
                <a:moveTo>
                  <a:pt x="457" y="159"/>
                </a:moveTo>
                <a:cubicBezTo>
                  <a:pt x="455" y="167"/>
                  <a:pt x="439" y="164"/>
                  <a:pt x="450" y="166"/>
                </a:cubicBezTo>
                <a:cubicBezTo>
                  <a:pt x="416" y="194"/>
                  <a:pt x="382" y="221"/>
                  <a:pt x="352" y="252"/>
                </a:cubicBezTo>
                <a:cubicBezTo>
                  <a:pt x="353" y="255"/>
                  <a:pt x="343" y="254"/>
                  <a:pt x="350" y="257"/>
                </a:cubicBezTo>
                <a:cubicBezTo>
                  <a:pt x="351" y="256"/>
                  <a:pt x="351" y="256"/>
                  <a:pt x="351" y="256"/>
                </a:cubicBezTo>
                <a:cubicBezTo>
                  <a:pt x="352" y="255"/>
                  <a:pt x="352" y="255"/>
                  <a:pt x="352" y="255"/>
                </a:cubicBezTo>
                <a:cubicBezTo>
                  <a:pt x="353" y="254"/>
                  <a:pt x="353" y="254"/>
                  <a:pt x="353" y="254"/>
                </a:cubicBezTo>
                <a:cubicBezTo>
                  <a:pt x="356" y="249"/>
                  <a:pt x="360" y="248"/>
                  <a:pt x="364" y="244"/>
                </a:cubicBezTo>
                <a:cubicBezTo>
                  <a:pt x="387" y="221"/>
                  <a:pt x="416" y="201"/>
                  <a:pt x="439" y="179"/>
                </a:cubicBezTo>
                <a:cubicBezTo>
                  <a:pt x="414" y="205"/>
                  <a:pt x="382" y="230"/>
                  <a:pt x="356" y="254"/>
                </a:cubicBezTo>
                <a:cubicBezTo>
                  <a:pt x="355" y="256"/>
                  <a:pt x="355" y="256"/>
                  <a:pt x="355" y="256"/>
                </a:cubicBezTo>
                <a:cubicBezTo>
                  <a:pt x="354" y="258"/>
                  <a:pt x="352" y="260"/>
                  <a:pt x="349" y="261"/>
                </a:cubicBezTo>
                <a:cubicBezTo>
                  <a:pt x="349" y="262"/>
                  <a:pt x="349" y="262"/>
                  <a:pt x="349" y="262"/>
                </a:cubicBezTo>
                <a:cubicBezTo>
                  <a:pt x="348" y="263"/>
                  <a:pt x="348" y="263"/>
                  <a:pt x="348" y="263"/>
                </a:cubicBezTo>
                <a:cubicBezTo>
                  <a:pt x="346" y="262"/>
                  <a:pt x="344" y="264"/>
                  <a:pt x="344" y="266"/>
                </a:cubicBezTo>
                <a:cubicBezTo>
                  <a:pt x="343" y="267"/>
                  <a:pt x="343" y="267"/>
                  <a:pt x="343" y="267"/>
                </a:cubicBezTo>
                <a:cubicBezTo>
                  <a:pt x="341" y="269"/>
                  <a:pt x="341" y="269"/>
                  <a:pt x="341" y="269"/>
                </a:cubicBezTo>
                <a:cubicBezTo>
                  <a:pt x="340" y="269"/>
                  <a:pt x="338" y="270"/>
                  <a:pt x="338" y="271"/>
                </a:cubicBezTo>
                <a:cubicBezTo>
                  <a:pt x="338" y="274"/>
                  <a:pt x="336" y="276"/>
                  <a:pt x="333" y="276"/>
                </a:cubicBezTo>
                <a:cubicBezTo>
                  <a:pt x="332" y="277"/>
                  <a:pt x="332" y="277"/>
                  <a:pt x="332" y="277"/>
                </a:cubicBezTo>
                <a:cubicBezTo>
                  <a:pt x="330" y="277"/>
                  <a:pt x="329" y="279"/>
                  <a:pt x="327" y="281"/>
                </a:cubicBezTo>
                <a:cubicBezTo>
                  <a:pt x="325" y="283"/>
                  <a:pt x="323" y="286"/>
                  <a:pt x="320" y="288"/>
                </a:cubicBezTo>
                <a:cubicBezTo>
                  <a:pt x="319" y="290"/>
                  <a:pt x="317" y="292"/>
                  <a:pt x="315" y="293"/>
                </a:cubicBezTo>
                <a:cubicBezTo>
                  <a:pt x="314" y="294"/>
                  <a:pt x="314" y="294"/>
                  <a:pt x="314" y="294"/>
                </a:cubicBezTo>
                <a:cubicBezTo>
                  <a:pt x="313" y="295"/>
                  <a:pt x="313" y="295"/>
                  <a:pt x="313" y="295"/>
                </a:cubicBezTo>
                <a:cubicBezTo>
                  <a:pt x="311" y="297"/>
                  <a:pt x="311" y="297"/>
                  <a:pt x="311" y="297"/>
                </a:cubicBezTo>
                <a:cubicBezTo>
                  <a:pt x="313" y="297"/>
                  <a:pt x="313" y="297"/>
                  <a:pt x="313" y="297"/>
                </a:cubicBezTo>
                <a:cubicBezTo>
                  <a:pt x="360" y="252"/>
                  <a:pt x="414" y="215"/>
                  <a:pt x="457" y="166"/>
                </a:cubicBezTo>
                <a:cubicBezTo>
                  <a:pt x="458" y="170"/>
                  <a:pt x="462" y="175"/>
                  <a:pt x="460" y="178"/>
                </a:cubicBezTo>
                <a:cubicBezTo>
                  <a:pt x="427" y="210"/>
                  <a:pt x="393" y="239"/>
                  <a:pt x="355" y="265"/>
                </a:cubicBezTo>
                <a:cubicBezTo>
                  <a:pt x="322" y="295"/>
                  <a:pt x="293" y="327"/>
                  <a:pt x="259" y="351"/>
                </a:cubicBezTo>
                <a:cubicBezTo>
                  <a:pt x="255" y="354"/>
                  <a:pt x="252" y="347"/>
                  <a:pt x="257" y="347"/>
                </a:cubicBezTo>
                <a:cubicBezTo>
                  <a:pt x="257" y="345"/>
                  <a:pt x="257" y="345"/>
                  <a:pt x="257" y="345"/>
                </a:cubicBezTo>
                <a:cubicBezTo>
                  <a:pt x="257" y="342"/>
                  <a:pt x="257" y="342"/>
                  <a:pt x="257" y="342"/>
                </a:cubicBezTo>
                <a:cubicBezTo>
                  <a:pt x="254" y="343"/>
                  <a:pt x="253" y="349"/>
                  <a:pt x="251" y="349"/>
                </a:cubicBezTo>
                <a:cubicBezTo>
                  <a:pt x="247" y="350"/>
                  <a:pt x="242" y="347"/>
                  <a:pt x="237" y="347"/>
                </a:cubicBezTo>
                <a:cubicBezTo>
                  <a:pt x="307" y="289"/>
                  <a:pt x="374" y="227"/>
                  <a:pt x="440" y="166"/>
                </a:cubicBezTo>
                <a:cubicBezTo>
                  <a:pt x="441" y="166"/>
                  <a:pt x="441" y="166"/>
                  <a:pt x="441" y="166"/>
                </a:cubicBezTo>
                <a:cubicBezTo>
                  <a:pt x="445" y="163"/>
                  <a:pt x="445" y="159"/>
                  <a:pt x="452" y="159"/>
                </a:cubicBezTo>
                <a:cubicBezTo>
                  <a:pt x="454" y="155"/>
                  <a:pt x="457" y="158"/>
                  <a:pt x="457" y="159"/>
                </a:cubicBezTo>
                <a:close/>
                <a:moveTo>
                  <a:pt x="455" y="147"/>
                </a:moveTo>
                <a:cubicBezTo>
                  <a:pt x="454" y="146"/>
                  <a:pt x="455" y="151"/>
                  <a:pt x="454" y="152"/>
                </a:cubicBezTo>
                <a:cubicBezTo>
                  <a:pt x="449" y="156"/>
                  <a:pt x="443" y="159"/>
                  <a:pt x="439" y="164"/>
                </a:cubicBezTo>
                <a:cubicBezTo>
                  <a:pt x="436" y="166"/>
                  <a:pt x="434" y="162"/>
                  <a:pt x="437" y="162"/>
                </a:cubicBezTo>
                <a:cubicBezTo>
                  <a:pt x="440" y="155"/>
                  <a:pt x="448" y="155"/>
                  <a:pt x="452" y="148"/>
                </a:cubicBezTo>
                <a:cubicBezTo>
                  <a:pt x="445" y="151"/>
                  <a:pt x="451" y="144"/>
                  <a:pt x="455" y="147"/>
                </a:cubicBezTo>
                <a:close/>
                <a:moveTo>
                  <a:pt x="446" y="126"/>
                </a:moveTo>
                <a:cubicBezTo>
                  <a:pt x="449" y="130"/>
                  <a:pt x="452" y="139"/>
                  <a:pt x="450" y="141"/>
                </a:cubicBezTo>
                <a:cubicBezTo>
                  <a:pt x="342" y="224"/>
                  <a:pt x="342" y="224"/>
                  <a:pt x="342" y="224"/>
                </a:cubicBezTo>
                <a:lnTo>
                  <a:pt x="446" y="126"/>
                </a:lnTo>
                <a:close/>
                <a:moveTo>
                  <a:pt x="441" y="125"/>
                </a:moveTo>
                <a:cubicBezTo>
                  <a:pt x="419" y="147"/>
                  <a:pt x="394" y="166"/>
                  <a:pt x="369" y="185"/>
                </a:cubicBezTo>
                <a:cubicBezTo>
                  <a:pt x="363" y="190"/>
                  <a:pt x="357" y="196"/>
                  <a:pt x="350" y="199"/>
                </a:cubicBezTo>
                <a:cubicBezTo>
                  <a:pt x="438" y="113"/>
                  <a:pt x="438" y="113"/>
                  <a:pt x="438" y="113"/>
                </a:cubicBezTo>
                <a:cubicBezTo>
                  <a:pt x="440" y="114"/>
                  <a:pt x="447" y="119"/>
                  <a:pt x="441" y="125"/>
                </a:cubicBezTo>
                <a:close/>
                <a:moveTo>
                  <a:pt x="413" y="129"/>
                </a:moveTo>
                <a:cubicBezTo>
                  <a:pt x="415" y="130"/>
                  <a:pt x="419" y="126"/>
                  <a:pt x="417" y="130"/>
                </a:cubicBezTo>
                <a:cubicBezTo>
                  <a:pt x="416" y="131"/>
                  <a:pt x="411" y="133"/>
                  <a:pt x="413" y="129"/>
                </a:cubicBezTo>
                <a:close/>
                <a:moveTo>
                  <a:pt x="433" y="110"/>
                </a:moveTo>
                <a:cubicBezTo>
                  <a:pt x="398" y="136"/>
                  <a:pt x="365" y="163"/>
                  <a:pt x="333" y="192"/>
                </a:cubicBezTo>
                <a:cubicBezTo>
                  <a:pt x="331" y="193"/>
                  <a:pt x="329" y="195"/>
                  <a:pt x="326" y="195"/>
                </a:cubicBezTo>
                <a:cubicBezTo>
                  <a:pt x="429" y="100"/>
                  <a:pt x="429" y="100"/>
                  <a:pt x="429" y="100"/>
                </a:cubicBezTo>
                <a:cubicBezTo>
                  <a:pt x="432" y="101"/>
                  <a:pt x="439" y="107"/>
                  <a:pt x="433" y="110"/>
                </a:cubicBezTo>
                <a:close/>
                <a:moveTo>
                  <a:pt x="428" y="96"/>
                </a:moveTo>
                <a:cubicBezTo>
                  <a:pt x="373" y="137"/>
                  <a:pt x="373" y="137"/>
                  <a:pt x="373" y="137"/>
                </a:cubicBezTo>
                <a:cubicBezTo>
                  <a:pt x="382" y="127"/>
                  <a:pt x="394" y="118"/>
                  <a:pt x="404" y="109"/>
                </a:cubicBezTo>
                <a:cubicBezTo>
                  <a:pt x="400" y="109"/>
                  <a:pt x="400" y="109"/>
                  <a:pt x="400" y="109"/>
                </a:cubicBezTo>
                <a:cubicBezTo>
                  <a:pt x="409" y="106"/>
                  <a:pt x="416" y="98"/>
                  <a:pt x="420" y="90"/>
                </a:cubicBezTo>
                <a:cubicBezTo>
                  <a:pt x="398" y="99"/>
                  <a:pt x="378" y="117"/>
                  <a:pt x="359" y="129"/>
                </a:cubicBezTo>
                <a:cubicBezTo>
                  <a:pt x="354" y="133"/>
                  <a:pt x="348" y="136"/>
                  <a:pt x="343" y="141"/>
                </a:cubicBezTo>
                <a:cubicBezTo>
                  <a:pt x="343" y="141"/>
                  <a:pt x="343" y="142"/>
                  <a:pt x="343" y="143"/>
                </a:cubicBezTo>
                <a:cubicBezTo>
                  <a:pt x="343" y="142"/>
                  <a:pt x="345" y="143"/>
                  <a:pt x="347" y="141"/>
                </a:cubicBezTo>
                <a:cubicBezTo>
                  <a:pt x="367" y="129"/>
                  <a:pt x="386" y="113"/>
                  <a:pt x="408" y="99"/>
                </a:cubicBezTo>
                <a:cubicBezTo>
                  <a:pt x="375" y="128"/>
                  <a:pt x="345" y="159"/>
                  <a:pt x="311" y="186"/>
                </a:cubicBezTo>
                <a:cubicBezTo>
                  <a:pt x="311" y="188"/>
                  <a:pt x="314" y="190"/>
                  <a:pt x="315" y="189"/>
                </a:cubicBezTo>
                <a:cubicBezTo>
                  <a:pt x="339" y="169"/>
                  <a:pt x="362" y="149"/>
                  <a:pt x="387" y="131"/>
                </a:cubicBezTo>
                <a:cubicBezTo>
                  <a:pt x="262" y="251"/>
                  <a:pt x="262" y="251"/>
                  <a:pt x="262" y="251"/>
                </a:cubicBezTo>
                <a:cubicBezTo>
                  <a:pt x="263" y="244"/>
                  <a:pt x="262" y="236"/>
                  <a:pt x="264" y="235"/>
                </a:cubicBezTo>
                <a:cubicBezTo>
                  <a:pt x="283" y="221"/>
                  <a:pt x="299" y="205"/>
                  <a:pt x="311" y="186"/>
                </a:cubicBezTo>
                <a:cubicBezTo>
                  <a:pt x="311" y="185"/>
                  <a:pt x="311" y="183"/>
                  <a:pt x="311" y="183"/>
                </a:cubicBezTo>
                <a:cubicBezTo>
                  <a:pt x="315" y="172"/>
                  <a:pt x="316" y="160"/>
                  <a:pt x="314" y="148"/>
                </a:cubicBezTo>
                <a:cubicBezTo>
                  <a:pt x="335" y="121"/>
                  <a:pt x="365" y="100"/>
                  <a:pt x="396" y="83"/>
                </a:cubicBezTo>
                <a:cubicBezTo>
                  <a:pt x="370" y="107"/>
                  <a:pt x="342" y="129"/>
                  <a:pt x="320" y="156"/>
                </a:cubicBezTo>
                <a:cubicBezTo>
                  <a:pt x="319" y="157"/>
                  <a:pt x="317" y="165"/>
                  <a:pt x="322" y="161"/>
                </a:cubicBezTo>
                <a:cubicBezTo>
                  <a:pt x="328" y="156"/>
                  <a:pt x="338" y="150"/>
                  <a:pt x="343" y="143"/>
                </a:cubicBezTo>
                <a:cubicBezTo>
                  <a:pt x="339" y="143"/>
                  <a:pt x="337" y="147"/>
                  <a:pt x="333" y="148"/>
                </a:cubicBezTo>
                <a:cubicBezTo>
                  <a:pt x="357" y="123"/>
                  <a:pt x="385" y="100"/>
                  <a:pt x="410" y="77"/>
                </a:cubicBezTo>
                <a:cubicBezTo>
                  <a:pt x="418" y="81"/>
                  <a:pt x="424" y="89"/>
                  <a:pt x="428" y="96"/>
                </a:cubicBezTo>
                <a:close/>
                <a:moveTo>
                  <a:pt x="408" y="73"/>
                </a:moveTo>
                <a:cubicBezTo>
                  <a:pt x="386" y="82"/>
                  <a:pt x="366" y="96"/>
                  <a:pt x="348" y="110"/>
                </a:cubicBezTo>
                <a:cubicBezTo>
                  <a:pt x="394" y="62"/>
                  <a:pt x="394" y="62"/>
                  <a:pt x="394" y="62"/>
                </a:cubicBezTo>
                <a:cubicBezTo>
                  <a:pt x="395" y="61"/>
                  <a:pt x="404" y="68"/>
                  <a:pt x="408" y="73"/>
                </a:cubicBezTo>
                <a:close/>
                <a:moveTo>
                  <a:pt x="384" y="54"/>
                </a:moveTo>
                <a:cubicBezTo>
                  <a:pt x="372" y="61"/>
                  <a:pt x="360" y="69"/>
                  <a:pt x="347" y="76"/>
                </a:cubicBezTo>
                <a:cubicBezTo>
                  <a:pt x="355" y="67"/>
                  <a:pt x="355" y="67"/>
                  <a:pt x="355" y="67"/>
                </a:cubicBezTo>
                <a:cubicBezTo>
                  <a:pt x="334" y="79"/>
                  <a:pt x="318" y="97"/>
                  <a:pt x="301" y="114"/>
                </a:cubicBezTo>
                <a:cubicBezTo>
                  <a:pt x="298" y="116"/>
                  <a:pt x="303" y="118"/>
                  <a:pt x="304" y="116"/>
                </a:cubicBezTo>
                <a:cubicBezTo>
                  <a:pt x="325" y="97"/>
                  <a:pt x="347" y="79"/>
                  <a:pt x="373" y="64"/>
                </a:cubicBezTo>
                <a:cubicBezTo>
                  <a:pt x="373" y="68"/>
                  <a:pt x="369" y="70"/>
                  <a:pt x="368" y="71"/>
                </a:cubicBezTo>
                <a:cubicBezTo>
                  <a:pt x="376" y="65"/>
                  <a:pt x="381" y="69"/>
                  <a:pt x="387" y="60"/>
                </a:cubicBezTo>
                <a:cubicBezTo>
                  <a:pt x="388" y="59"/>
                  <a:pt x="394" y="57"/>
                  <a:pt x="392" y="60"/>
                </a:cubicBezTo>
                <a:cubicBezTo>
                  <a:pt x="365" y="87"/>
                  <a:pt x="337" y="113"/>
                  <a:pt x="313" y="141"/>
                </a:cubicBezTo>
                <a:cubicBezTo>
                  <a:pt x="311" y="136"/>
                  <a:pt x="303" y="133"/>
                  <a:pt x="311" y="126"/>
                </a:cubicBezTo>
                <a:cubicBezTo>
                  <a:pt x="373" y="71"/>
                  <a:pt x="373" y="71"/>
                  <a:pt x="373" y="71"/>
                </a:cubicBezTo>
                <a:cubicBezTo>
                  <a:pt x="353" y="83"/>
                  <a:pt x="336" y="99"/>
                  <a:pt x="319" y="115"/>
                </a:cubicBezTo>
                <a:cubicBezTo>
                  <a:pt x="318" y="115"/>
                  <a:pt x="318" y="115"/>
                  <a:pt x="318" y="115"/>
                </a:cubicBezTo>
                <a:cubicBezTo>
                  <a:pt x="313" y="119"/>
                  <a:pt x="308" y="124"/>
                  <a:pt x="303" y="126"/>
                </a:cubicBezTo>
                <a:cubicBezTo>
                  <a:pt x="297" y="117"/>
                  <a:pt x="291" y="109"/>
                  <a:pt x="283" y="103"/>
                </a:cubicBezTo>
                <a:cubicBezTo>
                  <a:pt x="308" y="85"/>
                  <a:pt x="337" y="69"/>
                  <a:pt x="364" y="53"/>
                </a:cubicBezTo>
                <a:cubicBezTo>
                  <a:pt x="365" y="52"/>
                  <a:pt x="361" y="58"/>
                  <a:pt x="361" y="62"/>
                </a:cubicBezTo>
                <a:cubicBezTo>
                  <a:pt x="375" y="48"/>
                  <a:pt x="375" y="48"/>
                  <a:pt x="375" y="48"/>
                </a:cubicBezTo>
                <a:cubicBezTo>
                  <a:pt x="378" y="49"/>
                  <a:pt x="382" y="51"/>
                  <a:pt x="384" y="54"/>
                </a:cubicBezTo>
                <a:close/>
                <a:moveTo>
                  <a:pt x="352" y="34"/>
                </a:moveTo>
                <a:cubicBezTo>
                  <a:pt x="358" y="35"/>
                  <a:pt x="365" y="39"/>
                  <a:pt x="371" y="45"/>
                </a:cubicBezTo>
                <a:cubicBezTo>
                  <a:pt x="343" y="60"/>
                  <a:pt x="316" y="76"/>
                  <a:pt x="291" y="93"/>
                </a:cubicBezTo>
                <a:cubicBezTo>
                  <a:pt x="305" y="78"/>
                  <a:pt x="322" y="63"/>
                  <a:pt x="336" y="49"/>
                </a:cubicBezTo>
                <a:cubicBezTo>
                  <a:pt x="338" y="47"/>
                  <a:pt x="332" y="51"/>
                  <a:pt x="329" y="52"/>
                </a:cubicBezTo>
                <a:cubicBezTo>
                  <a:pt x="310" y="66"/>
                  <a:pt x="294" y="83"/>
                  <a:pt x="278" y="101"/>
                </a:cubicBezTo>
                <a:cubicBezTo>
                  <a:pt x="274" y="98"/>
                  <a:pt x="268" y="95"/>
                  <a:pt x="261" y="94"/>
                </a:cubicBezTo>
                <a:cubicBezTo>
                  <a:pt x="285" y="71"/>
                  <a:pt x="314" y="53"/>
                  <a:pt x="343" y="37"/>
                </a:cubicBezTo>
                <a:cubicBezTo>
                  <a:pt x="340" y="38"/>
                  <a:pt x="336" y="47"/>
                  <a:pt x="340" y="45"/>
                </a:cubicBezTo>
                <a:cubicBezTo>
                  <a:pt x="346" y="41"/>
                  <a:pt x="347" y="34"/>
                  <a:pt x="352" y="34"/>
                </a:cubicBezTo>
                <a:close/>
                <a:moveTo>
                  <a:pt x="346" y="30"/>
                </a:moveTo>
                <a:cubicBezTo>
                  <a:pt x="327" y="40"/>
                  <a:pt x="310" y="51"/>
                  <a:pt x="293" y="64"/>
                </a:cubicBezTo>
                <a:cubicBezTo>
                  <a:pt x="294" y="61"/>
                  <a:pt x="304" y="52"/>
                  <a:pt x="309" y="48"/>
                </a:cubicBezTo>
                <a:cubicBezTo>
                  <a:pt x="300" y="50"/>
                  <a:pt x="310" y="44"/>
                  <a:pt x="310" y="43"/>
                </a:cubicBezTo>
                <a:cubicBezTo>
                  <a:pt x="312" y="41"/>
                  <a:pt x="314" y="39"/>
                  <a:pt x="317" y="37"/>
                </a:cubicBezTo>
                <a:cubicBezTo>
                  <a:pt x="318" y="36"/>
                  <a:pt x="316" y="44"/>
                  <a:pt x="320" y="38"/>
                </a:cubicBezTo>
                <a:cubicBezTo>
                  <a:pt x="322" y="34"/>
                  <a:pt x="329" y="32"/>
                  <a:pt x="330" y="24"/>
                </a:cubicBezTo>
                <a:cubicBezTo>
                  <a:pt x="278" y="56"/>
                  <a:pt x="278" y="56"/>
                  <a:pt x="278" y="56"/>
                </a:cubicBezTo>
                <a:cubicBezTo>
                  <a:pt x="288" y="47"/>
                  <a:pt x="301" y="41"/>
                  <a:pt x="305" y="27"/>
                </a:cubicBezTo>
                <a:cubicBezTo>
                  <a:pt x="305" y="30"/>
                  <a:pt x="309" y="29"/>
                  <a:pt x="310" y="28"/>
                </a:cubicBezTo>
                <a:cubicBezTo>
                  <a:pt x="314" y="24"/>
                  <a:pt x="317" y="19"/>
                  <a:pt x="320" y="20"/>
                </a:cubicBezTo>
                <a:cubicBezTo>
                  <a:pt x="329" y="21"/>
                  <a:pt x="338" y="26"/>
                  <a:pt x="346" y="30"/>
                </a:cubicBezTo>
                <a:close/>
                <a:moveTo>
                  <a:pt x="299" y="16"/>
                </a:moveTo>
                <a:cubicBezTo>
                  <a:pt x="299" y="16"/>
                  <a:pt x="299" y="15"/>
                  <a:pt x="300" y="15"/>
                </a:cubicBezTo>
                <a:cubicBezTo>
                  <a:pt x="304" y="14"/>
                  <a:pt x="308" y="16"/>
                  <a:pt x="315" y="17"/>
                </a:cubicBezTo>
                <a:cubicBezTo>
                  <a:pt x="275" y="38"/>
                  <a:pt x="242" y="67"/>
                  <a:pt x="210" y="94"/>
                </a:cubicBezTo>
                <a:cubicBezTo>
                  <a:pt x="235" y="64"/>
                  <a:pt x="268" y="41"/>
                  <a:pt x="299" y="16"/>
                </a:cubicBezTo>
                <a:close/>
                <a:moveTo>
                  <a:pt x="207" y="91"/>
                </a:moveTo>
                <a:cubicBezTo>
                  <a:pt x="199" y="101"/>
                  <a:pt x="185" y="101"/>
                  <a:pt x="175" y="109"/>
                </a:cubicBezTo>
                <a:cubicBezTo>
                  <a:pt x="208" y="74"/>
                  <a:pt x="253" y="44"/>
                  <a:pt x="293" y="14"/>
                </a:cubicBezTo>
                <a:cubicBezTo>
                  <a:pt x="265" y="39"/>
                  <a:pt x="229" y="61"/>
                  <a:pt x="207" y="91"/>
                </a:cubicBezTo>
                <a:close/>
                <a:moveTo>
                  <a:pt x="286" y="13"/>
                </a:moveTo>
                <a:cubicBezTo>
                  <a:pt x="239" y="49"/>
                  <a:pt x="188" y="81"/>
                  <a:pt x="144" y="121"/>
                </a:cubicBezTo>
                <a:cubicBezTo>
                  <a:pt x="130" y="134"/>
                  <a:pt x="116" y="149"/>
                  <a:pt x="100" y="161"/>
                </a:cubicBezTo>
                <a:cubicBezTo>
                  <a:pt x="101" y="158"/>
                  <a:pt x="101" y="158"/>
                  <a:pt x="101" y="158"/>
                </a:cubicBezTo>
                <a:cubicBezTo>
                  <a:pt x="100" y="158"/>
                  <a:pt x="99" y="158"/>
                  <a:pt x="99" y="158"/>
                </a:cubicBezTo>
                <a:cubicBezTo>
                  <a:pt x="88" y="164"/>
                  <a:pt x="76" y="174"/>
                  <a:pt x="69" y="182"/>
                </a:cubicBezTo>
                <a:cubicBezTo>
                  <a:pt x="69" y="185"/>
                  <a:pt x="67" y="185"/>
                  <a:pt x="65" y="187"/>
                </a:cubicBezTo>
                <a:cubicBezTo>
                  <a:pt x="64" y="185"/>
                  <a:pt x="62" y="187"/>
                  <a:pt x="62" y="188"/>
                </a:cubicBezTo>
                <a:cubicBezTo>
                  <a:pt x="63" y="189"/>
                  <a:pt x="63" y="189"/>
                  <a:pt x="63" y="189"/>
                </a:cubicBezTo>
                <a:cubicBezTo>
                  <a:pt x="63" y="189"/>
                  <a:pt x="63" y="190"/>
                  <a:pt x="63" y="190"/>
                </a:cubicBezTo>
                <a:cubicBezTo>
                  <a:pt x="54" y="194"/>
                  <a:pt x="39" y="210"/>
                  <a:pt x="38" y="215"/>
                </a:cubicBezTo>
                <a:cubicBezTo>
                  <a:pt x="40" y="215"/>
                  <a:pt x="41" y="215"/>
                  <a:pt x="41" y="215"/>
                </a:cubicBezTo>
                <a:cubicBezTo>
                  <a:pt x="54" y="204"/>
                  <a:pt x="66" y="193"/>
                  <a:pt x="79" y="183"/>
                </a:cubicBezTo>
                <a:cubicBezTo>
                  <a:pt x="177" y="99"/>
                  <a:pt x="177" y="99"/>
                  <a:pt x="177" y="99"/>
                </a:cubicBezTo>
                <a:cubicBezTo>
                  <a:pt x="32" y="237"/>
                  <a:pt x="32" y="237"/>
                  <a:pt x="32" y="237"/>
                </a:cubicBezTo>
                <a:cubicBezTo>
                  <a:pt x="31" y="225"/>
                  <a:pt x="30" y="211"/>
                  <a:pt x="34" y="201"/>
                </a:cubicBezTo>
                <a:cubicBezTo>
                  <a:pt x="47" y="192"/>
                  <a:pt x="57" y="181"/>
                  <a:pt x="68" y="171"/>
                </a:cubicBezTo>
                <a:cubicBezTo>
                  <a:pt x="69" y="171"/>
                  <a:pt x="69" y="171"/>
                  <a:pt x="69" y="171"/>
                </a:cubicBezTo>
                <a:cubicBezTo>
                  <a:pt x="71" y="171"/>
                  <a:pt x="71" y="171"/>
                  <a:pt x="71" y="171"/>
                </a:cubicBezTo>
                <a:cubicBezTo>
                  <a:pt x="70" y="169"/>
                  <a:pt x="70" y="169"/>
                  <a:pt x="70" y="169"/>
                </a:cubicBezTo>
                <a:cubicBezTo>
                  <a:pt x="72" y="167"/>
                  <a:pt x="72" y="167"/>
                  <a:pt x="72" y="167"/>
                </a:cubicBezTo>
                <a:cubicBezTo>
                  <a:pt x="73" y="167"/>
                  <a:pt x="73" y="167"/>
                  <a:pt x="73" y="167"/>
                </a:cubicBezTo>
                <a:cubicBezTo>
                  <a:pt x="73" y="162"/>
                  <a:pt x="70" y="167"/>
                  <a:pt x="70" y="167"/>
                </a:cubicBezTo>
                <a:cubicBezTo>
                  <a:pt x="69" y="168"/>
                  <a:pt x="68" y="169"/>
                  <a:pt x="66" y="169"/>
                </a:cubicBezTo>
                <a:cubicBezTo>
                  <a:pt x="115" y="112"/>
                  <a:pt x="173" y="65"/>
                  <a:pt x="232" y="19"/>
                </a:cubicBezTo>
                <a:cubicBezTo>
                  <a:pt x="240" y="7"/>
                  <a:pt x="268" y="10"/>
                  <a:pt x="286" y="13"/>
                </a:cubicBezTo>
                <a:close/>
                <a:moveTo>
                  <a:pt x="161" y="45"/>
                </a:moveTo>
                <a:cubicBezTo>
                  <a:pt x="119" y="81"/>
                  <a:pt x="77" y="117"/>
                  <a:pt x="41" y="163"/>
                </a:cubicBezTo>
                <a:cubicBezTo>
                  <a:pt x="43" y="150"/>
                  <a:pt x="50" y="140"/>
                  <a:pt x="55" y="130"/>
                </a:cubicBezTo>
                <a:cubicBezTo>
                  <a:pt x="88" y="100"/>
                  <a:pt x="123" y="70"/>
                  <a:pt x="161" y="45"/>
                </a:cubicBezTo>
                <a:close/>
                <a:moveTo>
                  <a:pt x="65" y="116"/>
                </a:moveTo>
                <a:cubicBezTo>
                  <a:pt x="94" y="83"/>
                  <a:pt x="122" y="49"/>
                  <a:pt x="167" y="32"/>
                </a:cubicBezTo>
                <a:cubicBezTo>
                  <a:pt x="170" y="31"/>
                  <a:pt x="178" y="28"/>
                  <a:pt x="181" y="28"/>
                </a:cubicBezTo>
                <a:cubicBezTo>
                  <a:pt x="138" y="52"/>
                  <a:pt x="101" y="85"/>
                  <a:pt x="65" y="116"/>
                </a:cubicBezTo>
                <a:close/>
                <a:moveTo>
                  <a:pt x="122" y="94"/>
                </a:moveTo>
                <a:cubicBezTo>
                  <a:pt x="143" y="78"/>
                  <a:pt x="164" y="64"/>
                  <a:pt x="186" y="50"/>
                </a:cubicBezTo>
                <a:cubicBezTo>
                  <a:pt x="137" y="91"/>
                  <a:pt x="88" y="134"/>
                  <a:pt x="47" y="184"/>
                </a:cubicBezTo>
                <a:cubicBezTo>
                  <a:pt x="44" y="188"/>
                  <a:pt x="41" y="192"/>
                  <a:pt x="35" y="195"/>
                </a:cubicBezTo>
                <a:cubicBezTo>
                  <a:pt x="34" y="189"/>
                  <a:pt x="34" y="176"/>
                  <a:pt x="38" y="172"/>
                </a:cubicBezTo>
                <a:cubicBezTo>
                  <a:pt x="65" y="145"/>
                  <a:pt x="92" y="118"/>
                  <a:pt x="122" y="94"/>
                </a:cubicBezTo>
                <a:close/>
                <a:moveTo>
                  <a:pt x="224" y="16"/>
                </a:moveTo>
                <a:cubicBezTo>
                  <a:pt x="174" y="53"/>
                  <a:pt x="124" y="87"/>
                  <a:pt x="78" y="127"/>
                </a:cubicBezTo>
                <a:cubicBezTo>
                  <a:pt x="116" y="90"/>
                  <a:pt x="154" y="55"/>
                  <a:pt x="195" y="24"/>
                </a:cubicBezTo>
                <a:cubicBezTo>
                  <a:pt x="199" y="21"/>
                  <a:pt x="213" y="18"/>
                  <a:pt x="217" y="17"/>
                </a:cubicBezTo>
                <a:cubicBezTo>
                  <a:pt x="219" y="16"/>
                  <a:pt x="221" y="16"/>
                  <a:pt x="224" y="16"/>
                </a:cubicBezTo>
                <a:close/>
                <a:moveTo>
                  <a:pt x="17" y="182"/>
                </a:moveTo>
                <a:cubicBezTo>
                  <a:pt x="38" y="114"/>
                  <a:pt x="75" y="64"/>
                  <a:pt x="133" y="34"/>
                </a:cubicBezTo>
                <a:cubicBezTo>
                  <a:pt x="152" y="25"/>
                  <a:pt x="172" y="17"/>
                  <a:pt x="197" y="15"/>
                </a:cubicBezTo>
                <a:cubicBezTo>
                  <a:pt x="198" y="15"/>
                  <a:pt x="201" y="14"/>
                  <a:pt x="202" y="13"/>
                </a:cubicBezTo>
                <a:cubicBezTo>
                  <a:pt x="204" y="13"/>
                  <a:pt x="210" y="12"/>
                  <a:pt x="212" y="12"/>
                </a:cubicBezTo>
                <a:cubicBezTo>
                  <a:pt x="145" y="27"/>
                  <a:pt x="95" y="59"/>
                  <a:pt x="61" y="108"/>
                </a:cubicBezTo>
                <a:cubicBezTo>
                  <a:pt x="44" y="133"/>
                  <a:pt x="30" y="165"/>
                  <a:pt x="27" y="204"/>
                </a:cubicBezTo>
                <a:cubicBezTo>
                  <a:pt x="23" y="206"/>
                  <a:pt x="19" y="205"/>
                  <a:pt x="17" y="206"/>
                </a:cubicBezTo>
                <a:cubicBezTo>
                  <a:pt x="16" y="212"/>
                  <a:pt x="23" y="209"/>
                  <a:pt x="25" y="209"/>
                </a:cubicBezTo>
                <a:cubicBezTo>
                  <a:pt x="24" y="235"/>
                  <a:pt x="29" y="258"/>
                  <a:pt x="33" y="279"/>
                </a:cubicBezTo>
                <a:cubicBezTo>
                  <a:pt x="34" y="284"/>
                  <a:pt x="29" y="287"/>
                  <a:pt x="28" y="292"/>
                </a:cubicBezTo>
                <a:cubicBezTo>
                  <a:pt x="31" y="290"/>
                  <a:pt x="34" y="288"/>
                  <a:pt x="35" y="292"/>
                </a:cubicBezTo>
                <a:cubicBezTo>
                  <a:pt x="36" y="299"/>
                  <a:pt x="41" y="307"/>
                  <a:pt x="42" y="314"/>
                </a:cubicBezTo>
                <a:cubicBezTo>
                  <a:pt x="42" y="318"/>
                  <a:pt x="34" y="322"/>
                  <a:pt x="35" y="328"/>
                </a:cubicBezTo>
                <a:cubicBezTo>
                  <a:pt x="40" y="328"/>
                  <a:pt x="42" y="324"/>
                  <a:pt x="45" y="321"/>
                </a:cubicBezTo>
                <a:cubicBezTo>
                  <a:pt x="51" y="326"/>
                  <a:pt x="54" y="336"/>
                  <a:pt x="58" y="343"/>
                </a:cubicBezTo>
                <a:cubicBezTo>
                  <a:pt x="55" y="345"/>
                  <a:pt x="53" y="349"/>
                  <a:pt x="55" y="351"/>
                </a:cubicBezTo>
                <a:cubicBezTo>
                  <a:pt x="58" y="355"/>
                  <a:pt x="63" y="342"/>
                  <a:pt x="66" y="353"/>
                </a:cubicBezTo>
                <a:cubicBezTo>
                  <a:pt x="67" y="355"/>
                  <a:pt x="71" y="357"/>
                  <a:pt x="68" y="360"/>
                </a:cubicBezTo>
                <a:cubicBezTo>
                  <a:pt x="65" y="361"/>
                  <a:pt x="67" y="367"/>
                  <a:pt x="71" y="365"/>
                </a:cubicBezTo>
                <a:cubicBezTo>
                  <a:pt x="71" y="363"/>
                  <a:pt x="75" y="361"/>
                  <a:pt x="75" y="365"/>
                </a:cubicBezTo>
                <a:cubicBezTo>
                  <a:pt x="84" y="367"/>
                  <a:pt x="74" y="375"/>
                  <a:pt x="80" y="376"/>
                </a:cubicBezTo>
                <a:cubicBezTo>
                  <a:pt x="84" y="372"/>
                  <a:pt x="87" y="378"/>
                  <a:pt x="87" y="380"/>
                </a:cubicBezTo>
                <a:cubicBezTo>
                  <a:pt x="86" y="382"/>
                  <a:pt x="84" y="384"/>
                  <a:pt x="87" y="387"/>
                </a:cubicBezTo>
                <a:cubicBezTo>
                  <a:pt x="89" y="385"/>
                  <a:pt x="93" y="383"/>
                  <a:pt x="96" y="387"/>
                </a:cubicBezTo>
                <a:cubicBezTo>
                  <a:pt x="108" y="402"/>
                  <a:pt x="126" y="413"/>
                  <a:pt x="143" y="424"/>
                </a:cubicBezTo>
                <a:cubicBezTo>
                  <a:pt x="121" y="417"/>
                  <a:pt x="100" y="404"/>
                  <a:pt x="84" y="389"/>
                </a:cubicBezTo>
                <a:cubicBezTo>
                  <a:pt x="48" y="358"/>
                  <a:pt x="15" y="321"/>
                  <a:pt x="11" y="260"/>
                </a:cubicBezTo>
                <a:cubicBezTo>
                  <a:pt x="10" y="236"/>
                  <a:pt x="11" y="203"/>
                  <a:pt x="17" y="182"/>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19" name="组合 18"/>
          <p:cNvGrpSpPr/>
          <p:nvPr/>
        </p:nvGrpSpPr>
        <p:grpSpPr>
          <a:xfrm>
            <a:off x="6183313" y="1962150"/>
            <a:ext cx="1431925" cy="1168401"/>
            <a:chOff x="6183313" y="1962150"/>
            <a:chExt cx="1431925" cy="1168401"/>
          </a:xfrm>
          <a:gradFill>
            <a:gsLst>
              <a:gs pos="0">
                <a:srgbClr val="254E6B"/>
              </a:gs>
              <a:gs pos="100000">
                <a:srgbClr val="1F3F57"/>
              </a:gs>
            </a:gsLst>
            <a:lin ang="2700000" scaled="1"/>
          </a:gradFill>
        </p:grpSpPr>
        <p:sp>
          <p:nvSpPr>
            <p:cNvPr id="20" name="Freeform 5"/>
            <p:cNvSpPr>
              <a:spLocks noEditPoints="1"/>
            </p:cNvSpPr>
            <p:nvPr/>
          </p:nvSpPr>
          <p:spPr bwMode="auto">
            <a:xfrm>
              <a:off x="6183313" y="1962150"/>
              <a:ext cx="1431925" cy="1168401"/>
            </a:xfrm>
            <a:custGeom>
              <a:gdLst>
                <a:gd fmla="*/ 43 w 710" name="T0"/>
                <a:gd fmla="*/ 578 h 578" name="T1"/>
                <a:gd fmla="*/ 448 w 710" name="T2"/>
                <a:gd fmla="*/ 6 h 578" name="T3"/>
                <a:gd fmla="*/ 382 w 710" name="T4"/>
                <a:gd fmla="*/ 84 h 578" name="T5"/>
                <a:gd fmla="*/ 367 w 710" name="T6"/>
                <a:gd fmla="*/ 55 h 578" name="T7"/>
                <a:gd fmla="*/ 367 w 710" name="T8"/>
                <a:gd fmla="*/ 57 h 578" name="T9"/>
                <a:gd fmla="*/ 325 w 710" name="T10"/>
                <a:gd fmla="*/ 171 h 578" name="T11"/>
                <a:gd fmla="*/ 497 w 710" name="T12"/>
                <a:gd fmla="*/ 69 h 578" name="T13"/>
                <a:gd fmla="*/ 570 w 710" name="T14"/>
                <a:gd fmla="*/ 280 h 578" name="T15"/>
                <a:gd fmla="*/ 484 w 710" name="T16"/>
                <a:gd fmla="*/ 62 h 578" name="T17"/>
                <a:gd fmla="*/ 484 w 710" name="T18"/>
                <a:gd fmla="*/ 49 h 578" name="T19"/>
                <a:gd fmla="*/ 560 w 710" name="T20"/>
                <a:gd fmla="*/ 53 h 578" name="T21"/>
                <a:gd fmla="*/ 501 w 710" name="T22"/>
                <a:gd fmla="*/ 49 h 578" name="T23"/>
                <a:gd fmla="*/ 592 w 710" name="T24"/>
                <a:gd fmla="*/ 108 h 578" name="T25"/>
                <a:gd fmla="*/ 423 w 710" name="T26"/>
                <a:gd fmla="*/ 308 h 578" name="T27"/>
                <a:gd fmla="*/ 373 w 710" name="T28"/>
                <a:gd fmla="*/ 262 h 578" name="T29"/>
                <a:gd fmla="*/ 357 w 710" name="T30"/>
                <a:gd fmla="*/ 247 h 578" name="T31"/>
                <a:gd fmla="*/ 329 w 710" name="T32"/>
                <a:gd fmla="*/ 259 h 578" name="T33"/>
                <a:gd fmla="*/ 352 w 710" name="T34"/>
                <a:gd fmla="*/ 199 h 578" name="T35"/>
                <a:gd fmla="*/ 201 w 710" name="T36"/>
                <a:gd fmla="*/ 352 h 578" name="T37"/>
                <a:gd fmla="*/ 206 w 710" name="T38"/>
                <a:gd fmla="*/ 359 h 578" name="T39"/>
                <a:gd fmla="*/ 151 w 710" name="T40"/>
                <a:gd fmla="*/ 392 h 578" name="T41"/>
                <a:gd fmla="*/ 50 w 710" name="T42"/>
                <a:gd fmla="*/ 471 h 578" name="T43"/>
                <a:gd fmla="*/ 12 w 710" name="T44"/>
                <a:gd fmla="*/ 507 h 578" name="T45"/>
                <a:gd fmla="*/ 37 w 710" name="T46"/>
                <a:gd fmla="*/ 549 h 578" name="T47"/>
                <a:gd fmla="*/ 46 w 710" name="T48"/>
                <a:gd fmla="*/ 554 h 578" name="T49"/>
                <a:gd fmla="*/ 54 w 710" name="T50"/>
                <a:gd fmla="*/ 545 h 578" name="T51"/>
                <a:gd fmla="*/ 120 w 710" name="T52"/>
                <a:gd fmla="*/ 505 h 578" name="T53"/>
                <a:gd fmla="*/ 177 w 710" name="T54"/>
                <a:gd fmla="*/ 461 h 578" name="T55"/>
                <a:gd fmla="*/ 155 w 710" name="T56"/>
                <a:gd fmla="*/ 474 h 578" name="T57"/>
                <a:gd fmla="*/ 202 w 710" name="T58"/>
                <a:gd fmla="*/ 443 h 578" name="T59"/>
                <a:gd fmla="*/ 211 w 710" name="T60"/>
                <a:gd fmla="*/ 411 h 578" name="T61"/>
                <a:gd fmla="*/ 225 w 710" name="T62"/>
                <a:gd fmla="*/ 404 h 578" name="T63"/>
                <a:gd fmla="*/ 264 w 710" name="T64"/>
                <a:gd fmla="*/ 410 h 578" name="T65"/>
                <a:gd fmla="*/ 376 w 710" name="T66"/>
                <a:gd fmla="*/ 267 h 578" name="T67"/>
                <a:gd fmla="*/ 399 w 710" name="T68"/>
                <a:gd fmla="*/ 295 h 578" name="T69"/>
                <a:gd fmla="*/ 414 w 710" name="T70"/>
                <a:gd fmla="*/ 303 h 578" name="T71"/>
                <a:gd fmla="*/ 448 w 710" name="T72"/>
                <a:gd fmla="*/ 318 h 578" name="T73"/>
                <a:gd fmla="*/ 451 w 710" name="T74"/>
                <a:gd fmla="*/ 356 h 578" name="T75"/>
                <a:gd fmla="*/ 498 w 710" name="T76"/>
                <a:gd fmla="*/ 358 h 578" name="T77"/>
                <a:gd fmla="*/ 556 w 710" name="T78"/>
                <a:gd fmla="*/ 310 h 578" name="T79"/>
                <a:gd fmla="*/ 551 w 710" name="T80"/>
                <a:gd fmla="*/ 354 h 578" name="T81"/>
                <a:gd fmla="*/ 657 w 710" name="T82"/>
                <a:gd fmla="*/ 247 h 578" name="T83"/>
                <a:gd fmla="*/ 601 w 710" name="T84"/>
                <a:gd fmla="*/ 319 h 578" name="T85"/>
                <a:gd fmla="*/ 643 w 710" name="T86"/>
                <a:gd fmla="*/ 287 h 578" name="T87"/>
                <a:gd fmla="*/ 645 w 710" name="T88"/>
                <a:gd fmla="*/ 169 h 578" name="T89"/>
                <a:gd fmla="*/ 620 w 710" name="T90"/>
                <a:gd fmla="*/ 124 h 578" name="T91"/>
                <a:gd fmla="*/ 643 w 710" name="T92"/>
                <a:gd fmla="*/ 107 h 578" name="T93"/>
                <a:gd fmla="*/ 633 w 710" name="T94"/>
                <a:gd fmla="*/ 94 h 578" name="T95"/>
                <a:gd fmla="*/ 610 w 710" name="T96"/>
                <a:gd fmla="*/ 76 h 578" name="T97"/>
                <a:gd fmla="*/ 593 w 710" name="T98"/>
                <a:gd fmla="*/ 56 h 578" name="T99"/>
                <a:gd fmla="*/ 550 w 710" name="T100"/>
                <a:gd fmla="*/ 33 h 578" name="T101"/>
                <a:gd fmla="*/ 516 w 710" name="T102"/>
                <a:gd fmla="*/ 24 h 578" name="T103"/>
                <a:gd fmla="*/ 465 w 710" name="T104"/>
                <a:gd fmla="*/ 22 h 578" name="T105"/>
                <a:gd fmla="*/ 433 w 710" name="T106"/>
                <a:gd fmla="*/ 56 h 578" name="T107"/>
                <a:gd fmla="*/ 418 w 710" name="T108"/>
                <a:gd fmla="*/ 58 h 578" name="T109"/>
                <a:gd fmla="*/ 445 w 710" name="T110"/>
                <a:gd fmla="*/ 22 h 57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78" w="710">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6"/>
            <p:cNvSpPr/>
            <p:nvPr/>
          </p:nvSpPr>
          <p:spPr bwMode="auto">
            <a:xfrm>
              <a:off x="7281863" y="2617788"/>
              <a:ext cx="26988" cy="61913"/>
            </a:xfrm>
            <a:custGeom>
              <a:gdLst>
                <a:gd fmla="*/ 1 w 13" name="T0"/>
                <a:gd fmla="*/ 21 h 31" name="T1"/>
                <a:gd fmla="*/ 4 w 13" name="T2"/>
                <a:gd fmla="*/ 28 h 31" name="T3"/>
                <a:gd fmla="*/ 13 w 13" name="T4"/>
                <a:gd fmla="*/ 8 h 31" name="T5"/>
                <a:gd fmla="*/ 13 w 13" name="T6"/>
                <a:gd fmla="*/ 0 h 31" name="T7"/>
                <a:gd fmla="*/ 1 w 13" name="T8"/>
                <a:gd fmla="*/ 21 h 31" name="T9"/>
              </a:gdLst>
              <a:cxnLst>
                <a:cxn ang="0">
                  <a:pos x="T0" y="T1"/>
                </a:cxn>
                <a:cxn ang="0">
                  <a:pos x="T2" y="T3"/>
                </a:cxn>
                <a:cxn ang="0">
                  <a:pos x="T4" y="T5"/>
                </a:cxn>
                <a:cxn ang="0">
                  <a:pos x="T6" y="T7"/>
                </a:cxn>
                <a:cxn ang="0">
                  <a:pos x="T8" y="T9"/>
                </a:cxn>
              </a:cxnLst>
              <a:rect b="b" l="0" r="r" t="0"/>
              <a:pathLst>
                <a:path h="31" w="13">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7"/>
            <p:cNvSpPr/>
            <p:nvPr/>
          </p:nvSpPr>
          <p:spPr bwMode="auto">
            <a:xfrm>
              <a:off x="6383338" y="2874963"/>
              <a:ext cx="4763" cy="28575"/>
            </a:xfrm>
            <a:custGeom>
              <a:gdLst>
                <a:gd fmla="*/ 0 w 3" name="T0"/>
                <a:gd fmla="*/ 0 h 14" name="T1"/>
                <a:gd fmla="*/ 0 w 3" name="T2"/>
                <a:gd fmla="*/ 14 h 14" name="T3"/>
                <a:gd fmla="*/ 0 w 3" name="T4"/>
                <a:gd fmla="*/ 0 h 14" name="T5"/>
              </a:gdLst>
              <a:cxnLst>
                <a:cxn ang="0">
                  <a:pos x="T0" y="T1"/>
                </a:cxn>
                <a:cxn ang="0">
                  <a:pos x="T2" y="T3"/>
                </a:cxn>
                <a:cxn ang="0">
                  <a:pos x="T4" y="T5"/>
                </a:cxn>
              </a:cxnLst>
              <a:rect b="b" l="0" r="r" t="0"/>
              <a:pathLst>
                <a:path h="14" w="3">
                  <a:moveTo>
                    <a:pt x="0" y="0"/>
                  </a:moveTo>
                  <a:cubicBezTo>
                    <a:pt x="0" y="14"/>
                    <a:pt x="0" y="14"/>
                    <a:pt x="0" y="14"/>
                  </a:cubicBezTo>
                  <a:cubicBezTo>
                    <a:pt x="2" y="11"/>
                    <a:pt x="3" y="2"/>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8"/>
            <p:cNvSpPr/>
            <p:nvPr/>
          </p:nvSpPr>
          <p:spPr bwMode="auto">
            <a:xfrm>
              <a:off x="6919913" y="2300288"/>
              <a:ext cx="1588" cy="3175"/>
            </a:xfrm>
            <a:custGeom>
              <a:gdLst>
                <a:gd fmla="*/ 0 w 1" name="T0"/>
                <a:gd fmla="*/ 0 h 2" name="T1"/>
                <a:gd fmla="*/ 1 w 1" name="T2"/>
                <a:gd fmla="*/ 2 h 2" name="T3"/>
                <a:gd fmla="*/ 1 w 1" name="T4"/>
                <a:gd fmla="*/ 1 h 2" name="T5"/>
                <a:gd fmla="*/ 0 w 1" name="T6"/>
                <a:gd fmla="*/ 0 h 2" name="T7"/>
              </a:gdLst>
              <a:cxnLst>
                <a:cxn ang="0">
                  <a:pos x="T0" y="T1"/>
                </a:cxn>
                <a:cxn ang="0">
                  <a:pos x="T2" y="T3"/>
                </a:cxn>
                <a:cxn ang="0">
                  <a:pos x="T4" y="T5"/>
                </a:cxn>
                <a:cxn ang="0">
                  <a:pos x="T6" y="T7"/>
                </a:cxn>
              </a:cxnLst>
              <a:rect b="b" l="0" r="r" t="0"/>
              <a:pathLst>
                <a:path h="2" w="1">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9"/>
            <p:cNvSpPr/>
            <p:nvPr/>
          </p:nvSpPr>
          <p:spPr bwMode="auto">
            <a:xfrm>
              <a:off x="6916738" y="2301875"/>
              <a:ext cx="11113" cy="20638"/>
            </a:xfrm>
            <a:custGeom>
              <a:gdLst>
                <a:gd fmla="*/ 0 w 5" name="T0"/>
                <a:gd fmla="*/ 3 h 10" name="T1"/>
                <a:gd fmla="*/ 2 w 5" name="T2"/>
                <a:gd fmla="*/ 0 h 10" name="T3"/>
                <a:gd fmla="*/ 2 w 5" name="T4"/>
                <a:gd fmla="*/ 1 h 10" name="T5"/>
                <a:gd fmla="*/ 0 w 5" name="T6"/>
                <a:gd fmla="*/ 3 h 10" name="T7"/>
              </a:gdLst>
              <a:cxnLst>
                <a:cxn ang="0">
                  <a:pos x="T0" y="T1"/>
                </a:cxn>
                <a:cxn ang="0">
                  <a:pos x="T2" y="T3"/>
                </a:cxn>
                <a:cxn ang="0">
                  <a:pos x="T4" y="T5"/>
                </a:cxn>
                <a:cxn ang="0">
                  <a:pos x="T6" y="T7"/>
                </a:cxn>
              </a:cxnLst>
              <a:rect b="b" l="0" r="r" t="0"/>
              <a:pathLst>
                <a:path h="10" w="5">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5" name="组合 24"/>
          <p:cNvGrpSpPr/>
          <p:nvPr/>
        </p:nvGrpSpPr>
        <p:grpSpPr>
          <a:xfrm>
            <a:off x="6183312" y="3592514"/>
            <a:ext cx="1431925" cy="1168401"/>
            <a:chOff x="6183313" y="1962150"/>
            <a:chExt cx="1431925" cy="1168401"/>
          </a:xfrm>
          <a:gradFill>
            <a:gsLst>
              <a:gs pos="0">
                <a:srgbClr val="254E6B"/>
              </a:gs>
              <a:gs pos="100000">
                <a:srgbClr val="1F3F57"/>
              </a:gs>
            </a:gsLst>
            <a:lin ang="2700000" scaled="1"/>
          </a:gradFill>
        </p:grpSpPr>
        <p:sp>
          <p:nvSpPr>
            <p:cNvPr id="26" name="Freeform 5"/>
            <p:cNvSpPr>
              <a:spLocks noEditPoints="1"/>
            </p:cNvSpPr>
            <p:nvPr/>
          </p:nvSpPr>
          <p:spPr bwMode="auto">
            <a:xfrm>
              <a:off x="6183313" y="1962150"/>
              <a:ext cx="1431925" cy="1168401"/>
            </a:xfrm>
            <a:custGeom>
              <a:gdLst>
                <a:gd fmla="*/ 43 w 710" name="T0"/>
                <a:gd fmla="*/ 578 h 578" name="T1"/>
                <a:gd fmla="*/ 448 w 710" name="T2"/>
                <a:gd fmla="*/ 6 h 578" name="T3"/>
                <a:gd fmla="*/ 382 w 710" name="T4"/>
                <a:gd fmla="*/ 84 h 578" name="T5"/>
                <a:gd fmla="*/ 367 w 710" name="T6"/>
                <a:gd fmla="*/ 55 h 578" name="T7"/>
                <a:gd fmla="*/ 367 w 710" name="T8"/>
                <a:gd fmla="*/ 57 h 578" name="T9"/>
                <a:gd fmla="*/ 325 w 710" name="T10"/>
                <a:gd fmla="*/ 171 h 578" name="T11"/>
                <a:gd fmla="*/ 497 w 710" name="T12"/>
                <a:gd fmla="*/ 69 h 578" name="T13"/>
                <a:gd fmla="*/ 570 w 710" name="T14"/>
                <a:gd fmla="*/ 280 h 578" name="T15"/>
                <a:gd fmla="*/ 484 w 710" name="T16"/>
                <a:gd fmla="*/ 62 h 578" name="T17"/>
                <a:gd fmla="*/ 484 w 710" name="T18"/>
                <a:gd fmla="*/ 49 h 578" name="T19"/>
                <a:gd fmla="*/ 560 w 710" name="T20"/>
                <a:gd fmla="*/ 53 h 578" name="T21"/>
                <a:gd fmla="*/ 501 w 710" name="T22"/>
                <a:gd fmla="*/ 49 h 578" name="T23"/>
                <a:gd fmla="*/ 592 w 710" name="T24"/>
                <a:gd fmla="*/ 108 h 578" name="T25"/>
                <a:gd fmla="*/ 423 w 710" name="T26"/>
                <a:gd fmla="*/ 308 h 578" name="T27"/>
                <a:gd fmla="*/ 373 w 710" name="T28"/>
                <a:gd fmla="*/ 262 h 578" name="T29"/>
                <a:gd fmla="*/ 357 w 710" name="T30"/>
                <a:gd fmla="*/ 247 h 578" name="T31"/>
                <a:gd fmla="*/ 329 w 710" name="T32"/>
                <a:gd fmla="*/ 259 h 578" name="T33"/>
                <a:gd fmla="*/ 352 w 710" name="T34"/>
                <a:gd fmla="*/ 199 h 578" name="T35"/>
                <a:gd fmla="*/ 201 w 710" name="T36"/>
                <a:gd fmla="*/ 352 h 578" name="T37"/>
                <a:gd fmla="*/ 206 w 710" name="T38"/>
                <a:gd fmla="*/ 359 h 578" name="T39"/>
                <a:gd fmla="*/ 151 w 710" name="T40"/>
                <a:gd fmla="*/ 392 h 578" name="T41"/>
                <a:gd fmla="*/ 50 w 710" name="T42"/>
                <a:gd fmla="*/ 471 h 578" name="T43"/>
                <a:gd fmla="*/ 12 w 710" name="T44"/>
                <a:gd fmla="*/ 507 h 578" name="T45"/>
                <a:gd fmla="*/ 37 w 710" name="T46"/>
                <a:gd fmla="*/ 549 h 578" name="T47"/>
                <a:gd fmla="*/ 46 w 710" name="T48"/>
                <a:gd fmla="*/ 554 h 578" name="T49"/>
                <a:gd fmla="*/ 54 w 710" name="T50"/>
                <a:gd fmla="*/ 545 h 578" name="T51"/>
                <a:gd fmla="*/ 120 w 710" name="T52"/>
                <a:gd fmla="*/ 505 h 578" name="T53"/>
                <a:gd fmla="*/ 177 w 710" name="T54"/>
                <a:gd fmla="*/ 461 h 578" name="T55"/>
                <a:gd fmla="*/ 155 w 710" name="T56"/>
                <a:gd fmla="*/ 474 h 578" name="T57"/>
                <a:gd fmla="*/ 202 w 710" name="T58"/>
                <a:gd fmla="*/ 443 h 578" name="T59"/>
                <a:gd fmla="*/ 211 w 710" name="T60"/>
                <a:gd fmla="*/ 411 h 578" name="T61"/>
                <a:gd fmla="*/ 225 w 710" name="T62"/>
                <a:gd fmla="*/ 404 h 578" name="T63"/>
                <a:gd fmla="*/ 264 w 710" name="T64"/>
                <a:gd fmla="*/ 410 h 578" name="T65"/>
                <a:gd fmla="*/ 376 w 710" name="T66"/>
                <a:gd fmla="*/ 267 h 578" name="T67"/>
                <a:gd fmla="*/ 399 w 710" name="T68"/>
                <a:gd fmla="*/ 295 h 578" name="T69"/>
                <a:gd fmla="*/ 414 w 710" name="T70"/>
                <a:gd fmla="*/ 303 h 578" name="T71"/>
                <a:gd fmla="*/ 448 w 710" name="T72"/>
                <a:gd fmla="*/ 318 h 578" name="T73"/>
                <a:gd fmla="*/ 451 w 710" name="T74"/>
                <a:gd fmla="*/ 356 h 578" name="T75"/>
                <a:gd fmla="*/ 498 w 710" name="T76"/>
                <a:gd fmla="*/ 358 h 578" name="T77"/>
                <a:gd fmla="*/ 556 w 710" name="T78"/>
                <a:gd fmla="*/ 310 h 578" name="T79"/>
                <a:gd fmla="*/ 551 w 710" name="T80"/>
                <a:gd fmla="*/ 354 h 578" name="T81"/>
                <a:gd fmla="*/ 657 w 710" name="T82"/>
                <a:gd fmla="*/ 247 h 578" name="T83"/>
                <a:gd fmla="*/ 601 w 710" name="T84"/>
                <a:gd fmla="*/ 319 h 578" name="T85"/>
                <a:gd fmla="*/ 643 w 710" name="T86"/>
                <a:gd fmla="*/ 287 h 578" name="T87"/>
                <a:gd fmla="*/ 645 w 710" name="T88"/>
                <a:gd fmla="*/ 169 h 578" name="T89"/>
                <a:gd fmla="*/ 620 w 710" name="T90"/>
                <a:gd fmla="*/ 124 h 578" name="T91"/>
                <a:gd fmla="*/ 643 w 710" name="T92"/>
                <a:gd fmla="*/ 107 h 578" name="T93"/>
                <a:gd fmla="*/ 633 w 710" name="T94"/>
                <a:gd fmla="*/ 94 h 578" name="T95"/>
                <a:gd fmla="*/ 610 w 710" name="T96"/>
                <a:gd fmla="*/ 76 h 578" name="T97"/>
                <a:gd fmla="*/ 593 w 710" name="T98"/>
                <a:gd fmla="*/ 56 h 578" name="T99"/>
                <a:gd fmla="*/ 550 w 710" name="T100"/>
                <a:gd fmla="*/ 33 h 578" name="T101"/>
                <a:gd fmla="*/ 516 w 710" name="T102"/>
                <a:gd fmla="*/ 24 h 578" name="T103"/>
                <a:gd fmla="*/ 465 w 710" name="T104"/>
                <a:gd fmla="*/ 22 h 578" name="T105"/>
                <a:gd fmla="*/ 433 w 710" name="T106"/>
                <a:gd fmla="*/ 56 h 578" name="T107"/>
                <a:gd fmla="*/ 418 w 710" name="T108"/>
                <a:gd fmla="*/ 58 h 578" name="T109"/>
                <a:gd fmla="*/ 445 w 710" name="T110"/>
                <a:gd fmla="*/ 22 h 57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78" w="710">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6"/>
            <p:cNvSpPr/>
            <p:nvPr/>
          </p:nvSpPr>
          <p:spPr bwMode="auto">
            <a:xfrm>
              <a:off x="7281863" y="2617788"/>
              <a:ext cx="26988" cy="61913"/>
            </a:xfrm>
            <a:custGeom>
              <a:gdLst>
                <a:gd fmla="*/ 1 w 13" name="T0"/>
                <a:gd fmla="*/ 21 h 31" name="T1"/>
                <a:gd fmla="*/ 4 w 13" name="T2"/>
                <a:gd fmla="*/ 28 h 31" name="T3"/>
                <a:gd fmla="*/ 13 w 13" name="T4"/>
                <a:gd fmla="*/ 8 h 31" name="T5"/>
                <a:gd fmla="*/ 13 w 13" name="T6"/>
                <a:gd fmla="*/ 0 h 31" name="T7"/>
                <a:gd fmla="*/ 1 w 13" name="T8"/>
                <a:gd fmla="*/ 21 h 31" name="T9"/>
              </a:gdLst>
              <a:cxnLst>
                <a:cxn ang="0">
                  <a:pos x="T0" y="T1"/>
                </a:cxn>
                <a:cxn ang="0">
                  <a:pos x="T2" y="T3"/>
                </a:cxn>
                <a:cxn ang="0">
                  <a:pos x="T4" y="T5"/>
                </a:cxn>
                <a:cxn ang="0">
                  <a:pos x="T6" y="T7"/>
                </a:cxn>
                <a:cxn ang="0">
                  <a:pos x="T8" y="T9"/>
                </a:cxn>
              </a:cxnLst>
              <a:rect b="b" l="0" r="r" t="0"/>
              <a:pathLst>
                <a:path h="31" w="13">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7"/>
            <p:cNvSpPr/>
            <p:nvPr/>
          </p:nvSpPr>
          <p:spPr bwMode="auto">
            <a:xfrm>
              <a:off x="6383338" y="2874963"/>
              <a:ext cx="4763" cy="28575"/>
            </a:xfrm>
            <a:custGeom>
              <a:gdLst>
                <a:gd fmla="*/ 0 w 3" name="T0"/>
                <a:gd fmla="*/ 0 h 14" name="T1"/>
                <a:gd fmla="*/ 0 w 3" name="T2"/>
                <a:gd fmla="*/ 14 h 14" name="T3"/>
                <a:gd fmla="*/ 0 w 3" name="T4"/>
                <a:gd fmla="*/ 0 h 14" name="T5"/>
              </a:gdLst>
              <a:cxnLst>
                <a:cxn ang="0">
                  <a:pos x="T0" y="T1"/>
                </a:cxn>
                <a:cxn ang="0">
                  <a:pos x="T2" y="T3"/>
                </a:cxn>
                <a:cxn ang="0">
                  <a:pos x="T4" y="T5"/>
                </a:cxn>
              </a:cxnLst>
              <a:rect b="b" l="0" r="r" t="0"/>
              <a:pathLst>
                <a:path h="14" w="3">
                  <a:moveTo>
                    <a:pt x="0" y="0"/>
                  </a:moveTo>
                  <a:cubicBezTo>
                    <a:pt x="0" y="14"/>
                    <a:pt x="0" y="14"/>
                    <a:pt x="0" y="14"/>
                  </a:cubicBezTo>
                  <a:cubicBezTo>
                    <a:pt x="2" y="11"/>
                    <a:pt x="3" y="2"/>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8"/>
            <p:cNvSpPr/>
            <p:nvPr/>
          </p:nvSpPr>
          <p:spPr bwMode="auto">
            <a:xfrm>
              <a:off x="6919913" y="2300288"/>
              <a:ext cx="1588" cy="3175"/>
            </a:xfrm>
            <a:custGeom>
              <a:gdLst>
                <a:gd fmla="*/ 0 w 1" name="T0"/>
                <a:gd fmla="*/ 0 h 2" name="T1"/>
                <a:gd fmla="*/ 1 w 1" name="T2"/>
                <a:gd fmla="*/ 2 h 2" name="T3"/>
                <a:gd fmla="*/ 1 w 1" name="T4"/>
                <a:gd fmla="*/ 1 h 2" name="T5"/>
                <a:gd fmla="*/ 0 w 1" name="T6"/>
                <a:gd fmla="*/ 0 h 2" name="T7"/>
              </a:gdLst>
              <a:cxnLst>
                <a:cxn ang="0">
                  <a:pos x="T0" y="T1"/>
                </a:cxn>
                <a:cxn ang="0">
                  <a:pos x="T2" y="T3"/>
                </a:cxn>
                <a:cxn ang="0">
                  <a:pos x="T4" y="T5"/>
                </a:cxn>
                <a:cxn ang="0">
                  <a:pos x="T6" y="T7"/>
                </a:cxn>
              </a:cxnLst>
              <a:rect b="b" l="0" r="r" t="0"/>
              <a:pathLst>
                <a:path h="2" w="1">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9"/>
            <p:cNvSpPr/>
            <p:nvPr/>
          </p:nvSpPr>
          <p:spPr bwMode="auto">
            <a:xfrm>
              <a:off x="6916738" y="2301875"/>
              <a:ext cx="11113" cy="20638"/>
            </a:xfrm>
            <a:custGeom>
              <a:gdLst>
                <a:gd fmla="*/ 0 w 5" name="T0"/>
                <a:gd fmla="*/ 3 h 10" name="T1"/>
                <a:gd fmla="*/ 2 w 5" name="T2"/>
                <a:gd fmla="*/ 0 h 10" name="T3"/>
                <a:gd fmla="*/ 2 w 5" name="T4"/>
                <a:gd fmla="*/ 1 h 10" name="T5"/>
                <a:gd fmla="*/ 0 w 5" name="T6"/>
                <a:gd fmla="*/ 3 h 10" name="T7"/>
              </a:gdLst>
              <a:cxnLst>
                <a:cxn ang="0">
                  <a:pos x="T0" y="T1"/>
                </a:cxn>
                <a:cxn ang="0">
                  <a:pos x="T2" y="T3"/>
                </a:cxn>
                <a:cxn ang="0">
                  <a:pos x="T4" y="T5"/>
                </a:cxn>
                <a:cxn ang="0">
                  <a:pos x="T6" y="T7"/>
                </a:cxn>
              </a:cxnLst>
              <a:rect b="b" l="0" r="r" t="0"/>
              <a:pathLst>
                <a:path h="10" w="5">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1" name="组合 30"/>
          <p:cNvGrpSpPr/>
          <p:nvPr/>
        </p:nvGrpSpPr>
        <p:grpSpPr>
          <a:xfrm>
            <a:off x="6178966" y="5106715"/>
            <a:ext cx="1431925" cy="1168401"/>
            <a:chOff x="6183313" y="1962150"/>
            <a:chExt cx="1431925" cy="1168401"/>
          </a:xfrm>
          <a:gradFill>
            <a:gsLst>
              <a:gs pos="0">
                <a:srgbClr val="254E6B"/>
              </a:gs>
              <a:gs pos="100000">
                <a:srgbClr val="1F3F57"/>
              </a:gs>
            </a:gsLst>
            <a:lin ang="2700000" scaled="1"/>
          </a:gradFill>
        </p:grpSpPr>
        <p:sp>
          <p:nvSpPr>
            <p:cNvPr id="32" name="Freeform 5"/>
            <p:cNvSpPr>
              <a:spLocks noEditPoints="1"/>
            </p:cNvSpPr>
            <p:nvPr/>
          </p:nvSpPr>
          <p:spPr bwMode="auto">
            <a:xfrm>
              <a:off x="6183313" y="1962150"/>
              <a:ext cx="1431925" cy="1168401"/>
            </a:xfrm>
            <a:custGeom>
              <a:gdLst>
                <a:gd fmla="*/ 43 w 710" name="T0"/>
                <a:gd fmla="*/ 578 h 578" name="T1"/>
                <a:gd fmla="*/ 448 w 710" name="T2"/>
                <a:gd fmla="*/ 6 h 578" name="T3"/>
                <a:gd fmla="*/ 382 w 710" name="T4"/>
                <a:gd fmla="*/ 84 h 578" name="T5"/>
                <a:gd fmla="*/ 367 w 710" name="T6"/>
                <a:gd fmla="*/ 55 h 578" name="T7"/>
                <a:gd fmla="*/ 367 w 710" name="T8"/>
                <a:gd fmla="*/ 57 h 578" name="T9"/>
                <a:gd fmla="*/ 325 w 710" name="T10"/>
                <a:gd fmla="*/ 171 h 578" name="T11"/>
                <a:gd fmla="*/ 497 w 710" name="T12"/>
                <a:gd fmla="*/ 69 h 578" name="T13"/>
                <a:gd fmla="*/ 570 w 710" name="T14"/>
                <a:gd fmla="*/ 280 h 578" name="T15"/>
                <a:gd fmla="*/ 484 w 710" name="T16"/>
                <a:gd fmla="*/ 62 h 578" name="T17"/>
                <a:gd fmla="*/ 484 w 710" name="T18"/>
                <a:gd fmla="*/ 49 h 578" name="T19"/>
                <a:gd fmla="*/ 560 w 710" name="T20"/>
                <a:gd fmla="*/ 53 h 578" name="T21"/>
                <a:gd fmla="*/ 501 w 710" name="T22"/>
                <a:gd fmla="*/ 49 h 578" name="T23"/>
                <a:gd fmla="*/ 592 w 710" name="T24"/>
                <a:gd fmla="*/ 108 h 578" name="T25"/>
                <a:gd fmla="*/ 423 w 710" name="T26"/>
                <a:gd fmla="*/ 308 h 578" name="T27"/>
                <a:gd fmla="*/ 373 w 710" name="T28"/>
                <a:gd fmla="*/ 262 h 578" name="T29"/>
                <a:gd fmla="*/ 357 w 710" name="T30"/>
                <a:gd fmla="*/ 247 h 578" name="T31"/>
                <a:gd fmla="*/ 329 w 710" name="T32"/>
                <a:gd fmla="*/ 259 h 578" name="T33"/>
                <a:gd fmla="*/ 352 w 710" name="T34"/>
                <a:gd fmla="*/ 199 h 578" name="T35"/>
                <a:gd fmla="*/ 201 w 710" name="T36"/>
                <a:gd fmla="*/ 352 h 578" name="T37"/>
                <a:gd fmla="*/ 206 w 710" name="T38"/>
                <a:gd fmla="*/ 359 h 578" name="T39"/>
                <a:gd fmla="*/ 151 w 710" name="T40"/>
                <a:gd fmla="*/ 392 h 578" name="T41"/>
                <a:gd fmla="*/ 50 w 710" name="T42"/>
                <a:gd fmla="*/ 471 h 578" name="T43"/>
                <a:gd fmla="*/ 12 w 710" name="T44"/>
                <a:gd fmla="*/ 507 h 578" name="T45"/>
                <a:gd fmla="*/ 37 w 710" name="T46"/>
                <a:gd fmla="*/ 549 h 578" name="T47"/>
                <a:gd fmla="*/ 46 w 710" name="T48"/>
                <a:gd fmla="*/ 554 h 578" name="T49"/>
                <a:gd fmla="*/ 54 w 710" name="T50"/>
                <a:gd fmla="*/ 545 h 578" name="T51"/>
                <a:gd fmla="*/ 120 w 710" name="T52"/>
                <a:gd fmla="*/ 505 h 578" name="T53"/>
                <a:gd fmla="*/ 177 w 710" name="T54"/>
                <a:gd fmla="*/ 461 h 578" name="T55"/>
                <a:gd fmla="*/ 155 w 710" name="T56"/>
                <a:gd fmla="*/ 474 h 578" name="T57"/>
                <a:gd fmla="*/ 202 w 710" name="T58"/>
                <a:gd fmla="*/ 443 h 578" name="T59"/>
                <a:gd fmla="*/ 211 w 710" name="T60"/>
                <a:gd fmla="*/ 411 h 578" name="T61"/>
                <a:gd fmla="*/ 225 w 710" name="T62"/>
                <a:gd fmla="*/ 404 h 578" name="T63"/>
                <a:gd fmla="*/ 264 w 710" name="T64"/>
                <a:gd fmla="*/ 410 h 578" name="T65"/>
                <a:gd fmla="*/ 376 w 710" name="T66"/>
                <a:gd fmla="*/ 267 h 578" name="T67"/>
                <a:gd fmla="*/ 399 w 710" name="T68"/>
                <a:gd fmla="*/ 295 h 578" name="T69"/>
                <a:gd fmla="*/ 414 w 710" name="T70"/>
                <a:gd fmla="*/ 303 h 578" name="T71"/>
                <a:gd fmla="*/ 448 w 710" name="T72"/>
                <a:gd fmla="*/ 318 h 578" name="T73"/>
                <a:gd fmla="*/ 451 w 710" name="T74"/>
                <a:gd fmla="*/ 356 h 578" name="T75"/>
                <a:gd fmla="*/ 498 w 710" name="T76"/>
                <a:gd fmla="*/ 358 h 578" name="T77"/>
                <a:gd fmla="*/ 556 w 710" name="T78"/>
                <a:gd fmla="*/ 310 h 578" name="T79"/>
                <a:gd fmla="*/ 551 w 710" name="T80"/>
                <a:gd fmla="*/ 354 h 578" name="T81"/>
                <a:gd fmla="*/ 657 w 710" name="T82"/>
                <a:gd fmla="*/ 247 h 578" name="T83"/>
                <a:gd fmla="*/ 601 w 710" name="T84"/>
                <a:gd fmla="*/ 319 h 578" name="T85"/>
                <a:gd fmla="*/ 643 w 710" name="T86"/>
                <a:gd fmla="*/ 287 h 578" name="T87"/>
                <a:gd fmla="*/ 645 w 710" name="T88"/>
                <a:gd fmla="*/ 169 h 578" name="T89"/>
                <a:gd fmla="*/ 620 w 710" name="T90"/>
                <a:gd fmla="*/ 124 h 578" name="T91"/>
                <a:gd fmla="*/ 643 w 710" name="T92"/>
                <a:gd fmla="*/ 107 h 578" name="T93"/>
                <a:gd fmla="*/ 633 w 710" name="T94"/>
                <a:gd fmla="*/ 94 h 578" name="T95"/>
                <a:gd fmla="*/ 610 w 710" name="T96"/>
                <a:gd fmla="*/ 76 h 578" name="T97"/>
                <a:gd fmla="*/ 593 w 710" name="T98"/>
                <a:gd fmla="*/ 56 h 578" name="T99"/>
                <a:gd fmla="*/ 550 w 710" name="T100"/>
                <a:gd fmla="*/ 33 h 578" name="T101"/>
                <a:gd fmla="*/ 516 w 710" name="T102"/>
                <a:gd fmla="*/ 24 h 578" name="T103"/>
                <a:gd fmla="*/ 465 w 710" name="T104"/>
                <a:gd fmla="*/ 22 h 578" name="T105"/>
                <a:gd fmla="*/ 433 w 710" name="T106"/>
                <a:gd fmla="*/ 56 h 578" name="T107"/>
                <a:gd fmla="*/ 418 w 710" name="T108"/>
                <a:gd fmla="*/ 58 h 578" name="T109"/>
                <a:gd fmla="*/ 445 w 710" name="T110"/>
                <a:gd fmla="*/ 22 h 57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78" w="710">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6"/>
            <p:cNvSpPr/>
            <p:nvPr/>
          </p:nvSpPr>
          <p:spPr bwMode="auto">
            <a:xfrm>
              <a:off x="7281863" y="2617788"/>
              <a:ext cx="26988" cy="61913"/>
            </a:xfrm>
            <a:custGeom>
              <a:gdLst>
                <a:gd fmla="*/ 1 w 13" name="T0"/>
                <a:gd fmla="*/ 21 h 31" name="T1"/>
                <a:gd fmla="*/ 4 w 13" name="T2"/>
                <a:gd fmla="*/ 28 h 31" name="T3"/>
                <a:gd fmla="*/ 13 w 13" name="T4"/>
                <a:gd fmla="*/ 8 h 31" name="T5"/>
                <a:gd fmla="*/ 13 w 13" name="T6"/>
                <a:gd fmla="*/ 0 h 31" name="T7"/>
                <a:gd fmla="*/ 1 w 13" name="T8"/>
                <a:gd fmla="*/ 21 h 31" name="T9"/>
              </a:gdLst>
              <a:cxnLst>
                <a:cxn ang="0">
                  <a:pos x="T0" y="T1"/>
                </a:cxn>
                <a:cxn ang="0">
                  <a:pos x="T2" y="T3"/>
                </a:cxn>
                <a:cxn ang="0">
                  <a:pos x="T4" y="T5"/>
                </a:cxn>
                <a:cxn ang="0">
                  <a:pos x="T6" y="T7"/>
                </a:cxn>
                <a:cxn ang="0">
                  <a:pos x="T8" y="T9"/>
                </a:cxn>
              </a:cxnLst>
              <a:rect b="b" l="0" r="r" t="0"/>
              <a:pathLst>
                <a:path h="31" w="13">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7"/>
            <p:cNvSpPr/>
            <p:nvPr/>
          </p:nvSpPr>
          <p:spPr bwMode="auto">
            <a:xfrm>
              <a:off x="6383338" y="2874963"/>
              <a:ext cx="4763" cy="28575"/>
            </a:xfrm>
            <a:custGeom>
              <a:gdLst>
                <a:gd fmla="*/ 0 w 3" name="T0"/>
                <a:gd fmla="*/ 0 h 14" name="T1"/>
                <a:gd fmla="*/ 0 w 3" name="T2"/>
                <a:gd fmla="*/ 14 h 14" name="T3"/>
                <a:gd fmla="*/ 0 w 3" name="T4"/>
                <a:gd fmla="*/ 0 h 14" name="T5"/>
              </a:gdLst>
              <a:cxnLst>
                <a:cxn ang="0">
                  <a:pos x="T0" y="T1"/>
                </a:cxn>
                <a:cxn ang="0">
                  <a:pos x="T2" y="T3"/>
                </a:cxn>
                <a:cxn ang="0">
                  <a:pos x="T4" y="T5"/>
                </a:cxn>
              </a:cxnLst>
              <a:rect b="b" l="0" r="r" t="0"/>
              <a:pathLst>
                <a:path h="14" w="3">
                  <a:moveTo>
                    <a:pt x="0" y="0"/>
                  </a:moveTo>
                  <a:cubicBezTo>
                    <a:pt x="0" y="14"/>
                    <a:pt x="0" y="14"/>
                    <a:pt x="0" y="14"/>
                  </a:cubicBezTo>
                  <a:cubicBezTo>
                    <a:pt x="2" y="11"/>
                    <a:pt x="3" y="2"/>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8"/>
            <p:cNvSpPr/>
            <p:nvPr/>
          </p:nvSpPr>
          <p:spPr bwMode="auto">
            <a:xfrm>
              <a:off x="6919913" y="2300288"/>
              <a:ext cx="1588" cy="3175"/>
            </a:xfrm>
            <a:custGeom>
              <a:gdLst>
                <a:gd fmla="*/ 0 w 1" name="T0"/>
                <a:gd fmla="*/ 0 h 2" name="T1"/>
                <a:gd fmla="*/ 1 w 1" name="T2"/>
                <a:gd fmla="*/ 2 h 2" name="T3"/>
                <a:gd fmla="*/ 1 w 1" name="T4"/>
                <a:gd fmla="*/ 1 h 2" name="T5"/>
                <a:gd fmla="*/ 0 w 1" name="T6"/>
                <a:gd fmla="*/ 0 h 2" name="T7"/>
              </a:gdLst>
              <a:cxnLst>
                <a:cxn ang="0">
                  <a:pos x="T0" y="T1"/>
                </a:cxn>
                <a:cxn ang="0">
                  <a:pos x="T2" y="T3"/>
                </a:cxn>
                <a:cxn ang="0">
                  <a:pos x="T4" y="T5"/>
                </a:cxn>
                <a:cxn ang="0">
                  <a:pos x="T6" y="T7"/>
                </a:cxn>
              </a:cxnLst>
              <a:rect b="b" l="0" r="r" t="0"/>
              <a:pathLst>
                <a:path h="2" w="1">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9"/>
            <p:cNvSpPr/>
            <p:nvPr/>
          </p:nvSpPr>
          <p:spPr bwMode="auto">
            <a:xfrm>
              <a:off x="6916738" y="2301875"/>
              <a:ext cx="11113" cy="20638"/>
            </a:xfrm>
            <a:custGeom>
              <a:gdLst>
                <a:gd fmla="*/ 0 w 5" name="T0"/>
                <a:gd fmla="*/ 3 h 10" name="T1"/>
                <a:gd fmla="*/ 2 w 5" name="T2"/>
                <a:gd fmla="*/ 0 h 10" name="T3"/>
                <a:gd fmla="*/ 2 w 5" name="T4"/>
                <a:gd fmla="*/ 1 h 10" name="T5"/>
                <a:gd fmla="*/ 0 w 5" name="T6"/>
                <a:gd fmla="*/ 3 h 10" name="T7"/>
              </a:gdLst>
              <a:cxnLst>
                <a:cxn ang="0">
                  <a:pos x="T0" y="T1"/>
                </a:cxn>
                <a:cxn ang="0">
                  <a:pos x="T2" y="T3"/>
                </a:cxn>
                <a:cxn ang="0">
                  <a:pos x="T4" y="T5"/>
                </a:cxn>
                <a:cxn ang="0">
                  <a:pos x="T6" y="T7"/>
                </a:cxn>
              </a:cxnLst>
              <a:rect b="b" l="0" r="r" t="0"/>
              <a:pathLst>
                <a:path h="10" w="5">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37" name="文本框 36"/>
          <p:cNvSpPr txBox="1"/>
          <p:nvPr/>
        </p:nvSpPr>
        <p:spPr>
          <a:xfrm>
            <a:off x="8158411" y="1977184"/>
            <a:ext cx="4450080" cy="1188720"/>
          </a:xfrm>
          <a:prstGeom prst="rect">
            <a:avLst/>
          </a:prstGeom>
          <a:noFill/>
          <a:effectLst/>
        </p:spPr>
        <p:txBody>
          <a:bodyPr rtlCol="0" wrap="none">
            <a:spAutoFit/>
          </a:bodyPr>
          <a:lstStyle/>
          <a:p>
            <a:r>
              <a:rPr altLang="en-US" lang="zh-CN" sz="2400">
                <a:solidFill>
                  <a:srgbClr val="254E6B"/>
                </a:solidFill>
                <a:latin charset="-122" pitchFamily="34" typeface="微软雅黑"/>
                <a:ea charset="-122" pitchFamily="34" typeface="微软雅黑"/>
              </a:rPr>
              <a:t>单击此处输入标题</a:t>
            </a:r>
          </a:p>
          <a:p>
            <a:r>
              <a:rPr altLang="en-US" lang="zh-CN" sz="2400">
                <a:solidFill>
                  <a:srgbClr val="254E6B"/>
                </a:solidFill>
                <a:latin charset="-122" pitchFamily="34" typeface="微软雅黑"/>
                <a:ea charset="-122" pitchFamily="34" typeface="微软雅黑"/>
              </a:rPr>
              <a:t>请在这里输入您的主要叙述内容</a:t>
            </a:r>
          </a:p>
          <a:p>
            <a:r>
              <a:rPr altLang="en-US" lang="zh-CN" sz="2400">
                <a:solidFill>
                  <a:srgbClr val="254E6B"/>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38" name="文本框 37"/>
          <p:cNvSpPr txBox="1"/>
          <p:nvPr/>
        </p:nvSpPr>
        <p:spPr>
          <a:xfrm>
            <a:off x="8148190" y="3555833"/>
            <a:ext cx="4450080" cy="1188720"/>
          </a:xfrm>
          <a:prstGeom prst="rect">
            <a:avLst/>
          </a:prstGeom>
          <a:noFill/>
          <a:effectLst/>
        </p:spPr>
        <p:txBody>
          <a:bodyPr rtlCol="0" wrap="none">
            <a:spAutoFit/>
          </a:bodyPr>
          <a:lstStyle/>
          <a:p>
            <a:r>
              <a:rPr altLang="en-US" lang="zh-CN" sz="2400">
                <a:solidFill>
                  <a:srgbClr val="254E6B"/>
                </a:solidFill>
                <a:latin charset="-122" pitchFamily="34" typeface="微软雅黑"/>
                <a:ea charset="-122" pitchFamily="34" typeface="微软雅黑"/>
              </a:rPr>
              <a:t>单击此处输入标题</a:t>
            </a:r>
          </a:p>
          <a:p>
            <a:r>
              <a:rPr altLang="en-US" lang="zh-CN" sz="2400">
                <a:solidFill>
                  <a:srgbClr val="254E6B"/>
                </a:solidFill>
                <a:latin charset="-122" pitchFamily="34" typeface="微软雅黑"/>
                <a:ea charset="-122" pitchFamily="34" typeface="微软雅黑"/>
              </a:rPr>
              <a:t>请在这里输入您的主要叙述内容</a:t>
            </a:r>
          </a:p>
          <a:p>
            <a:r>
              <a:rPr altLang="en-US" lang="zh-CN" sz="2400">
                <a:solidFill>
                  <a:srgbClr val="254E6B"/>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39" name="文本框 38"/>
          <p:cNvSpPr txBox="1"/>
          <p:nvPr/>
        </p:nvSpPr>
        <p:spPr>
          <a:xfrm>
            <a:off x="8148191" y="5070034"/>
            <a:ext cx="4450080" cy="1188720"/>
          </a:xfrm>
          <a:prstGeom prst="rect">
            <a:avLst/>
          </a:prstGeom>
          <a:noFill/>
          <a:effectLst/>
        </p:spPr>
        <p:txBody>
          <a:bodyPr rtlCol="0" wrap="none">
            <a:spAutoFit/>
          </a:bodyPr>
          <a:lstStyle/>
          <a:p>
            <a:r>
              <a:rPr altLang="en-US" lang="zh-CN" sz="2400">
                <a:solidFill>
                  <a:srgbClr val="254E6B"/>
                </a:solidFill>
                <a:latin charset="-122" pitchFamily="34" typeface="微软雅黑"/>
                <a:ea charset="-122" pitchFamily="34" typeface="微软雅黑"/>
              </a:rPr>
              <a:t>单击此处输入标题</a:t>
            </a:r>
          </a:p>
          <a:p>
            <a:r>
              <a:rPr altLang="en-US" lang="zh-CN" sz="2400">
                <a:solidFill>
                  <a:srgbClr val="254E6B"/>
                </a:solidFill>
                <a:latin charset="-122" pitchFamily="34" typeface="微软雅黑"/>
                <a:ea charset="-122" pitchFamily="34" typeface="微软雅黑"/>
              </a:rPr>
              <a:t>请在这里输入您的主要叙述内容</a:t>
            </a:r>
          </a:p>
          <a:p>
            <a:r>
              <a:rPr altLang="en-US" lang="zh-CN" sz="2400">
                <a:solidFill>
                  <a:srgbClr val="254E6B"/>
                </a:solidFill>
                <a:latin charset="-122" pitchFamily="34" typeface="微软雅黑"/>
                <a:ea charset="-122" pitchFamily="34" typeface="微软雅黑"/>
              </a:rPr>
              <a:t>请在这里输入您的主要叙述内容</a:t>
            </a:r>
          </a:p>
        </p:txBody>
      </p:sp>
    </p:spTree>
    <p:extLst>
      <p:ext uri="{BB962C8B-B14F-4D97-AF65-F5344CB8AC3E}">
        <p14:creationId val="135203869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1000" id="7"/>
                                        <p:tgtEl>
                                          <p:spTgt spid="18"/>
                                        </p:tgtEl>
                                      </p:cBhvr>
                                    </p:animEffect>
                                    <p:anim calcmode="lin" valueType="num">
                                      <p:cBhvr>
                                        <p:cTn dur="1000" fill="hold" id="8"/>
                                        <p:tgtEl>
                                          <p:spTgt spid="18"/>
                                        </p:tgtEl>
                                        <p:attrNameLst>
                                          <p:attrName>ppt_x</p:attrName>
                                        </p:attrNameLst>
                                      </p:cBhvr>
                                      <p:tavLst>
                                        <p:tav tm="0">
                                          <p:val>
                                            <p:strVal val="#ppt_x"/>
                                          </p:val>
                                        </p:tav>
                                        <p:tav tm="100000">
                                          <p:val>
                                            <p:strVal val="#ppt_x"/>
                                          </p:val>
                                        </p:tav>
                                      </p:tavLst>
                                    </p:anim>
                                    <p:anim calcmode="lin" valueType="num">
                                      <p:cBhvr>
                                        <p:cTn dur="1000" fill="hold" id="9"/>
                                        <p:tgtEl>
                                          <p:spTgt spid="1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3" presetSubtype="32">
                                  <p:stCondLst>
                                    <p:cond delay="0"/>
                                  </p:stCondLst>
                                  <p:childTnLst>
                                    <p:set>
                                      <p:cBhvr>
                                        <p:cTn dur="1" fill="hold" id="12">
                                          <p:stCondLst>
                                            <p:cond delay="0"/>
                                          </p:stCondLst>
                                        </p:cTn>
                                        <p:tgtEl>
                                          <p:spTgt spid="19"/>
                                        </p:tgtEl>
                                        <p:attrNameLst>
                                          <p:attrName>style.visibility</p:attrName>
                                        </p:attrNameLst>
                                      </p:cBhvr>
                                      <p:to>
                                        <p:strVal val="visible"/>
                                      </p:to>
                                    </p:set>
                                    <p:anim calcmode="lin" valueType="num">
                                      <p:cBhvr>
                                        <p:cTn dur="750" fill="hold" id="13"/>
                                        <p:tgtEl>
                                          <p:spTgt spid="19"/>
                                        </p:tgtEl>
                                        <p:attrNameLst>
                                          <p:attrName>ppt_w</p:attrName>
                                        </p:attrNameLst>
                                      </p:cBhvr>
                                      <p:tavLst>
                                        <p:tav tm="0">
                                          <p:val>
                                            <p:strVal val="4*#ppt_w"/>
                                          </p:val>
                                        </p:tav>
                                        <p:tav tm="100000">
                                          <p:val>
                                            <p:strVal val="#ppt_w"/>
                                          </p:val>
                                        </p:tav>
                                      </p:tavLst>
                                    </p:anim>
                                    <p:anim calcmode="lin" valueType="num">
                                      <p:cBhvr>
                                        <p:cTn dur="750" fill="hold" id="14"/>
                                        <p:tgtEl>
                                          <p:spTgt spid="19"/>
                                        </p:tgtEl>
                                        <p:attrNameLst>
                                          <p:attrName>ppt_h</p:attrName>
                                        </p:attrNameLst>
                                      </p:cBhvr>
                                      <p:tavLst>
                                        <p:tav tm="0">
                                          <p:val>
                                            <p:strVal val="4*#ppt_h"/>
                                          </p:val>
                                        </p:tav>
                                        <p:tav tm="100000">
                                          <p:val>
                                            <p:strVal val="#ppt_h"/>
                                          </p:val>
                                        </p:tav>
                                      </p:tavLst>
                                    </p:anim>
                                  </p:childTnLst>
                                </p:cTn>
                              </p:par>
                            </p:childTnLst>
                          </p:cTn>
                        </p:par>
                        <p:par>
                          <p:cTn fill="hold" id="15" nodeType="afterGroup">
                            <p:stCondLst>
                              <p:cond delay="1750"/>
                            </p:stCondLst>
                            <p:childTnLst>
                              <p:par>
                                <p:cTn fill="hold" id="16" nodeType="afterEffect" presetClass="emph" presetID="26" presetSubtype="0">
                                  <p:stCondLst>
                                    <p:cond delay="0"/>
                                  </p:stCondLst>
                                  <p:childTnLst>
                                    <p:animEffect filter="fade" transition="out">
                                      <p:cBhvr>
                                        <p:cTn dur="500" id="17" tmFilter="0, 0; .2, .5; .8, .5; 1, 0"/>
                                        <p:tgtEl>
                                          <p:spTgt spid="19"/>
                                        </p:tgtEl>
                                      </p:cBhvr>
                                    </p:animEffect>
                                    <p:animScale>
                                      <p:cBhvr>
                                        <p:cTn autoRev="1" dur="250" fill="hold" id="18"/>
                                        <p:tgtEl>
                                          <p:spTgt spid="19"/>
                                        </p:tgtEl>
                                      </p:cBhvr>
                                      <p:by x="105000" y="105000"/>
                                    </p:animScale>
                                  </p:childTnLst>
                                </p:cTn>
                              </p:par>
                            </p:childTnLst>
                          </p:cTn>
                        </p:par>
                        <p:par>
                          <p:cTn fill="hold" id="19" nodeType="afterGroup">
                            <p:stCondLst>
                              <p:cond delay="2250"/>
                            </p:stCondLst>
                            <p:childTnLst>
                              <p:par>
                                <p:cTn fill="hold" grpId="0" id="20" nodeType="afterEffect" presetClass="entr" presetID="22" presetSubtype="8">
                                  <p:stCondLst>
                                    <p:cond delay="0"/>
                                  </p:stCondLst>
                                  <p:childTnLst>
                                    <p:set>
                                      <p:cBhvr>
                                        <p:cTn dur="1" fill="hold" id="21">
                                          <p:stCondLst>
                                            <p:cond delay="0"/>
                                          </p:stCondLst>
                                        </p:cTn>
                                        <p:tgtEl>
                                          <p:spTgt spid="37"/>
                                        </p:tgtEl>
                                        <p:attrNameLst>
                                          <p:attrName>style.visibility</p:attrName>
                                        </p:attrNameLst>
                                      </p:cBhvr>
                                      <p:to>
                                        <p:strVal val="visible"/>
                                      </p:to>
                                    </p:set>
                                    <p:animEffect filter="wipe(left)" transition="in">
                                      <p:cBhvr>
                                        <p:cTn dur="500" id="22"/>
                                        <p:tgtEl>
                                          <p:spTgt spid="37"/>
                                        </p:tgtEl>
                                      </p:cBhvr>
                                    </p:animEffect>
                                  </p:childTnLst>
                                </p:cTn>
                              </p:par>
                            </p:childTnLst>
                          </p:cTn>
                        </p:par>
                        <p:par>
                          <p:cTn fill="hold" id="23" nodeType="afterGroup">
                            <p:stCondLst>
                              <p:cond delay="2750"/>
                            </p:stCondLst>
                            <p:childTnLst>
                              <p:par>
                                <p:cTn fill="hold" id="24" nodeType="afterEffect" presetClass="entr" presetID="23" presetSubtype="32">
                                  <p:stCondLst>
                                    <p:cond delay="0"/>
                                  </p:stCondLst>
                                  <p:childTnLst>
                                    <p:set>
                                      <p:cBhvr>
                                        <p:cTn dur="1" fill="hold" id="25">
                                          <p:stCondLst>
                                            <p:cond delay="0"/>
                                          </p:stCondLst>
                                        </p:cTn>
                                        <p:tgtEl>
                                          <p:spTgt spid="25"/>
                                        </p:tgtEl>
                                        <p:attrNameLst>
                                          <p:attrName>style.visibility</p:attrName>
                                        </p:attrNameLst>
                                      </p:cBhvr>
                                      <p:to>
                                        <p:strVal val="visible"/>
                                      </p:to>
                                    </p:set>
                                    <p:anim calcmode="lin" valueType="num">
                                      <p:cBhvr>
                                        <p:cTn dur="750" fill="hold" id="26"/>
                                        <p:tgtEl>
                                          <p:spTgt spid="25"/>
                                        </p:tgtEl>
                                        <p:attrNameLst>
                                          <p:attrName>ppt_w</p:attrName>
                                        </p:attrNameLst>
                                      </p:cBhvr>
                                      <p:tavLst>
                                        <p:tav tm="0">
                                          <p:val>
                                            <p:strVal val="4*#ppt_w"/>
                                          </p:val>
                                        </p:tav>
                                        <p:tav tm="100000">
                                          <p:val>
                                            <p:strVal val="#ppt_w"/>
                                          </p:val>
                                        </p:tav>
                                      </p:tavLst>
                                    </p:anim>
                                    <p:anim calcmode="lin" valueType="num">
                                      <p:cBhvr>
                                        <p:cTn dur="750" fill="hold" id="27"/>
                                        <p:tgtEl>
                                          <p:spTgt spid="25"/>
                                        </p:tgtEl>
                                        <p:attrNameLst>
                                          <p:attrName>ppt_h</p:attrName>
                                        </p:attrNameLst>
                                      </p:cBhvr>
                                      <p:tavLst>
                                        <p:tav tm="0">
                                          <p:val>
                                            <p:strVal val="4*#ppt_h"/>
                                          </p:val>
                                        </p:tav>
                                        <p:tav tm="100000">
                                          <p:val>
                                            <p:strVal val="#ppt_h"/>
                                          </p:val>
                                        </p:tav>
                                      </p:tavLst>
                                    </p:anim>
                                  </p:childTnLst>
                                </p:cTn>
                              </p:par>
                            </p:childTnLst>
                          </p:cTn>
                        </p:par>
                        <p:par>
                          <p:cTn fill="hold" id="28" nodeType="afterGroup">
                            <p:stCondLst>
                              <p:cond delay="3500"/>
                            </p:stCondLst>
                            <p:childTnLst>
                              <p:par>
                                <p:cTn fill="hold" id="29" nodeType="afterEffect" presetClass="emph" presetID="26" presetSubtype="0">
                                  <p:stCondLst>
                                    <p:cond delay="0"/>
                                  </p:stCondLst>
                                  <p:childTnLst>
                                    <p:animEffect filter="fade" transition="out">
                                      <p:cBhvr>
                                        <p:cTn dur="500" id="30" tmFilter="0, 0; .2, .5; .8, .5; 1, 0"/>
                                        <p:tgtEl>
                                          <p:spTgt spid="25"/>
                                        </p:tgtEl>
                                      </p:cBhvr>
                                    </p:animEffect>
                                    <p:animScale>
                                      <p:cBhvr>
                                        <p:cTn autoRev="1" dur="250" fill="hold" id="31"/>
                                        <p:tgtEl>
                                          <p:spTgt spid="25"/>
                                        </p:tgtEl>
                                      </p:cBhvr>
                                      <p:by x="105000" y="105000"/>
                                    </p:animScale>
                                  </p:childTnLst>
                                </p:cTn>
                              </p:par>
                            </p:childTnLst>
                          </p:cTn>
                        </p:par>
                        <p:par>
                          <p:cTn fill="hold" id="32" nodeType="afterGroup">
                            <p:stCondLst>
                              <p:cond delay="4000"/>
                            </p:stCondLst>
                            <p:childTnLst>
                              <p:par>
                                <p:cTn fill="hold" grpId="0" id="33" nodeType="afterEffect" presetClass="entr" presetID="22" presetSubtype="8">
                                  <p:stCondLst>
                                    <p:cond delay="0"/>
                                  </p:stCondLst>
                                  <p:childTnLst>
                                    <p:set>
                                      <p:cBhvr>
                                        <p:cTn dur="1" fill="hold" id="34">
                                          <p:stCondLst>
                                            <p:cond delay="0"/>
                                          </p:stCondLst>
                                        </p:cTn>
                                        <p:tgtEl>
                                          <p:spTgt spid="38"/>
                                        </p:tgtEl>
                                        <p:attrNameLst>
                                          <p:attrName>style.visibility</p:attrName>
                                        </p:attrNameLst>
                                      </p:cBhvr>
                                      <p:to>
                                        <p:strVal val="visible"/>
                                      </p:to>
                                    </p:set>
                                    <p:animEffect filter="wipe(left)" transition="in">
                                      <p:cBhvr>
                                        <p:cTn dur="500" id="35"/>
                                        <p:tgtEl>
                                          <p:spTgt spid="38"/>
                                        </p:tgtEl>
                                      </p:cBhvr>
                                    </p:animEffect>
                                  </p:childTnLst>
                                </p:cTn>
                              </p:par>
                            </p:childTnLst>
                          </p:cTn>
                        </p:par>
                        <p:par>
                          <p:cTn fill="hold" id="36" nodeType="afterGroup">
                            <p:stCondLst>
                              <p:cond delay="4500"/>
                            </p:stCondLst>
                            <p:childTnLst>
                              <p:par>
                                <p:cTn fill="hold" id="37" nodeType="afterEffect" presetClass="entr" presetID="23" presetSubtype="32">
                                  <p:stCondLst>
                                    <p:cond delay="0"/>
                                  </p:stCondLst>
                                  <p:childTnLst>
                                    <p:set>
                                      <p:cBhvr>
                                        <p:cTn dur="1" fill="hold" id="38">
                                          <p:stCondLst>
                                            <p:cond delay="0"/>
                                          </p:stCondLst>
                                        </p:cTn>
                                        <p:tgtEl>
                                          <p:spTgt spid="31"/>
                                        </p:tgtEl>
                                        <p:attrNameLst>
                                          <p:attrName>style.visibility</p:attrName>
                                        </p:attrNameLst>
                                      </p:cBhvr>
                                      <p:to>
                                        <p:strVal val="visible"/>
                                      </p:to>
                                    </p:set>
                                    <p:anim calcmode="lin" valueType="num">
                                      <p:cBhvr>
                                        <p:cTn dur="750" fill="hold" id="39"/>
                                        <p:tgtEl>
                                          <p:spTgt spid="31"/>
                                        </p:tgtEl>
                                        <p:attrNameLst>
                                          <p:attrName>ppt_w</p:attrName>
                                        </p:attrNameLst>
                                      </p:cBhvr>
                                      <p:tavLst>
                                        <p:tav tm="0">
                                          <p:val>
                                            <p:strVal val="4*#ppt_w"/>
                                          </p:val>
                                        </p:tav>
                                        <p:tav tm="100000">
                                          <p:val>
                                            <p:strVal val="#ppt_w"/>
                                          </p:val>
                                        </p:tav>
                                      </p:tavLst>
                                    </p:anim>
                                    <p:anim calcmode="lin" valueType="num">
                                      <p:cBhvr>
                                        <p:cTn dur="750" fill="hold" id="40"/>
                                        <p:tgtEl>
                                          <p:spTgt spid="31"/>
                                        </p:tgtEl>
                                        <p:attrNameLst>
                                          <p:attrName>ppt_h</p:attrName>
                                        </p:attrNameLst>
                                      </p:cBhvr>
                                      <p:tavLst>
                                        <p:tav tm="0">
                                          <p:val>
                                            <p:strVal val="4*#ppt_h"/>
                                          </p:val>
                                        </p:tav>
                                        <p:tav tm="100000">
                                          <p:val>
                                            <p:strVal val="#ppt_h"/>
                                          </p:val>
                                        </p:tav>
                                      </p:tavLst>
                                    </p:anim>
                                  </p:childTnLst>
                                </p:cTn>
                              </p:par>
                            </p:childTnLst>
                          </p:cTn>
                        </p:par>
                        <p:par>
                          <p:cTn fill="hold" id="41" nodeType="afterGroup">
                            <p:stCondLst>
                              <p:cond delay="5250"/>
                            </p:stCondLst>
                            <p:childTnLst>
                              <p:par>
                                <p:cTn fill="hold" id="42" nodeType="afterEffect" presetClass="emph" presetID="26" presetSubtype="0">
                                  <p:stCondLst>
                                    <p:cond delay="0"/>
                                  </p:stCondLst>
                                  <p:childTnLst>
                                    <p:animEffect filter="fade" transition="out">
                                      <p:cBhvr>
                                        <p:cTn dur="500" id="43" tmFilter="0, 0; .2, .5; .8, .5; 1, 0"/>
                                        <p:tgtEl>
                                          <p:spTgt spid="31"/>
                                        </p:tgtEl>
                                      </p:cBhvr>
                                    </p:animEffect>
                                    <p:animScale>
                                      <p:cBhvr>
                                        <p:cTn autoRev="1" dur="250" fill="hold" id="44"/>
                                        <p:tgtEl>
                                          <p:spTgt spid="31"/>
                                        </p:tgtEl>
                                      </p:cBhvr>
                                      <p:by x="105000" y="105000"/>
                                    </p:animScale>
                                  </p:childTnLst>
                                </p:cTn>
                              </p:par>
                            </p:childTnLst>
                          </p:cTn>
                        </p:par>
                        <p:par>
                          <p:cTn fill="hold" id="45" nodeType="afterGroup">
                            <p:stCondLst>
                              <p:cond delay="5750"/>
                            </p:stCondLst>
                            <p:childTnLst>
                              <p:par>
                                <p:cTn fill="hold" grpId="0" id="46" nodeType="afterEffect" presetClass="entr" presetID="22" presetSubtype="8">
                                  <p:stCondLst>
                                    <p:cond delay="0"/>
                                  </p:stCondLst>
                                  <p:childTnLst>
                                    <p:set>
                                      <p:cBhvr>
                                        <p:cTn dur="1" fill="hold" id="47">
                                          <p:stCondLst>
                                            <p:cond delay="0"/>
                                          </p:stCondLst>
                                        </p:cTn>
                                        <p:tgtEl>
                                          <p:spTgt spid="39"/>
                                        </p:tgtEl>
                                        <p:attrNameLst>
                                          <p:attrName>style.visibility</p:attrName>
                                        </p:attrNameLst>
                                      </p:cBhvr>
                                      <p:to>
                                        <p:strVal val="visible"/>
                                      </p:to>
                                    </p:set>
                                    <p:animEffect filter="wipe(left)" transition="in">
                                      <p:cBhvr>
                                        <p:cTn dur="500" id="48"/>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37"/>
      <p:bldP grpId="0" spid="38"/>
      <p:bldP grpId="0" spid="3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flipH="1">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a:xfrm>
              <a:off x="8730" y="1381196"/>
              <a:ext cx="1589087" cy="1639888"/>
              <a:chOff x="1308" y="1009"/>
              <a:chExt cx="1001" cy="1033"/>
            </a:xfrm>
            <a:grpFill/>
          </p:grpSpPr>
          <p:sp>
            <p:nvSpPr>
              <p:cNvPr id="6" name="Freeform 5"/>
              <p:cNvSpPr/>
              <p:nvPr/>
            </p:nvSpPr>
            <p:spPr bwMode="auto">
              <a:xfrm>
                <a:off x="1528"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7"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8"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9"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0"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1"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2"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3"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4"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sp>
        <p:nvSpPr>
          <p:cNvPr id="15" name="文本框 14"/>
          <p:cNvSpPr txBox="1"/>
          <p:nvPr/>
        </p:nvSpPr>
        <p:spPr>
          <a:xfrm flipH="1">
            <a:off x="2027503" y="349400"/>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16" name="Freeform 34"/>
          <p:cNvSpPr>
            <a:spLocks noEditPoints="1"/>
          </p:cNvSpPr>
          <p:nvPr/>
        </p:nvSpPr>
        <p:spPr bwMode="auto">
          <a:xfrm>
            <a:off x="6792699" y="762739"/>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lstStyle/>
          <a:p>
            <a:endParaRPr altLang="en-US" lang="zh-CN"/>
          </a:p>
        </p:txBody>
      </p:sp>
      <p:sp>
        <p:nvSpPr>
          <p:cNvPr id="17" name="任意多边形 16"/>
          <p:cNvSpPr/>
          <p:nvPr/>
        </p:nvSpPr>
        <p:spPr>
          <a:xfrm>
            <a:off x="1850243" y="820986"/>
            <a:ext cx="4942456"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5"/>
          <p:cNvSpPr>
            <a:spLocks noEditPoints="1"/>
          </p:cNvSpPr>
          <p:nvPr/>
        </p:nvSpPr>
        <p:spPr bwMode="auto">
          <a:xfrm>
            <a:off x="424070" y="3607008"/>
            <a:ext cx="1996871" cy="1291402"/>
          </a:xfrm>
          <a:custGeom>
            <a:gdLst>
              <a:gd fmla="*/ 52 w 231" name="T0"/>
              <a:gd fmla="*/ 126 h 141" name="T1"/>
              <a:gd fmla="*/ 5 w 231" name="T2"/>
              <a:gd fmla="*/ 101 h 141" name="T3"/>
              <a:gd fmla="*/ 116 w 231" name="T4"/>
              <a:gd fmla="*/ 2 h 141" name="T5"/>
              <a:gd fmla="*/ 228 w 231" name="T6"/>
              <a:gd fmla="*/ 52 h 141" name="T7"/>
              <a:gd fmla="*/ 224 w 231" name="T8"/>
              <a:gd fmla="*/ 109 h 141" name="T9"/>
              <a:gd fmla="*/ 190 w 231" name="T10"/>
              <a:gd fmla="*/ 133 h 141" name="T11"/>
              <a:gd fmla="*/ 138 w 231" name="T12"/>
              <a:gd fmla="*/ 117 h 141" name="T13"/>
              <a:gd fmla="*/ 130 w 231" name="T14"/>
              <a:gd fmla="*/ 128 h 141" name="T15"/>
              <a:gd fmla="*/ 129 w 231" name="T16"/>
              <a:gd fmla="*/ 131 h 141" name="T17"/>
              <a:gd fmla="*/ 123 w 231" name="T18"/>
              <a:gd fmla="*/ 116 h 141" name="T19"/>
              <a:gd fmla="*/ 117 w 231" name="T20"/>
              <a:gd fmla="*/ 127 h 141" name="T21"/>
              <a:gd fmla="*/ 109 w 231" name="T22"/>
              <a:gd fmla="*/ 123 h 141" name="T23"/>
              <a:gd fmla="*/ 148 w 231" name="T24"/>
              <a:gd fmla="*/ 134 h 141" name="T25"/>
              <a:gd fmla="*/ 166 w 231" name="T26"/>
              <a:gd fmla="*/ 129 h 141" name="T27"/>
              <a:gd fmla="*/ 106 w 231" name="T28"/>
              <a:gd fmla="*/ 131 h 141" name="T29"/>
              <a:gd fmla="*/ 103 w 231" name="T30"/>
              <a:gd fmla="*/ 119 h 141" name="T31"/>
              <a:gd fmla="*/ 184 w 231" name="T32"/>
              <a:gd fmla="*/ 126 h 141" name="T33"/>
              <a:gd fmla="*/ 87 w 231" name="T34"/>
              <a:gd fmla="*/ 109 h 141" name="T35"/>
              <a:gd fmla="*/ 94 w 231" name="T36"/>
              <a:gd fmla="*/ 113 h 141" name="T37"/>
              <a:gd fmla="*/ 83 w 231" name="T38"/>
              <a:gd fmla="*/ 108 h 141" name="T39"/>
              <a:gd fmla="*/ 75 w 231" name="T40"/>
              <a:gd fmla="*/ 109 h 141" name="T41"/>
              <a:gd fmla="*/ 71 w 231" name="T42"/>
              <a:gd fmla="*/ 127 h 141" name="T43"/>
              <a:gd fmla="*/ 194 w 231" name="T44"/>
              <a:gd fmla="*/ 126 h 141" name="T45"/>
              <a:gd fmla="*/ 176 w 231" name="T46"/>
              <a:gd fmla="*/ 123 h 141" name="T47"/>
              <a:gd fmla="*/ 53 w 231" name="T48"/>
              <a:gd fmla="*/ 121 h 141" name="T49"/>
              <a:gd fmla="*/ 44 w 231" name="T50"/>
              <a:gd fmla="*/ 98 h 141" name="T51"/>
              <a:gd fmla="*/ 186 w 231" name="T52"/>
              <a:gd fmla="*/ 105 h 141" name="T53"/>
              <a:gd fmla="*/ 107 w 231" name="T54"/>
              <a:gd fmla="*/ 111 h 141" name="T55"/>
              <a:gd fmla="*/ 42 w 231" name="T56"/>
              <a:gd fmla="*/ 97 h 141" name="T57"/>
              <a:gd fmla="*/ 200 w 231" name="T58"/>
              <a:gd fmla="*/ 115 h 141" name="T59"/>
              <a:gd fmla="*/ 27 w 231" name="T60"/>
              <a:gd fmla="*/ 102 h 141" name="T61"/>
              <a:gd fmla="*/ 214 w 231" name="T62"/>
              <a:gd fmla="*/ 111 h 141" name="T63"/>
              <a:gd fmla="*/ 189 w 231" name="T64"/>
              <a:gd fmla="*/ 109 h 141" name="T65"/>
              <a:gd fmla="*/ 199 w 231" name="T66"/>
              <a:gd fmla="*/ 105 h 141" name="T67"/>
              <a:gd fmla="*/ 107 w 231" name="T68"/>
              <a:gd fmla="*/ 107 h 141" name="T69"/>
              <a:gd fmla="*/ 217 w 231" name="T70"/>
              <a:gd fmla="*/ 57 h 141" name="T71"/>
              <a:gd fmla="*/ 120 w 231" name="T72"/>
              <a:gd fmla="*/ 53 h 141" name="T73"/>
              <a:gd fmla="*/ 116 w 231" name="T74"/>
              <a:gd fmla="*/ 40 h 141" name="T75"/>
              <a:gd fmla="*/ 15 w 231" name="T76"/>
              <a:gd fmla="*/ 78 h 141" name="T77"/>
              <a:gd fmla="*/ 219 w 231" name="T78"/>
              <a:gd fmla="*/ 108 h 141" name="T79"/>
              <a:gd fmla="*/ 210 w 231" name="T80"/>
              <a:gd fmla="*/ 105 h 141" name="T81"/>
              <a:gd fmla="*/ 183 w 231" name="T82"/>
              <a:gd fmla="*/ 106 h 141" name="T83"/>
              <a:gd fmla="*/ 19 w 231" name="T84"/>
              <a:gd fmla="*/ 86 h 141" name="T85"/>
              <a:gd fmla="*/ 14 w 231" name="T86"/>
              <a:gd fmla="*/ 102 h 141" name="T87"/>
              <a:gd fmla="*/ 9 w 231" name="T88"/>
              <a:gd fmla="*/ 85 h 141" name="T89"/>
              <a:gd fmla="*/ 219 w 231" name="T90"/>
              <a:gd fmla="*/ 99 h 141" name="T91"/>
              <a:gd fmla="*/ 220 w 231" name="T92"/>
              <a:gd fmla="*/ 86 h 141" name="T93"/>
              <a:gd fmla="*/ 225 w 231" name="T94"/>
              <a:gd fmla="*/ 46 h 141" name="T95"/>
              <a:gd fmla="*/ 225 w 231" name="T96"/>
              <a:gd fmla="*/ 54 h 141" name="T97"/>
              <a:gd fmla="*/ 211 w 231" name="T98"/>
              <a:gd fmla="*/ 46 h 141" name="T99"/>
              <a:gd fmla="*/ 193 w 231" name="T100"/>
              <a:gd fmla="*/ 46 h 141" name="T101"/>
              <a:gd fmla="*/ 178 w 231" name="T102"/>
              <a:gd fmla="*/ 48 h 141" name="T103"/>
              <a:gd fmla="*/ 171 w 231" name="T104"/>
              <a:gd fmla="*/ 46 h 141" name="T105"/>
              <a:gd fmla="*/ 173 w 231" name="T106"/>
              <a:gd fmla="*/ 52 h 141" name="T107"/>
              <a:gd fmla="*/ 153 w 231" name="T108"/>
              <a:gd fmla="*/ 43 h 141" name="T109"/>
              <a:gd fmla="*/ 146 w 231" name="T110"/>
              <a:gd fmla="*/ 43 h 141" name="T111"/>
              <a:gd fmla="*/ 131 w 231" name="T112"/>
              <a:gd fmla="*/ 50 h 141" name="T113"/>
              <a:gd fmla="*/ 144 w 231" name="T114"/>
              <a:gd fmla="*/ 39 h 141" name="T115"/>
              <a:gd fmla="*/ 132 w 231" name="T116"/>
              <a:gd fmla="*/ 3 h 141" name="T117"/>
              <a:gd fmla="*/ 127 w 231" name="T118"/>
              <a:gd fmla="*/ 43 h 1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1" w="23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gradFill>
            <a:gsLst>
              <a:gs pos="0">
                <a:srgbClr val="254E6B"/>
              </a:gs>
              <a:gs pos="100000">
                <a:srgbClr val="1F3F57"/>
              </a:gs>
            </a:gsLst>
            <a:lin ang="2700000" scaled="1"/>
          </a:gra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5"/>
          <p:cNvSpPr>
            <a:spLocks noEditPoints="1"/>
          </p:cNvSpPr>
          <p:nvPr/>
        </p:nvSpPr>
        <p:spPr bwMode="auto">
          <a:xfrm>
            <a:off x="5099982" y="3730218"/>
            <a:ext cx="1996871" cy="1291402"/>
          </a:xfrm>
          <a:custGeom>
            <a:gdLst>
              <a:gd fmla="*/ 52 w 231" name="T0"/>
              <a:gd fmla="*/ 126 h 141" name="T1"/>
              <a:gd fmla="*/ 5 w 231" name="T2"/>
              <a:gd fmla="*/ 101 h 141" name="T3"/>
              <a:gd fmla="*/ 116 w 231" name="T4"/>
              <a:gd fmla="*/ 2 h 141" name="T5"/>
              <a:gd fmla="*/ 228 w 231" name="T6"/>
              <a:gd fmla="*/ 52 h 141" name="T7"/>
              <a:gd fmla="*/ 224 w 231" name="T8"/>
              <a:gd fmla="*/ 109 h 141" name="T9"/>
              <a:gd fmla="*/ 190 w 231" name="T10"/>
              <a:gd fmla="*/ 133 h 141" name="T11"/>
              <a:gd fmla="*/ 138 w 231" name="T12"/>
              <a:gd fmla="*/ 117 h 141" name="T13"/>
              <a:gd fmla="*/ 130 w 231" name="T14"/>
              <a:gd fmla="*/ 128 h 141" name="T15"/>
              <a:gd fmla="*/ 129 w 231" name="T16"/>
              <a:gd fmla="*/ 131 h 141" name="T17"/>
              <a:gd fmla="*/ 123 w 231" name="T18"/>
              <a:gd fmla="*/ 116 h 141" name="T19"/>
              <a:gd fmla="*/ 117 w 231" name="T20"/>
              <a:gd fmla="*/ 127 h 141" name="T21"/>
              <a:gd fmla="*/ 109 w 231" name="T22"/>
              <a:gd fmla="*/ 123 h 141" name="T23"/>
              <a:gd fmla="*/ 148 w 231" name="T24"/>
              <a:gd fmla="*/ 134 h 141" name="T25"/>
              <a:gd fmla="*/ 166 w 231" name="T26"/>
              <a:gd fmla="*/ 129 h 141" name="T27"/>
              <a:gd fmla="*/ 106 w 231" name="T28"/>
              <a:gd fmla="*/ 131 h 141" name="T29"/>
              <a:gd fmla="*/ 103 w 231" name="T30"/>
              <a:gd fmla="*/ 119 h 141" name="T31"/>
              <a:gd fmla="*/ 184 w 231" name="T32"/>
              <a:gd fmla="*/ 126 h 141" name="T33"/>
              <a:gd fmla="*/ 87 w 231" name="T34"/>
              <a:gd fmla="*/ 109 h 141" name="T35"/>
              <a:gd fmla="*/ 94 w 231" name="T36"/>
              <a:gd fmla="*/ 113 h 141" name="T37"/>
              <a:gd fmla="*/ 83 w 231" name="T38"/>
              <a:gd fmla="*/ 108 h 141" name="T39"/>
              <a:gd fmla="*/ 75 w 231" name="T40"/>
              <a:gd fmla="*/ 109 h 141" name="T41"/>
              <a:gd fmla="*/ 71 w 231" name="T42"/>
              <a:gd fmla="*/ 127 h 141" name="T43"/>
              <a:gd fmla="*/ 194 w 231" name="T44"/>
              <a:gd fmla="*/ 126 h 141" name="T45"/>
              <a:gd fmla="*/ 176 w 231" name="T46"/>
              <a:gd fmla="*/ 123 h 141" name="T47"/>
              <a:gd fmla="*/ 53 w 231" name="T48"/>
              <a:gd fmla="*/ 121 h 141" name="T49"/>
              <a:gd fmla="*/ 44 w 231" name="T50"/>
              <a:gd fmla="*/ 98 h 141" name="T51"/>
              <a:gd fmla="*/ 186 w 231" name="T52"/>
              <a:gd fmla="*/ 105 h 141" name="T53"/>
              <a:gd fmla="*/ 107 w 231" name="T54"/>
              <a:gd fmla="*/ 111 h 141" name="T55"/>
              <a:gd fmla="*/ 42 w 231" name="T56"/>
              <a:gd fmla="*/ 97 h 141" name="T57"/>
              <a:gd fmla="*/ 200 w 231" name="T58"/>
              <a:gd fmla="*/ 115 h 141" name="T59"/>
              <a:gd fmla="*/ 27 w 231" name="T60"/>
              <a:gd fmla="*/ 102 h 141" name="T61"/>
              <a:gd fmla="*/ 214 w 231" name="T62"/>
              <a:gd fmla="*/ 111 h 141" name="T63"/>
              <a:gd fmla="*/ 189 w 231" name="T64"/>
              <a:gd fmla="*/ 109 h 141" name="T65"/>
              <a:gd fmla="*/ 199 w 231" name="T66"/>
              <a:gd fmla="*/ 105 h 141" name="T67"/>
              <a:gd fmla="*/ 107 w 231" name="T68"/>
              <a:gd fmla="*/ 107 h 141" name="T69"/>
              <a:gd fmla="*/ 217 w 231" name="T70"/>
              <a:gd fmla="*/ 57 h 141" name="T71"/>
              <a:gd fmla="*/ 120 w 231" name="T72"/>
              <a:gd fmla="*/ 53 h 141" name="T73"/>
              <a:gd fmla="*/ 116 w 231" name="T74"/>
              <a:gd fmla="*/ 40 h 141" name="T75"/>
              <a:gd fmla="*/ 15 w 231" name="T76"/>
              <a:gd fmla="*/ 78 h 141" name="T77"/>
              <a:gd fmla="*/ 219 w 231" name="T78"/>
              <a:gd fmla="*/ 108 h 141" name="T79"/>
              <a:gd fmla="*/ 210 w 231" name="T80"/>
              <a:gd fmla="*/ 105 h 141" name="T81"/>
              <a:gd fmla="*/ 183 w 231" name="T82"/>
              <a:gd fmla="*/ 106 h 141" name="T83"/>
              <a:gd fmla="*/ 19 w 231" name="T84"/>
              <a:gd fmla="*/ 86 h 141" name="T85"/>
              <a:gd fmla="*/ 14 w 231" name="T86"/>
              <a:gd fmla="*/ 102 h 141" name="T87"/>
              <a:gd fmla="*/ 9 w 231" name="T88"/>
              <a:gd fmla="*/ 85 h 141" name="T89"/>
              <a:gd fmla="*/ 219 w 231" name="T90"/>
              <a:gd fmla="*/ 99 h 141" name="T91"/>
              <a:gd fmla="*/ 220 w 231" name="T92"/>
              <a:gd fmla="*/ 86 h 141" name="T93"/>
              <a:gd fmla="*/ 225 w 231" name="T94"/>
              <a:gd fmla="*/ 46 h 141" name="T95"/>
              <a:gd fmla="*/ 225 w 231" name="T96"/>
              <a:gd fmla="*/ 54 h 141" name="T97"/>
              <a:gd fmla="*/ 211 w 231" name="T98"/>
              <a:gd fmla="*/ 46 h 141" name="T99"/>
              <a:gd fmla="*/ 193 w 231" name="T100"/>
              <a:gd fmla="*/ 46 h 141" name="T101"/>
              <a:gd fmla="*/ 178 w 231" name="T102"/>
              <a:gd fmla="*/ 48 h 141" name="T103"/>
              <a:gd fmla="*/ 171 w 231" name="T104"/>
              <a:gd fmla="*/ 46 h 141" name="T105"/>
              <a:gd fmla="*/ 173 w 231" name="T106"/>
              <a:gd fmla="*/ 52 h 141" name="T107"/>
              <a:gd fmla="*/ 153 w 231" name="T108"/>
              <a:gd fmla="*/ 43 h 141" name="T109"/>
              <a:gd fmla="*/ 146 w 231" name="T110"/>
              <a:gd fmla="*/ 43 h 141" name="T111"/>
              <a:gd fmla="*/ 131 w 231" name="T112"/>
              <a:gd fmla="*/ 50 h 141" name="T113"/>
              <a:gd fmla="*/ 144 w 231" name="T114"/>
              <a:gd fmla="*/ 39 h 141" name="T115"/>
              <a:gd fmla="*/ 132 w 231" name="T116"/>
              <a:gd fmla="*/ 3 h 141" name="T117"/>
              <a:gd fmla="*/ 127 w 231" name="T118"/>
              <a:gd fmla="*/ 43 h 1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1" w="23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gradFill>
            <a:gsLst>
              <a:gs pos="0">
                <a:srgbClr val="254E6B"/>
              </a:gs>
              <a:gs pos="100000">
                <a:srgbClr val="1F3F57"/>
              </a:gs>
            </a:gsLst>
            <a:lin ang="2700000" scaled="1"/>
          </a:gra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5"/>
          <p:cNvSpPr>
            <a:spLocks noEditPoints="1"/>
          </p:cNvSpPr>
          <p:nvPr/>
        </p:nvSpPr>
        <p:spPr bwMode="auto">
          <a:xfrm>
            <a:off x="2762026" y="2438816"/>
            <a:ext cx="1996871" cy="1291402"/>
          </a:xfrm>
          <a:custGeom>
            <a:gdLst>
              <a:gd fmla="*/ 52 w 231" name="T0"/>
              <a:gd fmla="*/ 126 h 141" name="T1"/>
              <a:gd fmla="*/ 5 w 231" name="T2"/>
              <a:gd fmla="*/ 101 h 141" name="T3"/>
              <a:gd fmla="*/ 116 w 231" name="T4"/>
              <a:gd fmla="*/ 2 h 141" name="T5"/>
              <a:gd fmla="*/ 228 w 231" name="T6"/>
              <a:gd fmla="*/ 52 h 141" name="T7"/>
              <a:gd fmla="*/ 224 w 231" name="T8"/>
              <a:gd fmla="*/ 109 h 141" name="T9"/>
              <a:gd fmla="*/ 190 w 231" name="T10"/>
              <a:gd fmla="*/ 133 h 141" name="T11"/>
              <a:gd fmla="*/ 138 w 231" name="T12"/>
              <a:gd fmla="*/ 117 h 141" name="T13"/>
              <a:gd fmla="*/ 130 w 231" name="T14"/>
              <a:gd fmla="*/ 128 h 141" name="T15"/>
              <a:gd fmla="*/ 129 w 231" name="T16"/>
              <a:gd fmla="*/ 131 h 141" name="T17"/>
              <a:gd fmla="*/ 123 w 231" name="T18"/>
              <a:gd fmla="*/ 116 h 141" name="T19"/>
              <a:gd fmla="*/ 117 w 231" name="T20"/>
              <a:gd fmla="*/ 127 h 141" name="T21"/>
              <a:gd fmla="*/ 109 w 231" name="T22"/>
              <a:gd fmla="*/ 123 h 141" name="T23"/>
              <a:gd fmla="*/ 148 w 231" name="T24"/>
              <a:gd fmla="*/ 134 h 141" name="T25"/>
              <a:gd fmla="*/ 166 w 231" name="T26"/>
              <a:gd fmla="*/ 129 h 141" name="T27"/>
              <a:gd fmla="*/ 106 w 231" name="T28"/>
              <a:gd fmla="*/ 131 h 141" name="T29"/>
              <a:gd fmla="*/ 103 w 231" name="T30"/>
              <a:gd fmla="*/ 119 h 141" name="T31"/>
              <a:gd fmla="*/ 184 w 231" name="T32"/>
              <a:gd fmla="*/ 126 h 141" name="T33"/>
              <a:gd fmla="*/ 87 w 231" name="T34"/>
              <a:gd fmla="*/ 109 h 141" name="T35"/>
              <a:gd fmla="*/ 94 w 231" name="T36"/>
              <a:gd fmla="*/ 113 h 141" name="T37"/>
              <a:gd fmla="*/ 83 w 231" name="T38"/>
              <a:gd fmla="*/ 108 h 141" name="T39"/>
              <a:gd fmla="*/ 75 w 231" name="T40"/>
              <a:gd fmla="*/ 109 h 141" name="T41"/>
              <a:gd fmla="*/ 71 w 231" name="T42"/>
              <a:gd fmla="*/ 127 h 141" name="T43"/>
              <a:gd fmla="*/ 194 w 231" name="T44"/>
              <a:gd fmla="*/ 126 h 141" name="T45"/>
              <a:gd fmla="*/ 176 w 231" name="T46"/>
              <a:gd fmla="*/ 123 h 141" name="T47"/>
              <a:gd fmla="*/ 53 w 231" name="T48"/>
              <a:gd fmla="*/ 121 h 141" name="T49"/>
              <a:gd fmla="*/ 44 w 231" name="T50"/>
              <a:gd fmla="*/ 98 h 141" name="T51"/>
              <a:gd fmla="*/ 186 w 231" name="T52"/>
              <a:gd fmla="*/ 105 h 141" name="T53"/>
              <a:gd fmla="*/ 107 w 231" name="T54"/>
              <a:gd fmla="*/ 111 h 141" name="T55"/>
              <a:gd fmla="*/ 42 w 231" name="T56"/>
              <a:gd fmla="*/ 97 h 141" name="T57"/>
              <a:gd fmla="*/ 200 w 231" name="T58"/>
              <a:gd fmla="*/ 115 h 141" name="T59"/>
              <a:gd fmla="*/ 27 w 231" name="T60"/>
              <a:gd fmla="*/ 102 h 141" name="T61"/>
              <a:gd fmla="*/ 214 w 231" name="T62"/>
              <a:gd fmla="*/ 111 h 141" name="T63"/>
              <a:gd fmla="*/ 189 w 231" name="T64"/>
              <a:gd fmla="*/ 109 h 141" name="T65"/>
              <a:gd fmla="*/ 199 w 231" name="T66"/>
              <a:gd fmla="*/ 105 h 141" name="T67"/>
              <a:gd fmla="*/ 107 w 231" name="T68"/>
              <a:gd fmla="*/ 107 h 141" name="T69"/>
              <a:gd fmla="*/ 217 w 231" name="T70"/>
              <a:gd fmla="*/ 57 h 141" name="T71"/>
              <a:gd fmla="*/ 120 w 231" name="T72"/>
              <a:gd fmla="*/ 53 h 141" name="T73"/>
              <a:gd fmla="*/ 116 w 231" name="T74"/>
              <a:gd fmla="*/ 40 h 141" name="T75"/>
              <a:gd fmla="*/ 15 w 231" name="T76"/>
              <a:gd fmla="*/ 78 h 141" name="T77"/>
              <a:gd fmla="*/ 219 w 231" name="T78"/>
              <a:gd fmla="*/ 108 h 141" name="T79"/>
              <a:gd fmla="*/ 210 w 231" name="T80"/>
              <a:gd fmla="*/ 105 h 141" name="T81"/>
              <a:gd fmla="*/ 183 w 231" name="T82"/>
              <a:gd fmla="*/ 106 h 141" name="T83"/>
              <a:gd fmla="*/ 19 w 231" name="T84"/>
              <a:gd fmla="*/ 86 h 141" name="T85"/>
              <a:gd fmla="*/ 14 w 231" name="T86"/>
              <a:gd fmla="*/ 102 h 141" name="T87"/>
              <a:gd fmla="*/ 9 w 231" name="T88"/>
              <a:gd fmla="*/ 85 h 141" name="T89"/>
              <a:gd fmla="*/ 219 w 231" name="T90"/>
              <a:gd fmla="*/ 99 h 141" name="T91"/>
              <a:gd fmla="*/ 220 w 231" name="T92"/>
              <a:gd fmla="*/ 86 h 141" name="T93"/>
              <a:gd fmla="*/ 225 w 231" name="T94"/>
              <a:gd fmla="*/ 46 h 141" name="T95"/>
              <a:gd fmla="*/ 225 w 231" name="T96"/>
              <a:gd fmla="*/ 54 h 141" name="T97"/>
              <a:gd fmla="*/ 211 w 231" name="T98"/>
              <a:gd fmla="*/ 46 h 141" name="T99"/>
              <a:gd fmla="*/ 193 w 231" name="T100"/>
              <a:gd fmla="*/ 46 h 141" name="T101"/>
              <a:gd fmla="*/ 178 w 231" name="T102"/>
              <a:gd fmla="*/ 48 h 141" name="T103"/>
              <a:gd fmla="*/ 171 w 231" name="T104"/>
              <a:gd fmla="*/ 46 h 141" name="T105"/>
              <a:gd fmla="*/ 173 w 231" name="T106"/>
              <a:gd fmla="*/ 52 h 141" name="T107"/>
              <a:gd fmla="*/ 153 w 231" name="T108"/>
              <a:gd fmla="*/ 43 h 141" name="T109"/>
              <a:gd fmla="*/ 146 w 231" name="T110"/>
              <a:gd fmla="*/ 43 h 141" name="T111"/>
              <a:gd fmla="*/ 131 w 231" name="T112"/>
              <a:gd fmla="*/ 50 h 141" name="T113"/>
              <a:gd fmla="*/ 144 w 231" name="T114"/>
              <a:gd fmla="*/ 39 h 141" name="T115"/>
              <a:gd fmla="*/ 132 w 231" name="T116"/>
              <a:gd fmla="*/ 3 h 141" name="T117"/>
              <a:gd fmla="*/ 127 w 231" name="T118"/>
              <a:gd fmla="*/ 43 h 1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1" w="23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gradFill>
            <a:gsLst>
              <a:gs pos="0">
                <a:srgbClr val="254E6B"/>
              </a:gs>
              <a:gs pos="100000">
                <a:srgbClr val="1F3F57"/>
              </a:gs>
            </a:gsLst>
            <a:lin ang="2700000" scaled="1"/>
          </a:gra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5"/>
          <p:cNvSpPr>
            <a:spLocks noEditPoints="1"/>
          </p:cNvSpPr>
          <p:nvPr/>
        </p:nvSpPr>
        <p:spPr bwMode="auto">
          <a:xfrm>
            <a:off x="7437938" y="2438816"/>
            <a:ext cx="1996871" cy="1291402"/>
          </a:xfrm>
          <a:custGeom>
            <a:gdLst>
              <a:gd fmla="*/ 52 w 231" name="T0"/>
              <a:gd fmla="*/ 126 h 141" name="T1"/>
              <a:gd fmla="*/ 5 w 231" name="T2"/>
              <a:gd fmla="*/ 101 h 141" name="T3"/>
              <a:gd fmla="*/ 116 w 231" name="T4"/>
              <a:gd fmla="*/ 2 h 141" name="T5"/>
              <a:gd fmla="*/ 228 w 231" name="T6"/>
              <a:gd fmla="*/ 52 h 141" name="T7"/>
              <a:gd fmla="*/ 224 w 231" name="T8"/>
              <a:gd fmla="*/ 109 h 141" name="T9"/>
              <a:gd fmla="*/ 190 w 231" name="T10"/>
              <a:gd fmla="*/ 133 h 141" name="T11"/>
              <a:gd fmla="*/ 138 w 231" name="T12"/>
              <a:gd fmla="*/ 117 h 141" name="T13"/>
              <a:gd fmla="*/ 130 w 231" name="T14"/>
              <a:gd fmla="*/ 128 h 141" name="T15"/>
              <a:gd fmla="*/ 129 w 231" name="T16"/>
              <a:gd fmla="*/ 131 h 141" name="T17"/>
              <a:gd fmla="*/ 123 w 231" name="T18"/>
              <a:gd fmla="*/ 116 h 141" name="T19"/>
              <a:gd fmla="*/ 117 w 231" name="T20"/>
              <a:gd fmla="*/ 127 h 141" name="T21"/>
              <a:gd fmla="*/ 109 w 231" name="T22"/>
              <a:gd fmla="*/ 123 h 141" name="T23"/>
              <a:gd fmla="*/ 148 w 231" name="T24"/>
              <a:gd fmla="*/ 134 h 141" name="T25"/>
              <a:gd fmla="*/ 166 w 231" name="T26"/>
              <a:gd fmla="*/ 129 h 141" name="T27"/>
              <a:gd fmla="*/ 106 w 231" name="T28"/>
              <a:gd fmla="*/ 131 h 141" name="T29"/>
              <a:gd fmla="*/ 103 w 231" name="T30"/>
              <a:gd fmla="*/ 119 h 141" name="T31"/>
              <a:gd fmla="*/ 184 w 231" name="T32"/>
              <a:gd fmla="*/ 126 h 141" name="T33"/>
              <a:gd fmla="*/ 87 w 231" name="T34"/>
              <a:gd fmla="*/ 109 h 141" name="T35"/>
              <a:gd fmla="*/ 94 w 231" name="T36"/>
              <a:gd fmla="*/ 113 h 141" name="T37"/>
              <a:gd fmla="*/ 83 w 231" name="T38"/>
              <a:gd fmla="*/ 108 h 141" name="T39"/>
              <a:gd fmla="*/ 75 w 231" name="T40"/>
              <a:gd fmla="*/ 109 h 141" name="T41"/>
              <a:gd fmla="*/ 71 w 231" name="T42"/>
              <a:gd fmla="*/ 127 h 141" name="T43"/>
              <a:gd fmla="*/ 194 w 231" name="T44"/>
              <a:gd fmla="*/ 126 h 141" name="T45"/>
              <a:gd fmla="*/ 176 w 231" name="T46"/>
              <a:gd fmla="*/ 123 h 141" name="T47"/>
              <a:gd fmla="*/ 53 w 231" name="T48"/>
              <a:gd fmla="*/ 121 h 141" name="T49"/>
              <a:gd fmla="*/ 44 w 231" name="T50"/>
              <a:gd fmla="*/ 98 h 141" name="T51"/>
              <a:gd fmla="*/ 186 w 231" name="T52"/>
              <a:gd fmla="*/ 105 h 141" name="T53"/>
              <a:gd fmla="*/ 107 w 231" name="T54"/>
              <a:gd fmla="*/ 111 h 141" name="T55"/>
              <a:gd fmla="*/ 42 w 231" name="T56"/>
              <a:gd fmla="*/ 97 h 141" name="T57"/>
              <a:gd fmla="*/ 200 w 231" name="T58"/>
              <a:gd fmla="*/ 115 h 141" name="T59"/>
              <a:gd fmla="*/ 27 w 231" name="T60"/>
              <a:gd fmla="*/ 102 h 141" name="T61"/>
              <a:gd fmla="*/ 214 w 231" name="T62"/>
              <a:gd fmla="*/ 111 h 141" name="T63"/>
              <a:gd fmla="*/ 189 w 231" name="T64"/>
              <a:gd fmla="*/ 109 h 141" name="T65"/>
              <a:gd fmla="*/ 199 w 231" name="T66"/>
              <a:gd fmla="*/ 105 h 141" name="T67"/>
              <a:gd fmla="*/ 107 w 231" name="T68"/>
              <a:gd fmla="*/ 107 h 141" name="T69"/>
              <a:gd fmla="*/ 217 w 231" name="T70"/>
              <a:gd fmla="*/ 57 h 141" name="T71"/>
              <a:gd fmla="*/ 120 w 231" name="T72"/>
              <a:gd fmla="*/ 53 h 141" name="T73"/>
              <a:gd fmla="*/ 116 w 231" name="T74"/>
              <a:gd fmla="*/ 40 h 141" name="T75"/>
              <a:gd fmla="*/ 15 w 231" name="T76"/>
              <a:gd fmla="*/ 78 h 141" name="T77"/>
              <a:gd fmla="*/ 219 w 231" name="T78"/>
              <a:gd fmla="*/ 108 h 141" name="T79"/>
              <a:gd fmla="*/ 210 w 231" name="T80"/>
              <a:gd fmla="*/ 105 h 141" name="T81"/>
              <a:gd fmla="*/ 183 w 231" name="T82"/>
              <a:gd fmla="*/ 106 h 141" name="T83"/>
              <a:gd fmla="*/ 19 w 231" name="T84"/>
              <a:gd fmla="*/ 86 h 141" name="T85"/>
              <a:gd fmla="*/ 14 w 231" name="T86"/>
              <a:gd fmla="*/ 102 h 141" name="T87"/>
              <a:gd fmla="*/ 9 w 231" name="T88"/>
              <a:gd fmla="*/ 85 h 141" name="T89"/>
              <a:gd fmla="*/ 219 w 231" name="T90"/>
              <a:gd fmla="*/ 99 h 141" name="T91"/>
              <a:gd fmla="*/ 220 w 231" name="T92"/>
              <a:gd fmla="*/ 86 h 141" name="T93"/>
              <a:gd fmla="*/ 225 w 231" name="T94"/>
              <a:gd fmla="*/ 46 h 141" name="T95"/>
              <a:gd fmla="*/ 225 w 231" name="T96"/>
              <a:gd fmla="*/ 54 h 141" name="T97"/>
              <a:gd fmla="*/ 211 w 231" name="T98"/>
              <a:gd fmla="*/ 46 h 141" name="T99"/>
              <a:gd fmla="*/ 193 w 231" name="T100"/>
              <a:gd fmla="*/ 46 h 141" name="T101"/>
              <a:gd fmla="*/ 178 w 231" name="T102"/>
              <a:gd fmla="*/ 48 h 141" name="T103"/>
              <a:gd fmla="*/ 171 w 231" name="T104"/>
              <a:gd fmla="*/ 46 h 141" name="T105"/>
              <a:gd fmla="*/ 173 w 231" name="T106"/>
              <a:gd fmla="*/ 52 h 141" name="T107"/>
              <a:gd fmla="*/ 153 w 231" name="T108"/>
              <a:gd fmla="*/ 43 h 141" name="T109"/>
              <a:gd fmla="*/ 146 w 231" name="T110"/>
              <a:gd fmla="*/ 43 h 141" name="T111"/>
              <a:gd fmla="*/ 131 w 231" name="T112"/>
              <a:gd fmla="*/ 50 h 141" name="T113"/>
              <a:gd fmla="*/ 144 w 231" name="T114"/>
              <a:gd fmla="*/ 39 h 141" name="T115"/>
              <a:gd fmla="*/ 132 w 231" name="T116"/>
              <a:gd fmla="*/ 3 h 141" name="T117"/>
              <a:gd fmla="*/ 127 w 231" name="T118"/>
              <a:gd fmla="*/ 43 h 1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1" w="23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gradFill>
            <a:gsLst>
              <a:gs pos="0">
                <a:srgbClr val="254E6B"/>
              </a:gs>
              <a:gs pos="100000">
                <a:srgbClr val="1F3F57"/>
              </a:gs>
            </a:gsLst>
            <a:lin ang="2700000" scaled="1"/>
          </a:gra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5"/>
          <p:cNvSpPr>
            <a:spLocks noEditPoints="1"/>
          </p:cNvSpPr>
          <p:nvPr/>
        </p:nvSpPr>
        <p:spPr bwMode="auto">
          <a:xfrm>
            <a:off x="9775894" y="3746662"/>
            <a:ext cx="1996871" cy="1291402"/>
          </a:xfrm>
          <a:custGeom>
            <a:gdLst>
              <a:gd fmla="*/ 52 w 231" name="T0"/>
              <a:gd fmla="*/ 126 h 141" name="T1"/>
              <a:gd fmla="*/ 5 w 231" name="T2"/>
              <a:gd fmla="*/ 101 h 141" name="T3"/>
              <a:gd fmla="*/ 116 w 231" name="T4"/>
              <a:gd fmla="*/ 2 h 141" name="T5"/>
              <a:gd fmla="*/ 228 w 231" name="T6"/>
              <a:gd fmla="*/ 52 h 141" name="T7"/>
              <a:gd fmla="*/ 224 w 231" name="T8"/>
              <a:gd fmla="*/ 109 h 141" name="T9"/>
              <a:gd fmla="*/ 190 w 231" name="T10"/>
              <a:gd fmla="*/ 133 h 141" name="T11"/>
              <a:gd fmla="*/ 138 w 231" name="T12"/>
              <a:gd fmla="*/ 117 h 141" name="T13"/>
              <a:gd fmla="*/ 130 w 231" name="T14"/>
              <a:gd fmla="*/ 128 h 141" name="T15"/>
              <a:gd fmla="*/ 129 w 231" name="T16"/>
              <a:gd fmla="*/ 131 h 141" name="T17"/>
              <a:gd fmla="*/ 123 w 231" name="T18"/>
              <a:gd fmla="*/ 116 h 141" name="T19"/>
              <a:gd fmla="*/ 117 w 231" name="T20"/>
              <a:gd fmla="*/ 127 h 141" name="T21"/>
              <a:gd fmla="*/ 109 w 231" name="T22"/>
              <a:gd fmla="*/ 123 h 141" name="T23"/>
              <a:gd fmla="*/ 148 w 231" name="T24"/>
              <a:gd fmla="*/ 134 h 141" name="T25"/>
              <a:gd fmla="*/ 166 w 231" name="T26"/>
              <a:gd fmla="*/ 129 h 141" name="T27"/>
              <a:gd fmla="*/ 106 w 231" name="T28"/>
              <a:gd fmla="*/ 131 h 141" name="T29"/>
              <a:gd fmla="*/ 103 w 231" name="T30"/>
              <a:gd fmla="*/ 119 h 141" name="T31"/>
              <a:gd fmla="*/ 184 w 231" name="T32"/>
              <a:gd fmla="*/ 126 h 141" name="T33"/>
              <a:gd fmla="*/ 87 w 231" name="T34"/>
              <a:gd fmla="*/ 109 h 141" name="T35"/>
              <a:gd fmla="*/ 94 w 231" name="T36"/>
              <a:gd fmla="*/ 113 h 141" name="T37"/>
              <a:gd fmla="*/ 83 w 231" name="T38"/>
              <a:gd fmla="*/ 108 h 141" name="T39"/>
              <a:gd fmla="*/ 75 w 231" name="T40"/>
              <a:gd fmla="*/ 109 h 141" name="T41"/>
              <a:gd fmla="*/ 71 w 231" name="T42"/>
              <a:gd fmla="*/ 127 h 141" name="T43"/>
              <a:gd fmla="*/ 194 w 231" name="T44"/>
              <a:gd fmla="*/ 126 h 141" name="T45"/>
              <a:gd fmla="*/ 176 w 231" name="T46"/>
              <a:gd fmla="*/ 123 h 141" name="T47"/>
              <a:gd fmla="*/ 53 w 231" name="T48"/>
              <a:gd fmla="*/ 121 h 141" name="T49"/>
              <a:gd fmla="*/ 44 w 231" name="T50"/>
              <a:gd fmla="*/ 98 h 141" name="T51"/>
              <a:gd fmla="*/ 186 w 231" name="T52"/>
              <a:gd fmla="*/ 105 h 141" name="T53"/>
              <a:gd fmla="*/ 107 w 231" name="T54"/>
              <a:gd fmla="*/ 111 h 141" name="T55"/>
              <a:gd fmla="*/ 42 w 231" name="T56"/>
              <a:gd fmla="*/ 97 h 141" name="T57"/>
              <a:gd fmla="*/ 200 w 231" name="T58"/>
              <a:gd fmla="*/ 115 h 141" name="T59"/>
              <a:gd fmla="*/ 27 w 231" name="T60"/>
              <a:gd fmla="*/ 102 h 141" name="T61"/>
              <a:gd fmla="*/ 214 w 231" name="T62"/>
              <a:gd fmla="*/ 111 h 141" name="T63"/>
              <a:gd fmla="*/ 189 w 231" name="T64"/>
              <a:gd fmla="*/ 109 h 141" name="T65"/>
              <a:gd fmla="*/ 199 w 231" name="T66"/>
              <a:gd fmla="*/ 105 h 141" name="T67"/>
              <a:gd fmla="*/ 107 w 231" name="T68"/>
              <a:gd fmla="*/ 107 h 141" name="T69"/>
              <a:gd fmla="*/ 217 w 231" name="T70"/>
              <a:gd fmla="*/ 57 h 141" name="T71"/>
              <a:gd fmla="*/ 120 w 231" name="T72"/>
              <a:gd fmla="*/ 53 h 141" name="T73"/>
              <a:gd fmla="*/ 116 w 231" name="T74"/>
              <a:gd fmla="*/ 40 h 141" name="T75"/>
              <a:gd fmla="*/ 15 w 231" name="T76"/>
              <a:gd fmla="*/ 78 h 141" name="T77"/>
              <a:gd fmla="*/ 219 w 231" name="T78"/>
              <a:gd fmla="*/ 108 h 141" name="T79"/>
              <a:gd fmla="*/ 210 w 231" name="T80"/>
              <a:gd fmla="*/ 105 h 141" name="T81"/>
              <a:gd fmla="*/ 183 w 231" name="T82"/>
              <a:gd fmla="*/ 106 h 141" name="T83"/>
              <a:gd fmla="*/ 19 w 231" name="T84"/>
              <a:gd fmla="*/ 86 h 141" name="T85"/>
              <a:gd fmla="*/ 14 w 231" name="T86"/>
              <a:gd fmla="*/ 102 h 141" name="T87"/>
              <a:gd fmla="*/ 9 w 231" name="T88"/>
              <a:gd fmla="*/ 85 h 141" name="T89"/>
              <a:gd fmla="*/ 219 w 231" name="T90"/>
              <a:gd fmla="*/ 99 h 141" name="T91"/>
              <a:gd fmla="*/ 220 w 231" name="T92"/>
              <a:gd fmla="*/ 86 h 141" name="T93"/>
              <a:gd fmla="*/ 225 w 231" name="T94"/>
              <a:gd fmla="*/ 46 h 141" name="T95"/>
              <a:gd fmla="*/ 225 w 231" name="T96"/>
              <a:gd fmla="*/ 54 h 141" name="T97"/>
              <a:gd fmla="*/ 211 w 231" name="T98"/>
              <a:gd fmla="*/ 46 h 141" name="T99"/>
              <a:gd fmla="*/ 193 w 231" name="T100"/>
              <a:gd fmla="*/ 46 h 141" name="T101"/>
              <a:gd fmla="*/ 178 w 231" name="T102"/>
              <a:gd fmla="*/ 48 h 141" name="T103"/>
              <a:gd fmla="*/ 171 w 231" name="T104"/>
              <a:gd fmla="*/ 46 h 141" name="T105"/>
              <a:gd fmla="*/ 173 w 231" name="T106"/>
              <a:gd fmla="*/ 52 h 141" name="T107"/>
              <a:gd fmla="*/ 153 w 231" name="T108"/>
              <a:gd fmla="*/ 43 h 141" name="T109"/>
              <a:gd fmla="*/ 146 w 231" name="T110"/>
              <a:gd fmla="*/ 43 h 141" name="T111"/>
              <a:gd fmla="*/ 131 w 231" name="T112"/>
              <a:gd fmla="*/ 50 h 141" name="T113"/>
              <a:gd fmla="*/ 144 w 231" name="T114"/>
              <a:gd fmla="*/ 39 h 141" name="T115"/>
              <a:gd fmla="*/ 132 w 231" name="T116"/>
              <a:gd fmla="*/ 3 h 141" name="T117"/>
              <a:gd fmla="*/ 127 w 231" name="T118"/>
              <a:gd fmla="*/ 43 h 1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1" w="23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gradFill>
            <a:gsLst>
              <a:gs pos="0">
                <a:srgbClr val="254E6B"/>
              </a:gs>
              <a:gs pos="100000">
                <a:srgbClr val="1F3F57"/>
              </a:gs>
            </a:gsLst>
            <a:lin ang="2700000" scaled="1"/>
          </a:gra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23" name="文本框 22"/>
          <p:cNvSpPr txBox="1"/>
          <p:nvPr/>
        </p:nvSpPr>
        <p:spPr>
          <a:xfrm>
            <a:off x="252954" y="5370237"/>
            <a:ext cx="3738880" cy="1005840"/>
          </a:xfrm>
          <a:prstGeom prst="rect">
            <a:avLst/>
          </a:prstGeom>
          <a:noFill/>
          <a:effectLst/>
        </p:spPr>
        <p:txBody>
          <a:bodyPr rtlCol="0" wrap="none">
            <a:spAutoFit/>
          </a:bodyPr>
          <a:lstStyle/>
          <a:p>
            <a:r>
              <a:rPr altLang="en-US" lang="zh-CN" sz="2000">
                <a:solidFill>
                  <a:srgbClr val="254E6B"/>
                </a:solidFill>
                <a:latin charset="-122" pitchFamily="34" typeface="微软雅黑"/>
                <a:ea charset="-122" pitchFamily="34" typeface="微软雅黑"/>
              </a:rPr>
              <a:t>单击此处输入标题</a:t>
            </a:r>
          </a:p>
          <a:p>
            <a:r>
              <a:rPr altLang="en-US" lang="zh-CN" sz="2000">
                <a:solidFill>
                  <a:srgbClr val="254E6B"/>
                </a:solidFill>
                <a:latin charset="-122" pitchFamily="34" typeface="微软雅黑"/>
                <a:ea charset="-122" pitchFamily="34" typeface="微软雅黑"/>
              </a:rPr>
              <a:t>请在这里输入您的主要叙述内容</a:t>
            </a:r>
          </a:p>
          <a:p>
            <a:r>
              <a:rPr altLang="en-US" lang="zh-CN" sz="2000">
                <a:solidFill>
                  <a:srgbClr val="254E6B"/>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24" name="文本框 23"/>
          <p:cNvSpPr txBox="1"/>
          <p:nvPr/>
        </p:nvSpPr>
        <p:spPr>
          <a:xfrm>
            <a:off x="2621906" y="4040295"/>
            <a:ext cx="3738880" cy="1005840"/>
          </a:xfrm>
          <a:prstGeom prst="rect">
            <a:avLst/>
          </a:prstGeom>
          <a:noFill/>
          <a:effectLst/>
        </p:spPr>
        <p:txBody>
          <a:bodyPr rtlCol="0" wrap="none">
            <a:spAutoFit/>
          </a:bodyPr>
          <a:lstStyle/>
          <a:p>
            <a:r>
              <a:rPr altLang="en-US" lang="zh-CN" sz="2000">
                <a:solidFill>
                  <a:srgbClr val="254E6B"/>
                </a:solidFill>
                <a:latin charset="-122" pitchFamily="34" typeface="微软雅黑"/>
                <a:ea charset="-122" pitchFamily="34" typeface="微软雅黑"/>
              </a:rPr>
              <a:t>单击此处输入标题</a:t>
            </a:r>
          </a:p>
          <a:p>
            <a:r>
              <a:rPr altLang="en-US" lang="zh-CN" sz="2000">
                <a:solidFill>
                  <a:srgbClr val="254E6B"/>
                </a:solidFill>
                <a:latin charset="-122" pitchFamily="34" typeface="微软雅黑"/>
                <a:ea charset="-122" pitchFamily="34" typeface="微软雅黑"/>
              </a:rPr>
              <a:t>请在这里输入您的主要叙述内容</a:t>
            </a:r>
          </a:p>
          <a:p>
            <a:r>
              <a:rPr altLang="en-US" lang="zh-CN" sz="2000">
                <a:solidFill>
                  <a:srgbClr val="254E6B"/>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25" name="文本框 24"/>
          <p:cNvSpPr txBox="1"/>
          <p:nvPr/>
        </p:nvSpPr>
        <p:spPr>
          <a:xfrm>
            <a:off x="7297817" y="4019090"/>
            <a:ext cx="3738880" cy="1005840"/>
          </a:xfrm>
          <a:prstGeom prst="rect">
            <a:avLst/>
          </a:prstGeom>
          <a:noFill/>
          <a:effectLst/>
        </p:spPr>
        <p:txBody>
          <a:bodyPr rtlCol="0" wrap="none">
            <a:spAutoFit/>
          </a:bodyPr>
          <a:lstStyle/>
          <a:p>
            <a:r>
              <a:rPr altLang="en-US" lang="zh-CN" sz="2000">
                <a:solidFill>
                  <a:srgbClr val="254E6B"/>
                </a:solidFill>
                <a:latin charset="-122" pitchFamily="34" typeface="微软雅黑"/>
                <a:ea charset="-122" pitchFamily="34" typeface="微软雅黑"/>
              </a:rPr>
              <a:t>单击此处输入标题</a:t>
            </a:r>
          </a:p>
          <a:p>
            <a:r>
              <a:rPr altLang="en-US" lang="zh-CN" sz="2000">
                <a:solidFill>
                  <a:srgbClr val="254E6B"/>
                </a:solidFill>
                <a:latin charset="-122" pitchFamily="34" typeface="微软雅黑"/>
                <a:ea charset="-122" pitchFamily="34" typeface="微软雅黑"/>
              </a:rPr>
              <a:t>请在这里输入您的主要叙述内容</a:t>
            </a:r>
          </a:p>
          <a:p>
            <a:r>
              <a:rPr altLang="en-US" lang="zh-CN" sz="2000">
                <a:solidFill>
                  <a:srgbClr val="254E6B"/>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26" name="文本框 25"/>
          <p:cNvSpPr txBox="1"/>
          <p:nvPr/>
        </p:nvSpPr>
        <p:spPr>
          <a:xfrm>
            <a:off x="9604777" y="5364171"/>
            <a:ext cx="3738880" cy="1005840"/>
          </a:xfrm>
          <a:prstGeom prst="rect">
            <a:avLst/>
          </a:prstGeom>
          <a:noFill/>
          <a:effectLst/>
        </p:spPr>
        <p:txBody>
          <a:bodyPr rtlCol="0" wrap="none">
            <a:spAutoFit/>
          </a:bodyPr>
          <a:lstStyle/>
          <a:p>
            <a:r>
              <a:rPr altLang="en-US" lang="zh-CN" sz="2000">
                <a:solidFill>
                  <a:srgbClr val="254E6B"/>
                </a:solidFill>
                <a:latin charset="-122" pitchFamily="34" typeface="微软雅黑"/>
                <a:ea charset="-122" pitchFamily="34" typeface="微软雅黑"/>
              </a:rPr>
              <a:t>单击此处输入标题</a:t>
            </a:r>
          </a:p>
          <a:p>
            <a:r>
              <a:rPr altLang="en-US" lang="zh-CN" sz="2000">
                <a:solidFill>
                  <a:srgbClr val="254E6B"/>
                </a:solidFill>
                <a:latin charset="-122" pitchFamily="34" typeface="微软雅黑"/>
                <a:ea charset="-122" pitchFamily="34" typeface="微软雅黑"/>
              </a:rPr>
              <a:t>请在这里输入您的主要叙述内容</a:t>
            </a:r>
          </a:p>
          <a:p>
            <a:r>
              <a:rPr altLang="en-US" lang="zh-CN" sz="2000">
                <a:solidFill>
                  <a:srgbClr val="254E6B"/>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27" name="文本框 26"/>
          <p:cNvSpPr txBox="1"/>
          <p:nvPr/>
        </p:nvSpPr>
        <p:spPr>
          <a:xfrm>
            <a:off x="4961008" y="5375833"/>
            <a:ext cx="3738880" cy="1005840"/>
          </a:xfrm>
          <a:prstGeom prst="rect">
            <a:avLst/>
          </a:prstGeom>
          <a:noFill/>
          <a:effectLst/>
        </p:spPr>
        <p:txBody>
          <a:bodyPr rtlCol="0" wrap="none">
            <a:spAutoFit/>
          </a:bodyPr>
          <a:lstStyle/>
          <a:p>
            <a:r>
              <a:rPr altLang="en-US" lang="zh-CN" sz="2000">
                <a:solidFill>
                  <a:srgbClr val="254E6B"/>
                </a:solidFill>
                <a:latin charset="-122" pitchFamily="34" typeface="微软雅黑"/>
                <a:ea charset="-122" pitchFamily="34" typeface="微软雅黑"/>
              </a:rPr>
              <a:t>单击此处输入标题</a:t>
            </a:r>
          </a:p>
          <a:p>
            <a:r>
              <a:rPr altLang="en-US" lang="zh-CN" sz="2000">
                <a:solidFill>
                  <a:srgbClr val="254E6B"/>
                </a:solidFill>
                <a:latin charset="-122" pitchFamily="34" typeface="微软雅黑"/>
                <a:ea charset="-122" pitchFamily="34" typeface="微软雅黑"/>
              </a:rPr>
              <a:t>请在这里输入您的主要叙述内容</a:t>
            </a:r>
          </a:p>
          <a:p>
            <a:r>
              <a:rPr altLang="en-US" lang="zh-CN" sz="2000">
                <a:solidFill>
                  <a:srgbClr val="254E6B"/>
                </a:solidFill>
                <a:latin charset="-122" pitchFamily="34" typeface="微软雅黑"/>
                <a:ea charset="-122" pitchFamily="34" typeface="微软雅黑"/>
              </a:rPr>
              <a:t>请在这里输入您的主要叙述内容</a:t>
            </a:r>
          </a:p>
        </p:txBody>
      </p:sp>
    </p:spTree>
    <p:extLst>
      <p:ext uri="{BB962C8B-B14F-4D97-AF65-F5344CB8AC3E}">
        <p14:creationId val="327045433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9"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dissolve" transition="in">
                                      <p:cBhvr>
                                        <p:cTn dur="500" id="7"/>
                                        <p:tgtEl>
                                          <p:spTgt spid="18"/>
                                        </p:tgtEl>
                                      </p:cBhvr>
                                    </p:animEffect>
                                  </p:childTnLst>
                                </p:cTn>
                              </p:par>
                              <p:par>
                                <p:cTn fill="hold" grpId="0" id="8" nodeType="withEffect" presetClass="entr" presetID="9" presetSubtype="0">
                                  <p:stCondLst>
                                    <p:cond delay="250"/>
                                  </p:stCondLst>
                                  <p:childTnLst>
                                    <p:set>
                                      <p:cBhvr>
                                        <p:cTn dur="1" fill="hold" id="9">
                                          <p:stCondLst>
                                            <p:cond delay="0"/>
                                          </p:stCondLst>
                                        </p:cTn>
                                        <p:tgtEl>
                                          <p:spTgt spid="20"/>
                                        </p:tgtEl>
                                        <p:attrNameLst>
                                          <p:attrName>style.visibility</p:attrName>
                                        </p:attrNameLst>
                                      </p:cBhvr>
                                      <p:to>
                                        <p:strVal val="visible"/>
                                      </p:to>
                                    </p:set>
                                    <p:animEffect filter="dissolve" transition="in">
                                      <p:cBhvr>
                                        <p:cTn dur="500" id="10"/>
                                        <p:tgtEl>
                                          <p:spTgt spid="20"/>
                                        </p:tgtEl>
                                      </p:cBhvr>
                                    </p:animEffect>
                                  </p:childTnLst>
                                </p:cTn>
                              </p:par>
                              <p:par>
                                <p:cTn fill="hold" grpId="0" id="11" nodeType="withEffect" presetClass="entr" presetID="9" presetSubtype="0">
                                  <p:stCondLst>
                                    <p:cond delay="500"/>
                                  </p:stCondLst>
                                  <p:childTnLst>
                                    <p:set>
                                      <p:cBhvr>
                                        <p:cTn dur="1" fill="hold" id="12">
                                          <p:stCondLst>
                                            <p:cond delay="0"/>
                                          </p:stCondLst>
                                        </p:cTn>
                                        <p:tgtEl>
                                          <p:spTgt spid="19"/>
                                        </p:tgtEl>
                                        <p:attrNameLst>
                                          <p:attrName>style.visibility</p:attrName>
                                        </p:attrNameLst>
                                      </p:cBhvr>
                                      <p:to>
                                        <p:strVal val="visible"/>
                                      </p:to>
                                    </p:set>
                                    <p:animEffect filter="dissolve" transition="in">
                                      <p:cBhvr>
                                        <p:cTn dur="500" id="13"/>
                                        <p:tgtEl>
                                          <p:spTgt spid="19"/>
                                        </p:tgtEl>
                                      </p:cBhvr>
                                    </p:animEffect>
                                  </p:childTnLst>
                                </p:cTn>
                              </p:par>
                              <p:par>
                                <p:cTn fill="hold" grpId="0" id="14" nodeType="withEffect" presetClass="entr" presetID="9" presetSubtype="0">
                                  <p:stCondLst>
                                    <p:cond delay="750"/>
                                  </p:stCondLst>
                                  <p:childTnLst>
                                    <p:set>
                                      <p:cBhvr>
                                        <p:cTn dur="1" fill="hold" id="15">
                                          <p:stCondLst>
                                            <p:cond delay="0"/>
                                          </p:stCondLst>
                                        </p:cTn>
                                        <p:tgtEl>
                                          <p:spTgt spid="21"/>
                                        </p:tgtEl>
                                        <p:attrNameLst>
                                          <p:attrName>style.visibility</p:attrName>
                                        </p:attrNameLst>
                                      </p:cBhvr>
                                      <p:to>
                                        <p:strVal val="visible"/>
                                      </p:to>
                                    </p:set>
                                    <p:animEffect filter="dissolve" transition="in">
                                      <p:cBhvr>
                                        <p:cTn dur="500" id="16"/>
                                        <p:tgtEl>
                                          <p:spTgt spid="21"/>
                                        </p:tgtEl>
                                      </p:cBhvr>
                                    </p:animEffect>
                                  </p:childTnLst>
                                </p:cTn>
                              </p:par>
                              <p:par>
                                <p:cTn fill="hold" grpId="0" id="17" nodeType="withEffect" presetClass="entr" presetID="9" presetSubtype="0">
                                  <p:stCondLst>
                                    <p:cond delay="1000"/>
                                  </p:stCondLst>
                                  <p:childTnLst>
                                    <p:set>
                                      <p:cBhvr>
                                        <p:cTn dur="1" fill="hold" id="18">
                                          <p:stCondLst>
                                            <p:cond delay="0"/>
                                          </p:stCondLst>
                                        </p:cTn>
                                        <p:tgtEl>
                                          <p:spTgt spid="22"/>
                                        </p:tgtEl>
                                        <p:attrNameLst>
                                          <p:attrName>style.visibility</p:attrName>
                                        </p:attrNameLst>
                                      </p:cBhvr>
                                      <p:to>
                                        <p:strVal val="visible"/>
                                      </p:to>
                                    </p:set>
                                    <p:animEffect filter="dissolve" transition="in">
                                      <p:cBhvr>
                                        <p:cTn dur="500" id="19"/>
                                        <p:tgtEl>
                                          <p:spTgt spid="22"/>
                                        </p:tgtEl>
                                      </p:cBhvr>
                                    </p:animEffect>
                                  </p:childTnLst>
                                </p:cTn>
                              </p:par>
                            </p:childTnLst>
                          </p:cTn>
                        </p:par>
                        <p:par>
                          <p:cTn fill="hold" id="20" nodeType="afterGroup">
                            <p:stCondLst>
                              <p:cond delay="1500"/>
                            </p:stCondLst>
                            <p:childTnLst>
                              <p:par>
                                <p:cTn decel="36000" fill="hold" grpId="0" id="21" nodeType="afterEffect" presetClass="entr" presetID="2" presetSubtype="4">
                                  <p:stCondLst>
                                    <p:cond delay="0"/>
                                  </p:stCondLst>
                                  <p:childTnLst>
                                    <p:set>
                                      <p:cBhvr>
                                        <p:cTn dur="1" fill="hold" id="22">
                                          <p:stCondLst>
                                            <p:cond delay="0"/>
                                          </p:stCondLst>
                                        </p:cTn>
                                        <p:tgtEl>
                                          <p:spTgt spid="23"/>
                                        </p:tgtEl>
                                        <p:attrNameLst>
                                          <p:attrName>style.visibility</p:attrName>
                                        </p:attrNameLst>
                                      </p:cBhvr>
                                      <p:to>
                                        <p:strVal val="visible"/>
                                      </p:to>
                                    </p:set>
                                    <p:anim calcmode="lin" valueType="num">
                                      <p:cBhvr additive="base">
                                        <p:cTn dur="750" fill="hold" id="23"/>
                                        <p:tgtEl>
                                          <p:spTgt spid="23"/>
                                        </p:tgtEl>
                                        <p:attrNameLst>
                                          <p:attrName>ppt_x</p:attrName>
                                        </p:attrNameLst>
                                      </p:cBhvr>
                                      <p:tavLst>
                                        <p:tav tm="0">
                                          <p:val>
                                            <p:strVal val="#ppt_x"/>
                                          </p:val>
                                        </p:tav>
                                        <p:tav tm="100000">
                                          <p:val>
                                            <p:strVal val="#ppt_x"/>
                                          </p:val>
                                        </p:tav>
                                      </p:tavLst>
                                    </p:anim>
                                    <p:anim calcmode="lin" valueType="num">
                                      <p:cBhvr additive="base">
                                        <p:cTn dur="750" fill="hold" id="24"/>
                                        <p:tgtEl>
                                          <p:spTgt spid="23"/>
                                        </p:tgtEl>
                                        <p:attrNameLst>
                                          <p:attrName>ppt_y</p:attrName>
                                        </p:attrNameLst>
                                      </p:cBhvr>
                                      <p:tavLst>
                                        <p:tav tm="0">
                                          <p:val>
                                            <p:strVal val="1+#ppt_h/2"/>
                                          </p:val>
                                        </p:tav>
                                        <p:tav tm="100000">
                                          <p:val>
                                            <p:strVal val="#ppt_y"/>
                                          </p:val>
                                        </p:tav>
                                      </p:tavLst>
                                    </p:anim>
                                  </p:childTnLst>
                                </p:cTn>
                              </p:par>
                              <p:par>
                                <p:cTn decel="36000" fill="hold" grpId="0" id="25" nodeType="withEffect" presetClass="entr" presetID="2" presetSubtype="4">
                                  <p:stCondLst>
                                    <p:cond delay="250"/>
                                  </p:stCondLst>
                                  <p:childTnLst>
                                    <p:set>
                                      <p:cBhvr>
                                        <p:cTn dur="1" fill="hold" id="26">
                                          <p:stCondLst>
                                            <p:cond delay="0"/>
                                          </p:stCondLst>
                                        </p:cTn>
                                        <p:tgtEl>
                                          <p:spTgt spid="24"/>
                                        </p:tgtEl>
                                        <p:attrNameLst>
                                          <p:attrName>style.visibility</p:attrName>
                                        </p:attrNameLst>
                                      </p:cBhvr>
                                      <p:to>
                                        <p:strVal val="visible"/>
                                      </p:to>
                                    </p:set>
                                    <p:anim calcmode="lin" valueType="num">
                                      <p:cBhvr additive="base">
                                        <p:cTn dur="750" fill="hold" id="27"/>
                                        <p:tgtEl>
                                          <p:spTgt spid="24"/>
                                        </p:tgtEl>
                                        <p:attrNameLst>
                                          <p:attrName>ppt_x</p:attrName>
                                        </p:attrNameLst>
                                      </p:cBhvr>
                                      <p:tavLst>
                                        <p:tav tm="0">
                                          <p:val>
                                            <p:strVal val="#ppt_x"/>
                                          </p:val>
                                        </p:tav>
                                        <p:tav tm="100000">
                                          <p:val>
                                            <p:strVal val="#ppt_x"/>
                                          </p:val>
                                        </p:tav>
                                      </p:tavLst>
                                    </p:anim>
                                    <p:anim calcmode="lin" valueType="num">
                                      <p:cBhvr additive="base">
                                        <p:cTn dur="750" fill="hold" id="28"/>
                                        <p:tgtEl>
                                          <p:spTgt spid="24"/>
                                        </p:tgtEl>
                                        <p:attrNameLst>
                                          <p:attrName>ppt_y</p:attrName>
                                        </p:attrNameLst>
                                      </p:cBhvr>
                                      <p:tavLst>
                                        <p:tav tm="0">
                                          <p:val>
                                            <p:strVal val="1+#ppt_h/2"/>
                                          </p:val>
                                        </p:tav>
                                        <p:tav tm="100000">
                                          <p:val>
                                            <p:strVal val="#ppt_y"/>
                                          </p:val>
                                        </p:tav>
                                      </p:tavLst>
                                    </p:anim>
                                  </p:childTnLst>
                                </p:cTn>
                              </p:par>
                              <p:par>
                                <p:cTn decel="36000" fill="hold" grpId="0" id="29" nodeType="withEffect" presetClass="entr" presetID="2" presetSubtype="4">
                                  <p:stCondLst>
                                    <p:cond delay="500"/>
                                  </p:stCondLst>
                                  <p:childTnLst>
                                    <p:set>
                                      <p:cBhvr>
                                        <p:cTn dur="1" fill="hold" id="30">
                                          <p:stCondLst>
                                            <p:cond delay="0"/>
                                          </p:stCondLst>
                                        </p:cTn>
                                        <p:tgtEl>
                                          <p:spTgt spid="27"/>
                                        </p:tgtEl>
                                        <p:attrNameLst>
                                          <p:attrName>style.visibility</p:attrName>
                                        </p:attrNameLst>
                                      </p:cBhvr>
                                      <p:to>
                                        <p:strVal val="visible"/>
                                      </p:to>
                                    </p:set>
                                    <p:anim calcmode="lin" valueType="num">
                                      <p:cBhvr additive="base">
                                        <p:cTn dur="750" fill="hold" id="31"/>
                                        <p:tgtEl>
                                          <p:spTgt spid="27"/>
                                        </p:tgtEl>
                                        <p:attrNameLst>
                                          <p:attrName>ppt_x</p:attrName>
                                        </p:attrNameLst>
                                      </p:cBhvr>
                                      <p:tavLst>
                                        <p:tav tm="0">
                                          <p:val>
                                            <p:strVal val="#ppt_x"/>
                                          </p:val>
                                        </p:tav>
                                        <p:tav tm="100000">
                                          <p:val>
                                            <p:strVal val="#ppt_x"/>
                                          </p:val>
                                        </p:tav>
                                      </p:tavLst>
                                    </p:anim>
                                    <p:anim calcmode="lin" valueType="num">
                                      <p:cBhvr additive="base">
                                        <p:cTn dur="750" fill="hold" id="32"/>
                                        <p:tgtEl>
                                          <p:spTgt spid="27"/>
                                        </p:tgtEl>
                                        <p:attrNameLst>
                                          <p:attrName>ppt_y</p:attrName>
                                        </p:attrNameLst>
                                      </p:cBhvr>
                                      <p:tavLst>
                                        <p:tav tm="0">
                                          <p:val>
                                            <p:strVal val="1+#ppt_h/2"/>
                                          </p:val>
                                        </p:tav>
                                        <p:tav tm="100000">
                                          <p:val>
                                            <p:strVal val="#ppt_y"/>
                                          </p:val>
                                        </p:tav>
                                      </p:tavLst>
                                    </p:anim>
                                  </p:childTnLst>
                                </p:cTn>
                              </p:par>
                              <p:par>
                                <p:cTn decel="36000" fill="hold" grpId="0" id="33" nodeType="withEffect" presetClass="entr" presetID="2" presetSubtype="4">
                                  <p:stCondLst>
                                    <p:cond delay="750"/>
                                  </p:stCondLst>
                                  <p:childTnLst>
                                    <p:set>
                                      <p:cBhvr>
                                        <p:cTn dur="1" fill="hold" id="34">
                                          <p:stCondLst>
                                            <p:cond delay="0"/>
                                          </p:stCondLst>
                                        </p:cTn>
                                        <p:tgtEl>
                                          <p:spTgt spid="25"/>
                                        </p:tgtEl>
                                        <p:attrNameLst>
                                          <p:attrName>style.visibility</p:attrName>
                                        </p:attrNameLst>
                                      </p:cBhvr>
                                      <p:to>
                                        <p:strVal val="visible"/>
                                      </p:to>
                                    </p:set>
                                    <p:anim calcmode="lin" valueType="num">
                                      <p:cBhvr additive="base">
                                        <p:cTn dur="750" fill="hold" id="35"/>
                                        <p:tgtEl>
                                          <p:spTgt spid="25"/>
                                        </p:tgtEl>
                                        <p:attrNameLst>
                                          <p:attrName>ppt_x</p:attrName>
                                        </p:attrNameLst>
                                      </p:cBhvr>
                                      <p:tavLst>
                                        <p:tav tm="0">
                                          <p:val>
                                            <p:strVal val="#ppt_x"/>
                                          </p:val>
                                        </p:tav>
                                        <p:tav tm="100000">
                                          <p:val>
                                            <p:strVal val="#ppt_x"/>
                                          </p:val>
                                        </p:tav>
                                      </p:tavLst>
                                    </p:anim>
                                    <p:anim calcmode="lin" valueType="num">
                                      <p:cBhvr additive="base">
                                        <p:cTn dur="750" fill="hold" id="36"/>
                                        <p:tgtEl>
                                          <p:spTgt spid="25"/>
                                        </p:tgtEl>
                                        <p:attrNameLst>
                                          <p:attrName>ppt_y</p:attrName>
                                        </p:attrNameLst>
                                      </p:cBhvr>
                                      <p:tavLst>
                                        <p:tav tm="0">
                                          <p:val>
                                            <p:strVal val="1+#ppt_h/2"/>
                                          </p:val>
                                        </p:tav>
                                        <p:tav tm="100000">
                                          <p:val>
                                            <p:strVal val="#ppt_y"/>
                                          </p:val>
                                        </p:tav>
                                      </p:tavLst>
                                    </p:anim>
                                  </p:childTnLst>
                                </p:cTn>
                              </p:par>
                              <p:par>
                                <p:cTn decel="36000" fill="hold" grpId="0" id="37" nodeType="withEffect" presetClass="entr" presetID="2" presetSubtype="4">
                                  <p:stCondLst>
                                    <p:cond delay="1000"/>
                                  </p:stCondLst>
                                  <p:childTnLst>
                                    <p:set>
                                      <p:cBhvr>
                                        <p:cTn dur="1" fill="hold" id="38">
                                          <p:stCondLst>
                                            <p:cond delay="0"/>
                                          </p:stCondLst>
                                        </p:cTn>
                                        <p:tgtEl>
                                          <p:spTgt spid="26"/>
                                        </p:tgtEl>
                                        <p:attrNameLst>
                                          <p:attrName>style.visibility</p:attrName>
                                        </p:attrNameLst>
                                      </p:cBhvr>
                                      <p:to>
                                        <p:strVal val="visible"/>
                                      </p:to>
                                    </p:set>
                                    <p:anim calcmode="lin" valueType="num">
                                      <p:cBhvr additive="base">
                                        <p:cTn dur="750" fill="hold" id="39"/>
                                        <p:tgtEl>
                                          <p:spTgt spid="26"/>
                                        </p:tgtEl>
                                        <p:attrNameLst>
                                          <p:attrName>ppt_x</p:attrName>
                                        </p:attrNameLst>
                                      </p:cBhvr>
                                      <p:tavLst>
                                        <p:tav tm="0">
                                          <p:val>
                                            <p:strVal val="#ppt_x"/>
                                          </p:val>
                                        </p:tav>
                                        <p:tav tm="100000">
                                          <p:val>
                                            <p:strVal val="#ppt_x"/>
                                          </p:val>
                                        </p:tav>
                                      </p:tavLst>
                                    </p:anim>
                                    <p:anim calcmode="lin" valueType="num">
                                      <p:cBhvr additive="base">
                                        <p:cTn dur="750" fill="hold" id="40"/>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22"/>
      <p:bldP grpId="0" spid="23"/>
      <p:bldP grpId="0" spid="24"/>
      <p:bldP grpId="0" spid="25"/>
      <p:bldP grpId="0" spid="26"/>
      <p:bldP grpId="0" spid="2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flipH="1">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a:xfrm>
              <a:off x="8730" y="1381196"/>
              <a:ext cx="1589087" cy="1639888"/>
              <a:chOff x="1308" y="1009"/>
              <a:chExt cx="1001" cy="1033"/>
            </a:xfrm>
            <a:grpFill/>
          </p:grpSpPr>
          <p:sp>
            <p:nvSpPr>
              <p:cNvPr id="6" name="Freeform 5"/>
              <p:cNvSpPr/>
              <p:nvPr/>
            </p:nvSpPr>
            <p:spPr bwMode="auto">
              <a:xfrm>
                <a:off x="1528"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7"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8"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9"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0"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1"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2"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3"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4"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sp>
        <p:nvSpPr>
          <p:cNvPr id="15" name="文本框 14"/>
          <p:cNvSpPr txBox="1"/>
          <p:nvPr/>
        </p:nvSpPr>
        <p:spPr>
          <a:xfrm flipH="1">
            <a:off x="2027503" y="349400"/>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16" name="Freeform 34"/>
          <p:cNvSpPr>
            <a:spLocks noEditPoints="1"/>
          </p:cNvSpPr>
          <p:nvPr/>
        </p:nvSpPr>
        <p:spPr bwMode="auto">
          <a:xfrm>
            <a:off x="6792699" y="762739"/>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lstStyle/>
          <a:p>
            <a:endParaRPr altLang="en-US" lang="zh-CN"/>
          </a:p>
        </p:txBody>
      </p:sp>
      <p:sp>
        <p:nvSpPr>
          <p:cNvPr id="17" name="任意多边形 16"/>
          <p:cNvSpPr/>
          <p:nvPr/>
        </p:nvSpPr>
        <p:spPr>
          <a:xfrm>
            <a:off x="1850243" y="820986"/>
            <a:ext cx="4942456"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flipH="1">
            <a:off x="9642699" y="2756898"/>
            <a:ext cx="1140764" cy="2174633"/>
            <a:chOff x="7313614" y="5424488"/>
            <a:chExt cx="363538" cy="641350"/>
          </a:xfrm>
          <a:gradFill>
            <a:gsLst>
              <a:gs pos="0">
                <a:srgbClr val="254E6B"/>
              </a:gs>
              <a:gs pos="100000">
                <a:srgbClr val="1F3F57"/>
              </a:gs>
            </a:gsLst>
            <a:lin ang="2700000" scaled="1"/>
          </a:gradFill>
        </p:grpSpPr>
        <p:sp>
          <p:nvSpPr>
            <p:cNvPr id="19" name="Freeform 1842"/>
            <p:cNvSpPr>
              <a:spLocks noEditPoints="1"/>
            </p:cNvSpPr>
            <p:nvPr/>
          </p:nvSpPr>
          <p:spPr bwMode="auto">
            <a:xfrm>
              <a:off x="7394577" y="5473701"/>
              <a:ext cx="217488" cy="217488"/>
            </a:xfrm>
            <a:custGeom>
              <a:gdLst>
                <a:gd fmla="*/ 0 w 125" name="T0"/>
                <a:gd fmla="*/ 62 h 125" name="T1"/>
                <a:gd fmla="*/ 63 w 125" name="T2"/>
                <a:gd fmla="*/ 0 h 125" name="T3"/>
                <a:gd fmla="*/ 63 w 125" name="T4"/>
                <a:gd fmla="*/ 0 h 125" name="T5"/>
                <a:gd fmla="*/ 125 w 125" name="T6"/>
                <a:gd fmla="*/ 62 h 125" name="T7"/>
                <a:gd fmla="*/ 125 w 125" name="T8"/>
                <a:gd fmla="*/ 62 h 125" name="T9"/>
                <a:gd fmla="*/ 63 w 125" name="T10"/>
                <a:gd fmla="*/ 125 h 125" name="T11"/>
                <a:gd fmla="*/ 63 w 125" name="T12"/>
                <a:gd fmla="*/ 125 h 125" name="T13"/>
                <a:gd fmla="*/ 0 w 125" name="T14"/>
                <a:gd fmla="*/ 62 h 125" name="T15"/>
                <a:gd fmla="*/ 4 w 125" name="T16"/>
                <a:gd fmla="*/ 62 h 125" name="T17"/>
                <a:gd fmla="*/ 63 w 125" name="T18"/>
                <a:gd fmla="*/ 121 h 125" name="T19"/>
                <a:gd fmla="*/ 63 w 125" name="T20"/>
                <a:gd fmla="*/ 121 h 125" name="T21"/>
                <a:gd fmla="*/ 121 w 125" name="T22"/>
                <a:gd fmla="*/ 62 h 125" name="T23"/>
                <a:gd fmla="*/ 121 w 125" name="T24"/>
                <a:gd fmla="*/ 62 h 125" name="T25"/>
                <a:gd fmla="*/ 63 w 125" name="T26"/>
                <a:gd fmla="*/ 4 h 125" name="T27"/>
                <a:gd fmla="*/ 63 w 125" name="T28"/>
                <a:gd fmla="*/ 4 h 125" name="T29"/>
                <a:gd fmla="*/ 4 w 125" name="T30"/>
                <a:gd fmla="*/ 62 h 12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5" w="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 name="Freeform 1843"/>
            <p:cNvSpPr>
              <a:spLocks noEditPoints="1"/>
            </p:cNvSpPr>
            <p:nvPr/>
          </p:nvSpPr>
          <p:spPr bwMode="auto">
            <a:xfrm>
              <a:off x="7391402" y="5470526"/>
              <a:ext cx="225425" cy="223838"/>
            </a:xfrm>
            <a:custGeom>
              <a:gdLst>
                <a:gd fmla="*/ 0 w 129" name="T0"/>
                <a:gd fmla="*/ 64 h 129" name="T1"/>
                <a:gd fmla="*/ 65 w 129" name="T2"/>
                <a:gd fmla="*/ 0 h 129" name="T3"/>
                <a:gd fmla="*/ 65 w 129" name="T4"/>
                <a:gd fmla="*/ 0 h 129" name="T5"/>
                <a:gd fmla="*/ 129 w 129" name="T6"/>
                <a:gd fmla="*/ 64 h 129" name="T7"/>
                <a:gd fmla="*/ 129 w 129" name="T8"/>
                <a:gd fmla="*/ 64 h 129" name="T9"/>
                <a:gd fmla="*/ 65 w 129" name="T10"/>
                <a:gd fmla="*/ 129 h 129" name="T11"/>
                <a:gd fmla="*/ 65 w 129" name="T12"/>
                <a:gd fmla="*/ 129 h 129" name="T13"/>
                <a:gd fmla="*/ 0 w 129" name="T14"/>
                <a:gd fmla="*/ 64 h 129" name="T15"/>
                <a:gd fmla="*/ 125 w 129" name="T16"/>
                <a:gd fmla="*/ 64 h 129" name="T17"/>
                <a:gd fmla="*/ 69 w 129" name="T18"/>
                <a:gd fmla="*/ 125 h 129" name="T19"/>
                <a:gd fmla="*/ 69 w 129" name="T20"/>
                <a:gd fmla="*/ 125 h 129" name="T21"/>
                <a:gd fmla="*/ 125 w 129" name="T22"/>
                <a:gd fmla="*/ 64 h 129" name="T23"/>
                <a:gd fmla="*/ 125 w 129" name="T24"/>
                <a:gd fmla="*/ 64 h 129" name="T25"/>
                <a:gd fmla="*/ 65 w 129" name="T26"/>
                <a:gd fmla="*/ 4 h 129" name="T27"/>
                <a:gd fmla="*/ 65 w 129" name="T28"/>
                <a:gd fmla="*/ 4 h 129" name="T29"/>
                <a:gd fmla="*/ 125 w 129" name="T30"/>
                <a:gd fmla="*/ 64 h 129" name="T31"/>
                <a:gd fmla="*/ 65 w 129" name="T32"/>
                <a:gd fmla="*/ 121 h 129" name="T33"/>
                <a:gd fmla="*/ 121 w 129" name="T34"/>
                <a:gd fmla="*/ 64 h 129" name="T35"/>
                <a:gd fmla="*/ 121 w 129" name="T36"/>
                <a:gd fmla="*/ 64 h 129" name="T37"/>
                <a:gd fmla="*/ 65 w 129" name="T38"/>
                <a:gd fmla="*/ 8 h 129" name="T39"/>
                <a:gd fmla="*/ 65 w 129" name="T40"/>
                <a:gd fmla="*/ 8 h 129" name="T41"/>
                <a:gd fmla="*/ 8 w 129" name="T42"/>
                <a:gd fmla="*/ 64 h 129" name="T43"/>
                <a:gd fmla="*/ 8 w 129" name="T44"/>
                <a:gd fmla="*/ 64 h 129" name="T45"/>
                <a:gd fmla="*/ 65 w 129" name="T46"/>
                <a:gd fmla="*/ 121 h 129" name="T47"/>
                <a:gd fmla="*/ 22 w 129" name="T48"/>
                <a:gd fmla="*/ 22 h 129" name="T49"/>
                <a:gd fmla="*/ 63 w 129" name="T50"/>
                <a:gd fmla="*/ 4 h 129" name="T51"/>
                <a:gd fmla="*/ 63 w 129" name="T52"/>
                <a:gd fmla="*/ 4 h 129" name="T53"/>
                <a:gd fmla="*/ 22 w 129" name="T54"/>
                <a:gd fmla="*/ 22 h 12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29" w="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 name="Freeform 1844"/>
            <p:cNvSpPr/>
            <p:nvPr/>
          </p:nvSpPr>
          <p:spPr bwMode="auto">
            <a:xfrm>
              <a:off x="7377114" y="5583238"/>
              <a:ext cx="22225" cy="19050"/>
            </a:xfrm>
            <a:custGeom>
              <a:gdLst>
                <a:gd fmla="*/ 0 w 14" name="T0"/>
                <a:gd fmla="*/ 8 h 12" name="T1"/>
                <a:gd fmla="*/ 12 w 14" name="T2"/>
                <a:gd fmla="*/ 0 h 12" name="T3"/>
                <a:gd fmla="*/ 14 w 14" name="T4"/>
                <a:gd fmla="*/ 4 h 12" name="T5"/>
                <a:gd fmla="*/ 2 w 14" name="T6"/>
                <a:gd fmla="*/ 12 h 12" name="T7"/>
                <a:gd fmla="*/ 0 w 14" name="T8"/>
                <a:gd fmla="*/ 8 h 12" name="T9"/>
                <a:gd fmla="*/ 0 w 14" name="T10"/>
                <a:gd fmla="*/ 8 h 12" name="T11"/>
              </a:gdLst>
              <a:cxnLst>
                <a:cxn ang="0">
                  <a:pos x="T0" y="T1"/>
                </a:cxn>
                <a:cxn ang="0">
                  <a:pos x="T2" y="T3"/>
                </a:cxn>
                <a:cxn ang="0">
                  <a:pos x="T4" y="T5"/>
                </a:cxn>
                <a:cxn ang="0">
                  <a:pos x="T6" y="T7"/>
                </a:cxn>
                <a:cxn ang="0">
                  <a:pos x="T8" y="T9"/>
                </a:cxn>
                <a:cxn ang="0">
                  <a:pos x="T10" y="T11"/>
                </a:cxn>
              </a:cxnLst>
              <a:rect b="b" l="0" r="r" t="0"/>
              <a:pathLst>
                <a:path h="12" w="14">
                  <a:moveTo>
                    <a:pt x="0" y="8"/>
                  </a:moveTo>
                  <a:lnTo>
                    <a:pt x="12" y="0"/>
                  </a:lnTo>
                  <a:lnTo>
                    <a:pt x="14" y="4"/>
                  </a:lnTo>
                  <a:lnTo>
                    <a:pt x="2" y="12"/>
                  </a:lnTo>
                  <a:lnTo>
                    <a:pt x="0" y="8"/>
                  </a:lnTo>
                  <a:lnTo>
                    <a:pt x="0" y="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 name="Freeform 1845"/>
            <p:cNvSpPr/>
            <p:nvPr/>
          </p:nvSpPr>
          <p:spPr bwMode="auto">
            <a:xfrm>
              <a:off x="7372352" y="5580063"/>
              <a:ext cx="33338" cy="25400"/>
            </a:xfrm>
            <a:custGeom>
              <a:gdLst>
                <a:gd fmla="*/ 1 w 21" name="T0"/>
                <a:gd fmla="*/ 11 h 16" name="T1"/>
                <a:gd fmla="*/ 3 w 21" name="T2"/>
                <a:gd fmla="*/ 10 h 16" name="T3"/>
                <a:gd fmla="*/ 4 w 21" name="T4"/>
                <a:gd fmla="*/ 12 h 16" name="T5"/>
                <a:gd fmla="*/ 3 w 21" name="T6"/>
                <a:gd fmla="*/ 10 h 16" name="T7"/>
                <a:gd fmla="*/ 1 w 21" name="T8"/>
                <a:gd fmla="*/ 11 h 16" name="T9"/>
                <a:gd fmla="*/ 0 w 21" name="T10"/>
                <a:gd fmla="*/ 9 h 16" name="T11"/>
                <a:gd fmla="*/ 16 w 21" name="T12"/>
                <a:gd fmla="*/ 0 h 16" name="T13"/>
                <a:gd fmla="*/ 21 w 21" name="T14"/>
                <a:gd fmla="*/ 8 h 16" name="T15"/>
                <a:gd fmla="*/ 4 w 21" name="T16"/>
                <a:gd fmla="*/ 16 h 16" name="T17"/>
                <a:gd fmla="*/ 1 w 21" name="T18"/>
                <a:gd fmla="*/ 11 h 16" name="T19"/>
                <a:gd fmla="*/ 1 w 21" name="T20"/>
                <a:gd fmla="*/ 11 h 1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 w="21">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 name="Freeform 1846"/>
            <p:cNvSpPr/>
            <p:nvPr/>
          </p:nvSpPr>
          <p:spPr bwMode="auto">
            <a:xfrm>
              <a:off x="7413627" y="5589588"/>
              <a:ext cx="84138" cy="58738"/>
            </a:xfrm>
            <a:custGeom>
              <a:gdLst>
                <a:gd fmla="*/ 0 w 48" name="T0"/>
                <a:gd fmla="*/ 30 h 33" name="T1"/>
                <a:gd fmla="*/ 0 w 48" name="T2"/>
                <a:gd fmla="*/ 30 h 33" name="T3"/>
                <a:gd fmla="*/ 2 w 48" name="T4"/>
                <a:gd fmla="*/ 26 h 33" name="T5"/>
                <a:gd fmla="*/ 5 w 48" name="T6"/>
                <a:gd fmla="*/ 28 h 33" name="T7"/>
                <a:gd fmla="*/ 5 w 48" name="T8"/>
                <a:gd fmla="*/ 28 h 33" name="T9"/>
                <a:gd fmla="*/ 13 w 48" name="T10"/>
                <a:gd fmla="*/ 29 h 33" name="T11"/>
                <a:gd fmla="*/ 13 w 48" name="T12"/>
                <a:gd fmla="*/ 29 h 33" name="T13"/>
                <a:gd fmla="*/ 23 w 48" name="T14"/>
                <a:gd fmla="*/ 26 h 33" name="T15"/>
                <a:gd fmla="*/ 23 w 48" name="T16"/>
                <a:gd fmla="*/ 26 h 33" name="T17"/>
                <a:gd fmla="*/ 37 w 48" name="T18"/>
                <a:gd fmla="*/ 11 h 33" name="T19"/>
                <a:gd fmla="*/ 37 w 48" name="T20"/>
                <a:gd fmla="*/ 11 h 33" name="T21"/>
                <a:gd fmla="*/ 44 w 48" name="T22"/>
                <a:gd fmla="*/ 0 h 33" name="T23"/>
                <a:gd fmla="*/ 44 w 48" name="T24"/>
                <a:gd fmla="*/ 0 h 33" name="T25"/>
                <a:gd fmla="*/ 48 w 48" name="T26"/>
                <a:gd fmla="*/ 3 h 33" name="T27"/>
                <a:gd fmla="*/ 25 w 48" name="T28"/>
                <a:gd fmla="*/ 30 h 33" name="T29"/>
                <a:gd fmla="*/ 25 w 48" name="T30"/>
                <a:gd fmla="*/ 30 h 33" name="T31"/>
                <a:gd fmla="*/ 13 w 48" name="T32"/>
                <a:gd fmla="*/ 33 h 33" name="T33"/>
                <a:gd fmla="*/ 13 w 48" name="T34"/>
                <a:gd fmla="*/ 33 h 33" name="T35"/>
                <a:gd fmla="*/ 0 w 48" name="T36"/>
                <a:gd fmla="*/ 30 h 3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3" w="48">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 name="Freeform 1847"/>
            <p:cNvSpPr>
              <a:spLocks noEditPoints="1"/>
            </p:cNvSpPr>
            <p:nvPr/>
          </p:nvSpPr>
          <p:spPr bwMode="auto">
            <a:xfrm>
              <a:off x="7410452" y="5586413"/>
              <a:ext cx="92075" cy="65088"/>
            </a:xfrm>
            <a:custGeom>
              <a:gdLst>
                <a:gd fmla="*/ 1 w 53" name="T0"/>
                <a:gd fmla="*/ 33 h 37" name="T1"/>
                <a:gd fmla="*/ 0 w 53" name="T2"/>
                <a:gd fmla="*/ 31 h 37" name="T3"/>
                <a:gd fmla="*/ 2 w 53" name="T4"/>
                <a:gd fmla="*/ 27 h 37" name="T5"/>
                <a:gd fmla="*/ 4 w 53" name="T6"/>
                <a:gd fmla="*/ 26 h 37" name="T7"/>
                <a:gd fmla="*/ 4 w 53" name="T8"/>
                <a:gd fmla="*/ 26 h 37" name="T9"/>
                <a:gd fmla="*/ 4 w 53" name="T10"/>
                <a:gd fmla="*/ 26 h 37" name="T11"/>
                <a:gd fmla="*/ 4 w 53" name="T12"/>
                <a:gd fmla="*/ 26 h 37" name="T13"/>
                <a:gd fmla="*/ 5 w 53" name="T14"/>
                <a:gd fmla="*/ 26 h 37" name="T15"/>
                <a:gd fmla="*/ 5 w 53" name="T16"/>
                <a:gd fmla="*/ 26 h 37" name="T17"/>
                <a:gd fmla="*/ 5 w 53" name="T18"/>
                <a:gd fmla="*/ 27 h 37" name="T19"/>
                <a:gd fmla="*/ 8 w 53" name="T20"/>
                <a:gd fmla="*/ 28 h 37" name="T21"/>
                <a:gd fmla="*/ 15 w 53" name="T22"/>
                <a:gd fmla="*/ 29 h 37" name="T23"/>
                <a:gd fmla="*/ 15 w 53" name="T24"/>
                <a:gd fmla="*/ 29 h 37" name="T25"/>
                <a:gd fmla="*/ 16 w 53" name="T26"/>
                <a:gd fmla="*/ 29 h 37" name="T27"/>
                <a:gd fmla="*/ 24 w 53" name="T28"/>
                <a:gd fmla="*/ 27 h 37" name="T29"/>
                <a:gd fmla="*/ 37 w 53" name="T30"/>
                <a:gd fmla="*/ 12 h 37" name="T31"/>
                <a:gd fmla="*/ 45 w 53" name="T32"/>
                <a:gd fmla="*/ 1 h 37" name="T33"/>
                <a:gd fmla="*/ 45 w 53" name="T34"/>
                <a:gd fmla="*/ 1 h 37" name="T35"/>
                <a:gd fmla="*/ 53 w 53" name="T36"/>
                <a:gd fmla="*/ 4 h 37" name="T37"/>
                <a:gd fmla="*/ 51 w 53" name="T38"/>
                <a:gd fmla="*/ 6 h 37" name="T39"/>
                <a:gd fmla="*/ 51 w 53" name="T40"/>
                <a:gd fmla="*/ 7 h 37" name="T41"/>
                <a:gd fmla="*/ 49 w 53" name="T42"/>
                <a:gd fmla="*/ 9 h 37" name="T43"/>
                <a:gd fmla="*/ 44 w 53" name="T44"/>
                <a:gd fmla="*/ 17 h 37" name="T45"/>
                <a:gd fmla="*/ 28 w 53" name="T46"/>
                <a:gd fmla="*/ 33 h 37" name="T47"/>
                <a:gd fmla="*/ 15 w 53" name="T48"/>
                <a:gd fmla="*/ 37 h 37" name="T49"/>
                <a:gd fmla="*/ 1 w 53" name="T50"/>
                <a:gd fmla="*/ 34 h 37" name="T51"/>
                <a:gd fmla="*/ 2 w 53" name="T52"/>
                <a:gd fmla="*/ 32 h 37" name="T53"/>
                <a:gd fmla="*/ 15 w 53" name="T54"/>
                <a:gd fmla="*/ 33 h 37" name="T55"/>
                <a:gd fmla="*/ 22 w 53" name="T56"/>
                <a:gd fmla="*/ 32 h 37" name="T57"/>
                <a:gd fmla="*/ 15 w 53" name="T58"/>
                <a:gd fmla="*/ 33 h 37" name="T59"/>
                <a:gd fmla="*/ 15 w 53" name="T60"/>
                <a:gd fmla="*/ 33 h 37" name="T61"/>
                <a:gd fmla="*/ 14 w 53" name="T62"/>
                <a:gd fmla="*/ 33 h 37" name="T63"/>
                <a:gd fmla="*/ 11 w 53" name="T64"/>
                <a:gd fmla="*/ 32 h 37" name="T65"/>
                <a:gd fmla="*/ 7 w 53" name="T66"/>
                <a:gd fmla="*/ 31 h 37" name="T67"/>
                <a:gd fmla="*/ 5 w 53" name="T68"/>
                <a:gd fmla="*/ 31 h 37" name="T69"/>
                <a:gd fmla="*/ 11 w 53" name="T70"/>
                <a:gd fmla="*/ 32 h 37" name="T71"/>
                <a:gd fmla="*/ 22 w 53" name="T72"/>
                <a:gd fmla="*/ 32 h 37" name="T73"/>
                <a:gd fmla="*/ 22 w 53" name="T74"/>
                <a:gd fmla="*/ 32 h 37" name="T75"/>
                <a:gd fmla="*/ 3 w 53" name="T76"/>
                <a:gd fmla="*/ 30 h 37" name="T77"/>
                <a:gd fmla="*/ 3 w 53" name="T78"/>
                <a:gd fmla="*/ 30 h 37" name="T79"/>
                <a:gd fmla="*/ 3 w 53" name="T80"/>
                <a:gd fmla="*/ 30 h 37" name="T81"/>
                <a:gd fmla="*/ 3 w 53" name="T82"/>
                <a:gd fmla="*/ 30 h 37" name="T83"/>
                <a:gd fmla="*/ 2 w 53" name="T84"/>
                <a:gd fmla="*/ 29 h 37" name="T85"/>
                <a:gd fmla="*/ 2 w 53" name="T86"/>
                <a:gd fmla="*/ 29 h 37" name="T87"/>
                <a:gd fmla="*/ 41 w 53" name="T88"/>
                <a:gd fmla="*/ 14 h 37" name="T89"/>
                <a:gd fmla="*/ 39 w 53" name="T90"/>
                <a:gd fmla="*/ 17 h 37" name="T91"/>
                <a:gd fmla="*/ 46 w 53" name="T92"/>
                <a:gd fmla="*/ 7 h 3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7" w="52">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 name="Freeform 1848"/>
            <p:cNvSpPr/>
            <p:nvPr/>
          </p:nvSpPr>
          <p:spPr bwMode="auto">
            <a:xfrm>
              <a:off x="7483477" y="5580063"/>
              <a:ext cx="17463" cy="15875"/>
            </a:xfrm>
            <a:custGeom>
              <a:gdLst>
                <a:gd fmla="*/ 0 w 11" name="T0"/>
                <a:gd fmla="*/ 3 h 10" name="T1"/>
                <a:gd fmla="*/ 3 w 11" name="T2"/>
                <a:gd fmla="*/ 0 h 10" name="T3"/>
                <a:gd fmla="*/ 11 w 11" name="T4"/>
                <a:gd fmla="*/ 6 h 10" name="T5"/>
                <a:gd fmla="*/ 8 w 11" name="T6"/>
                <a:gd fmla="*/ 10 h 10" name="T7"/>
                <a:gd fmla="*/ 0 w 11" name="T8"/>
                <a:gd fmla="*/ 3 h 10" name="T9"/>
                <a:gd fmla="*/ 0 w 11" name="T10"/>
                <a:gd fmla="*/ 3 h 10" name="T11"/>
              </a:gdLst>
              <a:cxnLst>
                <a:cxn ang="0">
                  <a:pos x="T0" y="T1"/>
                </a:cxn>
                <a:cxn ang="0">
                  <a:pos x="T2" y="T3"/>
                </a:cxn>
                <a:cxn ang="0">
                  <a:pos x="T4" y="T5"/>
                </a:cxn>
                <a:cxn ang="0">
                  <a:pos x="T6" y="T7"/>
                </a:cxn>
                <a:cxn ang="0">
                  <a:pos x="T8" y="T9"/>
                </a:cxn>
                <a:cxn ang="0">
                  <a:pos x="T10" y="T11"/>
                </a:cxn>
              </a:cxnLst>
              <a:rect b="b" l="0" r="r" t="0"/>
              <a:pathLst>
                <a:path h="10" w="11">
                  <a:moveTo>
                    <a:pt x="0" y="3"/>
                  </a:moveTo>
                  <a:lnTo>
                    <a:pt x="3" y="0"/>
                  </a:lnTo>
                  <a:lnTo>
                    <a:pt x="11" y="6"/>
                  </a:lnTo>
                  <a:lnTo>
                    <a:pt x="8" y="10"/>
                  </a:lnTo>
                  <a:lnTo>
                    <a:pt x="0" y="3"/>
                  </a:lnTo>
                  <a:lnTo>
                    <a:pt x="0" y="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 name="Freeform 1849"/>
            <p:cNvSpPr>
              <a:spLocks noEditPoints="1"/>
            </p:cNvSpPr>
            <p:nvPr/>
          </p:nvSpPr>
          <p:spPr bwMode="auto">
            <a:xfrm>
              <a:off x="7478714" y="5575301"/>
              <a:ext cx="26988" cy="25400"/>
            </a:xfrm>
            <a:custGeom>
              <a:gdLst>
                <a:gd fmla="*/ 2 w 17" name="T0"/>
                <a:gd fmla="*/ 7 h 16" name="T1"/>
                <a:gd fmla="*/ 3 w 17" name="T2"/>
                <a:gd fmla="*/ 6 h 16" name="T3"/>
                <a:gd fmla="*/ 5 w 17" name="T4"/>
                <a:gd fmla="*/ 7 h 16" name="T5"/>
                <a:gd fmla="*/ 3 w 17" name="T6"/>
                <a:gd fmla="*/ 6 h 16" name="T7"/>
                <a:gd fmla="*/ 2 w 17" name="T8"/>
                <a:gd fmla="*/ 7 h 16" name="T9"/>
                <a:gd fmla="*/ 0 w 17" name="T10"/>
                <a:gd fmla="*/ 6 h 16" name="T11"/>
                <a:gd fmla="*/ 6 w 17" name="T12"/>
                <a:gd fmla="*/ 0 h 16" name="T13"/>
                <a:gd fmla="*/ 17 w 17" name="T14"/>
                <a:gd fmla="*/ 9 h 16" name="T15"/>
                <a:gd fmla="*/ 11 w 17" name="T16"/>
                <a:gd fmla="*/ 16 h 16" name="T17"/>
                <a:gd fmla="*/ 2 w 17" name="T18"/>
                <a:gd fmla="*/ 7 h 16" name="T19"/>
                <a:gd fmla="*/ 2 w 17" name="T20"/>
                <a:gd fmla="*/ 7 h 16" name="T21"/>
                <a:gd fmla="*/ 11 w 17" name="T22"/>
                <a:gd fmla="*/ 11 h 16" name="T23"/>
                <a:gd fmla="*/ 11 w 17" name="T24"/>
                <a:gd fmla="*/ 11 h 16" name="T25"/>
                <a:gd fmla="*/ 8 w 17" name="T26"/>
                <a:gd fmla="*/ 6 h 16" name="T27"/>
                <a:gd fmla="*/ 11 w 17" name="T28"/>
                <a:gd fmla="*/ 11 h 16" name="T29"/>
                <a:gd fmla="*/ 11 w 17" name="T30"/>
                <a:gd fmla="*/ 11 h 1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 w="17">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 name="Freeform 1850"/>
            <p:cNvSpPr/>
            <p:nvPr/>
          </p:nvSpPr>
          <p:spPr bwMode="auto">
            <a:xfrm>
              <a:off x="7410452" y="5438776"/>
              <a:ext cx="36513" cy="58738"/>
            </a:xfrm>
            <a:custGeom>
              <a:gdLst>
                <a:gd fmla="*/ 10 w 21" name="T0"/>
                <a:gd fmla="*/ 29 h 34" name="T1"/>
                <a:gd fmla="*/ 0 w 21" name="T2"/>
                <a:gd fmla="*/ 15 h 34" name="T3"/>
                <a:gd fmla="*/ 0 w 21" name="T4"/>
                <a:gd fmla="*/ 15 h 34" name="T5"/>
                <a:gd fmla="*/ 1 w 21" name="T6"/>
                <a:gd fmla="*/ 9 h 34" name="T7"/>
                <a:gd fmla="*/ 1 w 21" name="T8"/>
                <a:gd fmla="*/ 9 h 34" name="T9"/>
                <a:gd fmla="*/ 5 w 21" name="T10"/>
                <a:gd fmla="*/ 2 h 34" name="T11"/>
                <a:gd fmla="*/ 5 w 21" name="T12"/>
                <a:gd fmla="*/ 2 h 34" name="T13"/>
                <a:gd fmla="*/ 7 w 21" name="T14"/>
                <a:gd fmla="*/ 0 h 34" name="T15"/>
                <a:gd fmla="*/ 7 w 21" name="T16"/>
                <a:gd fmla="*/ 0 h 34" name="T17"/>
                <a:gd fmla="*/ 9 w 21" name="T18"/>
                <a:gd fmla="*/ 0 h 34" name="T19"/>
                <a:gd fmla="*/ 9 w 21" name="T20"/>
                <a:gd fmla="*/ 0 h 34" name="T21"/>
                <a:gd fmla="*/ 10 w 21" name="T22"/>
                <a:gd fmla="*/ 0 h 34" name="T23"/>
                <a:gd fmla="*/ 10 w 21" name="T24"/>
                <a:gd fmla="*/ 0 h 34" name="T25"/>
                <a:gd fmla="*/ 11 w 21" name="T26"/>
                <a:gd fmla="*/ 0 h 34" name="T27"/>
                <a:gd fmla="*/ 11 w 21" name="T28"/>
                <a:gd fmla="*/ 0 h 34" name="T29"/>
                <a:gd fmla="*/ 17 w 21" name="T30"/>
                <a:gd fmla="*/ 0 h 34" name="T31"/>
                <a:gd fmla="*/ 17 w 21" name="T32"/>
                <a:gd fmla="*/ 4 h 34" name="T33"/>
                <a:gd fmla="*/ 11 w 21" name="T34"/>
                <a:gd fmla="*/ 4 h 34" name="T35"/>
                <a:gd fmla="*/ 10 w 21" name="T36"/>
                <a:gd fmla="*/ 4 h 34" name="T37"/>
                <a:gd fmla="*/ 10 w 21" name="T38"/>
                <a:gd fmla="*/ 4 h 34" name="T39"/>
                <a:gd fmla="*/ 8 w 21" name="T40"/>
                <a:gd fmla="*/ 4 h 34" name="T41"/>
                <a:gd fmla="*/ 8 w 21" name="T42"/>
                <a:gd fmla="*/ 4 h 34" name="T43"/>
                <a:gd fmla="*/ 8 w 21" name="T44"/>
                <a:gd fmla="*/ 4 h 34" name="T45"/>
                <a:gd fmla="*/ 8 w 21" name="T46"/>
                <a:gd fmla="*/ 4 h 34" name="T47"/>
                <a:gd fmla="*/ 4 w 21" name="T48"/>
                <a:gd fmla="*/ 11 h 34" name="T49"/>
                <a:gd fmla="*/ 4 w 21" name="T50"/>
                <a:gd fmla="*/ 11 h 34" name="T51"/>
                <a:gd fmla="*/ 4 w 21" name="T52"/>
                <a:gd fmla="*/ 15 h 34" name="T53"/>
                <a:gd fmla="*/ 4 w 21" name="T54"/>
                <a:gd fmla="*/ 15 h 34" name="T55"/>
                <a:gd fmla="*/ 12 w 21" name="T56"/>
                <a:gd fmla="*/ 26 h 34" name="T57"/>
                <a:gd fmla="*/ 12 w 21" name="T58"/>
                <a:gd fmla="*/ 26 h 34" name="T59"/>
                <a:gd fmla="*/ 21 w 21" name="T60"/>
                <a:gd fmla="*/ 30 h 34" name="T61"/>
                <a:gd fmla="*/ 21 w 21" name="T62"/>
                <a:gd fmla="*/ 30 h 34" name="T63"/>
                <a:gd fmla="*/ 19 w 21" name="T64"/>
                <a:gd fmla="*/ 34 h 34" name="T65"/>
                <a:gd fmla="*/ 10 w 21" name="T66"/>
                <a:gd fmla="*/ 29 h 3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4" w="21">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 name="Freeform 1851"/>
            <p:cNvSpPr>
              <a:spLocks noEditPoints="1"/>
            </p:cNvSpPr>
            <p:nvPr/>
          </p:nvSpPr>
          <p:spPr bwMode="auto">
            <a:xfrm>
              <a:off x="7405689" y="5435601"/>
              <a:ext cx="44450" cy="68263"/>
            </a:xfrm>
            <a:custGeom>
              <a:gdLst>
                <a:gd fmla="*/ 11 w 26" name="T0"/>
                <a:gd fmla="*/ 33 h 39" name="T1"/>
                <a:gd fmla="*/ 13 w 26" name="T2"/>
                <a:gd fmla="*/ 31 h 39" name="T3"/>
                <a:gd fmla="*/ 1 w 26" name="T4"/>
                <a:gd fmla="*/ 17 h 39" name="T5"/>
                <a:gd fmla="*/ 2 w 26" name="T6"/>
                <a:gd fmla="*/ 10 h 39" name="T7"/>
                <a:gd fmla="*/ 6 w 26" name="T8"/>
                <a:gd fmla="*/ 3 h 39" name="T9"/>
                <a:gd fmla="*/ 6 w 26" name="T10"/>
                <a:gd fmla="*/ 3 h 39" name="T11"/>
                <a:gd fmla="*/ 7 w 26" name="T12"/>
                <a:gd fmla="*/ 2 h 39" name="T13"/>
                <a:gd fmla="*/ 10 w 26" name="T14"/>
                <a:gd fmla="*/ 0 h 39" name="T15"/>
                <a:gd fmla="*/ 10 w 26" name="T16"/>
                <a:gd fmla="*/ 0 h 39" name="T17"/>
                <a:gd fmla="*/ 13 w 26" name="T18"/>
                <a:gd fmla="*/ 0 h 39" name="T19"/>
                <a:gd fmla="*/ 13 w 26" name="T20"/>
                <a:gd fmla="*/ 0 h 39" name="T21"/>
                <a:gd fmla="*/ 14 w 26" name="T22"/>
                <a:gd fmla="*/ 0 h 39" name="T23"/>
                <a:gd fmla="*/ 14 w 26" name="T24"/>
                <a:gd fmla="*/ 0 h 39" name="T25"/>
                <a:gd fmla="*/ 22 w 26" name="T26"/>
                <a:gd fmla="*/ 0 h 39" name="T27"/>
                <a:gd fmla="*/ 14 w 26" name="T28"/>
                <a:gd fmla="*/ 8 h 39" name="T29"/>
                <a:gd fmla="*/ 13 w 26" name="T30"/>
                <a:gd fmla="*/ 8 h 39" name="T31"/>
                <a:gd fmla="*/ 13 w 26" name="T32"/>
                <a:gd fmla="*/ 8 h 39" name="T33"/>
                <a:gd fmla="*/ 12 w 26" name="T34"/>
                <a:gd fmla="*/ 8 h 39" name="T35"/>
                <a:gd fmla="*/ 9 w 26" name="T36"/>
                <a:gd fmla="*/ 14 h 39" name="T37"/>
                <a:gd fmla="*/ 8 w 26" name="T38"/>
                <a:gd fmla="*/ 17 h 39" name="T39"/>
                <a:gd fmla="*/ 16 w 26" name="T40"/>
                <a:gd fmla="*/ 26 h 39" name="T41"/>
                <a:gd fmla="*/ 25 w 26" name="T42"/>
                <a:gd fmla="*/ 31 h 39" name="T43"/>
                <a:gd fmla="*/ 25 w 26" name="T44"/>
                <a:gd fmla="*/ 31 h 39" name="T45"/>
                <a:gd fmla="*/ 26 w 26" name="T46"/>
                <a:gd fmla="*/ 32 h 39" name="T47"/>
                <a:gd fmla="*/ 21 w 26" name="T48"/>
                <a:gd fmla="*/ 38 h 39" name="T49"/>
                <a:gd fmla="*/ 12 w 26" name="T50"/>
                <a:gd fmla="*/ 28 h 39" name="T51"/>
                <a:gd fmla="*/ 14 w 26" name="T52"/>
                <a:gd fmla="*/ 29 h 39" name="T53"/>
                <a:gd fmla="*/ 12 w 26" name="T54"/>
                <a:gd fmla="*/ 28 h 39" name="T55"/>
                <a:gd fmla="*/ 12 w 26" name="T56"/>
                <a:gd fmla="*/ 28 h 39" name="T57"/>
                <a:gd fmla="*/ 5 w 26" name="T58"/>
                <a:gd fmla="*/ 13 h 39" name="T59"/>
                <a:gd fmla="*/ 6 w 26" name="T60"/>
                <a:gd fmla="*/ 12 h 39" name="T61"/>
                <a:gd fmla="*/ 9 w 26" name="T62"/>
                <a:gd fmla="*/ 5 h 39" name="T63"/>
                <a:gd fmla="*/ 9 w 26" name="T64"/>
                <a:gd fmla="*/ 5 h 39" name="T65"/>
                <a:gd fmla="*/ 6 w 26" name="T66"/>
                <a:gd fmla="*/ 12 h 39" name="T67"/>
                <a:gd fmla="*/ 18 w 26" name="T68"/>
                <a:gd fmla="*/ 4 h 39" name="T69"/>
                <a:gd fmla="*/ 14 w 26" name="T70"/>
                <a:gd fmla="*/ 4 h 39" name="T71"/>
                <a:gd fmla="*/ 13 w 26" name="T72"/>
                <a:gd fmla="*/ 4 h 39" name="T73"/>
                <a:gd fmla="*/ 12 w 26" name="T74"/>
                <a:gd fmla="*/ 4 h 39" name="T75"/>
                <a:gd fmla="*/ 13 w 26" name="T76"/>
                <a:gd fmla="*/ 4 h 39" name="T77"/>
                <a:gd fmla="*/ 11 w 26" name="T78"/>
                <a:gd fmla="*/ 4 h 39" name="T79"/>
                <a:gd fmla="*/ 11 w 26" name="T80"/>
                <a:gd fmla="*/ 4 h 39" name="T81"/>
                <a:gd fmla="*/ 11 w 26" name="T82"/>
                <a:gd fmla="*/ 4 h 39" name="T83"/>
                <a:gd fmla="*/ 11 w 26" name="T84"/>
                <a:gd fmla="*/ 4 h 39" name="T85"/>
                <a:gd fmla="*/ 11 w 26" name="T86"/>
                <a:gd fmla="*/ 4 h 39" name="T87"/>
                <a:gd fmla="*/ 11 w 26" name="T88"/>
                <a:gd fmla="*/ 4 h 39" name="T89"/>
                <a:gd fmla="*/ 10 w 26" name="T90"/>
                <a:gd fmla="*/ 4 h 3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9" w="26">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 name="Freeform 1852"/>
            <p:cNvSpPr/>
            <p:nvPr/>
          </p:nvSpPr>
          <p:spPr bwMode="auto">
            <a:xfrm>
              <a:off x="7446964" y="5427663"/>
              <a:ext cx="44450" cy="52388"/>
            </a:xfrm>
            <a:custGeom>
              <a:gdLst>
                <a:gd fmla="*/ 0 w 25" name="T0"/>
                <a:gd fmla="*/ 14 h 30" name="T1"/>
                <a:gd fmla="*/ 3 w 25" name="T2"/>
                <a:gd fmla="*/ 7 h 30" name="T3"/>
                <a:gd fmla="*/ 3 w 25" name="T4"/>
                <a:gd fmla="*/ 7 h 30" name="T5"/>
                <a:gd fmla="*/ 18 w 25" name="T6"/>
                <a:gd fmla="*/ 0 h 30" name="T7"/>
                <a:gd fmla="*/ 18 w 25" name="T8"/>
                <a:gd fmla="*/ 0 h 30" name="T9"/>
                <a:gd fmla="*/ 25 w 25" name="T10"/>
                <a:gd fmla="*/ 5 h 30" name="T11"/>
                <a:gd fmla="*/ 25 w 25" name="T12"/>
                <a:gd fmla="*/ 5 h 30" name="T13"/>
                <a:gd fmla="*/ 24 w 25" name="T14"/>
                <a:gd fmla="*/ 6 h 30" name="T15"/>
                <a:gd fmla="*/ 24 w 25" name="T16"/>
                <a:gd fmla="*/ 6 h 30" name="T17"/>
                <a:gd fmla="*/ 24 w 25" name="T18"/>
                <a:gd fmla="*/ 10 h 30" name="T19"/>
                <a:gd fmla="*/ 24 w 25" name="T20"/>
                <a:gd fmla="*/ 10 h 30" name="T21"/>
                <a:gd fmla="*/ 24 w 25" name="T22"/>
                <a:gd fmla="*/ 15 h 30" name="T23"/>
                <a:gd fmla="*/ 24 w 25" name="T24"/>
                <a:gd fmla="*/ 15 h 30" name="T25"/>
                <a:gd fmla="*/ 21 w 25" name="T26"/>
                <a:gd fmla="*/ 16 h 30" name="T27"/>
                <a:gd fmla="*/ 20 w 25" name="T28"/>
                <a:gd fmla="*/ 10 h 30" name="T29"/>
                <a:gd fmla="*/ 20 w 25" name="T30"/>
                <a:gd fmla="*/ 10 h 30" name="T31"/>
                <a:gd fmla="*/ 21 w 25" name="T32"/>
                <a:gd fmla="*/ 5 h 30" name="T33"/>
                <a:gd fmla="*/ 21 w 25" name="T34"/>
                <a:gd fmla="*/ 5 h 30" name="T35"/>
                <a:gd fmla="*/ 21 w 25" name="T36"/>
                <a:gd fmla="*/ 5 h 30" name="T37"/>
                <a:gd fmla="*/ 21 w 25" name="T38"/>
                <a:gd fmla="*/ 5 h 30" name="T39"/>
                <a:gd fmla="*/ 20 w 25" name="T40"/>
                <a:gd fmla="*/ 5 h 30" name="T41"/>
                <a:gd fmla="*/ 20 w 25" name="T42"/>
                <a:gd fmla="*/ 5 h 30" name="T43"/>
                <a:gd fmla="*/ 18 w 25" name="T44"/>
                <a:gd fmla="*/ 4 h 30" name="T45"/>
                <a:gd fmla="*/ 18 w 25" name="T46"/>
                <a:gd fmla="*/ 4 h 30" name="T47"/>
                <a:gd fmla="*/ 6 w 25" name="T48"/>
                <a:gd fmla="*/ 10 h 30" name="T49"/>
                <a:gd fmla="*/ 6 w 25" name="T50"/>
                <a:gd fmla="*/ 10 h 30" name="T51"/>
                <a:gd fmla="*/ 4 w 25" name="T52"/>
                <a:gd fmla="*/ 14 h 30" name="T53"/>
                <a:gd fmla="*/ 4 w 25" name="T54"/>
                <a:gd fmla="*/ 14 h 30" name="T55"/>
                <a:gd fmla="*/ 10 w 25" name="T56"/>
                <a:gd fmla="*/ 22 h 30" name="T57"/>
                <a:gd fmla="*/ 10 w 25" name="T58"/>
                <a:gd fmla="*/ 22 h 30" name="T59"/>
                <a:gd fmla="*/ 16 w 25" name="T60"/>
                <a:gd fmla="*/ 26 h 30" name="T61"/>
                <a:gd fmla="*/ 16 w 25" name="T62"/>
                <a:gd fmla="*/ 26 h 30" name="T63"/>
                <a:gd fmla="*/ 16 w 25" name="T64"/>
                <a:gd fmla="*/ 26 h 30" name="T65"/>
                <a:gd fmla="*/ 14 w 25" name="T66"/>
                <a:gd fmla="*/ 30 h 30" name="T67"/>
                <a:gd fmla="*/ 0 w 25" name="T68"/>
                <a:gd fmla="*/ 14 h 3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0" w="25">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 name="Freeform 1853"/>
            <p:cNvSpPr>
              <a:spLocks noEditPoints="1"/>
            </p:cNvSpPr>
            <p:nvPr/>
          </p:nvSpPr>
          <p:spPr bwMode="auto">
            <a:xfrm>
              <a:off x="7443789" y="5424488"/>
              <a:ext cx="50800" cy="66675"/>
            </a:xfrm>
            <a:custGeom>
              <a:gdLst>
                <a:gd fmla="*/ 12 w 29" name="T0"/>
                <a:gd fmla="*/ 32 h 38" name="T1"/>
                <a:gd fmla="*/ 8 w 29" name="T2"/>
                <a:gd fmla="*/ 29 h 38" name="T3"/>
                <a:gd fmla="*/ 0 w 29" name="T4"/>
                <a:gd fmla="*/ 16 h 38" name="T5"/>
                <a:gd fmla="*/ 0 w 29" name="T6"/>
                <a:gd fmla="*/ 16 h 38" name="T7"/>
                <a:gd fmla="*/ 0 w 29" name="T8"/>
                <a:gd fmla="*/ 15 h 38" name="T9"/>
                <a:gd fmla="*/ 4 w 29" name="T10"/>
                <a:gd fmla="*/ 8 h 38" name="T11"/>
                <a:gd fmla="*/ 20 w 29" name="T12"/>
                <a:gd fmla="*/ 0 h 38" name="T13"/>
                <a:gd fmla="*/ 29 w 29" name="T14"/>
                <a:gd fmla="*/ 7 h 38" name="T15"/>
                <a:gd fmla="*/ 28 w 29" name="T16"/>
                <a:gd fmla="*/ 9 h 38" name="T17"/>
                <a:gd fmla="*/ 28 w 29" name="T18"/>
                <a:gd fmla="*/ 12 h 38" name="T19"/>
                <a:gd fmla="*/ 28 w 29" name="T20"/>
                <a:gd fmla="*/ 16 h 38" name="T21"/>
                <a:gd fmla="*/ 28 w 29" name="T22"/>
                <a:gd fmla="*/ 17 h 38" name="T23"/>
                <a:gd fmla="*/ 28 w 29" name="T24"/>
                <a:gd fmla="*/ 18 h 38" name="T25"/>
                <a:gd fmla="*/ 21 w 29" name="T26"/>
                <a:gd fmla="*/ 18 h 38" name="T27"/>
                <a:gd fmla="*/ 20 w 29" name="T28"/>
                <a:gd fmla="*/ 12 h 38" name="T29"/>
                <a:gd fmla="*/ 20 w 29" name="T30"/>
                <a:gd fmla="*/ 8 h 38" name="T31"/>
                <a:gd fmla="*/ 9 w 29" name="T32"/>
                <a:gd fmla="*/ 13 h 38" name="T33"/>
                <a:gd fmla="*/ 8 w 29" name="T34"/>
                <a:gd fmla="*/ 16 h 38" name="T35"/>
                <a:gd fmla="*/ 8 w 29" name="T36"/>
                <a:gd fmla="*/ 16 h 38" name="T37"/>
                <a:gd fmla="*/ 13 w 29" name="T38"/>
                <a:gd fmla="*/ 23 h 38" name="T39"/>
                <a:gd fmla="*/ 18 w 29" name="T40"/>
                <a:gd fmla="*/ 26 h 38" name="T41"/>
                <a:gd fmla="*/ 14 w 29" name="T42"/>
                <a:gd fmla="*/ 38 h 38" name="T43"/>
                <a:gd fmla="*/ 10 w 29" name="T44"/>
                <a:gd fmla="*/ 25 h 38" name="T45"/>
                <a:gd fmla="*/ 13 w 29" name="T46"/>
                <a:gd fmla="*/ 28 h 38" name="T47"/>
                <a:gd fmla="*/ 10 w 29" name="T48"/>
                <a:gd fmla="*/ 26 h 38" name="T49"/>
                <a:gd fmla="*/ 7 w 29" name="T50"/>
                <a:gd fmla="*/ 22 h 38" name="T51"/>
                <a:gd fmla="*/ 24 w 29" name="T52"/>
                <a:gd fmla="*/ 17 h 38" name="T53"/>
                <a:gd fmla="*/ 24 w 29" name="T54"/>
                <a:gd fmla="*/ 17 h 38" name="T55"/>
                <a:gd fmla="*/ 24 w 29" name="T56"/>
                <a:gd fmla="*/ 17 h 38" name="T57"/>
                <a:gd fmla="*/ 4 w 29" name="T58"/>
                <a:gd fmla="*/ 15 h 38" name="T59"/>
                <a:gd fmla="*/ 4 w 29" name="T60"/>
                <a:gd fmla="*/ 15 h 38" name="T61"/>
                <a:gd fmla="*/ 4 w 29" name="T62"/>
                <a:gd fmla="*/ 15 h 38" name="T63"/>
                <a:gd fmla="*/ 4 w 29" name="T64"/>
                <a:gd fmla="*/ 15 h 38" name="T65"/>
                <a:gd fmla="*/ 6 w 29" name="T66"/>
                <a:gd fmla="*/ 11 h 38" name="T67"/>
                <a:gd fmla="*/ 4 w 29" name="T68"/>
                <a:gd fmla="*/ 15 h 38" name="T69"/>
                <a:gd fmla="*/ 24 w 29" name="T70"/>
                <a:gd fmla="*/ 13 h 38" name="T71"/>
                <a:gd fmla="*/ 24 w 29" name="T72"/>
                <a:gd fmla="*/ 13 h 38" name="T73"/>
                <a:gd fmla="*/ 24 w 29" name="T74"/>
                <a:gd fmla="*/ 13 h 38" name="T75"/>
                <a:gd fmla="*/ 24 w 29" name="T76"/>
                <a:gd fmla="*/ 13 h 38" name="T77"/>
                <a:gd fmla="*/ 24 w 29" name="T78"/>
                <a:gd fmla="*/ 13 h 38" name="T79"/>
                <a:gd fmla="*/ 24 w 29" name="T80"/>
                <a:gd fmla="*/ 12 h 38" name="T81"/>
                <a:gd fmla="*/ 24 w 29" name="T82"/>
                <a:gd fmla="*/ 12 h 38" name="T83"/>
                <a:gd fmla="*/ 24 w 29" name="T84"/>
                <a:gd fmla="*/ 12 h 38" name="T85"/>
                <a:gd fmla="*/ 24 w 29" name="T86"/>
                <a:gd fmla="*/ 12 h 38" name="T87"/>
                <a:gd fmla="*/ 25 w 29" name="T88"/>
                <a:gd fmla="*/ 7 h 38" name="T89"/>
                <a:gd fmla="*/ 25 w 29" name="T90"/>
                <a:gd fmla="*/ 7 h 38" name="T91"/>
                <a:gd fmla="*/ 25 w 29" name="T92"/>
                <a:gd fmla="*/ 7 h 38" name="T93"/>
                <a:gd fmla="*/ 25 w 29" name="T94"/>
                <a:gd fmla="*/ 7 h 38" name="T95"/>
                <a:gd fmla="*/ 25 w 29" name="T96"/>
                <a:gd fmla="*/ 7 h 38" name="T97"/>
                <a:gd fmla="*/ 24 w 29" name="T98"/>
                <a:gd fmla="*/ 5 h 38" name="T99"/>
                <a:gd fmla="*/ 24 w 29" name="T100"/>
                <a:gd fmla="*/ 5 h 38" name="T101"/>
                <a:gd fmla="*/ 19 w 29" name="T102"/>
                <a:gd fmla="*/ 4 h 38" name="T103"/>
                <a:gd fmla="*/ 19 w 29" name="T104"/>
                <a:gd fmla="*/ 4 h 38" name="T105"/>
                <a:gd fmla="*/ 20 w 29" name="T106"/>
                <a:gd fmla="*/ 4 h 38" name="T107"/>
                <a:gd fmla="*/ 20 w 29" name="T108"/>
                <a:gd fmla="*/ 4 h 3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8" w="2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 name="Freeform 1854"/>
            <p:cNvSpPr/>
            <p:nvPr/>
          </p:nvSpPr>
          <p:spPr bwMode="auto">
            <a:xfrm>
              <a:off x="7429502" y="5559426"/>
              <a:ext cx="9525" cy="6350"/>
            </a:xfrm>
            <a:custGeom>
              <a:gdLst>
                <a:gd fmla="*/ 0 w 6" name="T0"/>
                <a:gd fmla="*/ 4 h 4" name="T1"/>
                <a:gd fmla="*/ 0 w 6" name="T2"/>
                <a:gd fmla="*/ 0 h 4" name="T3"/>
                <a:gd fmla="*/ 6 w 6" name="T4"/>
                <a:gd fmla="*/ 0 h 4" name="T5"/>
                <a:gd fmla="*/ 6 w 6" name="T6"/>
                <a:gd fmla="*/ 4 h 4" name="T7"/>
                <a:gd fmla="*/ 0 w 6" name="T8"/>
                <a:gd fmla="*/ 4 h 4" name="T9"/>
                <a:gd fmla="*/ 0 w 6" name="T10"/>
                <a:gd fmla="*/ 4 h 4" name="T11"/>
              </a:gdLst>
              <a:cxnLst>
                <a:cxn ang="0">
                  <a:pos x="T0" y="T1"/>
                </a:cxn>
                <a:cxn ang="0">
                  <a:pos x="T2" y="T3"/>
                </a:cxn>
                <a:cxn ang="0">
                  <a:pos x="T4" y="T5"/>
                </a:cxn>
                <a:cxn ang="0">
                  <a:pos x="T6" y="T7"/>
                </a:cxn>
                <a:cxn ang="0">
                  <a:pos x="T8" y="T9"/>
                </a:cxn>
                <a:cxn ang="0">
                  <a:pos x="T10" y="T11"/>
                </a:cxn>
              </a:cxnLst>
              <a:rect b="b" l="0" r="r" t="0"/>
              <a:pathLst>
                <a:path h="4" w="6">
                  <a:moveTo>
                    <a:pt x="0" y="4"/>
                  </a:moveTo>
                  <a:lnTo>
                    <a:pt x="0" y="0"/>
                  </a:lnTo>
                  <a:lnTo>
                    <a:pt x="6" y="0"/>
                  </a:lnTo>
                  <a:lnTo>
                    <a:pt x="6" y="4"/>
                  </a:lnTo>
                  <a:lnTo>
                    <a:pt x="0" y="4"/>
                  </a:lnTo>
                  <a:lnTo>
                    <a:pt x="0" y="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 name="Freeform 1855"/>
            <p:cNvSpPr>
              <a:spLocks noEditPoints="1"/>
            </p:cNvSpPr>
            <p:nvPr/>
          </p:nvSpPr>
          <p:spPr bwMode="auto">
            <a:xfrm>
              <a:off x="7426327" y="5556251"/>
              <a:ext cx="15875" cy="12700"/>
            </a:xfrm>
            <a:custGeom>
              <a:gdLst>
                <a:gd fmla="*/ 8 w 10" name="T0"/>
                <a:gd fmla="*/ 8 h 8" name="T1"/>
                <a:gd fmla="*/ 2 w 10" name="T2"/>
                <a:gd fmla="*/ 8 h 8" name="T3"/>
                <a:gd fmla="*/ 2 w 10" name="T4"/>
                <a:gd fmla="*/ 6 h 8" name="T5"/>
                <a:gd fmla="*/ 4 w 10" name="T6"/>
                <a:gd fmla="*/ 6 h 8" name="T7"/>
                <a:gd fmla="*/ 2 w 10" name="T8"/>
                <a:gd fmla="*/ 6 h 8" name="T9"/>
                <a:gd fmla="*/ 2 w 10" name="T10"/>
                <a:gd fmla="*/ 8 h 8" name="T11"/>
                <a:gd fmla="*/ 0 w 10" name="T12"/>
                <a:gd fmla="*/ 8 h 8" name="T13"/>
                <a:gd fmla="*/ 0 w 10" name="T14"/>
                <a:gd fmla="*/ 0 h 8" name="T15"/>
                <a:gd fmla="*/ 10 w 10" name="T16"/>
                <a:gd fmla="*/ 0 h 8" name="T17"/>
                <a:gd fmla="*/ 10 w 10" name="T18"/>
                <a:gd fmla="*/ 8 h 8" name="T19"/>
                <a:gd fmla="*/ 8 w 10" name="T20"/>
                <a:gd fmla="*/ 8 h 8" name="T21"/>
                <a:gd fmla="*/ 8 w 10" name="T22"/>
                <a:gd fmla="*/ 8 h 8" name="T23"/>
                <a:gd fmla="*/ 5 w 10" name="T24"/>
                <a:gd fmla="*/ 4 h 8" name="T25"/>
                <a:gd fmla="*/ 5 w 10" name="T26"/>
                <a:gd fmla="*/ 4 h 8" name="T27"/>
                <a:gd fmla="*/ 4 w 10" name="T28"/>
                <a:gd fmla="*/ 4 h 8" name="T29"/>
                <a:gd fmla="*/ 4 w 10" name="T30"/>
                <a:gd fmla="*/ 4 h 8" name="T31"/>
                <a:gd fmla="*/ 5 w 10" name="T32"/>
                <a:gd fmla="*/ 4 h 8" name="T33"/>
                <a:gd fmla="*/ 5 w 10" name="T34"/>
                <a:gd fmla="*/ 4 h 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 w="10">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 name="Freeform 1856"/>
            <p:cNvSpPr/>
            <p:nvPr/>
          </p:nvSpPr>
          <p:spPr bwMode="auto">
            <a:xfrm>
              <a:off x="7496177" y="5688013"/>
              <a:ext cx="6350" cy="23813"/>
            </a:xfrm>
            <a:custGeom>
              <a:gdLst>
                <a:gd fmla="*/ 0 w 4" name="T0"/>
                <a:gd fmla="*/ 15 h 15" name="T1"/>
                <a:gd fmla="*/ 0 w 4" name="T2"/>
                <a:gd fmla="*/ 0 h 15" name="T3"/>
                <a:gd fmla="*/ 4 w 4" name="T4"/>
                <a:gd fmla="*/ 0 h 15" name="T5"/>
                <a:gd fmla="*/ 4 w 4" name="T6"/>
                <a:gd fmla="*/ 15 h 15" name="T7"/>
                <a:gd fmla="*/ 0 w 4" name="T8"/>
                <a:gd fmla="*/ 15 h 15" name="T9"/>
                <a:gd fmla="*/ 0 w 4" name="T10"/>
                <a:gd fmla="*/ 15 h 15" name="T11"/>
              </a:gdLst>
              <a:cxnLst>
                <a:cxn ang="0">
                  <a:pos x="T0" y="T1"/>
                </a:cxn>
                <a:cxn ang="0">
                  <a:pos x="T2" y="T3"/>
                </a:cxn>
                <a:cxn ang="0">
                  <a:pos x="T4" y="T5"/>
                </a:cxn>
                <a:cxn ang="0">
                  <a:pos x="T6" y="T7"/>
                </a:cxn>
                <a:cxn ang="0">
                  <a:pos x="T8" y="T9"/>
                </a:cxn>
                <a:cxn ang="0">
                  <a:pos x="T10" y="T11"/>
                </a:cxn>
              </a:cxnLst>
              <a:rect b="b" l="0" r="r" t="0"/>
              <a:pathLst>
                <a:path h="15" w="4">
                  <a:moveTo>
                    <a:pt x="0" y="15"/>
                  </a:moveTo>
                  <a:lnTo>
                    <a:pt x="0" y="0"/>
                  </a:lnTo>
                  <a:lnTo>
                    <a:pt x="4" y="0"/>
                  </a:lnTo>
                  <a:lnTo>
                    <a:pt x="4" y="15"/>
                  </a:lnTo>
                  <a:lnTo>
                    <a:pt x="0" y="15"/>
                  </a:lnTo>
                  <a:lnTo>
                    <a:pt x="0" y="1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 name="Freeform 1857"/>
            <p:cNvSpPr>
              <a:spLocks noEditPoints="1"/>
            </p:cNvSpPr>
            <p:nvPr/>
          </p:nvSpPr>
          <p:spPr bwMode="auto">
            <a:xfrm>
              <a:off x="7493002" y="5684838"/>
              <a:ext cx="12700" cy="30163"/>
            </a:xfrm>
            <a:custGeom>
              <a:gdLst>
                <a:gd fmla="*/ 6 w 8" name="T0"/>
                <a:gd fmla="*/ 19 h 19" name="T1"/>
                <a:gd fmla="*/ 2 w 8" name="T2"/>
                <a:gd fmla="*/ 19 h 19" name="T3"/>
                <a:gd fmla="*/ 2 w 8" name="T4"/>
                <a:gd fmla="*/ 17 h 19" name="T5"/>
                <a:gd fmla="*/ 4 w 8" name="T6"/>
                <a:gd fmla="*/ 17 h 19" name="T7"/>
                <a:gd fmla="*/ 2 w 8" name="T8"/>
                <a:gd fmla="*/ 17 h 19" name="T9"/>
                <a:gd fmla="*/ 2 w 8" name="T10"/>
                <a:gd fmla="*/ 19 h 19" name="T11"/>
                <a:gd fmla="*/ 0 w 8" name="T12"/>
                <a:gd fmla="*/ 19 h 19" name="T13"/>
                <a:gd fmla="*/ 0 w 8" name="T14"/>
                <a:gd fmla="*/ 0 h 19" name="T15"/>
                <a:gd fmla="*/ 8 w 8" name="T16"/>
                <a:gd fmla="*/ 0 h 19" name="T17"/>
                <a:gd fmla="*/ 8 w 8" name="T18"/>
                <a:gd fmla="*/ 19 h 19" name="T19"/>
                <a:gd fmla="*/ 6 w 8" name="T20"/>
                <a:gd fmla="*/ 19 h 19" name="T21"/>
                <a:gd fmla="*/ 6 w 8" name="T22"/>
                <a:gd fmla="*/ 19 h 19" name="T23"/>
                <a:gd fmla="*/ 4 w 8" name="T24"/>
                <a:gd fmla="*/ 15 h 19" name="T25"/>
                <a:gd fmla="*/ 4 w 8" name="T26"/>
                <a:gd fmla="*/ 4 h 19" name="T27"/>
                <a:gd fmla="*/ 4 w 8" name="T28"/>
                <a:gd fmla="*/ 15 h 19" name="T29"/>
                <a:gd fmla="*/ 4 w 8" name="T30"/>
                <a:gd fmla="*/ 15 h 1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9" w="8">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 name="Freeform 1858"/>
            <p:cNvSpPr>
              <a:spLocks noEditPoints="1"/>
            </p:cNvSpPr>
            <p:nvPr/>
          </p:nvSpPr>
          <p:spPr bwMode="auto">
            <a:xfrm>
              <a:off x="7410452" y="5708651"/>
              <a:ext cx="142875" cy="190500"/>
            </a:xfrm>
            <a:custGeom>
              <a:gdLst>
                <a:gd fmla="*/ 35 w 82" name="T0"/>
                <a:gd fmla="*/ 109 h 109" name="T1"/>
                <a:gd fmla="*/ 10 w 82" name="T2"/>
                <a:gd fmla="*/ 85 h 109" name="T3"/>
                <a:gd fmla="*/ 10 w 82" name="T4"/>
                <a:gd fmla="*/ 85 h 109" name="T5"/>
                <a:gd fmla="*/ 0 w 82" name="T6"/>
                <a:gd fmla="*/ 43 h 109" name="T7"/>
                <a:gd fmla="*/ 0 w 82" name="T8"/>
                <a:gd fmla="*/ 43 h 109" name="T9"/>
                <a:gd fmla="*/ 51 w 82" name="T10"/>
                <a:gd fmla="*/ 0 h 109" name="T11"/>
                <a:gd fmla="*/ 51 w 82" name="T12"/>
                <a:gd fmla="*/ 0 h 109" name="T13"/>
                <a:gd fmla="*/ 75 w 82" name="T14"/>
                <a:gd fmla="*/ 16 h 109" name="T15"/>
                <a:gd fmla="*/ 75 w 82" name="T16"/>
                <a:gd fmla="*/ 16 h 109" name="T17"/>
                <a:gd fmla="*/ 82 w 82" name="T18"/>
                <a:gd fmla="*/ 54 h 109" name="T19"/>
                <a:gd fmla="*/ 82 w 82" name="T20"/>
                <a:gd fmla="*/ 54 h 109" name="T21"/>
                <a:gd fmla="*/ 42 w 82" name="T22"/>
                <a:gd fmla="*/ 107 h 109" name="T23"/>
                <a:gd fmla="*/ 42 w 82" name="T24"/>
                <a:gd fmla="*/ 107 h 109" name="T25"/>
                <a:gd fmla="*/ 35 w 82" name="T26"/>
                <a:gd fmla="*/ 109 h 109" name="T27"/>
                <a:gd fmla="*/ 35 w 82" name="T28"/>
                <a:gd fmla="*/ 109 h 109" name="T29"/>
                <a:gd fmla="*/ 35 w 82" name="T30"/>
                <a:gd fmla="*/ 109 h 109" name="T31"/>
                <a:gd fmla="*/ 19 w 82" name="T32"/>
                <a:gd fmla="*/ 13 h 109" name="T33"/>
                <a:gd fmla="*/ 4 w 82" name="T34"/>
                <a:gd fmla="*/ 43 h 109" name="T35"/>
                <a:gd fmla="*/ 4 w 82" name="T36"/>
                <a:gd fmla="*/ 43 h 109" name="T37"/>
                <a:gd fmla="*/ 14 w 82" name="T38"/>
                <a:gd fmla="*/ 83 h 109" name="T39"/>
                <a:gd fmla="*/ 14 w 82" name="T40"/>
                <a:gd fmla="*/ 83 h 109" name="T41"/>
                <a:gd fmla="*/ 35 w 82" name="T42"/>
                <a:gd fmla="*/ 105 h 109" name="T43"/>
                <a:gd fmla="*/ 35 w 82" name="T44"/>
                <a:gd fmla="*/ 105 h 109" name="T45"/>
                <a:gd fmla="*/ 40 w 82" name="T46"/>
                <a:gd fmla="*/ 103 h 109" name="T47"/>
                <a:gd fmla="*/ 40 w 82" name="T48"/>
                <a:gd fmla="*/ 103 h 109" name="T49"/>
                <a:gd fmla="*/ 78 w 82" name="T50"/>
                <a:gd fmla="*/ 54 h 109" name="T51"/>
                <a:gd fmla="*/ 78 w 82" name="T52"/>
                <a:gd fmla="*/ 54 h 109" name="T53"/>
                <a:gd fmla="*/ 72 w 82" name="T54"/>
                <a:gd fmla="*/ 18 h 109" name="T55"/>
                <a:gd fmla="*/ 72 w 82" name="T56"/>
                <a:gd fmla="*/ 18 h 109" name="T57"/>
                <a:gd fmla="*/ 51 w 82" name="T58"/>
                <a:gd fmla="*/ 4 h 109" name="T59"/>
                <a:gd fmla="*/ 51 w 82" name="T60"/>
                <a:gd fmla="*/ 4 h 109" name="T61"/>
                <a:gd fmla="*/ 51 w 82" name="T62"/>
                <a:gd fmla="*/ 4 h 109" name="T63"/>
                <a:gd fmla="*/ 51 w 82" name="T64"/>
                <a:gd fmla="*/ 4 h 109" name="T65"/>
                <a:gd fmla="*/ 19 w 82" name="T66"/>
                <a:gd fmla="*/ 13 h 10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09" w="82">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 name="Freeform 1859"/>
            <p:cNvSpPr>
              <a:spLocks noEditPoints="1"/>
            </p:cNvSpPr>
            <p:nvPr/>
          </p:nvSpPr>
          <p:spPr bwMode="auto">
            <a:xfrm>
              <a:off x="7407277" y="5705476"/>
              <a:ext cx="149225" cy="196850"/>
            </a:xfrm>
            <a:custGeom>
              <a:gdLst>
                <a:gd fmla="*/ 37 w 86" name="T0"/>
                <a:gd fmla="*/ 111 h 113" name="T1"/>
                <a:gd fmla="*/ 10 w 86" name="T2"/>
                <a:gd fmla="*/ 88 h 113" name="T3"/>
                <a:gd fmla="*/ 0 w 86" name="T4"/>
                <a:gd fmla="*/ 45 h 113" name="T5"/>
                <a:gd fmla="*/ 52 w 86" name="T6"/>
                <a:gd fmla="*/ 0 h 113" name="T7"/>
                <a:gd fmla="*/ 53 w 86" name="T8"/>
                <a:gd fmla="*/ 0 h 113" name="T9"/>
                <a:gd fmla="*/ 79 w 86" name="T10"/>
                <a:gd fmla="*/ 17 h 113" name="T11"/>
                <a:gd fmla="*/ 86 w 86" name="T12"/>
                <a:gd fmla="*/ 56 h 113" name="T13"/>
                <a:gd fmla="*/ 45 w 86" name="T14"/>
                <a:gd fmla="*/ 111 h 113" name="T15"/>
                <a:gd fmla="*/ 37 w 86" name="T16"/>
                <a:gd fmla="*/ 113 h 113" name="T17"/>
                <a:gd fmla="*/ 37 w 86" name="T18"/>
                <a:gd fmla="*/ 113 h 113" name="T19"/>
                <a:gd fmla="*/ 43 w 86" name="T20"/>
                <a:gd fmla="*/ 107 h 113" name="T21"/>
                <a:gd fmla="*/ 82 w 86" name="T22"/>
                <a:gd fmla="*/ 56 h 113" name="T23"/>
                <a:gd fmla="*/ 43 w 86" name="T24"/>
                <a:gd fmla="*/ 107 h 113" name="T25"/>
                <a:gd fmla="*/ 37 w 86" name="T26"/>
                <a:gd fmla="*/ 109 h 113" name="T27"/>
                <a:gd fmla="*/ 37 w 86" name="T28"/>
                <a:gd fmla="*/ 109 h 113" name="T29"/>
                <a:gd fmla="*/ 37 w 86" name="T30"/>
                <a:gd fmla="*/ 109 h 113" name="T31"/>
                <a:gd fmla="*/ 36 w 86" name="T32"/>
                <a:gd fmla="*/ 108 h 113" name="T33"/>
                <a:gd fmla="*/ 36 w 86" name="T34"/>
                <a:gd fmla="*/ 108 h 113" name="T35"/>
                <a:gd fmla="*/ 35 w 86" name="T36"/>
                <a:gd fmla="*/ 108 h 113" name="T37"/>
                <a:gd fmla="*/ 30 w 86" name="T38"/>
                <a:gd fmla="*/ 106 h 113" name="T39"/>
                <a:gd fmla="*/ 37 w 86" name="T40"/>
                <a:gd fmla="*/ 105 h 113" name="T41"/>
                <a:gd fmla="*/ 41 w 86" name="T42"/>
                <a:gd fmla="*/ 104 h 113" name="T43"/>
                <a:gd fmla="*/ 78 w 86" name="T44"/>
                <a:gd fmla="*/ 56 h 113" name="T45"/>
                <a:gd fmla="*/ 78 w 86" name="T46"/>
                <a:gd fmla="*/ 56 h 113" name="T47"/>
                <a:gd fmla="*/ 72 w 86" name="T48"/>
                <a:gd fmla="*/ 21 h 113" name="T49"/>
                <a:gd fmla="*/ 53 w 86" name="T50"/>
                <a:gd fmla="*/ 8 h 113" name="T51"/>
                <a:gd fmla="*/ 22 w 86" name="T52"/>
                <a:gd fmla="*/ 17 h 113" name="T53"/>
                <a:gd fmla="*/ 8 w 86" name="T54"/>
                <a:gd fmla="*/ 45 h 113" name="T55"/>
                <a:gd fmla="*/ 8 w 86" name="T56"/>
                <a:gd fmla="*/ 45 h 113" name="T57"/>
                <a:gd fmla="*/ 17 w 86" name="T58"/>
                <a:gd fmla="*/ 85 h 113" name="T59"/>
                <a:gd fmla="*/ 37 w 86" name="T60"/>
                <a:gd fmla="*/ 105 h 113" name="T61"/>
                <a:gd fmla="*/ 37 w 86" name="T62"/>
                <a:gd fmla="*/ 105 h 113" name="T63"/>
                <a:gd fmla="*/ 14 w 86" name="T64"/>
                <a:gd fmla="*/ 86 h 113" name="T65"/>
                <a:gd fmla="*/ 17 w 86" name="T66"/>
                <a:gd fmla="*/ 92 h 113" name="T67"/>
                <a:gd fmla="*/ 14 w 86" name="T68"/>
                <a:gd fmla="*/ 86 h 113" name="T69"/>
                <a:gd fmla="*/ 9 w 86" name="T70"/>
                <a:gd fmla="*/ 74 h 113" name="T71"/>
                <a:gd fmla="*/ 82 w 86" name="T72"/>
                <a:gd fmla="*/ 56 h 113" name="T73"/>
                <a:gd fmla="*/ 82 w 86" name="T74"/>
                <a:gd fmla="*/ 56 h 113" name="T75"/>
                <a:gd fmla="*/ 76 w 86" name="T76"/>
                <a:gd fmla="*/ 21 h 113" name="T77"/>
                <a:gd fmla="*/ 4 w 86" name="T78"/>
                <a:gd fmla="*/ 45 h 113" name="T79"/>
                <a:gd fmla="*/ 4 w 86" name="T80"/>
                <a:gd fmla="*/ 45 h 113" name="T81"/>
                <a:gd fmla="*/ 4 w 86" name="T82"/>
                <a:gd fmla="*/ 45 h 113" name="T83"/>
                <a:gd fmla="*/ 6 w 86" name="T84"/>
                <a:gd fmla="*/ 31 h 113" name="T85"/>
                <a:gd fmla="*/ 76 w 86" name="T86"/>
                <a:gd fmla="*/ 21 h 113" name="T87"/>
                <a:gd fmla="*/ 76 w 86" name="T88"/>
                <a:gd fmla="*/ 21 h 113" name="T89"/>
                <a:gd fmla="*/ 75 w 86" name="T90"/>
                <a:gd fmla="*/ 18 h 113" name="T91"/>
                <a:gd fmla="*/ 75 w 86" name="T92"/>
                <a:gd fmla="*/ 18 h 113" name="T93"/>
                <a:gd fmla="*/ 75 w 86" name="T94"/>
                <a:gd fmla="*/ 18 h 113" name="T95"/>
                <a:gd fmla="*/ 75 w 86" name="T96"/>
                <a:gd fmla="*/ 18 h 113" name="T97"/>
                <a:gd fmla="*/ 75 w 86" name="T98"/>
                <a:gd fmla="*/ 18 h 113" name="T99"/>
                <a:gd fmla="*/ 53 w 86" name="T100"/>
                <a:gd fmla="*/ 4 h 113" name="T101"/>
                <a:gd fmla="*/ 53 w 86" name="T102"/>
                <a:gd fmla="*/ 4 h 113" name="T103"/>
                <a:gd fmla="*/ 51 w 86" name="T104"/>
                <a:gd fmla="*/ 4 h 113" name="T105"/>
                <a:gd fmla="*/ 53 w 86" name="T106"/>
                <a:gd fmla="*/ 4 h 113" name="T107"/>
                <a:gd fmla="*/ 53 w 86" name="T108"/>
                <a:gd fmla="*/ 4 h 113" name="T109"/>
                <a:gd fmla="*/ 21 w 86" name="T110"/>
                <a:gd fmla="*/ 15 h 113" name="T111"/>
                <a:gd fmla="*/ 20 w 86" name="T112"/>
                <a:gd fmla="*/ 14 h 113" name="T113"/>
                <a:gd fmla="*/ 21 w 86" name="T114"/>
                <a:gd fmla="*/ 15 h 11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13" w="86">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 name="Freeform 1860"/>
            <p:cNvSpPr/>
            <p:nvPr/>
          </p:nvSpPr>
          <p:spPr bwMode="auto">
            <a:xfrm>
              <a:off x="7531102" y="5711826"/>
              <a:ext cx="128588" cy="122238"/>
            </a:xfrm>
            <a:custGeom>
              <a:gdLst>
                <a:gd fmla="*/ 55 w 74" name="T0"/>
                <a:gd fmla="*/ 67 h 70" name="T1"/>
                <a:gd fmla="*/ 70 w 74" name="T2"/>
                <a:gd fmla="*/ 58 h 70" name="T3"/>
                <a:gd fmla="*/ 70 w 74" name="T4"/>
                <a:gd fmla="*/ 56 h 70" name="T5"/>
                <a:gd fmla="*/ 70 w 74" name="T6"/>
                <a:gd fmla="*/ 56 h 70" name="T7"/>
                <a:gd fmla="*/ 50 w 74" name="T8"/>
                <a:gd fmla="*/ 6 h 70" name="T9"/>
                <a:gd fmla="*/ 50 w 74" name="T10"/>
                <a:gd fmla="*/ 6 h 70" name="T11"/>
                <a:gd fmla="*/ 41 w 74" name="T12"/>
                <a:gd fmla="*/ 4 h 70" name="T13"/>
                <a:gd fmla="*/ 41 w 74" name="T14"/>
                <a:gd fmla="*/ 4 h 70" name="T15"/>
                <a:gd fmla="*/ 2 w 74" name="T16"/>
                <a:gd fmla="*/ 11 h 70" name="T17"/>
                <a:gd fmla="*/ 2 w 74" name="T18"/>
                <a:gd fmla="*/ 11 h 70" name="T19"/>
                <a:gd fmla="*/ 0 w 74" name="T20"/>
                <a:gd fmla="*/ 7 h 70" name="T21"/>
                <a:gd fmla="*/ 41 w 74" name="T22"/>
                <a:gd fmla="*/ 0 h 70" name="T23"/>
                <a:gd fmla="*/ 41 w 74" name="T24"/>
                <a:gd fmla="*/ 0 h 70" name="T25"/>
                <a:gd fmla="*/ 53 w 74" name="T26"/>
                <a:gd fmla="*/ 3 h 70" name="T27"/>
                <a:gd fmla="*/ 53 w 74" name="T28"/>
                <a:gd fmla="*/ 3 h 70" name="T29"/>
                <a:gd fmla="*/ 74 w 74" name="T30"/>
                <a:gd fmla="*/ 56 h 70" name="T31"/>
                <a:gd fmla="*/ 74 w 74" name="T32"/>
                <a:gd fmla="*/ 56 h 70" name="T33"/>
                <a:gd fmla="*/ 72 w 74" name="T34"/>
                <a:gd fmla="*/ 62 h 70" name="T35"/>
                <a:gd fmla="*/ 72 w 74" name="T36"/>
                <a:gd fmla="*/ 62 h 70" name="T37"/>
                <a:gd fmla="*/ 72 w 74" name="T38"/>
                <a:gd fmla="*/ 62 h 70" name="T39"/>
                <a:gd fmla="*/ 57 w 74" name="T40"/>
                <a:gd fmla="*/ 70 h 70" name="T41"/>
                <a:gd fmla="*/ 57 w 74" name="T42"/>
                <a:gd fmla="*/ 70 h 70" name="T43"/>
                <a:gd fmla="*/ 55 w 74" name="T44"/>
                <a:gd fmla="*/ 67 h 7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0" w="74">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 name="Freeform 1861"/>
            <p:cNvSpPr>
              <a:spLocks noEditPoints="1"/>
            </p:cNvSpPr>
            <p:nvPr/>
          </p:nvSpPr>
          <p:spPr bwMode="auto">
            <a:xfrm>
              <a:off x="7527927" y="5708651"/>
              <a:ext cx="134938" cy="139700"/>
            </a:xfrm>
            <a:custGeom>
              <a:gdLst>
                <a:gd fmla="*/ 57 w 78" name="T0"/>
                <a:gd fmla="*/ 69 h 80" name="T1"/>
                <a:gd fmla="*/ 57 w 78" name="T2"/>
                <a:gd fmla="*/ 69 h 80" name="T3"/>
                <a:gd fmla="*/ 54 w 78" name="T4"/>
                <a:gd fmla="*/ 68 h 80" name="T5"/>
                <a:gd fmla="*/ 70 w 78" name="T6"/>
                <a:gd fmla="*/ 58 h 80" name="T7"/>
                <a:gd fmla="*/ 70 w 78" name="T8"/>
                <a:gd fmla="*/ 58 h 80" name="T9"/>
                <a:gd fmla="*/ 70 w 78" name="T10"/>
                <a:gd fmla="*/ 58 h 80" name="T11"/>
                <a:gd fmla="*/ 50 w 78" name="T12"/>
                <a:gd fmla="*/ 9 h 80" name="T13"/>
                <a:gd fmla="*/ 50 w 78" name="T14"/>
                <a:gd fmla="*/ 9 h 80" name="T15"/>
                <a:gd fmla="*/ 50 w 78" name="T16"/>
                <a:gd fmla="*/ 9 h 80" name="T17"/>
                <a:gd fmla="*/ 50 w 78" name="T18"/>
                <a:gd fmla="*/ 9 h 80" name="T19"/>
                <a:gd fmla="*/ 49 w 78" name="T20"/>
                <a:gd fmla="*/ 8 h 80" name="T21"/>
                <a:gd fmla="*/ 44 w 78" name="T22"/>
                <a:gd fmla="*/ 8 h 80" name="T23"/>
                <a:gd fmla="*/ 44 w 78" name="T24"/>
                <a:gd fmla="*/ 8 h 80" name="T25"/>
                <a:gd fmla="*/ 43 w 78" name="T26"/>
                <a:gd fmla="*/ 8 h 80" name="T27"/>
                <a:gd fmla="*/ 5 w 78" name="T28"/>
                <a:gd fmla="*/ 15 h 80" name="T29"/>
                <a:gd fmla="*/ 3 w 78" name="T30"/>
                <a:gd fmla="*/ 18 h 80" name="T31"/>
                <a:gd fmla="*/ 2 w 78" name="T32"/>
                <a:gd fmla="*/ 7 h 80" name="T33"/>
                <a:gd fmla="*/ 2 w 78" name="T34"/>
                <a:gd fmla="*/ 7 h 80" name="T35"/>
                <a:gd fmla="*/ 3 w 78" name="T36"/>
                <a:gd fmla="*/ 7 h 80" name="T37"/>
                <a:gd fmla="*/ 6 w 78" name="T38"/>
                <a:gd fmla="*/ 6 h 80" name="T39"/>
                <a:gd fmla="*/ 17 w 78" name="T40"/>
                <a:gd fmla="*/ 4 h 80" name="T41"/>
                <a:gd fmla="*/ 43 w 78" name="T42"/>
                <a:gd fmla="*/ 0 h 80" name="T43"/>
                <a:gd fmla="*/ 57 w 78" name="T44"/>
                <a:gd fmla="*/ 4 h 80" name="T45"/>
                <a:gd fmla="*/ 78 w 78" name="T46"/>
                <a:gd fmla="*/ 58 h 80" name="T47"/>
                <a:gd fmla="*/ 76 w 78" name="T48"/>
                <a:gd fmla="*/ 65 h 80" name="T49"/>
                <a:gd fmla="*/ 61 w 78" name="T50"/>
                <a:gd fmla="*/ 73 h 80" name="T51"/>
                <a:gd fmla="*/ 55 w 78" name="T52"/>
                <a:gd fmla="*/ 70 h 80" name="T53"/>
                <a:gd fmla="*/ 73 w 78" name="T54"/>
                <a:gd fmla="*/ 62 h 80" name="T55"/>
                <a:gd fmla="*/ 73 w 78" name="T56"/>
                <a:gd fmla="*/ 62 h 80" name="T57"/>
                <a:gd fmla="*/ 60 w 78" name="T58"/>
                <a:gd fmla="*/ 69 h 80" name="T59"/>
                <a:gd fmla="*/ 74 w 78" name="T60"/>
                <a:gd fmla="*/ 61 h 80" name="T61"/>
                <a:gd fmla="*/ 74 w 78" name="T62"/>
                <a:gd fmla="*/ 58 h 80" name="T63"/>
                <a:gd fmla="*/ 54 w 78" name="T64"/>
                <a:gd fmla="*/ 7 h 80" name="T65"/>
                <a:gd fmla="*/ 53 w 78" name="T66"/>
                <a:gd fmla="*/ 7 h 80" name="T67"/>
                <a:gd fmla="*/ 74 w 78" name="T68"/>
                <a:gd fmla="*/ 58 h 80" name="T69"/>
                <a:gd fmla="*/ 74 w 78" name="T70"/>
                <a:gd fmla="*/ 58 h 80" name="T71"/>
                <a:gd fmla="*/ 74 w 78" name="T72"/>
                <a:gd fmla="*/ 58 h 80" name="T73"/>
                <a:gd fmla="*/ 48 w 78" name="T74"/>
                <a:gd fmla="*/ 4 h 80" name="T75"/>
                <a:gd fmla="*/ 44 w 78" name="T76"/>
                <a:gd fmla="*/ 4 h 8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0" w="78">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 name="Freeform 1862"/>
            <p:cNvSpPr/>
            <p:nvPr/>
          </p:nvSpPr>
          <p:spPr bwMode="auto">
            <a:xfrm>
              <a:off x="7646989" y="5818188"/>
              <a:ext cx="7938" cy="20638"/>
            </a:xfrm>
            <a:custGeom>
              <a:gdLst>
                <a:gd fmla="*/ 0 w 5" name="T0"/>
                <a:gd fmla="*/ 13 h 13" name="T1"/>
                <a:gd fmla="*/ 0 w 5" name="T2"/>
                <a:gd fmla="*/ 0 h 13" name="T3"/>
                <a:gd fmla="*/ 5 w 5" name="T4"/>
                <a:gd fmla="*/ 0 h 13" name="T5"/>
                <a:gd fmla="*/ 5 w 5" name="T6"/>
                <a:gd fmla="*/ 13 h 13" name="T7"/>
                <a:gd fmla="*/ 0 w 5" name="T8"/>
                <a:gd fmla="*/ 13 h 13" name="T9"/>
                <a:gd fmla="*/ 0 w 5" name="T10"/>
                <a:gd fmla="*/ 13 h 13" name="T11"/>
              </a:gdLst>
              <a:cxnLst>
                <a:cxn ang="0">
                  <a:pos x="T0" y="T1"/>
                </a:cxn>
                <a:cxn ang="0">
                  <a:pos x="T2" y="T3"/>
                </a:cxn>
                <a:cxn ang="0">
                  <a:pos x="T4" y="T5"/>
                </a:cxn>
                <a:cxn ang="0">
                  <a:pos x="T6" y="T7"/>
                </a:cxn>
                <a:cxn ang="0">
                  <a:pos x="T8" y="T9"/>
                </a:cxn>
                <a:cxn ang="0">
                  <a:pos x="T10" y="T11"/>
                </a:cxn>
              </a:cxnLst>
              <a:rect b="b" l="0" r="r" t="0"/>
              <a:pathLst>
                <a:path h="13" w="5">
                  <a:moveTo>
                    <a:pt x="0" y="13"/>
                  </a:moveTo>
                  <a:lnTo>
                    <a:pt x="0" y="0"/>
                  </a:lnTo>
                  <a:lnTo>
                    <a:pt x="5" y="0"/>
                  </a:lnTo>
                  <a:lnTo>
                    <a:pt x="5" y="13"/>
                  </a:lnTo>
                  <a:lnTo>
                    <a:pt x="0" y="13"/>
                  </a:lnTo>
                  <a:lnTo>
                    <a:pt x="0" y="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 name="Freeform 1863"/>
            <p:cNvSpPr>
              <a:spLocks noEditPoints="1"/>
            </p:cNvSpPr>
            <p:nvPr/>
          </p:nvSpPr>
          <p:spPr bwMode="auto">
            <a:xfrm>
              <a:off x="7643814" y="5815013"/>
              <a:ext cx="14288" cy="28575"/>
            </a:xfrm>
            <a:custGeom>
              <a:gdLst>
                <a:gd fmla="*/ 7 w 9" name="T0"/>
                <a:gd fmla="*/ 18 h 18" name="T1"/>
                <a:gd fmla="*/ 2 w 9" name="T2"/>
                <a:gd fmla="*/ 18 h 18" name="T3"/>
                <a:gd fmla="*/ 2 w 9" name="T4"/>
                <a:gd fmla="*/ 15 h 18" name="T5"/>
                <a:gd fmla="*/ 4 w 9" name="T6"/>
                <a:gd fmla="*/ 15 h 18" name="T7"/>
                <a:gd fmla="*/ 2 w 9" name="T8"/>
                <a:gd fmla="*/ 15 h 18" name="T9"/>
                <a:gd fmla="*/ 2 w 9" name="T10"/>
                <a:gd fmla="*/ 18 h 18" name="T11"/>
                <a:gd fmla="*/ 0 w 9" name="T12"/>
                <a:gd fmla="*/ 18 h 18" name="T13"/>
                <a:gd fmla="*/ 0 w 9" name="T14"/>
                <a:gd fmla="*/ 0 h 18" name="T15"/>
                <a:gd fmla="*/ 9 w 9" name="T16"/>
                <a:gd fmla="*/ 0 h 18" name="T17"/>
                <a:gd fmla="*/ 9 w 9" name="T18"/>
                <a:gd fmla="*/ 18 h 18" name="T19"/>
                <a:gd fmla="*/ 7 w 9" name="T20"/>
                <a:gd fmla="*/ 18 h 18" name="T21"/>
                <a:gd fmla="*/ 7 w 9" name="T22"/>
                <a:gd fmla="*/ 18 h 18" name="T23"/>
                <a:gd fmla="*/ 4 w 9" name="T24"/>
                <a:gd fmla="*/ 13 h 18" name="T25"/>
                <a:gd fmla="*/ 4 w 9" name="T26"/>
                <a:gd fmla="*/ 4 h 18" name="T27"/>
                <a:gd fmla="*/ 4 w 9" name="T28"/>
                <a:gd fmla="*/ 13 h 18" name="T29"/>
                <a:gd fmla="*/ 4 w 9" name="T30"/>
                <a:gd fmla="*/ 13 h 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8" w="9">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 name="Freeform 1864"/>
            <p:cNvSpPr/>
            <p:nvPr/>
          </p:nvSpPr>
          <p:spPr bwMode="auto">
            <a:xfrm>
              <a:off x="7316789" y="5661026"/>
              <a:ext cx="128588" cy="88900"/>
            </a:xfrm>
            <a:custGeom>
              <a:gdLst>
                <a:gd fmla="*/ 7 w 74" name="T0"/>
                <a:gd fmla="*/ 47 h 51" name="T1"/>
                <a:gd fmla="*/ 1 w 74" name="T2"/>
                <a:gd fmla="*/ 34 h 51" name="T3"/>
                <a:gd fmla="*/ 1 w 74" name="T4"/>
                <a:gd fmla="*/ 34 h 51" name="T5"/>
                <a:gd fmla="*/ 0 w 74" name="T6"/>
                <a:gd fmla="*/ 29 h 51" name="T7"/>
                <a:gd fmla="*/ 0 w 74" name="T8"/>
                <a:gd fmla="*/ 29 h 51" name="T9"/>
                <a:gd fmla="*/ 13 w 74" name="T10"/>
                <a:gd fmla="*/ 5 h 51" name="T11"/>
                <a:gd fmla="*/ 13 w 74" name="T12"/>
                <a:gd fmla="*/ 5 h 51" name="T13"/>
                <a:gd fmla="*/ 15 w 74" name="T14"/>
                <a:gd fmla="*/ 0 h 51" name="T15"/>
                <a:gd fmla="*/ 15 w 74" name="T16"/>
                <a:gd fmla="*/ 0 h 51" name="T17"/>
                <a:gd fmla="*/ 18 w 74" name="T18"/>
                <a:gd fmla="*/ 2 h 51" name="T19"/>
                <a:gd fmla="*/ 16 w 74" name="T20"/>
                <a:gd fmla="*/ 7 h 51" name="T21"/>
                <a:gd fmla="*/ 16 w 74" name="T22"/>
                <a:gd fmla="*/ 8 h 51" name="T23"/>
                <a:gd fmla="*/ 10 w 74" name="T24"/>
                <a:gd fmla="*/ 14 h 51" name="T25"/>
                <a:gd fmla="*/ 10 w 74" name="T26"/>
                <a:gd fmla="*/ 14 h 51" name="T27"/>
                <a:gd fmla="*/ 4 w 74" name="T28"/>
                <a:gd fmla="*/ 29 h 51" name="T29"/>
                <a:gd fmla="*/ 4 w 74" name="T30"/>
                <a:gd fmla="*/ 29 h 51" name="T31"/>
                <a:gd fmla="*/ 5 w 74" name="T32"/>
                <a:gd fmla="*/ 33 h 51" name="T33"/>
                <a:gd fmla="*/ 5 w 74" name="T34"/>
                <a:gd fmla="*/ 33 h 51" name="T35"/>
                <a:gd fmla="*/ 10 w 74" name="T36"/>
                <a:gd fmla="*/ 44 h 51" name="T37"/>
                <a:gd fmla="*/ 10 w 74" name="T38"/>
                <a:gd fmla="*/ 44 h 51" name="T39"/>
                <a:gd fmla="*/ 18 w 74" name="T40"/>
                <a:gd fmla="*/ 47 h 51" name="T41"/>
                <a:gd fmla="*/ 18 w 74" name="T42"/>
                <a:gd fmla="*/ 47 h 51" name="T43"/>
                <a:gd fmla="*/ 22 w 74" name="T44"/>
                <a:gd fmla="*/ 47 h 51" name="T45"/>
                <a:gd fmla="*/ 22 w 74" name="T46"/>
                <a:gd fmla="*/ 47 h 51" name="T47"/>
                <a:gd fmla="*/ 73 w 74" name="T48"/>
                <a:gd fmla="*/ 35 h 51" name="T49"/>
                <a:gd fmla="*/ 73 w 74" name="T50"/>
                <a:gd fmla="*/ 35 h 51" name="T51"/>
                <a:gd fmla="*/ 74 w 74" name="T52"/>
                <a:gd fmla="*/ 39 h 51" name="T53"/>
                <a:gd fmla="*/ 22 w 74" name="T54"/>
                <a:gd fmla="*/ 51 h 51" name="T55"/>
                <a:gd fmla="*/ 22 w 74" name="T56"/>
                <a:gd fmla="*/ 51 h 51" name="T57"/>
                <a:gd fmla="*/ 18 w 74" name="T58"/>
                <a:gd fmla="*/ 51 h 51" name="T59"/>
                <a:gd fmla="*/ 18 w 74" name="T60"/>
                <a:gd fmla="*/ 51 h 51" name="T61"/>
                <a:gd fmla="*/ 17 w 74" name="T62"/>
                <a:gd fmla="*/ 51 h 51" name="T63"/>
                <a:gd fmla="*/ 17 w 74" name="T64"/>
                <a:gd fmla="*/ 51 h 51" name="T65"/>
                <a:gd fmla="*/ 7 w 74" name="T66"/>
                <a:gd fmla="*/ 47 h 5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51" w="74">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 name="Freeform 1865"/>
            <p:cNvSpPr>
              <a:spLocks noEditPoints="1"/>
            </p:cNvSpPr>
            <p:nvPr/>
          </p:nvSpPr>
          <p:spPr bwMode="auto">
            <a:xfrm>
              <a:off x="7313614" y="5657851"/>
              <a:ext cx="136525" cy="96838"/>
            </a:xfrm>
            <a:custGeom>
              <a:gdLst>
                <a:gd fmla="*/ 1 w 79" name="T0"/>
                <a:gd fmla="*/ 37 h 55" name="T1"/>
                <a:gd fmla="*/ 0 w 79" name="T2"/>
                <a:gd fmla="*/ 31 h 55" name="T3"/>
                <a:gd fmla="*/ 15 w 79" name="T4"/>
                <a:gd fmla="*/ 1 h 55" name="T5"/>
                <a:gd fmla="*/ 23 w 79" name="T6"/>
                <a:gd fmla="*/ 2 h 55" name="T7"/>
                <a:gd fmla="*/ 19 w 79" name="T8"/>
                <a:gd fmla="*/ 11 h 55" name="T9"/>
                <a:gd fmla="*/ 18 w 79" name="T10"/>
                <a:gd fmla="*/ 13 h 55" name="T11"/>
                <a:gd fmla="*/ 14 w 79" name="T12"/>
                <a:gd fmla="*/ 18 h 55" name="T13"/>
                <a:gd fmla="*/ 8 w 79" name="T14"/>
                <a:gd fmla="*/ 31 h 55" name="T15"/>
                <a:gd fmla="*/ 13 w 79" name="T16"/>
                <a:gd fmla="*/ 45 h 55" name="T17"/>
                <a:gd fmla="*/ 20 w 79" name="T18"/>
                <a:gd fmla="*/ 47 h 55" name="T19"/>
                <a:gd fmla="*/ 74 w 79" name="T20"/>
                <a:gd fmla="*/ 36 h 55" name="T21"/>
                <a:gd fmla="*/ 77 w 79" name="T22"/>
                <a:gd fmla="*/ 35 h 55" name="T23"/>
                <a:gd fmla="*/ 76 w 79" name="T24"/>
                <a:gd fmla="*/ 43 h 55" name="T25"/>
                <a:gd fmla="*/ 75 w 79" name="T26"/>
                <a:gd fmla="*/ 44 h 55" name="T27"/>
                <a:gd fmla="*/ 55 w 79" name="T28"/>
                <a:gd fmla="*/ 49 h 55" name="T29"/>
                <a:gd fmla="*/ 24 w 79" name="T30"/>
                <a:gd fmla="*/ 55 h 55" name="T31"/>
                <a:gd fmla="*/ 19 w 79" name="T32"/>
                <a:gd fmla="*/ 55 h 55" name="T33"/>
                <a:gd fmla="*/ 19 w 79" name="T34"/>
                <a:gd fmla="*/ 55 h 55" name="T35"/>
                <a:gd fmla="*/ 23 w 79" name="T36"/>
                <a:gd fmla="*/ 51 h 55" name="T37"/>
                <a:gd fmla="*/ 20 w 79" name="T38"/>
                <a:gd fmla="*/ 51 h 55" name="T39"/>
                <a:gd fmla="*/ 19 w 79" name="T40"/>
                <a:gd fmla="*/ 51 h 55" name="T41"/>
                <a:gd fmla="*/ 19 w 79" name="T42"/>
                <a:gd fmla="*/ 51 h 55" name="T43"/>
                <a:gd fmla="*/ 17 w 79" name="T44"/>
                <a:gd fmla="*/ 51 h 55" name="T45"/>
                <a:gd fmla="*/ 17 w 79" name="T46"/>
                <a:gd fmla="*/ 51 h 55" name="T47"/>
                <a:gd fmla="*/ 17 w 79" name="T48"/>
                <a:gd fmla="*/ 51 h 55" name="T49"/>
                <a:gd fmla="*/ 10 w 79" name="T50"/>
                <a:gd fmla="*/ 48 h 55" name="T51"/>
                <a:gd fmla="*/ 10 w 79" name="T52"/>
                <a:gd fmla="*/ 48 h 55" name="T53"/>
                <a:gd fmla="*/ 54 w 79" name="T54"/>
                <a:gd fmla="*/ 45 h 55" name="T55"/>
                <a:gd fmla="*/ 47 w 79" name="T56"/>
                <a:gd fmla="*/ 46 h 55" name="T57"/>
                <a:gd fmla="*/ 74 w 79" name="T58"/>
                <a:gd fmla="*/ 40 h 55" name="T59"/>
                <a:gd fmla="*/ 5 w 79" name="T60"/>
                <a:gd fmla="*/ 36 h 55" name="T61"/>
                <a:gd fmla="*/ 5 w 79" name="T62"/>
                <a:gd fmla="*/ 36 h 55" name="T63"/>
                <a:gd fmla="*/ 4 w 79" name="T64"/>
                <a:gd fmla="*/ 31 h 55" name="T65"/>
                <a:gd fmla="*/ 5 w 79" name="T66"/>
                <a:gd fmla="*/ 36 h 55" name="T67"/>
                <a:gd fmla="*/ 7 w 79" name="T68"/>
                <a:gd fmla="*/ 21 h 55" name="T69"/>
                <a:gd fmla="*/ 10 w 79" name="T70"/>
                <a:gd fmla="*/ 15 h 55" name="T71"/>
                <a:gd fmla="*/ 13 w 79" name="T72"/>
                <a:gd fmla="*/ 12 h 55" name="T73"/>
                <a:gd fmla="*/ 20 w 79" name="T74"/>
                <a:gd fmla="*/ 9 h 55" name="T75"/>
                <a:gd fmla="*/ 16 w 79" name="T76"/>
                <a:gd fmla="*/ 9 h 55" name="T77"/>
                <a:gd fmla="*/ 16 w 79" name="T78"/>
                <a:gd fmla="*/ 9 h 55" name="T79"/>
                <a:gd fmla="*/ 16 w 79" name="T80"/>
                <a:gd fmla="*/ 8 h 55" name="T81"/>
                <a:gd fmla="*/ 16 w 79" name="T82"/>
                <a:gd fmla="*/ 8 h 55" name="T83"/>
                <a:gd fmla="*/ 19 w 79" name="T84"/>
                <a:gd fmla="*/ 8 h 5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55" w="79">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 name="Freeform 1866"/>
            <p:cNvSpPr/>
            <p:nvPr/>
          </p:nvSpPr>
          <p:spPr bwMode="auto">
            <a:xfrm>
              <a:off x="7340602" y="5668963"/>
              <a:ext cx="17463" cy="11113"/>
            </a:xfrm>
            <a:custGeom>
              <a:gdLst>
                <a:gd fmla="*/ 0 w 11" name="T0"/>
                <a:gd fmla="*/ 4 h 7" name="T1"/>
                <a:gd fmla="*/ 1 w 11" name="T2"/>
                <a:gd fmla="*/ 0 h 7" name="T3"/>
                <a:gd fmla="*/ 11 w 11" name="T4"/>
                <a:gd fmla="*/ 3 h 7" name="T5"/>
                <a:gd fmla="*/ 9 w 11" name="T6"/>
                <a:gd fmla="*/ 7 h 7" name="T7"/>
                <a:gd fmla="*/ 0 w 11" name="T8"/>
                <a:gd fmla="*/ 4 h 7" name="T9"/>
                <a:gd fmla="*/ 0 w 11" name="T10"/>
                <a:gd fmla="*/ 4 h 7" name="T11"/>
              </a:gdLst>
              <a:cxnLst>
                <a:cxn ang="0">
                  <a:pos x="T0" y="T1"/>
                </a:cxn>
                <a:cxn ang="0">
                  <a:pos x="T2" y="T3"/>
                </a:cxn>
                <a:cxn ang="0">
                  <a:pos x="T4" y="T5"/>
                </a:cxn>
                <a:cxn ang="0">
                  <a:pos x="T6" y="T7"/>
                </a:cxn>
                <a:cxn ang="0">
                  <a:pos x="T8" y="T9"/>
                </a:cxn>
                <a:cxn ang="0">
                  <a:pos x="T10" y="T11"/>
                </a:cxn>
              </a:cxnLst>
              <a:rect b="b" l="0" r="r" t="0"/>
              <a:pathLst>
                <a:path h="7" w="11">
                  <a:moveTo>
                    <a:pt x="0" y="4"/>
                  </a:moveTo>
                  <a:lnTo>
                    <a:pt x="1" y="0"/>
                  </a:lnTo>
                  <a:lnTo>
                    <a:pt x="11" y="3"/>
                  </a:lnTo>
                  <a:lnTo>
                    <a:pt x="9" y="7"/>
                  </a:lnTo>
                  <a:lnTo>
                    <a:pt x="0" y="4"/>
                  </a:lnTo>
                  <a:lnTo>
                    <a:pt x="0" y="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 name="Freeform 1867"/>
            <p:cNvSpPr>
              <a:spLocks noEditPoints="1"/>
            </p:cNvSpPr>
            <p:nvPr/>
          </p:nvSpPr>
          <p:spPr bwMode="auto">
            <a:xfrm>
              <a:off x="7335839" y="5665788"/>
              <a:ext cx="25400" cy="19050"/>
            </a:xfrm>
            <a:custGeom>
              <a:gdLst>
                <a:gd fmla="*/ 2 w 16" name="T0"/>
                <a:gd fmla="*/ 8 h 12" name="T1"/>
                <a:gd fmla="*/ 3 w 16" name="T2"/>
                <a:gd fmla="*/ 6 h 12" name="T3"/>
                <a:gd fmla="*/ 5 w 16" name="T4"/>
                <a:gd fmla="*/ 7 h 12" name="T5"/>
                <a:gd fmla="*/ 3 w 16" name="T6"/>
                <a:gd fmla="*/ 6 h 12" name="T7"/>
                <a:gd fmla="*/ 2 w 16" name="T8"/>
                <a:gd fmla="*/ 8 h 12" name="T9"/>
                <a:gd fmla="*/ 0 w 16" name="T10"/>
                <a:gd fmla="*/ 7 h 12" name="T11"/>
                <a:gd fmla="*/ 3 w 16" name="T12"/>
                <a:gd fmla="*/ 0 h 12" name="T13"/>
                <a:gd fmla="*/ 16 w 16" name="T14"/>
                <a:gd fmla="*/ 3 h 12" name="T15"/>
                <a:gd fmla="*/ 14 w 16" name="T16"/>
                <a:gd fmla="*/ 12 h 12" name="T17"/>
                <a:gd fmla="*/ 2 w 16" name="T18"/>
                <a:gd fmla="*/ 8 h 12" name="T19"/>
                <a:gd fmla="*/ 2 w 16" name="T20"/>
                <a:gd fmla="*/ 8 h 12" name="T21"/>
                <a:gd fmla="*/ 11 w 16" name="T22"/>
                <a:gd fmla="*/ 6 h 12" name="T23"/>
                <a:gd fmla="*/ 5 w 16" name="T24"/>
                <a:gd fmla="*/ 5 h 12" name="T25"/>
                <a:gd fmla="*/ 5 w 16" name="T26"/>
                <a:gd fmla="*/ 5 h 12" name="T27"/>
                <a:gd fmla="*/ 11 w 16" name="T28"/>
                <a:gd fmla="*/ 6 h 12" name="T29"/>
                <a:gd fmla="*/ 11 w 16" name="T30"/>
                <a:gd fmla="*/ 6 h 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 w="16">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 name="Freeform 1868"/>
            <p:cNvSpPr/>
            <p:nvPr/>
          </p:nvSpPr>
          <p:spPr bwMode="auto">
            <a:xfrm>
              <a:off x="7337427" y="5875338"/>
              <a:ext cx="119063" cy="187325"/>
            </a:xfrm>
            <a:custGeom>
              <a:gdLst>
                <a:gd fmla="*/ 7 w 68" name="T0"/>
                <a:gd fmla="*/ 103 h 107" name="T1"/>
                <a:gd fmla="*/ 21 w 68" name="T2"/>
                <a:gd fmla="*/ 103 h 107" name="T3"/>
                <a:gd fmla="*/ 0 w 68" name="T4"/>
                <a:gd fmla="*/ 13 h 107" name="T5"/>
                <a:gd fmla="*/ 0 w 68" name="T6"/>
                <a:gd fmla="*/ 13 h 107" name="T7"/>
                <a:gd fmla="*/ 1 w 68" name="T8"/>
                <a:gd fmla="*/ 10 h 107" name="T9"/>
                <a:gd fmla="*/ 1 w 68" name="T10"/>
                <a:gd fmla="*/ 10 h 107" name="T11"/>
                <a:gd fmla="*/ 7 w 68" name="T12"/>
                <a:gd fmla="*/ 2 h 107" name="T13"/>
                <a:gd fmla="*/ 7 w 68" name="T14"/>
                <a:gd fmla="*/ 2 h 107" name="T15"/>
                <a:gd fmla="*/ 20 w 68" name="T16"/>
                <a:gd fmla="*/ 0 h 107" name="T17"/>
                <a:gd fmla="*/ 20 w 68" name="T18"/>
                <a:gd fmla="*/ 0 h 107" name="T19"/>
                <a:gd fmla="*/ 68 w 68" name="T20"/>
                <a:gd fmla="*/ 9 h 107" name="T21"/>
                <a:gd fmla="*/ 68 w 68" name="T22"/>
                <a:gd fmla="*/ 9 h 107" name="T23"/>
                <a:gd fmla="*/ 68 w 68" name="T24"/>
                <a:gd fmla="*/ 9 h 107" name="T25"/>
                <a:gd fmla="*/ 67 w 68" name="T26"/>
                <a:gd fmla="*/ 12 h 107" name="T27"/>
                <a:gd fmla="*/ 50 w 68" name="T28"/>
                <a:gd fmla="*/ 8 h 107" name="T29"/>
                <a:gd fmla="*/ 50 w 68" name="T30"/>
                <a:gd fmla="*/ 8 h 107" name="T31"/>
                <a:gd fmla="*/ 20 w 68" name="T32"/>
                <a:gd fmla="*/ 4 h 107" name="T33"/>
                <a:gd fmla="*/ 20 w 68" name="T34"/>
                <a:gd fmla="*/ 4 h 107" name="T35"/>
                <a:gd fmla="*/ 9 w 68" name="T36"/>
                <a:gd fmla="*/ 6 h 107" name="T37"/>
                <a:gd fmla="*/ 9 w 68" name="T38"/>
                <a:gd fmla="*/ 6 h 107" name="T39"/>
                <a:gd fmla="*/ 5 w 68" name="T40"/>
                <a:gd fmla="*/ 11 h 107" name="T41"/>
                <a:gd fmla="*/ 5 w 68" name="T42"/>
                <a:gd fmla="*/ 11 h 107" name="T43"/>
                <a:gd fmla="*/ 4 w 68" name="T44"/>
                <a:gd fmla="*/ 13 h 107" name="T45"/>
                <a:gd fmla="*/ 4 w 68" name="T46"/>
                <a:gd fmla="*/ 13 h 107" name="T47"/>
                <a:gd fmla="*/ 15 w 68" name="T48"/>
                <a:gd fmla="*/ 67 h 107" name="T49"/>
                <a:gd fmla="*/ 15 w 68" name="T50"/>
                <a:gd fmla="*/ 67 h 107" name="T51"/>
                <a:gd fmla="*/ 26 w 68" name="T52"/>
                <a:gd fmla="*/ 104 h 107" name="T53"/>
                <a:gd fmla="*/ 26 w 68" name="T54"/>
                <a:gd fmla="*/ 104 h 107" name="T55"/>
                <a:gd fmla="*/ 27 w 68" name="T56"/>
                <a:gd fmla="*/ 107 h 107" name="T57"/>
                <a:gd fmla="*/ 7 w 68" name="T58"/>
                <a:gd fmla="*/ 107 h 107" name="T59"/>
                <a:gd fmla="*/ 7 w 68" name="T60"/>
                <a:gd fmla="*/ 103 h 10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07" w="68">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 name="Freeform 1869"/>
            <p:cNvSpPr>
              <a:spLocks noEditPoints="1"/>
            </p:cNvSpPr>
            <p:nvPr/>
          </p:nvSpPr>
          <p:spPr bwMode="auto">
            <a:xfrm>
              <a:off x="7334252" y="5872163"/>
              <a:ext cx="125413" cy="193675"/>
            </a:xfrm>
            <a:custGeom>
              <a:gdLst>
                <a:gd fmla="*/ 7 w 72" name="T0"/>
                <a:gd fmla="*/ 105 h 111" name="T1"/>
                <a:gd fmla="*/ 21 w 72" name="T2"/>
                <a:gd fmla="*/ 103 h 111" name="T3"/>
                <a:gd fmla="*/ 0 w 72" name="T4"/>
                <a:gd fmla="*/ 15 h 111" name="T5"/>
                <a:gd fmla="*/ 1 w 72" name="T6"/>
                <a:gd fmla="*/ 12 h 111" name="T7"/>
                <a:gd fmla="*/ 8 w 72" name="T8"/>
                <a:gd fmla="*/ 2 h 111" name="T9"/>
                <a:gd fmla="*/ 22 w 72" name="T10"/>
                <a:gd fmla="*/ 0 h 111" name="T11"/>
                <a:gd fmla="*/ 70 w 72" name="T12"/>
                <a:gd fmla="*/ 9 h 111" name="T13"/>
                <a:gd fmla="*/ 71 w 72" name="T14"/>
                <a:gd fmla="*/ 9 h 111" name="T15"/>
                <a:gd fmla="*/ 72 w 72" name="T16"/>
                <a:gd fmla="*/ 10 h 111" name="T17"/>
                <a:gd fmla="*/ 69 w 72" name="T18"/>
                <a:gd fmla="*/ 16 h 111" name="T19"/>
                <a:gd fmla="*/ 69 w 72" name="T20"/>
                <a:gd fmla="*/ 16 h 111" name="T21"/>
                <a:gd fmla="*/ 68 w 72" name="T22"/>
                <a:gd fmla="*/ 16 h 111" name="T23"/>
                <a:gd fmla="*/ 68 w 72" name="T24"/>
                <a:gd fmla="*/ 16 h 111" name="T25"/>
                <a:gd fmla="*/ 68 w 72" name="T26"/>
                <a:gd fmla="*/ 16 h 111" name="T27"/>
                <a:gd fmla="*/ 68 w 72" name="T28"/>
                <a:gd fmla="*/ 16 h 111" name="T29"/>
                <a:gd fmla="*/ 67 w 72" name="T30"/>
                <a:gd fmla="*/ 16 h 111" name="T31"/>
                <a:gd fmla="*/ 64 w 72" name="T32"/>
                <a:gd fmla="*/ 15 h 111" name="T33"/>
                <a:gd fmla="*/ 52 w 72" name="T34"/>
                <a:gd fmla="*/ 12 h 111" name="T35"/>
                <a:gd fmla="*/ 23 w 72" name="T36"/>
                <a:gd fmla="*/ 8 h 111" name="T37"/>
                <a:gd fmla="*/ 22 w 72" name="T38"/>
                <a:gd fmla="*/ 8 h 111" name="T39"/>
                <a:gd fmla="*/ 12 w 72" name="T40"/>
                <a:gd fmla="*/ 9 h 111" name="T41"/>
                <a:gd fmla="*/ 9 w 72" name="T42"/>
                <a:gd fmla="*/ 13 h 111" name="T43"/>
                <a:gd fmla="*/ 8 w 72" name="T44"/>
                <a:gd fmla="*/ 15 h 111" name="T45"/>
                <a:gd fmla="*/ 8 w 72" name="T46"/>
                <a:gd fmla="*/ 15 h 111" name="T47"/>
                <a:gd fmla="*/ 19 w 72" name="T48"/>
                <a:gd fmla="*/ 69 h 111" name="T49"/>
                <a:gd fmla="*/ 30 w 72" name="T50"/>
                <a:gd fmla="*/ 106 h 111" name="T51"/>
                <a:gd fmla="*/ 30 w 72" name="T52"/>
                <a:gd fmla="*/ 106 h 111" name="T53"/>
                <a:gd fmla="*/ 7 w 72" name="T54"/>
                <a:gd fmla="*/ 111 h 111" name="T55"/>
                <a:gd fmla="*/ 23 w 72" name="T56"/>
                <a:gd fmla="*/ 96 h 111" name="T57"/>
                <a:gd fmla="*/ 17 w 72" name="T58"/>
                <a:gd fmla="*/ 76 h 111" name="T59"/>
                <a:gd fmla="*/ 4 w 72" name="T60"/>
                <a:gd fmla="*/ 15 h 111" name="T61"/>
                <a:gd fmla="*/ 4 w 72" name="T62"/>
                <a:gd fmla="*/ 15 h 111" name="T63"/>
                <a:gd fmla="*/ 4 w 72" name="T64"/>
                <a:gd fmla="*/ 14 h 111" name="T65"/>
                <a:gd fmla="*/ 4 w 72" name="T66"/>
                <a:gd fmla="*/ 14 h 111" name="T67"/>
                <a:gd fmla="*/ 4 w 72" name="T68"/>
                <a:gd fmla="*/ 14 h 111" name="T69"/>
                <a:gd fmla="*/ 53 w 72" name="T70"/>
                <a:gd fmla="*/ 8 h 111" name="T71"/>
                <a:gd fmla="*/ 67 w 72" name="T72"/>
                <a:gd fmla="*/ 12 h 111" name="T73"/>
                <a:gd fmla="*/ 65 w 72" name="T74"/>
                <a:gd fmla="*/ 11 h 111" name="T75"/>
                <a:gd fmla="*/ 53 w 72" name="T76"/>
                <a:gd fmla="*/ 8 h 111" name="T77"/>
                <a:gd fmla="*/ 41 w 72" name="T78"/>
                <a:gd fmla="*/ 6 h 111" name="T79"/>
                <a:gd fmla="*/ 53 w 72" name="T80"/>
                <a:gd fmla="*/ 8 h 111" name="T81"/>
                <a:gd fmla="*/ 6 w 72" name="T82"/>
                <a:gd fmla="*/ 8 h 111" name="T83"/>
                <a:gd fmla="*/ 6 w 72" name="T84"/>
                <a:gd fmla="*/ 8 h 111" name="T85"/>
                <a:gd fmla="*/ 8 w 72" name="T86"/>
                <a:gd fmla="*/ 7 h 111" name="T87"/>
                <a:gd fmla="*/ 6 w 72" name="T88"/>
                <a:gd fmla="*/ 8 h 11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0" w="72">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 name="Freeform 1870"/>
            <p:cNvSpPr>
              <a:spLocks noEditPoints="1"/>
            </p:cNvSpPr>
            <p:nvPr/>
          </p:nvSpPr>
          <p:spPr bwMode="auto">
            <a:xfrm>
              <a:off x="7496177" y="5892801"/>
              <a:ext cx="176213" cy="133350"/>
            </a:xfrm>
            <a:custGeom>
              <a:gdLst>
                <a:gd fmla="*/ 30 w 101" name="T0"/>
                <a:gd fmla="*/ 72 h 76" name="T1"/>
                <a:gd fmla="*/ 25 w 101" name="T2"/>
                <a:gd fmla="*/ 64 h 76" name="T3"/>
                <a:gd fmla="*/ 25 w 101" name="T4"/>
                <a:gd fmla="*/ 64 h 76" name="T5"/>
                <a:gd fmla="*/ 13 w 101" name="T6"/>
                <a:gd fmla="*/ 38 h 76" name="T7"/>
                <a:gd fmla="*/ 13 w 101" name="T8"/>
                <a:gd fmla="*/ 38 h 76" name="T9"/>
                <a:gd fmla="*/ 0 w 101" name="T10"/>
                <a:gd fmla="*/ 1 h 76" name="T11"/>
                <a:gd fmla="*/ 0 w 101" name="T12"/>
                <a:gd fmla="*/ 1 h 76" name="T13"/>
                <a:gd fmla="*/ 4 w 101" name="T14"/>
                <a:gd fmla="*/ 0 h 76" name="T15"/>
                <a:gd fmla="*/ 16 w 101" name="T16"/>
                <a:gd fmla="*/ 33 h 76" name="T17"/>
                <a:gd fmla="*/ 16 w 101" name="T18"/>
                <a:gd fmla="*/ 33 h 76" name="T19"/>
                <a:gd fmla="*/ 35 w 101" name="T20"/>
                <a:gd fmla="*/ 72 h 76" name="T21"/>
                <a:gd fmla="*/ 35 w 101" name="T22"/>
                <a:gd fmla="*/ 72 h 76" name="T23"/>
                <a:gd fmla="*/ 36 w 101" name="T24"/>
                <a:gd fmla="*/ 72 h 76" name="T25"/>
                <a:gd fmla="*/ 36 w 101" name="T26"/>
                <a:gd fmla="*/ 72 h 76" name="T27"/>
                <a:gd fmla="*/ 59 w 101" name="T28"/>
                <a:gd fmla="*/ 52 h 76" name="T29"/>
                <a:gd fmla="*/ 59 w 101" name="T30"/>
                <a:gd fmla="*/ 52 h 76" name="T31"/>
                <a:gd fmla="*/ 76 w 101" name="T32"/>
                <a:gd fmla="*/ 36 h 76" name="T33"/>
                <a:gd fmla="*/ 76 w 101" name="T34"/>
                <a:gd fmla="*/ 36 h 76" name="T35"/>
                <a:gd fmla="*/ 78 w 101" name="T36"/>
                <a:gd fmla="*/ 34 h 76" name="T37"/>
                <a:gd fmla="*/ 101 w 101" name="T38"/>
                <a:gd fmla="*/ 63 h 76" name="T39"/>
                <a:gd fmla="*/ 98 w 101" name="T40"/>
                <a:gd fmla="*/ 66 h 76" name="T41"/>
                <a:gd fmla="*/ 77 w 101" name="T42"/>
                <a:gd fmla="*/ 40 h 76" name="T43"/>
                <a:gd fmla="*/ 38 w 101" name="T44"/>
                <a:gd fmla="*/ 76 h 76" name="T45"/>
                <a:gd fmla="*/ 38 w 101" name="T46"/>
                <a:gd fmla="*/ 76 h 76" name="T47"/>
                <a:gd fmla="*/ 36 w 101" name="T48"/>
                <a:gd fmla="*/ 76 h 76" name="T49"/>
                <a:gd fmla="*/ 36 w 101" name="T50"/>
                <a:gd fmla="*/ 76 h 76" name="T51"/>
                <a:gd fmla="*/ 30 w 101" name="T52"/>
                <a:gd fmla="*/ 72 h 76" name="T53"/>
                <a:gd fmla="*/ 0 w 101" name="T54"/>
                <a:gd fmla="*/ 1 h 76" name="T55"/>
                <a:gd fmla="*/ 0 w 101" name="T56"/>
                <a:gd fmla="*/ 1 h 76" name="T57"/>
                <a:gd fmla="*/ 0 w 101" name="T58"/>
                <a:gd fmla="*/ 1 h 76" name="T59"/>
                <a:gd fmla="*/ 0 w 101" name="T60"/>
                <a:gd fmla="*/ 1 h 76" name="T61"/>
                <a:gd fmla="*/ 0 w 101" name="T62"/>
                <a:gd fmla="*/ 1 h 7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6" w="100">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 name="Freeform 1871"/>
            <p:cNvSpPr>
              <a:spLocks noEditPoints="1"/>
            </p:cNvSpPr>
            <p:nvPr/>
          </p:nvSpPr>
          <p:spPr bwMode="auto">
            <a:xfrm>
              <a:off x="7491414" y="5888038"/>
              <a:ext cx="185738" cy="141288"/>
            </a:xfrm>
            <a:custGeom>
              <a:gdLst>
                <a:gd fmla="*/ 32 w 107" name="T0"/>
                <a:gd fmla="*/ 76 h 81" name="T1"/>
                <a:gd fmla="*/ 33 w 107" name="T2"/>
                <a:gd fmla="*/ 75 h 81" name="T3"/>
                <a:gd fmla="*/ 32 w 107" name="T4"/>
                <a:gd fmla="*/ 76 h 81" name="T5"/>
                <a:gd fmla="*/ 26 w 107" name="T6"/>
                <a:gd fmla="*/ 67 h 81" name="T7"/>
                <a:gd fmla="*/ 26 w 107" name="T8"/>
                <a:gd fmla="*/ 67 h 81" name="T9"/>
                <a:gd fmla="*/ 15 w 107" name="T10"/>
                <a:gd fmla="*/ 42 h 81" name="T11"/>
                <a:gd fmla="*/ 15 w 107" name="T12"/>
                <a:gd fmla="*/ 42 h 81" name="T13"/>
                <a:gd fmla="*/ 1 w 107" name="T14"/>
                <a:gd fmla="*/ 5 h 81" name="T15"/>
                <a:gd fmla="*/ 1 w 107" name="T16"/>
                <a:gd fmla="*/ 5 h 81" name="T17"/>
                <a:gd fmla="*/ 0 w 107" name="T18"/>
                <a:gd fmla="*/ 3 h 81" name="T19"/>
                <a:gd fmla="*/ 8 w 107" name="T20"/>
                <a:gd fmla="*/ 0 h 81" name="T21"/>
                <a:gd fmla="*/ 8 w 107" name="T22"/>
                <a:gd fmla="*/ 2 h 81" name="T23"/>
                <a:gd fmla="*/ 21 w 107" name="T24"/>
                <a:gd fmla="*/ 35 h 81" name="T25"/>
                <a:gd fmla="*/ 21 w 107" name="T26"/>
                <a:gd fmla="*/ 35 h 81" name="T27"/>
                <a:gd fmla="*/ 31 w 107" name="T28"/>
                <a:gd fmla="*/ 60 h 81" name="T29"/>
                <a:gd fmla="*/ 31 w 107" name="T30"/>
                <a:gd fmla="*/ 60 h 81" name="T31"/>
                <a:gd fmla="*/ 39 w 107" name="T32"/>
                <a:gd fmla="*/ 73 h 81" name="T33"/>
                <a:gd fmla="*/ 39 w 107" name="T34"/>
                <a:gd fmla="*/ 73 h 81" name="T35"/>
                <a:gd fmla="*/ 61 w 107" name="T36"/>
                <a:gd fmla="*/ 54 h 81" name="T37"/>
                <a:gd fmla="*/ 61 w 107" name="T38"/>
                <a:gd fmla="*/ 54 h 81" name="T39"/>
                <a:gd fmla="*/ 77 w 107" name="T40"/>
                <a:gd fmla="*/ 38 h 81" name="T41"/>
                <a:gd fmla="*/ 77 w 107" name="T42"/>
                <a:gd fmla="*/ 38 h 81" name="T43"/>
                <a:gd fmla="*/ 77 w 107" name="T44"/>
                <a:gd fmla="*/ 38 h 81" name="T45"/>
                <a:gd fmla="*/ 81 w 107" name="T46"/>
                <a:gd fmla="*/ 34 h 81" name="T47"/>
                <a:gd fmla="*/ 107 w 107" name="T48"/>
                <a:gd fmla="*/ 66 h 81" name="T49"/>
                <a:gd fmla="*/ 101 w 107" name="T50"/>
                <a:gd fmla="*/ 71 h 81" name="T51"/>
                <a:gd fmla="*/ 80 w 107" name="T52"/>
                <a:gd fmla="*/ 46 h 81" name="T53"/>
                <a:gd fmla="*/ 42 w 107" name="T54"/>
                <a:gd fmla="*/ 80 h 81" name="T55"/>
                <a:gd fmla="*/ 42 w 107" name="T56"/>
                <a:gd fmla="*/ 80 h 81" name="T57"/>
                <a:gd fmla="*/ 39 w 107" name="T58"/>
                <a:gd fmla="*/ 81 h 81" name="T59"/>
                <a:gd fmla="*/ 39 w 107" name="T60"/>
                <a:gd fmla="*/ 81 h 81" name="T61"/>
                <a:gd fmla="*/ 32 w 107" name="T62"/>
                <a:gd fmla="*/ 76 h 81" name="T63"/>
                <a:gd fmla="*/ 38 w 107" name="T64"/>
                <a:gd fmla="*/ 77 h 81" name="T65"/>
                <a:gd fmla="*/ 37 w 107" name="T66"/>
                <a:gd fmla="*/ 76 h 81" name="T67"/>
                <a:gd fmla="*/ 37 w 107" name="T68"/>
                <a:gd fmla="*/ 76 h 81" name="T69"/>
                <a:gd fmla="*/ 36 w 107" name="T70"/>
                <a:gd fmla="*/ 76 h 81" name="T71"/>
                <a:gd fmla="*/ 36 w 107" name="T72"/>
                <a:gd fmla="*/ 76 h 81" name="T73"/>
                <a:gd fmla="*/ 38 w 107" name="T74"/>
                <a:gd fmla="*/ 77 h 81" name="T75"/>
                <a:gd fmla="*/ 30 w 107" name="T76"/>
                <a:gd fmla="*/ 66 h 81" name="T77"/>
                <a:gd fmla="*/ 32 w 107" name="T78"/>
                <a:gd fmla="*/ 69 h 81" name="T79"/>
                <a:gd fmla="*/ 32 w 107" name="T80"/>
                <a:gd fmla="*/ 69 h 81" name="T81"/>
                <a:gd fmla="*/ 28 w 107" name="T82"/>
                <a:gd fmla="*/ 61 h 81" name="T83"/>
                <a:gd fmla="*/ 28 w 107" name="T84"/>
                <a:gd fmla="*/ 61 h 81" name="T85"/>
                <a:gd fmla="*/ 25 w 107" name="T86"/>
                <a:gd fmla="*/ 56 h 81" name="T87"/>
                <a:gd fmla="*/ 25 w 107" name="T88"/>
                <a:gd fmla="*/ 56 h 81" name="T89"/>
                <a:gd fmla="*/ 30 w 107" name="T90"/>
                <a:gd fmla="*/ 66 h 81" name="T91"/>
                <a:gd fmla="*/ 99 w 107" name="T92"/>
                <a:gd fmla="*/ 63 h 81" name="T93"/>
                <a:gd fmla="*/ 80 w 107" name="T94"/>
                <a:gd fmla="*/ 40 h 81" name="T95"/>
                <a:gd fmla="*/ 80 w 107" name="T96"/>
                <a:gd fmla="*/ 40 h 81" name="T97"/>
                <a:gd fmla="*/ 99 w 107" name="T98"/>
                <a:gd fmla="*/ 63 h 81" name="T99"/>
                <a:gd fmla="*/ 57 w 107" name="T100"/>
                <a:gd fmla="*/ 63 h 81" name="T101"/>
                <a:gd fmla="*/ 57 w 107" name="T102"/>
                <a:gd fmla="*/ 62 h 81" name="T103"/>
                <a:gd fmla="*/ 57 w 107" name="T104"/>
                <a:gd fmla="*/ 62 h 81" name="T105"/>
                <a:gd fmla="*/ 57 w 107" name="T106"/>
                <a:gd fmla="*/ 63 h 81" name="T107"/>
                <a:gd fmla="*/ 57 w 107" name="T108"/>
                <a:gd fmla="*/ 62 h 81" name="T109"/>
                <a:gd fmla="*/ 62 w 107" name="T110"/>
                <a:gd fmla="*/ 57 h 81" name="T111"/>
                <a:gd fmla="*/ 62 w 107" name="T112"/>
                <a:gd fmla="*/ 57 h 81" name="T113"/>
                <a:gd fmla="*/ 57 w 107" name="T114"/>
                <a:gd fmla="*/ 62 h 81" name="T115"/>
                <a:gd fmla="*/ 14 w 107" name="T116"/>
                <a:gd fmla="*/ 29 h 81" name="T117"/>
                <a:gd fmla="*/ 5 w 107" name="T118"/>
                <a:gd fmla="*/ 5 h 81" name="T119"/>
                <a:gd fmla="*/ 5 w 107" name="T120"/>
                <a:gd fmla="*/ 5 h 81" name="T121"/>
                <a:gd fmla="*/ 5 w 107" name="T122"/>
                <a:gd fmla="*/ 5 h 81" name="T123"/>
                <a:gd fmla="*/ 14 w 107" name="T124"/>
                <a:gd fmla="*/ 29 h 8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1" w="107">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49" name="任意多边形 48"/>
          <p:cNvSpPr/>
          <p:nvPr/>
        </p:nvSpPr>
        <p:spPr>
          <a:xfrm>
            <a:off x="1259374" y="3874731"/>
            <a:ext cx="8505371" cy="638728"/>
          </a:xfrm>
          <a:custGeom>
            <a:gdLst>
              <a:gd fmla="*/ 0 w 8505371" name="connsiteX0"/>
              <a:gd fmla="*/ 566124 h 638728" name="connsiteY0"/>
              <a:gd fmla="*/ 1436914 w 8505371" name="connsiteX1"/>
              <a:gd fmla="*/ 116181 h 638728" name="connsiteY1"/>
              <a:gd fmla="*/ 2931885 w 8505371" name="connsiteX2"/>
              <a:gd fmla="*/ 595153 h 638728" name="connsiteY2"/>
              <a:gd fmla="*/ 4601028 w 8505371" name="connsiteX3"/>
              <a:gd fmla="*/ 67 h 638728" name="connsiteY3"/>
              <a:gd fmla="*/ 6270171 w 8505371" name="connsiteX4"/>
              <a:gd fmla="*/ 638696 h 638728" name="connsiteY4"/>
              <a:gd fmla="*/ 7736114 w 8505371" name="connsiteX5"/>
              <a:gd fmla="*/ 29096 h 638728" name="connsiteY5"/>
              <a:gd fmla="*/ 8505371 w 8505371" name="connsiteX6"/>
              <a:gd fmla="*/ 217781 h 63872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38728" w="8505371">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rgbClr val="254E6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0" name="组合 49"/>
          <p:cNvGrpSpPr/>
          <p:nvPr/>
        </p:nvGrpSpPr>
        <p:grpSpPr>
          <a:xfrm>
            <a:off x="2166261" y="3682901"/>
            <a:ext cx="615743" cy="585108"/>
            <a:chOff x="2166261" y="3682901"/>
            <a:chExt cx="615743" cy="585108"/>
          </a:xfrm>
        </p:grpSpPr>
        <p:sp>
          <p:nvSpPr>
            <p:cNvPr id="51" name="椭圆 50"/>
            <p:cNvSpPr/>
            <p:nvPr/>
          </p:nvSpPr>
          <p:spPr>
            <a:xfrm>
              <a:off x="2166261" y="3682901"/>
              <a:ext cx="585108" cy="585108"/>
            </a:xfrm>
            <a:prstGeom prst="ellipse">
              <a:avLst/>
            </a:prstGeom>
            <a:gradFill>
              <a:gsLst>
                <a:gs pos="0">
                  <a:srgbClr val="254E6B"/>
                </a:gs>
                <a:gs pos="100000">
                  <a:srgbClr val="1F3F57"/>
                </a:gs>
              </a:gsLst>
              <a:lin ang="2700000" scaled="1"/>
            </a:gra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文本框 51"/>
            <p:cNvSpPr txBox="1"/>
            <p:nvPr/>
          </p:nvSpPr>
          <p:spPr>
            <a:xfrm>
              <a:off x="2189986" y="3768248"/>
              <a:ext cx="592018" cy="396240"/>
            </a:xfrm>
            <a:prstGeom prst="rect">
              <a:avLst/>
            </a:prstGeom>
            <a:noFill/>
          </p:spPr>
          <p:txBody>
            <a:bodyPr rtlCol="0" wrap="square">
              <a:spAutoFit/>
            </a:bodyPr>
            <a:lstStyle/>
            <a:p>
              <a:r>
                <a:rPr altLang="zh-CN" lang="en-US" smtClean="0" sz="2000">
                  <a:solidFill>
                    <a:srgbClr val="FAFAFA"/>
                  </a:solidFill>
                  <a:latin charset="0" panose="020b0a04020102020204" pitchFamily="34" typeface="Arial Black"/>
                  <a:ea charset="-122" pitchFamily="65" typeface="迷你简卡通"/>
                  <a:cs charset="-79" panose="02010803020104030203" pitchFamily="2" typeface="Aharoni"/>
                </a:rPr>
                <a:t>01</a:t>
              </a:r>
            </a:p>
          </p:txBody>
        </p:sp>
      </p:grpSp>
      <p:grpSp>
        <p:nvGrpSpPr>
          <p:cNvPr id="53" name="组合 52"/>
          <p:cNvGrpSpPr/>
          <p:nvPr/>
        </p:nvGrpSpPr>
        <p:grpSpPr>
          <a:xfrm>
            <a:off x="3791861" y="4141646"/>
            <a:ext cx="626185" cy="585108"/>
            <a:chOff x="3791861" y="4141646"/>
            <a:chExt cx="626185" cy="585108"/>
          </a:xfrm>
        </p:grpSpPr>
        <p:sp>
          <p:nvSpPr>
            <p:cNvPr id="54" name="椭圆 53"/>
            <p:cNvSpPr/>
            <p:nvPr/>
          </p:nvSpPr>
          <p:spPr>
            <a:xfrm>
              <a:off x="3791861" y="4141646"/>
              <a:ext cx="585108" cy="585108"/>
            </a:xfrm>
            <a:prstGeom prst="ellipse">
              <a:avLst/>
            </a:prstGeom>
            <a:gradFill>
              <a:gsLst>
                <a:gs pos="0">
                  <a:srgbClr val="254E6B"/>
                </a:gs>
                <a:gs pos="100000">
                  <a:srgbClr val="1F3F57"/>
                </a:gs>
              </a:gsLst>
              <a:lin ang="2700000" scaled="1"/>
            </a:gra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文本框 54"/>
            <p:cNvSpPr txBox="1"/>
            <p:nvPr/>
          </p:nvSpPr>
          <p:spPr>
            <a:xfrm>
              <a:off x="3826028" y="4236569"/>
              <a:ext cx="592018" cy="396240"/>
            </a:xfrm>
            <a:prstGeom prst="rect">
              <a:avLst/>
            </a:prstGeom>
            <a:noFill/>
          </p:spPr>
          <p:txBody>
            <a:bodyPr rtlCol="0" wrap="square">
              <a:spAutoFit/>
            </a:bodyPr>
            <a:lstStyle/>
            <a:p>
              <a:r>
                <a:rPr altLang="zh-CN" lang="en-US" smtClean="0" sz="2000">
                  <a:solidFill>
                    <a:srgbClr val="FAFAFA"/>
                  </a:solidFill>
                  <a:latin charset="0" panose="020b0a04020102020204" pitchFamily="34" typeface="Arial Black"/>
                  <a:ea charset="-122" pitchFamily="65" typeface="迷你简卡通"/>
                  <a:cs charset="-79" panose="02010803020104030203" pitchFamily="2" typeface="Aharoni"/>
                </a:rPr>
                <a:t>02</a:t>
              </a:r>
            </a:p>
          </p:txBody>
        </p:sp>
      </p:grpSp>
      <p:grpSp>
        <p:nvGrpSpPr>
          <p:cNvPr id="56" name="组合 55"/>
          <p:cNvGrpSpPr/>
          <p:nvPr/>
        </p:nvGrpSpPr>
        <p:grpSpPr>
          <a:xfrm>
            <a:off x="5437285" y="3569562"/>
            <a:ext cx="622653" cy="585108"/>
            <a:chOff x="5437285" y="3569562"/>
            <a:chExt cx="622653" cy="585108"/>
          </a:xfrm>
        </p:grpSpPr>
        <p:sp>
          <p:nvSpPr>
            <p:cNvPr id="57" name="椭圆 56"/>
            <p:cNvSpPr/>
            <p:nvPr/>
          </p:nvSpPr>
          <p:spPr>
            <a:xfrm>
              <a:off x="5437285" y="3569562"/>
              <a:ext cx="585108" cy="585108"/>
            </a:xfrm>
            <a:prstGeom prst="ellipse">
              <a:avLst/>
            </a:prstGeom>
            <a:gradFill>
              <a:gsLst>
                <a:gs pos="0">
                  <a:srgbClr val="254E6B"/>
                </a:gs>
                <a:gs pos="100000">
                  <a:srgbClr val="1F3F57"/>
                </a:gs>
              </a:gsLst>
              <a:lin ang="2700000" scaled="1"/>
            </a:gra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文本框 57"/>
            <p:cNvSpPr txBox="1"/>
            <p:nvPr/>
          </p:nvSpPr>
          <p:spPr>
            <a:xfrm>
              <a:off x="5467921" y="3682902"/>
              <a:ext cx="592018" cy="396240"/>
            </a:xfrm>
            <a:prstGeom prst="rect">
              <a:avLst/>
            </a:prstGeom>
            <a:noFill/>
          </p:spPr>
          <p:txBody>
            <a:bodyPr rtlCol="0" wrap="square">
              <a:spAutoFit/>
            </a:bodyPr>
            <a:lstStyle/>
            <a:p>
              <a:r>
                <a:rPr altLang="zh-CN" lang="en-US" smtClean="0" sz="2000">
                  <a:solidFill>
                    <a:srgbClr val="FAFAFA"/>
                  </a:solidFill>
                  <a:latin charset="0" panose="020b0a04020102020204" pitchFamily="34" typeface="Arial Black"/>
                  <a:ea charset="-122" pitchFamily="65" typeface="迷你简卡通"/>
                  <a:cs charset="-79" panose="02010803020104030203" pitchFamily="2" typeface="Aharoni"/>
                </a:rPr>
                <a:t>03</a:t>
              </a:r>
            </a:p>
          </p:txBody>
        </p:sp>
      </p:grpSp>
      <p:grpSp>
        <p:nvGrpSpPr>
          <p:cNvPr id="59" name="组合 58"/>
          <p:cNvGrpSpPr/>
          <p:nvPr/>
        </p:nvGrpSpPr>
        <p:grpSpPr>
          <a:xfrm>
            <a:off x="7227985" y="4192442"/>
            <a:ext cx="633095" cy="585108"/>
            <a:chOff x="7227985" y="4192442"/>
            <a:chExt cx="633095" cy="585108"/>
          </a:xfrm>
        </p:grpSpPr>
        <p:sp>
          <p:nvSpPr>
            <p:cNvPr id="60" name="椭圆 59"/>
            <p:cNvSpPr/>
            <p:nvPr/>
          </p:nvSpPr>
          <p:spPr>
            <a:xfrm>
              <a:off x="7227985" y="4192442"/>
              <a:ext cx="585108" cy="585108"/>
            </a:xfrm>
            <a:prstGeom prst="ellipse">
              <a:avLst/>
            </a:prstGeom>
            <a:gradFill>
              <a:gsLst>
                <a:gs pos="0">
                  <a:srgbClr val="254E6B"/>
                </a:gs>
                <a:gs pos="100000">
                  <a:srgbClr val="1F3F57"/>
                </a:gs>
              </a:gsLst>
              <a:lin ang="2700000" scaled="1"/>
            </a:gra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文本框 60"/>
            <p:cNvSpPr txBox="1"/>
            <p:nvPr/>
          </p:nvSpPr>
          <p:spPr>
            <a:xfrm>
              <a:off x="7269061" y="4291780"/>
              <a:ext cx="592018" cy="396240"/>
            </a:xfrm>
            <a:prstGeom prst="rect">
              <a:avLst/>
            </a:prstGeom>
            <a:noFill/>
          </p:spPr>
          <p:txBody>
            <a:bodyPr rtlCol="0" wrap="square">
              <a:spAutoFit/>
            </a:bodyPr>
            <a:lstStyle/>
            <a:p>
              <a:r>
                <a:rPr altLang="zh-CN" lang="en-US" smtClean="0" sz="2000">
                  <a:solidFill>
                    <a:srgbClr val="FAFAFA"/>
                  </a:solidFill>
                  <a:latin charset="0" panose="020b0a04020102020204" pitchFamily="34" typeface="Arial Black"/>
                  <a:ea charset="-122" pitchFamily="65" typeface="迷你简卡通"/>
                  <a:cs charset="-79" panose="02010803020104030203" pitchFamily="2" typeface="Aharoni"/>
                </a:rPr>
                <a:t>04</a:t>
              </a:r>
            </a:p>
          </p:txBody>
        </p:sp>
      </p:grpSp>
      <p:sp>
        <p:nvSpPr>
          <p:cNvPr id="62" name="矩形 61"/>
          <p:cNvSpPr>
            <a:spLocks noChangeArrowheads="1"/>
          </p:cNvSpPr>
          <p:nvPr/>
        </p:nvSpPr>
        <p:spPr bwMode="auto">
          <a:xfrm>
            <a:off x="1284697" y="2402062"/>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000">
                <a:solidFill>
                  <a:srgbClr val="254E6B"/>
                </a:solidFill>
              </a:rPr>
              <a:t>单击此处输入标题</a:t>
            </a:r>
          </a:p>
          <a:p>
            <a:pPr>
              <a:buNone/>
            </a:pPr>
            <a:r>
              <a:rPr altLang="en-US" lang="zh-CN" sz="2000">
                <a:solidFill>
                  <a:srgbClr val="254E6B"/>
                </a:solidFill>
              </a:rPr>
              <a:t>请在这里输入您的主要叙述内容</a:t>
            </a:r>
          </a:p>
          <a:p>
            <a:pPr>
              <a:buNone/>
            </a:pPr>
            <a:r>
              <a:rPr altLang="en-US" lang="zh-CN" sz="2000">
                <a:solidFill>
                  <a:srgbClr val="254E6B"/>
                </a:solidFill>
              </a:rPr>
              <a:t>请在这里输入您的主要叙述内容</a:t>
            </a:r>
          </a:p>
        </p:txBody>
      </p:sp>
      <p:sp>
        <p:nvSpPr>
          <p:cNvPr id="63" name="矩形 62"/>
          <p:cNvSpPr>
            <a:spLocks noChangeArrowheads="1"/>
          </p:cNvSpPr>
          <p:nvPr/>
        </p:nvSpPr>
        <p:spPr bwMode="auto">
          <a:xfrm>
            <a:off x="2828015" y="5078250"/>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000">
                <a:solidFill>
                  <a:srgbClr val="254E6B"/>
                </a:solidFill>
              </a:rPr>
              <a:t>单击此处输入标题</a:t>
            </a:r>
          </a:p>
          <a:p>
            <a:pPr>
              <a:buNone/>
            </a:pPr>
            <a:r>
              <a:rPr altLang="en-US" lang="zh-CN" sz="2000">
                <a:solidFill>
                  <a:srgbClr val="254E6B"/>
                </a:solidFill>
              </a:rPr>
              <a:t>请在这里输入您的主要叙述内容</a:t>
            </a:r>
          </a:p>
          <a:p>
            <a:pPr>
              <a:buNone/>
            </a:pPr>
            <a:r>
              <a:rPr altLang="en-US" lang="zh-CN" sz="2000">
                <a:solidFill>
                  <a:srgbClr val="254E6B"/>
                </a:solidFill>
              </a:rPr>
              <a:t>请在这里输入您的主要叙述内容</a:t>
            </a:r>
          </a:p>
        </p:txBody>
      </p:sp>
      <p:sp>
        <p:nvSpPr>
          <p:cNvPr id="64" name="矩形 63"/>
          <p:cNvSpPr>
            <a:spLocks noChangeArrowheads="1"/>
          </p:cNvSpPr>
          <p:nvPr/>
        </p:nvSpPr>
        <p:spPr bwMode="auto">
          <a:xfrm>
            <a:off x="4717916" y="2402062"/>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000">
                <a:solidFill>
                  <a:srgbClr val="254E6B"/>
                </a:solidFill>
              </a:rPr>
              <a:t>单击此处输入标题</a:t>
            </a:r>
          </a:p>
          <a:p>
            <a:pPr>
              <a:buNone/>
            </a:pPr>
            <a:r>
              <a:rPr altLang="en-US" lang="zh-CN" sz="2000">
                <a:solidFill>
                  <a:srgbClr val="254E6B"/>
                </a:solidFill>
              </a:rPr>
              <a:t>请在这里输入您的主要叙述内容</a:t>
            </a:r>
          </a:p>
          <a:p>
            <a:pPr>
              <a:buNone/>
            </a:pPr>
            <a:r>
              <a:rPr altLang="en-US" lang="zh-CN" sz="2000">
                <a:solidFill>
                  <a:srgbClr val="254E6B"/>
                </a:solidFill>
              </a:rPr>
              <a:t>请在这里输入您的主要叙述内容</a:t>
            </a:r>
          </a:p>
        </p:txBody>
      </p:sp>
      <p:sp>
        <p:nvSpPr>
          <p:cNvPr id="65" name="矩形 64"/>
          <p:cNvSpPr>
            <a:spLocks noChangeArrowheads="1"/>
          </p:cNvSpPr>
          <p:nvPr/>
        </p:nvSpPr>
        <p:spPr bwMode="auto">
          <a:xfrm>
            <a:off x="6471070" y="5078250"/>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000">
                <a:solidFill>
                  <a:srgbClr val="254E6B"/>
                </a:solidFill>
              </a:rPr>
              <a:t>单击此处输入标题</a:t>
            </a:r>
          </a:p>
          <a:p>
            <a:pPr>
              <a:buNone/>
            </a:pPr>
            <a:r>
              <a:rPr altLang="en-US" lang="zh-CN" sz="2000">
                <a:solidFill>
                  <a:srgbClr val="254E6B"/>
                </a:solidFill>
              </a:rPr>
              <a:t>请在这里输入您的主要叙述内容</a:t>
            </a:r>
          </a:p>
          <a:p>
            <a:pPr>
              <a:buNone/>
            </a:pPr>
            <a:r>
              <a:rPr altLang="en-US" lang="zh-CN" sz="2000">
                <a:solidFill>
                  <a:srgbClr val="254E6B"/>
                </a:solidFill>
              </a:rPr>
              <a:t>请在这里输入您的主要叙述内容</a:t>
            </a:r>
          </a:p>
        </p:txBody>
      </p:sp>
    </p:spTree>
    <p:extLst>
      <p:ext uri="{BB962C8B-B14F-4D97-AF65-F5344CB8AC3E}">
        <p14:creationId val="18363870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1000" fill="hold" id="7"/>
                                        <p:tgtEl>
                                          <p:spTgt spid="18"/>
                                        </p:tgtEl>
                                        <p:attrNameLst>
                                          <p:attrName>ppt_x</p:attrName>
                                        </p:attrNameLst>
                                      </p:cBhvr>
                                      <p:tavLst>
                                        <p:tav tm="0">
                                          <p:val>
                                            <p:strVal val="0-#ppt_w/2"/>
                                          </p:val>
                                        </p:tav>
                                        <p:tav tm="100000">
                                          <p:val>
                                            <p:strVal val="#ppt_x"/>
                                          </p:val>
                                        </p:tav>
                                      </p:tavLst>
                                    </p:anim>
                                    <p:anim calcmode="lin" valueType="num">
                                      <p:cBhvr additive="base">
                                        <p:cTn dur="1000" fill="hold" id="8"/>
                                        <p:tgtEl>
                                          <p:spTgt spid="18"/>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500"/>
                                  </p:stCondLst>
                                  <p:childTnLst>
                                    <p:set>
                                      <p:cBhvr>
                                        <p:cTn dur="1" fill="hold" id="10">
                                          <p:stCondLst>
                                            <p:cond delay="0"/>
                                          </p:stCondLst>
                                        </p:cTn>
                                        <p:tgtEl>
                                          <p:spTgt spid="49"/>
                                        </p:tgtEl>
                                        <p:attrNameLst>
                                          <p:attrName>style.visibility</p:attrName>
                                        </p:attrNameLst>
                                      </p:cBhvr>
                                      <p:to>
                                        <p:strVal val="visible"/>
                                      </p:to>
                                    </p:set>
                                    <p:animEffect filter="wipe(left)" transition="in">
                                      <p:cBhvr>
                                        <p:cTn dur="500" id="11"/>
                                        <p:tgtEl>
                                          <p:spTgt spid="49"/>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50"/>
                                        </p:tgtEl>
                                        <p:attrNameLst>
                                          <p:attrName>style.visibility</p:attrName>
                                        </p:attrNameLst>
                                      </p:cBhvr>
                                      <p:to>
                                        <p:strVal val="visible"/>
                                      </p:to>
                                    </p:set>
                                    <p:animEffect filter="fade" transition="in">
                                      <p:cBhvr>
                                        <p:cTn dur="500" id="15"/>
                                        <p:tgtEl>
                                          <p:spTgt spid="50"/>
                                        </p:tgtEl>
                                      </p:cBhvr>
                                    </p:animEffect>
                                  </p:childTnLst>
                                </p:cTn>
                              </p:par>
                              <p:par>
                                <p:cTn fill="hold" id="16" nodeType="withEffect" presetClass="entr" presetID="10" presetSubtype="0">
                                  <p:stCondLst>
                                    <p:cond delay="250"/>
                                  </p:stCondLst>
                                  <p:childTnLst>
                                    <p:set>
                                      <p:cBhvr>
                                        <p:cTn dur="1" fill="hold" id="17">
                                          <p:stCondLst>
                                            <p:cond delay="0"/>
                                          </p:stCondLst>
                                        </p:cTn>
                                        <p:tgtEl>
                                          <p:spTgt spid="53"/>
                                        </p:tgtEl>
                                        <p:attrNameLst>
                                          <p:attrName>style.visibility</p:attrName>
                                        </p:attrNameLst>
                                      </p:cBhvr>
                                      <p:to>
                                        <p:strVal val="visible"/>
                                      </p:to>
                                    </p:set>
                                    <p:animEffect filter="fade" transition="in">
                                      <p:cBhvr>
                                        <p:cTn dur="500" id="18"/>
                                        <p:tgtEl>
                                          <p:spTgt spid="53"/>
                                        </p:tgtEl>
                                      </p:cBhvr>
                                    </p:animEffect>
                                  </p:childTnLst>
                                </p:cTn>
                              </p:par>
                              <p:par>
                                <p:cTn fill="hold" id="19" nodeType="withEffect" presetClass="entr" presetID="10" presetSubtype="0">
                                  <p:stCondLst>
                                    <p:cond delay="500"/>
                                  </p:stCondLst>
                                  <p:childTnLst>
                                    <p:set>
                                      <p:cBhvr>
                                        <p:cTn dur="1" fill="hold" id="20">
                                          <p:stCondLst>
                                            <p:cond delay="0"/>
                                          </p:stCondLst>
                                        </p:cTn>
                                        <p:tgtEl>
                                          <p:spTgt spid="56"/>
                                        </p:tgtEl>
                                        <p:attrNameLst>
                                          <p:attrName>style.visibility</p:attrName>
                                        </p:attrNameLst>
                                      </p:cBhvr>
                                      <p:to>
                                        <p:strVal val="visible"/>
                                      </p:to>
                                    </p:set>
                                    <p:animEffect filter="fade" transition="in">
                                      <p:cBhvr>
                                        <p:cTn dur="500" id="21"/>
                                        <p:tgtEl>
                                          <p:spTgt spid="56"/>
                                        </p:tgtEl>
                                      </p:cBhvr>
                                    </p:animEffect>
                                  </p:childTnLst>
                                </p:cTn>
                              </p:par>
                              <p:par>
                                <p:cTn fill="hold" id="22" nodeType="withEffect" presetClass="entr" presetID="10" presetSubtype="0">
                                  <p:stCondLst>
                                    <p:cond delay="750"/>
                                  </p:stCondLst>
                                  <p:childTnLst>
                                    <p:set>
                                      <p:cBhvr>
                                        <p:cTn dur="1" fill="hold" id="23">
                                          <p:stCondLst>
                                            <p:cond delay="0"/>
                                          </p:stCondLst>
                                        </p:cTn>
                                        <p:tgtEl>
                                          <p:spTgt spid="59"/>
                                        </p:tgtEl>
                                        <p:attrNameLst>
                                          <p:attrName>style.visibility</p:attrName>
                                        </p:attrNameLst>
                                      </p:cBhvr>
                                      <p:to>
                                        <p:strVal val="visible"/>
                                      </p:to>
                                    </p:set>
                                    <p:animEffect filter="fade" transition="in">
                                      <p:cBhvr>
                                        <p:cTn dur="500" id="24"/>
                                        <p:tgtEl>
                                          <p:spTgt spid="59"/>
                                        </p:tgtEl>
                                      </p:cBhvr>
                                    </p:animEffect>
                                  </p:childTnLst>
                                </p:cTn>
                              </p:par>
                            </p:childTnLst>
                          </p:cTn>
                        </p:par>
                        <p:par>
                          <p:cTn fill="hold" id="25" nodeType="afterGroup">
                            <p:stCondLst>
                              <p:cond delay="2250"/>
                            </p:stCondLst>
                            <p:childTnLst>
                              <p:par>
                                <p:cTn decel="100000" fill="hold" grpId="0" id="26" nodeType="afterEffect" presetClass="entr" presetID="50" presetSubtype="0">
                                  <p:stCondLst>
                                    <p:cond delay="0"/>
                                  </p:stCondLst>
                                  <p:childTnLst>
                                    <p:set>
                                      <p:cBhvr>
                                        <p:cTn dur="1" fill="hold" id="27">
                                          <p:stCondLst>
                                            <p:cond delay="0"/>
                                          </p:stCondLst>
                                        </p:cTn>
                                        <p:tgtEl>
                                          <p:spTgt spid="62"/>
                                        </p:tgtEl>
                                        <p:attrNameLst>
                                          <p:attrName>style.visibility</p:attrName>
                                        </p:attrNameLst>
                                      </p:cBhvr>
                                      <p:to>
                                        <p:strVal val="visible"/>
                                      </p:to>
                                    </p:set>
                                    <p:anim calcmode="lin" valueType="num">
                                      <p:cBhvr>
                                        <p:cTn dur="1000" fill="hold" id="28"/>
                                        <p:tgtEl>
                                          <p:spTgt spid="62"/>
                                        </p:tgtEl>
                                        <p:attrNameLst>
                                          <p:attrName>ppt_w</p:attrName>
                                        </p:attrNameLst>
                                      </p:cBhvr>
                                      <p:tavLst>
                                        <p:tav tm="0">
                                          <p:val>
                                            <p:strVal val="#ppt_w+.3"/>
                                          </p:val>
                                        </p:tav>
                                        <p:tav tm="100000">
                                          <p:val>
                                            <p:strVal val="#ppt_w"/>
                                          </p:val>
                                        </p:tav>
                                      </p:tavLst>
                                    </p:anim>
                                    <p:anim calcmode="lin" valueType="num">
                                      <p:cBhvr>
                                        <p:cTn dur="1000" fill="hold" id="29"/>
                                        <p:tgtEl>
                                          <p:spTgt spid="62"/>
                                        </p:tgtEl>
                                        <p:attrNameLst>
                                          <p:attrName>ppt_h</p:attrName>
                                        </p:attrNameLst>
                                      </p:cBhvr>
                                      <p:tavLst>
                                        <p:tav tm="0">
                                          <p:val>
                                            <p:strVal val="#ppt_h"/>
                                          </p:val>
                                        </p:tav>
                                        <p:tav tm="100000">
                                          <p:val>
                                            <p:strVal val="#ppt_h"/>
                                          </p:val>
                                        </p:tav>
                                      </p:tavLst>
                                    </p:anim>
                                    <p:animEffect filter="fade" transition="in">
                                      <p:cBhvr>
                                        <p:cTn dur="1000" id="30"/>
                                        <p:tgtEl>
                                          <p:spTgt spid="62"/>
                                        </p:tgtEl>
                                      </p:cBhvr>
                                    </p:animEffect>
                                  </p:childTnLst>
                                </p:cTn>
                              </p:par>
                              <p:par>
                                <p:cTn decel="100000" fill="hold" grpId="0" id="31" nodeType="withEffect" presetClass="entr" presetID="50" presetSubtype="0">
                                  <p:stCondLst>
                                    <p:cond delay="250"/>
                                  </p:stCondLst>
                                  <p:childTnLst>
                                    <p:set>
                                      <p:cBhvr>
                                        <p:cTn dur="1" fill="hold" id="32">
                                          <p:stCondLst>
                                            <p:cond delay="0"/>
                                          </p:stCondLst>
                                        </p:cTn>
                                        <p:tgtEl>
                                          <p:spTgt spid="63"/>
                                        </p:tgtEl>
                                        <p:attrNameLst>
                                          <p:attrName>style.visibility</p:attrName>
                                        </p:attrNameLst>
                                      </p:cBhvr>
                                      <p:to>
                                        <p:strVal val="visible"/>
                                      </p:to>
                                    </p:set>
                                    <p:anim calcmode="lin" valueType="num">
                                      <p:cBhvr>
                                        <p:cTn dur="1000" fill="hold" id="33"/>
                                        <p:tgtEl>
                                          <p:spTgt spid="63"/>
                                        </p:tgtEl>
                                        <p:attrNameLst>
                                          <p:attrName>ppt_w</p:attrName>
                                        </p:attrNameLst>
                                      </p:cBhvr>
                                      <p:tavLst>
                                        <p:tav tm="0">
                                          <p:val>
                                            <p:strVal val="#ppt_w+.3"/>
                                          </p:val>
                                        </p:tav>
                                        <p:tav tm="100000">
                                          <p:val>
                                            <p:strVal val="#ppt_w"/>
                                          </p:val>
                                        </p:tav>
                                      </p:tavLst>
                                    </p:anim>
                                    <p:anim calcmode="lin" valueType="num">
                                      <p:cBhvr>
                                        <p:cTn dur="1000" fill="hold" id="34"/>
                                        <p:tgtEl>
                                          <p:spTgt spid="63"/>
                                        </p:tgtEl>
                                        <p:attrNameLst>
                                          <p:attrName>ppt_h</p:attrName>
                                        </p:attrNameLst>
                                      </p:cBhvr>
                                      <p:tavLst>
                                        <p:tav tm="0">
                                          <p:val>
                                            <p:strVal val="#ppt_h"/>
                                          </p:val>
                                        </p:tav>
                                        <p:tav tm="100000">
                                          <p:val>
                                            <p:strVal val="#ppt_h"/>
                                          </p:val>
                                        </p:tav>
                                      </p:tavLst>
                                    </p:anim>
                                    <p:animEffect filter="fade" transition="in">
                                      <p:cBhvr>
                                        <p:cTn dur="1000" id="35"/>
                                        <p:tgtEl>
                                          <p:spTgt spid="63"/>
                                        </p:tgtEl>
                                      </p:cBhvr>
                                    </p:animEffect>
                                  </p:childTnLst>
                                </p:cTn>
                              </p:par>
                              <p:par>
                                <p:cTn decel="100000" fill="hold" grpId="0" id="36" nodeType="withEffect" presetClass="entr" presetID="50" presetSubtype="0">
                                  <p:stCondLst>
                                    <p:cond delay="500"/>
                                  </p:stCondLst>
                                  <p:childTnLst>
                                    <p:set>
                                      <p:cBhvr>
                                        <p:cTn dur="1" fill="hold" id="37">
                                          <p:stCondLst>
                                            <p:cond delay="0"/>
                                          </p:stCondLst>
                                        </p:cTn>
                                        <p:tgtEl>
                                          <p:spTgt spid="64"/>
                                        </p:tgtEl>
                                        <p:attrNameLst>
                                          <p:attrName>style.visibility</p:attrName>
                                        </p:attrNameLst>
                                      </p:cBhvr>
                                      <p:to>
                                        <p:strVal val="visible"/>
                                      </p:to>
                                    </p:set>
                                    <p:anim calcmode="lin" valueType="num">
                                      <p:cBhvr>
                                        <p:cTn dur="1000" fill="hold" id="38"/>
                                        <p:tgtEl>
                                          <p:spTgt spid="64"/>
                                        </p:tgtEl>
                                        <p:attrNameLst>
                                          <p:attrName>ppt_w</p:attrName>
                                        </p:attrNameLst>
                                      </p:cBhvr>
                                      <p:tavLst>
                                        <p:tav tm="0">
                                          <p:val>
                                            <p:strVal val="#ppt_w+.3"/>
                                          </p:val>
                                        </p:tav>
                                        <p:tav tm="100000">
                                          <p:val>
                                            <p:strVal val="#ppt_w"/>
                                          </p:val>
                                        </p:tav>
                                      </p:tavLst>
                                    </p:anim>
                                    <p:anim calcmode="lin" valueType="num">
                                      <p:cBhvr>
                                        <p:cTn dur="1000" fill="hold" id="39"/>
                                        <p:tgtEl>
                                          <p:spTgt spid="64"/>
                                        </p:tgtEl>
                                        <p:attrNameLst>
                                          <p:attrName>ppt_h</p:attrName>
                                        </p:attrNameLst>
                                      </p:cBhvr>
                                      <p:tavLst>
                                        <p:tav tm="0">
                                          <p:val>
                                            <p:strVal val="#ppt_h"/>
                                          </p:val>
                                        </p:tav>
                                        <p:tav tm="100000">
                                          <p:val>
                                            <p:strVal val="#ppt_h"/>
                                          </p:val>
                                        </p:tav>
                                      </p:tavLst>
                                    </p:anim>
                                    <p:animEffect filter="fade" transition="in">
                                      <p:cBhvr>
                                        <p:cTn dur="1000" id="40"/>
                                        <p:tgtEl>
                                          <p:spTgt spid="64"/>
                                        </p:tgtEl>
                                      </p:cBhvr>
                                    </p:animEffect>
                                  </p:childTnLst>
                                </p:cTn>
                              </p:par>
                              <p:par>
                                <p:cTn decel="100000" fill="hold" grpId="0" id="41" nodeType="withEffect" presetClass="entr" presetID="50" presetSubtype="0">
                                  <p:stCondLst>
                                    <p:cond delay="750"/>
                                  </p:stCondLst>
                                  <p:childTnLst>
                                    <p:set>
                                      <p:cBhvr>
                                        <p:cTn dur="1" fill="hold" id="42">
                                          <p:stCondLst>
                                            <p:cond delay="0"/>
                                          </p:stCondLst>
                                        </p:cTn>
                                        <p:tgtEl>
                                          <p:spTgt spid="65"/>
                                        </p:tgtEl>
                                        <p:attrNameLst>
                                          <p:attrName>style.visibility</p:attrName>
                                        </p:attrNameLst>
                                      </p:cBhvr>
                                      <p:to>
                                        <p:strVal val="visible"/>
                                      </p:to>
                                    </p:set>
                                    <p:anim calcmode="lin" valueType="num">
                                      <p:cBhvr>
                                        <p:cTn dur="1000" fill="hold" id="43"/>
                                        <p:tgtEl>
                                          <p:spTgt spid="65"/>
                                        </p:tgtEl>
                                        <p:attrNameLst>
                                          <p:attrName>ppt_w</p:attrName>
                                        </p:attrNameLst>
                                      </p:cBhvr>
                                      <p:tavLst>
                                        <p:tav tm="0">
                                          <p:val>
                                            <p:strVal val="#ppt_w+.3"/>
                                          </p:val>
                                        </p:tav>
                                        <p:tav tm="100000">
                                          <p:val>
                                            <p:strVal val="#ppt_w"/>
                                          </p:val>
                                        </p:tav>
                                      </p:tavLst>
                                    </p:anim>
                                    <p:anim calcmode="lin" valueType="num">
                                      <p:cBhvr>
                                        <p:cTn dur="1000" fill="hold" id="44"/>
                                        <p:tgtEl>
                                          <p:spTgt spid="65"/>
                                        </p:tgtEl>
                                        <p:attrNameLst>
                                          <p:attrName>ppt_h</p:attrName>
                                        </p:attrNameLst>
                                      </p:cBhvr>
                                      <p:tavLst>
                                        <p:tav tm="0">
                                          <p:val>
                                            <p:strVal val="#ppt_h"/>
                                          </p:val>
                                        </p:tav>
                                        <p:tav tm="100000">
                                          <p:val>
                                            <p:strVal val="#ppt_h"/>
                                          </p:val>
                                        </p:tav>
                                      </p:tavLst>
                                    </p:anim>
                                    <p:animEffect filter="fade" transition="in">
                                      <p:cBhvr>
                                        <p:cTn dur="1000" id="45"/>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62"/>
      <p:bldP grpId="0" spid="63"/>
      <p:bldP grpId="0" spid="64"/>
      <p:bldP grpId="0" spid="6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flipH="1">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a:xfrm>
              <a:off x="8730" y="1381196"/>
              <a:ext cx="1589087" cy="1639888"/>
              <a:chOff x="1308" y="1009"/>
              <a:chExt cx="1001" cy="1033"/>
            </a:xfrm>
            <a:grpFill/>
          </p:grpSpPr>
          <p:sp>
            <p:nvSpPr>
              <p:cNvPr id="6" name="Freeform 5"/>
              <p:cNvSpPr/>
              <p:nvPr/>
            </p:nvSpPr>
            <p:spPr bwMode="auto">
              <a:xfrm>
                <a:off x="1528"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7"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8"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9"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0"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1"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2"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3"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4"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sp>
        <p:nvSpPr>
          <p:cNvPr id="15" name="文本框 14"/>
          <p:cNvSpPr txBox="1"/>
          <p:nvPr/>
        </p:nvSpPr>
        <p:spPr>
          <a:xfrm flipH="1">
            <a:off x="2027503" y="349400"/>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16" name="Freeform 34"/>
          <p:cNvSpPr>
            <a:spLocks noEditPoints="1"/>
          </p:cNvSpPr>
          <p:nvPr/>
        </p:nvSpPr>
        <p:spPr bwMode="auto">
          <a:xfrm>
            <a:off x="6792699" y="762739"/>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lstStyle/>
          <a:p>
            <a:endParaRPr altLang="en-US" lang="zh-CN"/>
          </a:p>
        </p:txBody>
      </p:sp>
      <p:sp>
        <p:nvSpPr>
          <p:cNvPr id="17" name="任意多边形 16"/>
          <p:cNvSpPr/>
          <p:nvPr/>
        </p:nvSpPr>
        <p:spPr>
          <a:xfrm>
            <a:off x="1850243" y="820986"/>
            <a:ext cx="4942456"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rot="377494">
            <a:off x="4738428" y="2687060"/>
            <a:ext cx="2602772" cy="2636576"/>
            <a:chOff x="2118578" y="4342666"/>
            <a:chExt cx="672245" cy="680979"/>
          </a:xfrm>
        </p:grpSpPr>
        <p:grpSp>
          <p:nvGrpSpPr>
            <p:cNvPr id="19" name="组合 18"/>
            <p:cNvGrpSpPr/>
            <p:nvPr/>
          </p:nvGrpSpPr>
          <p:grpSpPr>
            <a:xfrm>
              <a:off x="2124537" y="4342666"/>
              <a:ext cx="641610" cy="680979"/>
              <a:chOff x="2124539" y="4342651"/>
              <a:chExt cx="641611" cy="680977"/>
            </a:xfrm>
          </p:grpSpPr>
          <p:sp>
            <p:nvSpPr>
              <p:cNvPr id="37" name="任意多边形 36"/>
              <p:cNvSpPr/>
              <p:nvPr/>
            </p:nvSpPr>
            <p:spPr>
              <a:xfrm>
                <a:off x="2124539" y="4342651"/>
                <a:ext cx="641611" cy="680977"/>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cap="rnd" w="38100">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任意多边形 37"/>
              <p:cNvSpPr/>
              <p:nvPr/>
            </p:nvSpPr>
            <p:spPr>
              <a:xfrm>
                <a:off x="2176934" y="4495047"/>
                <a:ext cx="227805" cy="371040"/>
              </a:xfrm>
              <a:custGeom>
                <a:gdLst>
                  <a:gd fmla="*/ 131483 w 768692" name="connsiteX0"/>
                  <a:gd fmla="*/ 0 h 962212" name="connsiteY0"/>
                  <a:gd fmla="*/ 394448 w 768692" name="connsiteX1"/>
                  <a:gd fmla="*/ 197223 h 962212" name="connsiteY1"/>
                  <a:gd fmla="*/ 621553 w 768692" name="connsiteX2"/>
                  <a:gd fmla="*/ 137459 h 962212" name="connsiteY2"/>
                  <a:gd fmla="*/ 764989 w 768692" name="connsiteX3"/>
                  <a:gd fmla="*/ 472141 h 962212" name="connsiteY3"/>
                  <a:gd fmla="*/ 472142 w 768692" name="connsiteX4"/>
                  <a:gd fmla="*/ 531906 h 962212" name="connsiteY4"/>
                  <a:gd fmla="*/ 591671 w 768692" name="connsiteX5"/>
                  <a:gd fmla="*/ 770965 h 962212" name="connsiteY5"/>
                  <a:gd fmla="*/ 442259 w 768692" name="connsiteX6"/>
                  <a:gd fmla="*/ 806823 h 962212" name="connsiteY6"/>
                  <a:gd fmla="*/ 352612 w 768692" name="connsiteX7"/>
                  <a:gd fmla="*/ 693271 h 962212" name="connsiteY7"/>
                  <a:gd fmla="*/ 197224 w 768692" name="connsiteX8"/>
                  <a:gd fmla="*/ 878541 h 962212" name="connsiteY8"/>
                  <a:gd fmla="*/ 0 w 768692" name="connsiteX9"/>
                  <a:gd fmla="*/ 962212 h 962212" name="connsiteY9"/>
                  <a:gd fmla="*/ 61103 w 698312" name="connsiteX0-1"/>
                  <a:gd fmla="*/ 0 h 1082820" name="connsiteY0-2"/>
                  <a:gd fmla="*/ 324068 w 698312" name="connsiteX1-3"/>
                  <a:gd fmla="*/ 197223 h 1082820" name="connsiteY1-4"/>
                  <a:gd fmla="*/ 551173 w 698312" name="connsiteX2-5"/>
                  <a:gd fmla="*/ 137459 h 1082820" name="connsiteY2-6"/>
                  <a:gd fmla="*/ 694609 w 698312" name="connsiteX3-7"/>
                  <a:gd fmla="*/ 472141 h 1082820" name="connsiteY3-8"/>
                  <a:gd fmla="*/ 401762 w 698312" name="connsiteX4-9"/>
                  <a:gd fmla="*/ 531906 h 1082820" name="connsiteY4-10"/>
                  <a:gd fmla="*/ 521291 w 698312" name="connsiteX5-11"/>
                  <a:gd fmla="*/ 770965 h 1082820" name="connsiteY5-12"/>
                  <a:gd fmla="*/ 371879 w 698312" name="connsiteX6-13"/>
                  <a:gd fmla="*/ 806823 h 1082820" name="connsiteY6-14"/>
                  <a:gd fmla="*/ 282232 w 698312" name="connsiteX7-15"/>
                  <a:gd fmla="*/ 693271 h 1082820" name="connsiteY7-16"/>
                  <a:gd fmla="*/ 126844 w 698312" name="connsiteX8-17"/>
                  <a:gd fmla="*/ 878541 h 1082820" name="connsiteY8-18"/>
                  <a:gd fmla="*/ 0 w 698312" name="connsiteX9-19"/>
                  <a:gd fmla="*/ 1082820 h 1082820" name="connsiteY9-20"/>
                  <a:gd fmla="*/ 61103 w 698312" name="connsiteX0-21"/>
                  <a:gd fmla="*/ 0 h 1082820" name="connsiteY0-22"/>
                  <a:gd fmla="*/ 324068 w 698312" name="connsiteX1-23"/>
                  <a:gd fmla="*/ 197223 h 1082820" name="connsiteY1-24"/>
                  <a:gd fmla="*/ 551173 w 698312" name="connsiteX2-25"/>
                  <a:gd fmla="*/ 137459 h 1082820" name="connsiteY2-26"/>
                  <a:gd fmla="*/ 694609 w 698312" name="connsiteX3-27"/>
                  <a:gd fmla="*/ 472141 h 1082820" name="connsiteY3-28"/>
                  <a:gd fmla="*/ 401762 w 698312" name="connsiteX4-29"/>
                  <a:gd fmla="*/ 531906 h 1082820" name="connsiteY4-30"/>
                  <a:gd fmla="*/ 521291 w 698312" name="connsiteX5-31"/>
                  <a:gd fmla="*/ 770965 h 1082820" name="connsiteY5-32"/>
                  <a:gd fmla="*/ 371879 w 698312" name="connsiteX6-33"/>
                  <a:gd fmla="*/ 806823 h 1082820" name="connsiteY6-34"/>
                  <a:gd fmla="*/ 282232 w 698312" name="connsiteX7-35"/>
                  <a:gd fmla="*/ 693271 h 1082820" name="connsiteY7-36"/>
                  <a:gd fmla="*/ 176111 w 698312" name="connsiteX8-37"/>
                  <a:gd fmla="*/ 905342 h 1082820" name="connsiteY8-38"/>
                  <a:gd fmla="*/ 0 w 698312" name="connsiteX9-39"/>
                  <a:gd fmla="*/ 1082820 h 1082820" name="connsiteY9-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1082820" w="698312">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cap="rnd" w="38100">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任意多边形 38"/>
              <p:cNvSpPr/>
              <p:nvPr/>
            </p:nvSpPr>
            <p:spPr>
              <a:xfrm>
                <a:off x="2353279" y="4809159"/>
                <a:ext cx="49757" cy="61548"/>
              </a:xfrm>
              <a:custGeom>
                <a:gdLst>
                  <a:gd fmla="*/ 6763 w 126447" name="connsiteX0"/>
                  <a:gd fmla="*/ 18499 h 191822" name="connsiteY0"/>
                  <a:gd fmla="*/ 126292 w 126447" name="connsiteX1"/>
                  <a:gd fmla="*/ 24476 h 191822" name="connsiteY1"/>
                  <a:gd fmla="*/ 30669 w 126447" name="connsiteX2"/>
                  <a:gd fmla="*/ 191817 h 191822" name="connsiteY2"/>
                  <a:gd fmla="*/ 6763 w 126447" name="connsiteX3"/>
                  <a:gd fmla="*/ 18499 h 191822" name="connsiteY3"/>
                  <a:gd fmla="*/ 394 w 120595" name="connsiteX0-1"/>
                  <a:gd fmla="*/ 16500 h 159942" name="connsiteY0-2"/>
                  <a:gd fmla="*/ 119923 w 120595" name="connsiteX1-3"/>
                  <a:gd fmla="*/ 22477 h 159942" name="connsiteY1-4"/>
                  <a:gd fmla="*/ 84065 w 120595" name="connsiteX2-5"/>
                  <a:gd fmla="*/ 159936 h 159942" name="connsiteY2-6"/>
                  <a:gd fmla="*/ 394 w 120595" name="connsiteX3-7"/>
                  <a:gd fmla="*/ 16500 h 159942" name="connsiteY3-8"/>
                  <a:gd fmla="*/ 939 w 129518" name="connsiteX0-9"/>
                  <a:gd fmla="*/ 16500 h 160211" name="connsiteY0-10"/>
                  <a:gd fmla="*/ 120468 w 129518" name="connsiteX1-11"/>
                  <a:gd fmla="*/ 22477 h 160211" name="connsiteY1-12"/>
                  <a:gd fmla="*/ 84610 w 129518" name="connsiteX2-13"/>
                  <a:gd fmla="*/ 159936 h 160211" name="connsiteY2-14"/>
                  <a:gd fmla="*/ 939 w 129518" name="connsiteX3-15"/>
                  <a:gd fmla="*/ 16500 h 160211" name="connsiteY3-16"/>
                </a:gdLst>
                <a:cxnLst>
                  <a:cxn ang="0">
                    <a:pos x="connsiteX0-1" y="connsiteY0-2"/>
                  </a:cxn>
                  <a:cxn ang="0">
                    <a:pos x="connsiteX1-3" y="connsiteY1-4"/>
                  </a:cxn>
                  <a:cxn ang="0">
                    <a:pos x="connsiteX2-5" y="connsiteY2-6"/>
                  </a:cxn>
                  <a:cxn ang="0">
                    <a:pos x="connsiteX3-7" y="connsiteY3-8"/>
                  </a:cxn>
                </a:cxnLst>
                <a:rect b="b" l="l" r="r" t="t"/>
                <a:pathLst>
                  <a:path h="160211" w="129518">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cap="rnd" w="38100">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任意多边形 39"/>
              <p:cNvSpPr/>
              <p:nvPr/>
            </p:nvSpPr>
            <p:spPr>
              <a:xfrm>
                <a:off x="2500518" y="4409062"/>
                <a:ext cx="255640" cy="461540"/>
              </a:xfrm>
              <a:custGeom>
                <a:gdLst>
                  <a:gd fmla="*/ 420402 w 665437" name="connsiteX0"/>
                  <a:gd fmla="*/ 0 h 1201399" name="connsiteY0"/>
                  <a:gd fmla="*/ 181343 w 665437" name="connsiteX1"/>
                  <a:gd fmla="*/ 161365 h 1201399" name="connsiteY1"/>
                  <a:gd fmla="*/ 37908 w 665437" name="connsiteX2"/>
                  <a:gd fmla="*/ 173318 h 1201399" name="connsiteY2"/>
                  <a:gd fmla="*/ 2049 w 665437" name="connsiteX3"/>
                  <a:gd fmla="*/ 239059 h 1201399" name="connsiteY3"/>
                  <a:gd fmla="*/ 37908 w 665437" name="connsiteX4"/>
                  <a:gd fmla="*/ 579718 h 1201399" name="connsiteY4"/>
                  <a:gd fmla="*/ 306849 w 665437" name="connsiteX5"/>
                  <a:gd fmla="*/ 753036 h 1201399" name="connsiteY5"/>
                  <a:gd fmla="*/ 282943 w 665437" name="connsiteX6"/>
                  <a:gd fmla="*/ 926353 h 1201399" name="connsiteY6"/>
                  <a:gd fmla="*/ 336731 w 665437" name="connsiteX7"/>
                  <a:gd fmla="*/ 1093695 h 1201399" name="connsiteY7"/>
                  <a:gd fmla="*/ 306849 w 665437" name="connsiteX8"/>
                  <a:gd fmla="*/ 1201271 h 1201399" name="connsiteY8"/>
                  <a:gd fmla="*/ 408449 w 665437" name="connsiteX9"/>
                  <a:gd fmla="*/ 1111624 h 1201399" name="connsiteY9"/>
                  <a:gd fmla="*/ 444308 w 665437" name="connsiteX10"/>
                  <a:gd fmla="*/ 944283 h 1201399" name="connsiteY10"/>
                  <a:gd fmla="*/ 516025 w 665437" name="connsiteX11"/>
                  <a:gd fmla="*/ 818777 h 1201399" name="connsiteY11"/>
                  <a:gd fmla="*/ 665437 w 665437" name="connsiteX12"/>
                  <a:gd fmla="*/ 753036 h 120139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201399" w="665437">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cap="rnd" w="38100">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任意多边形 40"/>
              <p:cNvSpPr/>
              <p:nvPr/>
            </p:nvSpPr>
            <p:spPr>
              <a:xfrm>
                <a:off x="2693191" y="4801426"/>
                <a:ext cx="48215" cy="91839"/>
              </a:xfrm>
              <a:custGeom>
                <a:gdLst>
                  <a:gd fmla="*/ 125506 w 125506" name="connsiteX0"/>
                  <a:gd fmla="*/ 0 h 239059" name="connsiteY0"/>
                  <a:gd fmla="*/ 59765 w 125506" name="connsiteX1"/>
                  <a:gd fmla="*/ 23906 h 239059" name="connsiteY1"/>
                  <a:gd fmla="*/ 0 w 125506" name="connsiteX2"/>
                  <a:gd fmla="*/ 143435 h 239059" name="connsiteY2"/>
                  <a:gd fmla="*/ 59765 w 125506" name="connsiteX3"/>
                  <a:gd fmla="*/ 239059 h 239059" name="connsiteY3"/>
                </a:gdLst>
                <a:cxnLst>
                  <a:cxn ang="0">
                    <a:pos x="connsiteX0" y="connsiteY0"/>
                  </a:cxn>
                  <a:cxn ang="0">
                    <a:pos x="connsiteX1" y="connsiteY1"/>
                  </a:cxn>
                  <a:cxn ang="0">
                    <a:pos x="connsiteX2" y="connsiteY2"/>
                  </a:cxn>
                  <a:cxn ang="0">
                    <a:pos x="connsiteX3" y="connsiteY3"/>
                  </a:cxn>
                </a:cxnLst>
                <a:rect b="b" l="l" r="r" t="t"/>
                <a:pathLst>
                  <a:path h="239058" w="125505">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cap="rnd" w="38100">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 name="任意多边形 19"/>
            <p:cNvSpPr/>
            <p:nvPr/>
          </p:nvSpPr>
          <p:spPr>
            <a:xfrm rot="20279528">
              <a:off x="2598986" y="4623585"/>
              <a:ext cx="174702" cy="8321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任意多边形 20"/>
            <p:cNvSpPr/>
            <p:nvPr/>
          </p:nvSpPr>
          <p:spPr>
            <a:xfrm rot="20279528">
              <a:off x="2479594" y="4480388"/>
              <a:ext cx="223342" cy="1187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任意多边形 21"/>
            <p:cNvSpPr/>
            <p:nvPr/>
          </p:nvSpPr>
          <p:spPr>
            <a:xfrm rot="20279528">
              <a:off x="2127432" y="4559080"/>
              <a:ext cx="113703" cy="55204"/>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任意多边形 22"/>
            <p:cNvSpPr/>
            <p:nvPr/>
          </p:nvSpPr>
          <p:spPr>
            <a:xfrm rot="20279528">
              <a:off x="2594340" y="4571943"/>
              <a:ext cx="163589" cy="9647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任意多边形 23"/>
            <p:cNvSpPr/>
            <p:nvPr/>
          </p:nvSpPr>
          <p:spPr>
            <a:xfrm rot="20279528">
              <a:off x="2135494" y="4638968"/>
              <a:ext cx="269481" cy="148400"/>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任意多边形 24"/>
            <p:cNvSpPr/>
            <p:nvPr/>
          </p:nvSpPr>
          <p:spPr>
            <a:xfrm rot="20279528">
              <a:off x="2551870" y="4532497"/>
              <a:ext cx="202631" cy="103394"/>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任意多边形 25"/>
            <p:cNvSpPr/>
            <p:nvPr/>
          </p:nvSpPr>
          <p:spPr>
            <a:xfrm rot="20279528">
              <a:off x="2524324" y="4506303"/>
              <a:ext cx="197416" cy="9652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任意多边形 26"/>
            <p:cNvSpPr/>
            <p:nvPr/>
          </p:nvSpPr>
          <p:spPr>
            <a:xfrm rot="20279528">
              <a:off x="2501280" y="4464115"/>
              <a:ext cx="153497" cy="7992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任意多边形 27"/>
            <p:cNvSpPr/>
            <p:nvPr/>
          </p:nvSpPr>
          <p:spPr>
            <a:xfrm rot="20279528">
              <a:off x="2328699" y="4625725"/>
              <a:ext cx="74052" cy="2824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任意多边形 28"/>
            <p:cNvSpPr/>
            <p:nvPr/>
          </p:nvSpPr>
          <p:spPr>
            <a:xfrm rot="20279528">
              <a:off x="2130536" y="4603524"/>
              <a:ext cx="189693" cy="9750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任意多边形 29"/>
            <p:cNvSpPr/>
            <p:nvPr/>
          </p:nvSpPr>
          <p:spPr>
            <a:xfrm rot="20279528">
              <a:off x="2599023" y="4660655"/>
              <a:ext cx="191800" cy="9235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任意多边形 30"/>
            <p:cNvSpPr/>
            <p:nvPr/>
          </p:nvSpPr>
          <p:spPr>
            <a:xfrm rot="20279528">
              <a:off x="2611275" y="4795392"/>
              <a:ext cx="62292" cy="380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任意多边形 31"/>
            <p:cNvSpPr/>
            <p:nvPr/>
          </p:nvSpPr>
          <p:spPr>
            <a:xfrm rot="20279528">
              <a:off x="2492797" y="4489568"/>
              <a:ext cx="71293" cy="5029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任意多边形 32"/>
            <p:cNvSpPr/>
            <p:nvPr/>
          </p:nvSpPr>
          <p:spPr>
            <a:xfrm rot="20279528">
              <a:off x="2118578" y="4584242"/>
              <a:ext cx="149665" cy="78198"/>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任意多边形 33"/>
            <p:cNvSpPr/>
            <p:nvPr/>
          </p:nvSpPr>
          <p:spPr>
            <a:xfrm rot="20279528">
              <a:off x="2127492" y="4608653"/>
              <a:ext cx="255388" cy="13914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任意多边形 34"/>
            <p:cNvSpPr/>
            <p:nvPr/>
          </p:nvSpPr>
          <p:spPr>
            <a:xfrm rot="20279528">
              <a:off x="2284593" y="4709127"/>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任意多边形 35"/>
            <p:cNvSpPr/>
            <p:nvPr/>
          </p:nvSpPr>
          <p:spPr>
            <a:xfrm rot="20279528">
              <a:off x="2302799" y="4734812"/>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2" name="椭圆 31"/>
          <p:cNvSpPr/>
          <p:nvPr/>
        </p:nvSpPr>
        <p:spPr>
          <a:xfrm rot="16200000">
            <a:off x="4154724" y="2220539"/>
            <a:ext cx="3771716" cy="3732582"/>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88667 w 660227" name="connsiteX0-333"/>
              <a:gd fmla="*/ 94944 h 649385" name="connsiteY0-334"/>
              <a:gd fmla="*/ 410712 w 660227" name="connsiteX1-335"/>
              <a:gd fmla="*/ 10584 h 649385" name="connsiteY1-336"/>
              <a:gd fmla="*/ 659670 w 660227" name="connsiteX2-337"/>
              <a:gd fmla="*/ 332862 h 649385" name="connsiteY2-338"/>
              <a:gd fmla="*/ 331423 w 660227" name="connsiteX3-339"/>
              <a:gd fmla="*/ 649385 h 649385" name="connsiteY3-340"/>
              <a:gd fmla="*/ 3176 w 660227" name="connsiteX4-341"/>
              <a:gd fmla="*/ 332862 h 649385" name="connsiteY4-342"/>
              <a:gd fmla="*/ 62645 w 660227" name="connsiteX5-343"/>
              <a:gd fmla="*/ 129946 h 649385" name="connsiteY5-344"/>
              <a:gd fmla="*/ 88667 w 660227" name="connsiteX0-345"/>
              <a:gd fmla="*/ 98736 h 653177" name="connsiteY0-346"/>
              <a:gd fmla="*/ 410712 w 660227" name="connsiteX1-347"/>
              <a:gd fmla="*/ 14376 h 653177" name="connsiteY1-348"/>
              <a:gd fmla="*/ 659670 w 660227" name="connsiteX2-349"/>
              <a:gd fmla="*/ 336654 h 653177" name="connsiteY2-350"/>
              <a:gd fmla="*/ 331423 w 660227" name="connsiteX3-351"/>
              <a:gd fmla="*/ 653177 h 653177" name="connsiteY3-352"/>
              <a:gd fmla="*/ 3176 w 660227" name="connsiteX4-353"/>
              <a:gd fmla="*/ 336654 h 653177" name="connsiteY4-354"/>
              <a:gd fmla="*/ 62645 w 660227" name="connsiteX5-355"/>
              <a:gd fmla="*/ 133738 h 653177" name="connsiteY5-356"/>
              <a:gd fmla="*/ 88667 w 660338" name="connsiteX0-357"/>
              <a:gd fmla="*/ 92619 h 647060" name="connsiteY0-358"/>
              <a:gd fmla="*/ 410712 w 660338" name="connsiteX1-359"/>
              <a:gd fmla="*/ 8259 h 647060" name="connsiteY1-360"/>
              <a:gd fmla="*/ 659670 w 660338" name="connsiteX2-361"/>
              <a:gd fmla="*/ 330537 h 647060" name="connsiteY2-362"/>
              <a:gd fmla="*/ 331423 w 660338" name="connsiteX3-363"/>
              <a:gd fmla="*/ 647060 h 647060" name="connsiteY3-364"/>
              <a:gd fmla="*/ 3176 w 660338" name="connsiteX4-365"/>
              <a:gd fmla="*/ 330537 h 647060" name="connsiteY4-366"/>
              <a:gd fmla="*/ 62645 w 660338" name="connsiteX5-367"/>
              <a:gd fmla="*/ 127621 h 647060" name="connsiteY5-368"/>
              <a:gd fmla="*/ 88667 w 660338" name="connsiteX0-369"/>
              <a:gd fmla="*/ 92619 h 647060" name="connsiteY0-370"/>
              <a:gd fmla="*/ 410712 w 660338" name="connsiteX1-371"/>
              <a:gd fmla="*/ 8259 h 647060" name="connsiteY1-372"/>
              <a:gd fmla="*/ 659670 w 660338" name="connsiteX2-373"/>
              <a:gd fmla="*/ 330537 h 647060" name="connsiteY2-374"/>
              <a:gd fmla="*/ 331423 w 660338" name="connsiteX3-375"/>
              <a:gd fmla="*/ 647060 h 647060" name="connsiteY3-376"/>
              <a:gd fmla="*/ 3176 w 660338" name="connsiteX4-377"/>
              <a:gd fmla="*/ 330537 h 647060" name="connsiteY4-378"/>
              <a:gd fmla="*/ 62645 w 660338" name="connsiteX5-379"/>
              <a:gd fmla="*/ 127621 h 647060" name="connsiteY5-380"/>
              <a:gd fmla="*/ 88667 w 660440" name="connsiteX0-381"/>
              <a:gd fmla="*/ 92619 h 647060" name="connsiteY0-382"/>
              <a:gd fmla="*/ 410712 w 660440" name="connsiteX1-383"/>
              <a:gd fmla="*/ 8259 h 647060" name="connsiteY1-384"/>
              <a:gd fmla="*/ 659670 w 660440" name="connsiteX2-385"/>
              <a:gd fmla="*/ 330537 h 647060" name="connsiteY2-386"/>
              <a:gd fmla="*/ 331423 w 660440" name="connsiteX3-387"/>
              <a:gd fmla="*/ 647060 h 647060" name="connsiteY3-388"/>
              <a:gd fmla="*/ 3176 w 660440" name="connsiteX4-389"/>
              <a:gd fmla="*/ 330537 h 647060" name="connsiteY4-390"/>
              <a:gd fmla="*/ 62645 w 660440" name="connsiteX5-391"/>
              <a:gd fmla="*/ 127621 h 647060" name="connsiteY5-392"/>
              <a:gd fmla="*/ 88667 w 660843" name="connsiteX0-393"/>
              <a:gd fmla="*/ 96957 h 651398" name="connsiteY0-394"/>
              <a:gd fmla="*/ 415638 w 660843" name="connsiteX1-395"/>
              <a:gd fmla="*/ 7670 h 651398" name="connsiteY1-396"/>
              <a:gd fmla="*/ 659670 w 660843" name="connsiteX2-397"/>
              <a:gd fmla="*/ 334875 h 651398" name="connsiteY2-398"/>
              <a:gd fmla="*/ 331423 w 660843" name="connsiteX3-399"/>
              <a:gd fmla="*/ 651398 h 651398" name="connsiteY3-400"/>
              <a:gd fmla="*/ 3176 w 660843" name="connsiteX4-401"/>
              <a:gd fmla="*/ 334875 h 651398" name="connsiteY4-402"/>
              <a:gd fmla="*/ 62645 w 660843" name="connsiteX5-403"/>
              <a:gd fmla="*/ 131959 h 651398" name="connsiteY5-404"/>
              <a:gd fmla="*/ 88667 w 660991" name="connsiteX0-405"/>
              <a:gd fmla="*/ 96957 h 651398" name="connsiteY0-406"/>
              <a:gd fmla="*/ 415638 w 660991" name="connsiteX1-407"/>
              <a:gd fmla="*/ 7670 h 651398" name="connsiteY1-408"/>
              <a:gd fmla="*/ 659670 w 660991" name="connsiteX2-409"/>
              <a:gd fmla="*/ 334875 h 651398" name="connsiteY2-410"/>
              <a:gd fmla="*/ 331423 w 660991" name="connsiteX3-411"/>
              <a:gd fmla="*/ 651398 h 651398" name="connsiteY3-412"/>
              <a:gd fmla="*/ 3176 w 660991" name="connsiteX4-413"/>
              <a:gd fmla="*/ 334875 h 651398" name="connsiteY4-414"/>
              <a:gd fmla="*/ 62645 w 660991" name="connsiteX5-415"/>
              <a:gd fmla="*/ 131959 h 651398" name="connsiteY5-416"/>
              <a:gd fmla="*/ 88667 w 659672" name="connsiteX0-417"/>
              <a:gd fmla="*/ 96957 h 651398" name="connsiteY0-418"/>
              <a:gd fmla="*/ 415638 w 659672" name="connsiteX1-419"/>
              <a:gd fmla="*/ 7670 h 651398" name="connsiteY1-420"/>
              <a:gd fmla="*/ 659670 w 659672" name="connsiteX2-421"/>
              <a:gd fmla="*/ 334875 h 651398" name="connsiteY2-422"/>
              <a:gd fmla="*/ 331423 w 659672" name="connsiteX3-423"/>
              <a:gd fmla="*/ 651398 h 651398" name="connsiteY3-424"/>
              <a:gd fmla="*/ 3176 w 659672" name="connsiteX4-425"/>
              <a:gd fmla="*/ 334875 h 651398" name="connsiteY4-426"/>
              <a:gd fmla="*/ 62645 w 659672" name="connsiteX5-427"/>
              <a:gd fmla="*/ 131959 h 651398" name="connsiteY5-428"/>
              <a:gd fmla="*/ 88667 w 660991" name="connsiteX0-429"/>
              <a:gd fmla="*/ 96957 h 651398" name="connsiteY0-430"/>
              <a:gd fmla="*/ 415638 w 660991" name="connsiteX1-431"/>
              <a:gd fmla="*/ 7670 h 651398" name="connsiteY1-432"/>
              <a:gd fmla="*/ 659670 w 660991" name="connsiteX2-433"/>
              <a:gd fmla="*/ 334875 h 651398" name="connsiteY2-434"/>
              <a:gd fmla="*/ 331423 w 660991" name="connsiteX3-435"/>
              <a:gd fmla="*/ 651398 h 651398" name="connsiteY3-436"/>
              <a:gd fmla="*/ 3176 w 660991" name="connsiteX4-437"/>
              <a:gd fmla="*/ 334875 h 651398" name="connsiteY4-438"/>
              <a:gd fmla="*/ 62645 w 660991" name="connsiteX5-439"/>
              <a:gd fmla="*/ 131959 h 651398" name="connsiteY5-440"/>
              <a:gd fmla="*/ 88667 w 660843" name="connsiteX0-441"/>
              <a:gd fmla="*/ 98912 h 653353" name="connsiteY0-442"/>
              <a:gd fmla="*/ 415638 w 660843" name="connsiteX1-443"/>
              <a:gd fmla="*/ 9625 h 653353" name="connsiteY1-444"/>
              <a:gd fmla="*/ 659670 w 660843" name="connsiteX2-445"/>
              <a:gd fmla="*/ 336830 h 653353" name="connsiteY2-446"/>
              <a:gd fmla="*/ 331423 w 660843" name="connsiteX3-447"/>
              <a:gd fmla="*/ 653353 h 653353" name="connsiteY3-448"/>
              <a:gd fmla="*/ 3176 w 660843" name="connsiteX4-449"/>
              <a:gd fmla="*/ 336830 h 653353" name="connsiteY4-450"/>
              <a:gd fmla="*/ 62645 w 660843" name="connsiteX5-451"/>
              <a:gd fmla="*/ 133914 h 653353" name="connsiteY5-452"/>
              <a:gd fmla="*/ 88667 w 660203" name="connsiteX0-453"/>
              <a:gd fmla="*/ 98912 h 653353" name="connsiteY0-454"/>
              <a:gd fmla="*/ 415638 w 660203" name="connsiteX1-455"/>
              <a:gd fmla="*/ 9625 h 653353" name="connsiteY1-456"/>
              <a:gd fmla="*/ 659670 w 660203" name="connsiteX2-457"/>
              <a:gd fmla="*/ 336830 h 653353" name="connsiteY2-458"/>
              <a:gd fmla="*/ 331423 w 660203" name="connsiteX3-459"/>
              <a:gd fmla="*/ 653353 h 653353" name="connsiteY3-460"/>
              <a:gd fmla="*/ 3176 w 660203" name="connsiteX4-461"/>
              <a:gd fmla="*/ 336830 h 653353" name="connsiteY4-462"/>
              <a:gd fmla="*/ 62645 w 660203" name="connsiteX5-463"/>
              <a:gd fmla="*/ 133914 h 653353" name="connsiteY5-464"/>
            </a:gd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b="b" l="l" r="r" t="t"/>
            <a:pathLst>
              <a:path h="653353" w="660203">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cap="rnd" w="38100">
            <a:solidFill>
              <a:srgbClr val="254E6B"/>
            </a:solidFill>
            <a:prstDash val="solid"/>
            <a:round/>
            <a:tailEnd len="lg" type="arrow" w="me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b="1" lang="zh-CN" sz="7200">
              <a:solidFill>
                <a:schemeClr val="accent1">
                  <a:lumMod val="50000"/>
                </a:schemeClr>
              </a:solidFill>
              <a:latin charset="-122" panose="02000000000000000000" pitchFamily="2" typeface="方正静蕾简体"/>
              <a:ea charset="-122" panose="02000000000000000000" pitchFamily="2" typeface="方正静蕾简体"/>
            </a:endParaRPr>
          </a:p>
        </p:txBody>
      </p:sp>
      <p:sp>
        <p:nvSpPr>
          <p:cNvPr id="43" name="任意多边形 42"/>
          <p:cNvSpPr/>
          <p:nvPr/>
        </p:nvSpPr>
        <p:spPr>
          <a:xfrm flipH="1">
            <a:off x="3988362" y="4730213"/>
            <a:ext cx="676146" cy="717630"/>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EBEBEB"/>
          </a:solidFill>
          <a:ln cap="rnd" w="38100">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4400">
                <a:solidFill>
                  <a:srgbClr val="254E6B"/>
                </a:solidFill>
                <a:latin charset="-122" panose="02000000000000000000" pitchFamily="2" typeface="方正静蕾简体"/>
                <a:ea charset="-122" panose="02000000000000000000" pitchFamily="2" typeface="方正静蕾简体"/>
              </a:rPr>
              <a:t>2</a:t>
            </a:r>
          </a:p>
        </p:txBody>
      </p:sp>
      <p:sp>
        <p:nvSpPr>
          <p:cNvPr id="44" name="任意多边形 43"/>
          <p:cNvSpPr/>
          <p:nvPr/>
        </p:nvSpPr>
        <p:spPr>
          <a:xfrm flipH="1">
            <a:off x="3988362" y="2742039"/>
            <a:ext cx="676146" cy="717630"/>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cap="rnd" w="38100">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4400">
                <a:solidFill>
                  <a:srgbClr val="254E6B"/>
                </a:solidFill>
                <a:latin charset="-122" panose="02000000000000000000" pitchFamily="2" typeface="方正静蕾简体"/>
                <a:ea charset="-122" panose="02000000000000000000" pitchFamily="2" typeface="方正静蕾简体"/>
              </a:rPr>
              <a:t>1</a:t>
            </a:r>
          </a:p>
        </p:txBody>
      </p:sp>
      <p:sp>
        <p:nvSpPr>
          <p:cNvPr id="45" name="任意多边形 44"/>
          <p:cNvSpPr/>
          <p:nvPr/>
        </p:nvSpPr>
        <p:spPr>
          <a:xfrm flipH="1">
            <a:off x="7327193" y="4730213"/>
            <a:ext cx="676146" cy="717630"/>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EBEBEB"/>
          </a:solidFill>
          <a:ln cap="rnd" w="38100">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4400">
                <a:solidFill>
                  <a:srgbClr val="254E6B"/>
                </a:solidFill>
                <a:latin charset="-122" panose="02000000000000000000" pitchFamily="2" typeface="方正静蕾简体"/>
                <a:ea charset="-122" panose="02000000000000000000" pitchFamily="2" typeface="方正静蕾简体"/>
              </a:rPr>
              <a:t>4</a:t>
            </a:r>
          </a:p>
        </p:txBody>
      </p:sp>
      <p:sp>
        <p:nvSpPr>
          <p:cNvPr id="46" name="任意多边形 45"/>
          <p:cNvSpPr/>
          <p:nvPr/>
        </p:nvSpPr>
        <p:spPr>
          <a:xfrm flipH="1">
            <a:off x="7327193" y="2742039"/>
            <a:ext cx="676146" cy="717630"/>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cap="rnd" w="38100">
            <a:solidFill>
              <a:srgbClr val="254E6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4400">
                <a:solidFill>
                  <a:srgbClr val="254E6B"/>
                </a:solidFill>
                <a:latin charset="-122" panose="02000000000000000000" pitchFamily="2" typeface="方正静蕾简体"/>
                <a:ea charset="-122" panose="02000000000000000000" pitchFamily="2" typeface="方正静蕾简体"/>
              </a:rPr>
              <a:t>3</a:t>
            </a:r>
          </a:p>
        </p:txBody>
      </p:sp>
      <p:sp>
        <p:nvSpPr>
          <p:cNvPr id="47" name="矩形 46"/>
          <p:cNvSpPr>
            <a:spLocks noChangeArrowheads="1"/>
          </p:cNvSpPr>
          <p:nvPr/>
        </p:nvSpPr>
        <p:spPr bwMode="auto">
          <a:xfrm>
            <a:off x="587523" y="2580164"/>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400">
                <a:solidFill>
                  <a:srgbClr val="254E6B"/>
                </a:solidFill>
              </a:rPr>
              <a:t>单击此处输入标题</a:t>
            </a:r>
          </a:p>
          <a:p>
            <a:pPr>
              <a:buNone/>
            </a:pPr>
            <a:r>
              <a:rPr altLang="en-US" lang="zh-CN" sz="2400">
                <a:solidFill>
                  <a:srgbClr val="254E6B"/>
                </a:solidFill>
              </a:rPr>
              <a:t>请在这里输入您的主要叙述内容</a:t>
            </a:r>
          </a:p>
          <a:p>
            <a:pPr>
              <a:buNone/>
            </a:pPr>
            <a:r>
              <a:rPr altLang="en-US" lang="zh-CN" sz="2400">
                <a:solidFill>
                  <a:srgbClr val="254E6B"/>
                </a:solidFill>
              </a:rPr>
              <a:t>请在这里输入您的主要叙述内容</a:t>
            </a:r>
          </a:p>
        </p:txBody>
      </p:sp>
      <p:sp>
        <p:nvSpPr>
          <p:cNvPr id="48" name="矩形 47"/>
          <p:cNvSpPr>
            <a:spLocks noChangeArrowheads="1"/>
          </p:cNvSpPr>
          <p:nvPr/>
        </p:nvSpPr>
        <p:spPr bwMode="auto">
          <a:xfrm>
            <a:off x="602602" y="4504296"/>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400">
                <a:solidFill>
                  <a:srgbClr val="254E6B"/>
                </a:solidFill>
              </a:rPr>
              <a:t>单击此处输入标题</a:t>
            </a:r>
          </a:p>
          <a:p>
            <a:pPr>
              <a:buNone/>
            </a:pPr>
            <a:r>
              <a:rPr altLang="en-US" lang="zh-CN" sz="2400">
                <a:solidFill>
                  <a:srgbClr val="254E6B"/>
                </a:solidFill>
              </a:rPr>
              <a:t>请在这里输入您的主要叙述内容</a:t>
            </a:r>
          </a:p>
          <a:p>
            <a:pPr>
              <a:buNone/>
            </a:pPr>
            <a:r>
              <a:rPr altLang="en-US" lang="zh-CN" sz="2400">
                <a:solidFill>
                  <a:srgbClr val="254E6B"/>
                </a:solidFill>
              </a:rPr>
              <a:t>请在这里输入您的主要叙述内容</a:t>
            </a:r>
          </a:p>
        </p:txBody>
      </p:sp>
      <p:sp>
        <p:nvSpPr>
          <p:cNvPr id="49" name="矩形 48"/>
          <p:cNvSpPr>
            <a:spLocks noChangeArrowheads="1"/>
          </p:cNvSpPr>
          <p:nvPr/>
        </p:nvSpPr>
        <p:spPr bwMode="auto">
          <a:xfrm>
            <a:off x="8249604" y="2580164"/>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400">
                <a:solidFill>
                  <a:srgbClr val="254E6B"/>
                </a:solidFill>
              </a:rPr>
              <a:t>单击此处输入标题</a:t>
            </a:r>
          </a:p>
          <a:p>
            <a:pPr>
              <a:buNone/>
            </a:pPr>
            <a:r>
              <a:rPr altLang="en-US" lang="zh-CN" sz="2400">
                <a:solidFill>
                  <a:srgbClr val="254E6B"/>
                </a:solidFill>
              </a:rPr>
              <a:t>请在这里输入您的主要叙述内容</a:t>
            </a:r>
          </a:p>
          <a:p>
            <a:pPr>
              <a:buNone/>
            </a:pPr>
            <a:r>
              <a:rPr altLang="en-US" lang="zh-CN" sz="2400">
                <a:solidFill>
                  <a:srgbClr val="254E6B"/>
                </a:solidFill>
              </a:rPr>
              <a:t>请在这里输入您的主要叙述内容</a:t>
            </a:r>
          </a:p>
        </p:txBody>
      </p:sp>
      <p:sp>
        <p:nvSpPr>
          <p:cNvPr id="50" name="矩形 49"/>
          <p:cNvSpPr>
            <a:spLocks noChangeArrowheads="1"/>
          </p:cNvSpPr>
          <p:nvPr/>
        </p:nvSpPr>
        <p:spPr bwMode="auto">
          <a:xfrm>
            <a:off x="8264685" y="4504296"/>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400">
                <a:solidFill>
                  <a:srgbClr val="254E6B"/>
                </a:solidFill>
              </a:rPr>
              <a:t>单击此处输入标题</a:t>
            </a:r>
          </a:p>
          <a:p>
            <a:pPr>
              <a:buNone/>
            </a:pPr>
            <a:r>
              <a:rPr altLang="en-US" lang="zh-CN" sz="2400">
                <a:solidFill>
                  <a:srgbClr val="254E6B"/>
                </a:solidFill>
              </a:rPr>
              <a:t>请在这里输入您的主要叙述内容</a:t>
            </a:r>
          </a:p>
          <a:p>
            <a:pPr>
              <a:buNone/>
            </a:pPr>
            <a:r>
              <a:rPr altLang="en-US" lang="zh-CN" sz="2400">
                <a:solidFill>
                  <a:srgbClr val="254E6B"/>
                </a:solidFill>
              </a:rPr>
              <a:t>请在这里输入您的主要叙述内容</a:t>
            </a:r>
          </a:p>
        </p:txBody>
      </p:sp>
    </p:spTree>
    <p:extLst>
      <p:ext uri="{BB962C8B-B14F-4D97-AF65-F5344CB8AC3E}">
        <p14:creationId val="111487308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18"/>
                                        </p:tgtEl>
                                        <p:attrNameLst>
                                          <p:attrName>style.visibility</p:attrName>
                                        </p:attrNameLst>
                                      </p:cBhvr>
                                      <p:to>
                                        <p:strVal val="visible"/>
                                      </p:to>
                                    </p:set>
                                    <p:animEffect filter="randombar(horizontal)" transition="in">
                                      <p:cBhvr>
                                        <p:cTn dur="500" id="7"/>
                                        <p:tgtEl>
                                          <p:spTgt spid="18"/>
                                        </p:tgtEl>
                                      </p:cBhvr>
                                    </p:animEffect>
                                  </p:childTnLst>
                                </p:cTn>
                              </p:par>
                            </p:childTnLst>
                          </p:cTn>
                        </p:par>
                        <p:par>
                          <p:cTn fill="hold" id="8" nodeType="afterGroup">
                            <p:stCondLst>
                              <p:cond delay="500"/>
                            </p:stCondLst>
                            <p:childTnLst>
                              <p:par>
                                <p:cTn fill="hold" grpId="0" id="9" nodeType="afterEffect" presetClass="entr" presetID="31" presetSubtype="0">
                                  <p:stCondLst>
                                    <p:cond delay="0"/>
                                  </p:stCondLst>
                                  <p:childTnLst>
                                    <p:set>
                                      <p:cBhvr>
                                        <p:cTn dur="1" fill="hold" id="10">
                                          <p:stCondLst>
                                            <p:cond delay="0"/>
                                          </p:stCondLst>
                                        </p:cTn>
                                        <p:tgtEl>
                                          <p:spTgt spid="42"/>
                                        </p:tgtEl>
                                        <p:attrNameLst>
                                          <p:attrName>style.visibility</p:attrName>
                                        </p:attrNameLst>
                                      </p:cBhvr>
                                      <p:to>
                                        <p:strVal val="visible"/>
                                      </p:to>
                                    </p:set>
                                    <p:anim calcmode="lin" valueType="num">
                                      <p:cBhvr>
                                        <p:cTn dur="1000" fill="hold" id="11"/>
                                        <p:tgtEl>
                                          <p:spTgt spid="42"/>
                                        </p:tgtEl>
                                        <p:attrNameLst>
                                          <p:attrName>ppt_w</p:attrName>
                                        </p:attrNameLst>
                                      </p:cBhvr>
                                      <p:tavLst>
                                        <p:tav tm="0">
                                          <p:val>
                                            <p:fltVal val="0"/>
                                          </p:val>
                                        </p:tav>
                                        <p:tav tm="100000">
                                          <p:val>
                                            <p:strVal val="#ppt_w"/>
                                          </p:val>
                                        </p:tav>
                                      </p:tavLst>
                                    </p:anim>
                                    <p:anim calcmode="lin" valueType="num">
                                      <p:cBhvr>
                                        <p:cTn dur="1000" fill="hold" id="12"/>
                                        <p:tgtEl>
                                          <p:spTgt spid="42"/>
                                        </p:tgtEl>
                                        <p:attrNameLst>
                                          <p:attrName>ppt_h</p:attrName>
                                        </p:attrNameLst>
                                      </p:cBhvr>
                                      <p:tavLst>
                                        <p:tav tm="0">
                                          <p:val>
                                            <p:fltVal val="0"/>
                                          </p:val>
                                        </p:tav>
                                        <p:tav tm="100000">
                                          <p:val>
                                            <p:strVal val="#ppt_h"/>
                                          </p:val>
                                        </p:tav>
                                      </p:tavLst>
                                    </p:anim>
                                    <p:anim calcmode="lin" valueType="num">
                                      <p:cBhvr>
                                        <p:cTn dur="1000" fill="hold" id="13"/>
                                        <p:tgtEl>
                                          <p:spTgt spid="42"/>
                                        </p:tgtEl>
                                        <p:attrNameLst>
                                          <p:attrName>style.rotation</p:attrName>
                                        </p:attrNameLst>
                                      </p:cBhvr>
                                      <p:tavLst>
                                        <p:tav tm="0">
                                          <p:val>
                                            <p:fltVal val="90"/>
                                          </p:val>
                                        </p:tav>
                                        <p:tav tm="100000">
                                          <p:val>
                                            <p:fltVal val="0"/>
                                          </p:val>
                                        </p:tav>
                                      </p:tavLst>
                                    </p:anim>
                                    <p:animEffect filter="fade" transition="in">
                                      <p:cBhvr>
                                        <p:cTn dur="1000" id="14"/>
                                        <p:tgtEl>
                                          <p:spTgt spid="42"/>
                                        </p:tgtEl>
                                      </p:cBhvr>
                                    </p:animEffect>
                                  </p:childTnLst>
                                </p:cTn>
                              </p:par>
                            </p:childTnLst>
                          </p:cTn>
                        </p:par>
                        <p:par>
                          <p:cTn fill="hold" id="15" nodeType="afterGroup">
                            <p:stCondLst>
                              <p:cond delay="1500"/>
                            </p:stCondLst>
                            <p:childTnLst>
                              <p:par>
                                <p:cTn fill="hold" grpId="0" id="16" nodeType="afterEffect" presetClass="entr" presetID="10" presetSubtype="0">
                                  <p:stCondLst>
                                    <p:cond delay="0"/>
                                  </p:stCondLst>
                                  <p:childTnLst>
                                    <p:set>
                                      <p:cBhvr>
                                        <p:cTn dur="1" fill="hold" id="17">
                                          <p:stCondLst>
                                            <p:cond delay="0"/>
                                          </p:stCondLst>
                                        </p:cTn>
                                        <p:tgtEl>
                                          <p:spTgt spid="44"/>
                                        </p:tgtEl>
                                        <p:attrNameLst>
                                          <p:attrName>style.visibility</p:attrName>
                                        </p:attrNameLst>
                                      </p:cBhvr>
                                      <p:to>
                                        <p:strVal val="visible"/>
                                      </p:to>
                                    </p:set>
                                    <p:animEffect filter="fade" transition="in">
                                      <p:cBhvr>
                                        <p:cTn dur="500" id="18"/>
                                        <p:tgtEl>
                                          <p:spTgt spid="44"/>
                                        </p:tgtEl>
                                      </p:cBhvr>
                                    </p:animEffect>
                                  </p:childTnLst>
                                </p:cTn>
                              </p:par>
                              <p:par>
                                <p:cTn fill="hold" grpId="0" id="19" nodeType="withEffect" presetClass="entr" presetID="10" presetSubtype="0">
                                  <p:stCondLst>
                                    <p:cond delay="250"/>
                                  </p:stCondLst>
                                  <p:childTnLst>
                                    <p:set>
                                      <p:cBhvr>
                                        <p:cTn dur="1" fill="hold" id="20">
                                          <p:stCondLst>
                                            <p:cond delay="0"/>
                                          </p:stCondLst>
                                        </p:cTn>
                                        <p:tgtEl>
                                          <p:spTgt spid="43"/>
                                        </p:tgtEl>
                                        <p:attrNameLst>
                                          <p:attrName>style.visibility</p:attrName>
                                        </p:attrNameLst>
                                      </p:cBhvr>
                                      <p:to>
                                        <p:strVal val="visible"/>
                                      </p:to>
                                    </p:set>
                                    <p:animEffect filter="fade" transition="in">
                                      <p:cBhvr>
                                        <p:cTn dur="500" id="21"/>
                                        <p:tgtEl>
                                          <p:spTgt spid="43"/>
                                        </p:tgtEl>
                                      </p:cBhvr>
                                    </p:animEffect>
                                  </p:childTnLst>
                                </p:cTn>
                              </p:par>
                              <p:par>
                                <p:cTn fill="hold" grpId="0" id="22" nodeType="withEffect" presetClass="entr" presetID="10" presetSubtype="0">
                                  <p:stCondLst>
                                    <p:cond delay="500"/>
                                  </p:stCondLst>
                                  <p:childTnLst>
                                    <p:set>
                                      <p:cBhvr>
                                        <p:cTn dur="1" fill="hold" id="23">
                                          <p:stCondLst>
                                            <p:cond delay="0"/>
                                          </p:stCondLst>
                                        </p:cTn>
                                        <p:tgtEl>
                                          <p:spTgt spid="46"/>
                                        </p:tgtEl>
                                        <p:attrNameLst>
                                          <p:attrName>style.visibility</p:attrName>
                                        </p:attrNameLst>
                                      </p:cBhvr>
                                      <p:to>
                                        <p:strVal val="visible"/>
                                      </p:to>
                                    </p:set>
                                    <p:animEffect filter="fade" transition="in">
                                      <p:cBhvr>
                                        <p:cTn dur="500" id="24"/>
                                        <p:tgtEl>
                                          <p:spTgt spid="46"/>
                                        </p:tgtEl>
                                      </p:cBhvr>
                                    </p:animEffect>
                                  </p:childTnLst>
                                </p:cTn>
                              </p:par>
                              <p:par>
                                <p:cTn fill="hold" grpId="0" id="25" nodeType="withEffect" presetClass="entr" presetID="10" presetSubtype="0">
                                  <p:stCondLst>
                                    <p:cond delay="750"/>
                                  </p:stCondLst>
                                  <p:childTnLst>
                                    <p:set>
                                      <p:cBhvr>
                                        <p:cTn dur="1" fill="hold" id="26">
                                          <p:stCondLst>
                                            <p:cond delay="0"/>
                                          </p:stCondLst>
                                        </p:cTn>
                                        <p:tgtEl>
                                          <p:spTgt spid="45"/>
                                        </p:tgtEl>
                                        <p:attrNameLst>
                                          <p:attrName>style.visibility</p:attrName>
                                        </p:attrNameLst>
                                      </p:cBhvr>
                                      <p:to>
                                        <p:strVal val="visible"/>
                                      </p:to>
                                    </p:set>
                                    <p:animEffect filter="fade" transition="in">
                                      <p:cBhvr>
                                        <p:cTn dur="500" id="27"/>
                                        <p:tgtEl>
                                          <p:spTgt spid="45"/>
                                        </p:tgtEl>
                                      </p:cBhvr>
                                    </p:animEffect>
                                  </p:childTnLst>
                                </p:cTn>
                              </p:par>
                            </p:childTnLst>
                          </p:cTn>
                        </p:par>
                        <p:par>
                          <p:cTn fill="hold" id="28" nodeType="afterGroup">
                            <p:stCondLst>
                              <p:cond delay="2750"/>
                            </p:stCondLst>
                            <p:childTnLst>
                              <p:par>
                                <p:cTn fill="hold" grpId="0" id="29" nodeType="afterEffect" presetClass="entr" presetID="22" presetSubtype="8">
                                  <p:stCondLst>
                                    <p:cond delay="0"/>
                                  </p:stCondLst>
                                  <p:childTnLst>
                                    <p:set>
                                      <p:cBhvr>
                                        <p:cTn dur="1" fill="hold" id="30">
                                          <p:stCondLst>
                                            <p:cond delay="0"/>
                                          </p:stCondLst>
                                        </p:cTn>
                                        <p:tgtEl>
                                          <p:spTgt spid="47"/>
                                        </p:tgtEl>
                                        <p:attrNameLst>
                                          <p:attrName>style.visibility</p:attrName>
                                        </p:attrNameLst>
                                      </p:cBhvr>
                                      <p:to>
                                        <p:strVal val="visible"/>
                                      </p:to>
                                    </p:set>
                                    <p:animEffect filter="wipe(left)" transition="in">
                                      <p:cBhvr>
                                        <p:cTn dur="500" id="31"/>
                                        <p:tgtEl>
                                          <p:spTgt spid="47"/>
                                        </p:tgtEl>
                                      </p:cBhvr>
                                    </p:animEffect>
                                  </p:childTnLst>
                                </p:cTn>
                              </p:par>
                              <p:par>
                                <p:cTn fill="hold" grpId="0" id="32" nodeType="withEffect" presetClass="entr" presetID="22" presetSubtype="8">
                                  <p:stCondLst>
                                    <p:cond delay="0"/>
                                  </p:stCondLst>
                                  <p:childTnLst>
                                    <p:set>
                                      <p:cBhvr>
                                        <p:cTn dur="1" fill="hold" id="33">
                                          <p:stCondLst>
                                            <p:cond delay="0"/>
                                          </p:stCondLst>
                                        </p:cTn>
                                        <p:tgtEl>
                                          <p:spTgt spid="48"/>
                                        </p:tgtEl>
                                        <p:attrNameLst>
                                          <p:attrName>style.visibility</p:attrName>
                                        </p:attrNameLst>
                                      </p:cBhvr>
                                      <p:to>
                                        <p:strVal val="visible"/>
                                      </p:to>
                                    </p:set>
                                    <p:animEffect filter="wipe(left)" transition="in">
                                      <p:cBhvr>
                                        <p:cTn dur="500" id="34"/>
                                        <p:tgtEl>
                                          <p:spTgt spid="48"/>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49"/>
                                        </p:tgtEl>
                                        <p:attrNameLst>
                                          <p:attrName>style.visibility</p:attrName>
                                        </p:attrNameLst>
                                      </p:cBhvr>
                                      <p:to>
                                        <p:strVal val="visible"/>
                                      </p:to>
                                    </p:set>
                                    <p:animEffect filter="wipe(left)" transition="in">
                                      <p:cBhvr>
                                        <p:cTn dur="500" id="37"/>
                                        <p:tgtEl>
                                          <p:spTgt spid="49"/>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50"/>
                                        </p:tgtEl>
                                        <p:attrNameLst>
                                          <p:attrName>style.visibility</p:attrName>
                                        </p:attrNameLst>
                                      </p:cBhvr>
                                      <p:to>
                                        <p:strVal val="visible"/>
                                      </p:to>
                                    </p:set>
                                    <p:animEffect filter="wipe(left)" transition="in">
                                      <p:cBhvr>
                                        <p:cTn dur="500" id="40"/>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3"/>
      <p:bldP grpId="0" spid="44"/>
      <p:bldP grpId="0" spid="45"/>
      <p:bldP grpId="0" spid="46"/>
      <p:bldP grpId="0" spid="47"/>
      <p:bldP grpId="0" spid="48"/>
      <p:bldP grpId="0" spid="49"/>
      <p:bldP grpId="0" spid="5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34"/>
          <p:cNvSpPr>
            <a:spLocks noEditPoints="1"/>
          </p:cNvSpPr>
          <p:nvPr/>
        </p:nvSpPr>
        <p:spPr bwMode="auto">
          <a:xfrm>
            <a:off x="10855607" y="1233526"/>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lstStyle/>
          <a:p>
            <a:endParaRPr altLang="en-US" lang="zh-CN"/>
          </a:p>
        </p:txBody>
      </p:sp>
      <p:sp>
        <p:nvSpPr>
          <p:cNvPr id="3" name="任意多边形 2"/>
          <p:cNvSpPr/>
          <p:nvPr/>
        </p:nvSpPr>
        <p:spPr>
          <a:xfrm>
            <a:off x="6811194" y="1415702"/>
            <a:ext cx="3975213" cy="31737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7347643" y="1154092"/>
            <a:ext cx="3134775" cy="518160"/>
          </a:xfrm>
          <a:prstGeom prst="rect">
            <a:avLst/>
          </a:prstGeom>
          <a:noFill/>
        </p:spPr>
        <p:txBody>
          <a:bodyPr rtlCol="0" wrap="square">
            <a:spAutoFit/>
          </a:bodyPr>
          <a:lstStyle/>
          <a:p>
            <a:pPr algn="dist"/>
            <a:r>
              <a:rPr altLang="zh-CN" lang="en-US" smtClean="0" sz="2800">
                <a:latin charset="-122" panose="02000000000000000000" pitchFamily="2" typeface="方正静蕾简体"/>
                <a:ea charset="-122" panose="02000000000000000000" pitchFamily="2" typeface="方正静蕾简体"/>
              </a:rPr>
              <a:t>1.研究背景</a:t>
            </a:r>
          </a:p>
        </p:txBody>
      </p:sp>
      <p:sp>
        <p:nvSpPr>
          <p:cNvPr id="5" name="Freeform 34"/>
          <p:cNvSpPr>
            <a:spLocks noEditPoints="1"/>
          </p:cNvSpPr>
          <p:nvPr/>
        </p:nvSpPr>
        <p:spPr bwMode="auto">
          <a:xfrm>
            <a:off x="10886644" y="2662786"/>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lstStyle/>
          <a:p>
            <a:endParaRPr altLang="en-US" lang="zh-CN"/>
          </a:p>
        </p:txBody>
      </p:sp>
      <p:sp>
        <p:nvSpPr>
          <p:cNvPr id="6" name="任意多边形 5"/>
          <p:cNvSpPr/>
          <p:nvPr/>
        </p:nvSpPr>
        <p:spPr>
          <a:xfrm>
            <a:off x="6842231" y="2844962"/>
            <a:ext cx="3975213" cy="31737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7378680" y="2583352"/>
            <a:ext cx="3134775" cy="518160"/>
          </a:xfrm>
          <a:prstGeom prst="rect">
            <a:avLst/>
          </a:prstGeom>
          <a:noFill/>
        </p:spPr>
        <p:txBody>
          <a:bodyPr rtlCol="0" wrap="square">
            <a:spAutoFit/>
          </a:bodyPr>
          <a:lstStyle/>
          <a:p>
            <a:pPr algn="dist"/>
            <a:r>
              <a:rPr altLang="zh-CN" lang="en-US" smtClean="0" sz="2800">
                <a:latin charset="-122" panose="02000000000000000000" pitchFamily="2" typeface="方正静蕾简体"/>
                <a:ea charset="-122" panose="02000000000000000000" pitchFamily="2" typeface="方正静蕾简体"/>
              </a:rPr>
              <a:t>2.研究意义</a:t>
            </a:r>
          </a:p>
        </p:txBody>
      </p:sp>
      <p:sp>
        <p:nvSpPr>
          <p:cNvPr id="8" name="Freeform 34"/>
          <p:cNvSpPr>
            <a:spLocks noEditPoints="1"/>
          </p:cNvSpPr>
          <p:nvPr/>
        </p:nvSpPr>
        <p:spPr bwMode="auto">
          <a:xfrm>
            <a:off x="10875655" y="4081421"/>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lstStyle/>
          <a:p>
            <a:endParaRPr altLang="en-US" lang="zh-CN"/>
          </a:p>
        </p:txBody>
      </p:sp>
      <p:sp>
        <p:nvSpPr>
          <p:cNvPr id="9" name="任意多边形 8"/>
          <p:cNvSpPr/>
          <p:nvPr/>
        </p:nvSpPr>
        <p:spPr>
          <a:xfrm>
            <a:off x="6831242" y="4263597"/>
            <a:ext cx="3975213" cy="31737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7367689" y="4001988"/>
            <a:ext cx="3134775" cy="518160"/>
          </a:xfrm>
          <a:prstGeom prst="rect">
            <a:avLst/>
          </a:prstGeom>
          <a:noFill/>
        </p:spPr>
        <p:txBody>
          <a:bodyPr rtlCol="0" wrap="square">
            <a:spAutoFit/>
          </a:bodyPr>
          <a:lstStyle/>
          <a:p>
            <a:pPr algn="dist"/>
            <a:r>
              <a:rPr altLang="zh-CN" lang="en-US" smtClean="0" sz="2800">
                <a:latin charset="-122" panose="02000000000000000000" pitchFamily="2" typeface="方正静蕾简体"/>
                <a:ea charset="-122" panose="02000000000000000000" pitchFamily="2" typeface="方正静蕾简体"/>
              </a:rPr>
              <a:t>3.论文概述</a:t>
            </a:r>
          </a:p>
        </p:txBody>
      </p:sp>
      <p:sp>
        <p:nvSpPr>
          <p:cNvPr id="11" name="Freeform 34"/>
          <p:cNvSpPr>
            <a:spLocks noEditPoints="1"/>
          </p:cNvSpPr>
          <p:nvPr/>
        </p:nvSpPr>
        <p:spPr bwMode="auto">
          <a:xfrm>
            <a:off x="10867879" y="5563913"/>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lstStyle/>
          <a:p>
            <a:endParaRPr altLang="en-US" lang="zh-CN"/>
          </a:p>
        </p:txBody>
      </p:sp>
      <p:sp>
        <p:nvSpPr>
          <p:cNvPr id="12" name="任意多边形 11"/>
          <p:cNvSpPr/>
          <p:nvPr/>
        </p:nvSpPr>
        <p:spPr>
          <a:xfrm>
            <a:off x="6823466" y="5746089"/>
            <a:ext cx="3975213" cy="31737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7359915" y="5484479"/>
            <a:ext cx="3134775" cy="518160"/>
          </a:xfrm>
          <a:prstGeom prst="rect">
            <a:avLst/>
          </a:prstGeom>
          <a:noFill/>
        </p:spPr>
        <p:txBody>
          <a:bodyPr rtlCol="0" wrap="square">
            <a:spAutoFit/>
          </a:bodyPr>
          <a:lstStyle/>
          <a:p>
            <a:pPr algn="dist"/>
            <a:r>
              <a:rPr altLang="zh-CN" lang="en-US" smtClean="0" sz="2800">
                <a:latin charset="-122" panose="02000000000000000000" pitchFamily="2" typeface="方正静蕾简体"/>
                <a:ea charset="-122" panose="02000000000000000000" pitchFamily="2" typeface="方正静蕾简体"/>
              </a:rPr>
              <a:t>4.结   论</a:t>
            </a:r>
          </a:p>
        </p:txBody>
      </p:sp>
      <p:sp>
        <p:nvSpPr>
          <p:cNvPr id="15" name="Freeform 197"/>
          <p:cNvSpPr>
            <a:spLocks noEditPoints="1"/>
          </p:cNvSpPr>
          <p:nvPr/>
        </p:nvSpPr>
        <p:spPr bwMode="auto">
          <a:xfrm>
            <a:off x="887920" y="2355307"/>
            <a:ext cx="4400694" cy="2169900"/>
          </a:xfrm>
          <a:custGeom>
            <a:gdLst>
              <a:gd fmla="*/ 238 w 1347" name="T0"/>
              <a:gd fmla="*/ 94 h 671" name="T1"/>
              <a:gd fmla="*/ 264 w 1347" name="T2"/>
              <a:gd fmla="*/ 254 h 671" name="T3"/>
              <a:gd fmla="*/ 296 w 1347" name="T4"/>
              <a:gd fmla="*/ 275 h 671" name="T5"/>
              <a:gd fmla="*/ 85 w 1347" name="T6"/>
              <a:gd fmla="*/ 295 h 671" name="T7"/>
              <a:gd fmla="*/ 89 w 1347" name="T8"/>
              <a:gd fmla="*/ 658 h 671" name="T9"/>
              <a:gd fmla="*/ 599 w 1347" name="T10"/>
              <a:gd fmla="*/ 658 h 671" name="T11"/>
              <a:gd fmla="*/ 1159 w 1347" name="T12"/>
              <a:gd fmla="*/ 608 h 671" name="T13"/>
              <a:gd fmla="*/ 1287 w 1347" name="T14"/>
              <a:gd fmla="*/ 397 h 671" name="T15"/>
              <a:gd fmla="*/ 948 w 1347" name="T16"/>
              <a:gd fmla="*/ 248 h 671" name="T17"/>
              <a:gd fmla="*/ 940 w 1347" name="T18"/>
              <a:gd fmla="*/ 85 h 671" name="T19"/>
              <a:gd fmla="*/ 1148 w 1347" name="T20"/>
              <a:gd fmla="*/ 64 h 671" name="T21"/>
              <a:gd fmla="*/ 1115 w 1347" name="T22"/>
              <a:gd fmla="*/ 14 h 671" name="T23"/>
              <a:gd fmla="*/ 755 w 1347" name="T24"/>
              <a:gd fmla="*/ 23 h 671" name="T25"/>
              <a:gd fmla="*/ 268 w 1347" name="T26"/>
              <a:gd fmla="*/ 8 h 671" name="T27"/>
              <a:gd fmla="*/ 19 w 1347" name="T28"/>
              <a:gd fmla="*/ 29 h 671" name="T29"/>
              <a:gd fmla="*/ 1201 w 1347" name="T30"/>
              <a:gd fmla="*/ 47 h 671" name="T31"/>
              <a:gd fmla="*/ 1190 w 1347" name="T32"/>
              <a:gd fmla="*/ 21 h 671" name="T33"/>
              <a:gd fmla="*/ 1140 w 1347" name="T34"/>
              <a:gd fmla="*/ 42 h 671" name="T35"/>
              <a:gd fmla="*/ 1110 w 1347" name="T36"/>
              <a:gd fmla="*/ 31 h 671" name="T37"/>
              <a:gd fmla="*/ 270 w 1347" name="T38"/>
              <a:gd fmla="*/ 190 h 671" name="T39"/>
              <a:gd fmla="*/ 77 w 1347" name="T40"/>
              <a:gd fmla="*/ 339 h 671" name="T41"/>
              <a:gd fmla="*/ 95 w 1347" name="T42"/>
              <a:gd fmla="*/ 651 h 671" name="T43"/>
              <a:gd fmla="*/ 100 w 1347" name="T44"/>
              <a:gd fmla="*/ 578 h 671" name="T45"/>
              <a:gd fmla="*/ 146 w 1347" name="T46"/>
              <a:gd fmla="*/ 643 h 671" name="T47"/>
              <a:gd fmla="*/ 243 w 1347" name="T48"/>
              <a:gd fmla="*/ 636 h 671" name="T49"/>
              <a:gd fmla="*/ 416 w 1347" name="T50"/>
              <a:gd fmla="*/ 654 h 671" name="T51"/>
              <a:gd fmla="*/ 590 w 1347" name="T52"/>
              <a:gd fmla="*/ 639 h 671" name="T53"/>
              <a:gd fmla="*/ 693 w 1347" name="T54"/>
              <a:gd fmla="*/ 644 h 671" name="T55"/>
              <a:gd fmla="*/ 764 w 1347" name="T56"/>
              <a:gd fmla="*/ 644 h 671" name="T57"/>
              <a:gd fmla="*/ 1069 w 1347" name="T58"/>
              <a:gd fmla="*/ 636 h 671" name="T59"/>
              <a:gd fmla="*/ 1202 w 1347" name="T60"/>
              <a:gd fmla="*/ 548 h 671" name="T61"/>
              <a:gd fmla="*/ 1317 w 1347" name="T62"/>
              <a:gd fmla="*/ 474 h 671" name="T63"/>
              <a:gd fmla="*/ 1318 w 1347" name="T64"/>
              <a:gd fmla="*/ 460 h 671" name="T65"/>
              <a:gd fmla="*/ 879 w 1347" name="T66"/>
              <a:gd fmla="*/ 615 h 671" name="T67"/>
              <a:gd fmla="*/ 219 w 1347" name="T68"/>
              <a:gd fmla="*/ 628 h 671" name="T69"/>
              <a:gd fmla="*/ 87 w 1347" name="T70"/>
              <a:gd fmla="*/ 347 h 671" name="T71"/>
              <a:gd fmla="*/ 278 w 1347" name="T72"/>
              <a:gd fmla="*/ 301 h 671" name="T73"/>
              <a:gd fmla="*/ 313 w 1347" name="T74"/>
              <a:gd fmla="*/ 320 h 671" name="T75"/>
              <a:gd fmla="*/ 899 w 1347" name="T76"/>
              <a:gd fmla="*/ 298 h 671" name="T77"/>
              <a:gd fmla="*/ 826 w 1347" name="T78"/>
              <a:gd fmla="*/ 330 h 671" name="T79"/>
              <a:gd fmla="*/ 889 w 1347" name="T80"/>
              <a:gd fmla="*/ 296 h 671" name="T81"/>
              <a:gd fmla="*/ 791 w 1347" name="T82"/>
              <a:gd fmla="*/ 343 h 671" name="T83"/>
              <a:gd fmla="*/ 1030 w 1347" name="T84"/>
              <a:gd fmla="*/ 327 h 671" name="T85"/>
              <a:gd fmla="*/ 1000 w 1347" name="T86"/>
              <a:gd fmla="*/ 307 h 671" name="T87"/>
              <a:gd fmla="*/ 951 w 1347" name="T88"/>
              <a:gd fmla="*/ 280 h 671" name="T89"/>
              <a:gd fmla="*/ 288 w 1347" name="T90"/>
              <a:gd fmla="*/ 342 h 671" name="T91"/>
              <a:gd fmla="*/ 905 w 1347" name="T92"/>
              <a:gd fmla="*/ 318 h 671" name="T93"/>
              <a:gd fmla="*/ 908 w 1347" name="T94"/>
              <a:gd fmla="*/ 243 h 671" name="T95"/>
              <a:gd fmla="*/ 927 w 1347" name="T96"/>
              <a:gd fmla="*/ 178 h 671" name="T97"/>
              <a:gd fmla="*/ 914 w 1347" name="T98"/>
              <a:gd fmla="*/ 184 h 671" name="T99"/>
              <a:gd fmla="*/ 905 w 1347" name="T100"/>
              <a:gd fmla="*/ 24 h 671" name="T101"/>
              <a:gd fmla="*/ 923 w 1347" name="T102"/>
              <a:gd fmla="*/ 71 h 671" name="T103"/>
              <a:gd fmla="*/ 900 w 1347" name="T104"/>
              <a:gd fmla="*/ 115 h 671" name="T105"/>
              <a:gd fmla="*/ 791 w 1347" name="T106"/>
              <a:gd fmla="*/ 35 h 671" name="T107"/>
              <a:gd fmla="*/ 881 w 1347" name="T108"/>
              <a:gd fmla="*/ 71 h 671" name="T109"/>
              <a:gd fmla="*/ 903 w 1347" name="T110"/>
              <a:gd fmla="*/ 232 h 671" name="T111"/>
              <a:gd fmla="*/ 295 w 1347" name="T112"/>
              <a:gd fmla="*/ 189 h 671" name="T113"/>
              <a:gd fmla="*/ 272 w 1347" name="T114"/>
              <a:gd fmla="*/ 24 h 671" name="T115"/>
              <a:gd fmla="*/ 271 w 1347" name="T116"/>
              <a:gd fmla="*/ 68 h 671" name="T117"/>
              <a:gd fmla="*/ 265 w 1347" name="T118"/>
              <a:gd fmla="*/ 133 h 671" name="T119"/>
              <a:gd fmla="*/ 266 w 1347" name="T120"/>
              <a:gd fmla="*/ 85 h 671" name="T121"/>
              <a:gd fmla="*/ 18 w 1347" name="T122"/>
              <a:gd fmla="*/ 43 h 67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71" w="1347">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gradFill>
            <a:gsLst>
              <a:gs pos="0">
                <a:srgbClr val="254E6B"/>
              </a:gs>
              <a:gs pos="100000">
                <a:srgbClr val="1F3F57"/>
              </a:gs>
            </a:gsLst>
            <a:lin ang="2700000" scaled="1"/>
          </a:gradFill>
          <a:ln>
            <a:noFill/>
          </a:ln>
          <a:extLst/>
        </p:spPr>
        <p:txBody>
          <a:bodyPr anchor="t" anchorCtr="0" bIns="45720" compatLnSpc="1" lIns="91440" numCol="1" rIns="91440" tIns="45720" vert="horz" wrap="square"/>
          <a:lstStyle/>
          <a:p>
            <a:endParaRPr altLang="en-US" lang="zh-CN"/>
          </a:p>
        </p:txBody>
      </p:sp>
      <p:sp>
        <p:nvSpPr>
          <p:cNvPr id="16" name="文本框 15"/>
          <p:cNvSpPr txBox="1"/>
          <p:nvPr/>
        </p:nvSpPr>
        <p:spPr>
          <a:xfrm>
            <a:off x="1390055" y="3388063"/>
            <a:ext cx="3612251" cy="3108960"/>
          </a:xfrm>
          <a:prstGeom prst="rect">
            <a:avLst/>
          </a:prstGeom>
          <a:noFill/>
        </p:spPr>
        <p:txBody>
          <a:bodyPr rtlCol="0" wrap="square">
            <a:spAutoFit/>
          </a:bodyPr>
          <a:lstStyle/>
          <a:p>
            <a:r>
              <a:rPr altLang="en-US" lang="zh-CN" smtClean="0" sz="6600">
                <a:solidFill>
                  <a:srgbClr val="254E6B"/>
                </a:solidFill>
                <a:latin charset="-122" panose="02010800040101010101" pitchFamily="2" typeface="华文隶书"/>
                <a:ea charset="-122" panose="02010800040101010101" pitchFamily="2" typeface="华文隶书"/>
              </a:rPr>
              <a:t>目 录/contents</a:t>
            </a:r>
          </a:p>
        </p:txBody>
      </p:sp>
      <p:grpSp>
        <p:nvGrpSpPr>
          <p:cNvPr id="19" name="Group 4"/>
          <p:cNvGrpSpPr>
            <a:grpSpLocks noChangeAspect="1"/>
          </p:cNvGrpSpPr>
          <p:nvPr/>
        </p:nvGrpSpPr>
        <p:grpSpPr>
          <a:xfrm flipV="1">
            <a:off x="6749032" y="2068276"/>
            <a:ext cx="739929" cy="763583"/>
            <a:chOff x="1308" y="1009"/>
            <a:chExt cx="1001" cy="1033"/>
          </a:xfrm>
          <a:gradFill>
            <a:gsLst>
              <a:gs pos="0">
                <a:srgbClr val="254E6B"/>
              </a:gs>
              <a:gs pos="100000">
                <a:srgbClr val="1F3F57"/>
              </a:gs>
            </a:gsLst>
            <a:lin ang="2700000" scaled="1"/>
          </a:gradFill>
        </p:grpSpPr>
        <p:sp>
          <p:nvSpPr>
            <p:cNvPr id="20" name="Freeform 5"/>
            <p:cNvSpPr/>
            <p:nvPr/>
          </p:nvSpPr>
          <p:spPr bwMode="auto">
            <a:xfrm>
              <a:off x="1533"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AFAFA"/>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21"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22"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23"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24"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25"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26"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27"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28"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nvGrpSpPr>
          <p:cNvPr id="30" name="Group 4"/>
          <p:cNvGrpSpPr>
            <a:grpSpLocks noChangeAspect="1"/>
          </p:cNvGrpSpPr>
          <p:nvPr/>
        </p:nvGrpSpPr>
        <p:grpSpPr>
          <a:xfrm flipV="1">
            <a:off x="6762042" y="3493040"/>
            <a:ext cx="739929" cy="763583"/>
            <a:chOff x="1308" y="1009"/>
            <a:chExt cx="1001" cy="1033"/>
          </a:xfrm>
          <a:gradFill>
            <a:gsLst>
              <a:gs pos="0">
                <a:srgbClr val="254E6B"/>
              </a:gs>
              <a:gs pos="100000">
                <a:srgbClr val="1F3F57"/>
              </a:gs>
            </a:gsLst>
            <a:lin ang="2700000" scaled="1"/>
          </a:gradFill>
        </p:grpSpPr>
        <p:sp>
          <p:nvSpPr>
            <p:cNvPr id="32" name="Freeform 5"/>
            <p:cNvSpPr/>
            <p:nvPr/>
          </p:nvSpPr>
          <p:spPr bwMode="auto">
            <a:xfrm>
              <a:off x="1533"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6F6F6"/>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33"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34"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35"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36"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37"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38"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39"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0"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nvGrpSpPr>
          <p:cNvPr id="43" name="Group 4"/>
          <p:cNvGrpSpPr>
            <a:grpSpLocks noChangeAspect="1"/>
          </p:cNvGrpSpPr>
          <p:nvPr/>
        </p:nvGrpSpPr>
        <p:grpSpPr>
          <a:xfrm flipV="1">
            <a:off x="6709276" y="644123"/>
            <a:ext cx="739929" cy="763583"/>
            <a:chOff x="1308" y="1009"/>
            <a:chExt cx="1001" cy="1033"/>
          </a:xfrm>
          <a:gradFill>
            <a:gsLst>
              <a:gs pos="0">
                <a:srgbClr val="254E6B"/>
              </a:gs>
              <a:gs pos="100000">
                <a:srgbClr val="1F3F57"/>
              </a:gs>
            </a:gsLst>
            <a:lin ang="2700000" scaled="1"/>
          </a:gradFill>
        </p:grpSpPr>
        <p:sp>
          <p:nvSpPr>
            <p:cNvPr id="44" name="Freeform 5"/>
            <p:cNvSpPr/>
            <p:nvPr/>
          </p:nvSpPr>
          <p:spPr bwMode="auto">
            <a:xfrm>
              <a:off x="1533"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CFCFC"/>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5"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6"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7"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8"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9"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50"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51"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52"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nvGrpSpPr>
          <p:cNvPr id="55" name="Group 4"/>
          <p:cNvGrpSpPr>
            <a:grpSpLocks noChangeAspect="1"/>
          </p:cNvGrpSpPr>
          <p:nvPr/>
        </p:nvGrpSpPr>
        <p:grpSpPr>
          <a:xfrm flipV="1">
            <a:off x="6762042" y="4984508"/>
            <a:ext cx="732153" cy="755559"/>
            <a:chOff x="1308" y="1009"/>
            <a:chExt cx="1001" cy="1033"/>
          </a:xfrm>
          <a:gradFill>
            <a:gsLst>
              <a:gs pos="0">
                <a:srgbClr val="254E6B"/>
              </a:gs>
              <a:gs pos="100000">
                <a:srgbClr val="1F3F57"/>
              </a:gs>
            </a:gsLst>
            <a:lin ang="2700000" scaled="1"/>
          </a:gradFill>
        </p:grpSpPr>
        <p:sp>
          <p:nvSpPr>
            <p:cNvPr id="56" name="Freeform 5"/>
            <p:cNvSpPr/>
            <p:nvPr/>
          </p:nvSpPr>
          <p:spPr bwMode="auto">
            <a:xfrm>
              <a:off x="1533"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EFEFE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57"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58"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59"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60"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61"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62"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63"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64"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sp>
        <p:nvSpPr>
          <p:cNvPr id="65" name="椭圆 64"/>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404544535"/>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750" fill="hold" id="7"/>
                                        <p:tgtEl>
                                          <p:spTgt spid="15"/>
                                        </p:tgtEl>
                                        <p:attrNameLst>
                                          <p:attrName>ppt_x</p:attrName>
                                        </p:attrNameLst>
                                      </p:cBhvr>
                                      <p:tavLst>
                                        <p:tav tm="0">
                                          <p:val>
                                            <p:strVal val="0-#ppt_w/2"/>
                                          </p:val>
                                        </p:tav>
                                        <p:tav tm="100000">
                                          <p:val>
                                            <p:strVal val="#ppt_x"/>
                                          </p:val>
                                        </p:tav>
                                      </p:tavLst>
                                    </p:anim>
                                    <p:anim calcmode="lin" valueType="num">
                                      <p:cBhvr additive="base">
                                        <p:cTn dur="750" fill="hold" id="8"/>
                                        <p:tgtEl>
                                          <p:spTgt spid="1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25" presetSubtype="0">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ecel="50000" dur="500" fill="hold" id="12">
                                          <p:stCondLst>
                                            <p:cond delay="0"/>
                                          </p:stCondLst>
                                        </p:cTn>
                                        <p:tgtEl>
                                          <p:spTgt spid="16"/>
                                        </p:tgtEl>
                                        <p:attrNameLst>
                                          <p:attrName>style.rotation</p:attrName>
                                        </p:attrNameLst>
                                      </p:cBhvr>
                                      <p:tavLst>
                                        <p:tav tm="0">
                                          <p:val>
                                            <p:fltVal val="-90"/>
                                          </p:val>
                                        </p:tav>
                                        <p:tav tm="100000">
                                          <p:val>
                                            <p:fltVal val="0"/>
                                          </p:val>
                                        </p:tav>
                                      </p:tavLst>
                                    </p:anim>
                                    <p:anim calcmode="lin" valueType="num">
                                      <p:cBhvr>
                                        <p:cTn decel="50000" dur="500" fill="hold" id="13">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accel="50000" dur="500" fill="hold" id="14">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dur="1000" fill="hold" id="15"/>
                                        <p:tgtEl>
                                          <p:spTgt spid="16"/>
                                        </p:tgtEl>
                                        <p:attrNameLst>
                                          <p:attrName>ppt_h</p:attrName>
                                        </p:attrNameLst>
                                      </p:cBhvr>
                                      <p:tavLst>
                                        <p:tav tm="0">
                                          <p:val>
                                            <p:strVal val="#ppt_h"/>
                                          </p:val>
                                        </p:tav>
                                        <p:tav tm="100000">
                                          <p:val>
                                            <p:strVal val="#ppt_h"/>
                                          </p:val>
                                        </p:tav>
                                      </p:tavLst>
                                    </p:anim>
                                    <p:anim calcmode="lin" valueType="num">
                                      <p:cBhvr>
                                        <p:cTn decel="50000" dur="500" fill="hold" id="16">
                                          <p:stCondLst>
                                            <p:cond delay="0"/>
                                          </p:stCondLst>
                                        </p:cTn>
                                        <p:tgtEl>
                                          <p:spTgt spid="16"/>
                                        </p:tgtEl>
                                        <p:attrNameLst>
                                          <p:attrName>ppt_x</p:attrName>
                                        </p:attrNameLst>
                                      </p:cBhvr>
                                      <p:tavLst>
                                        <p:tav tm="0">
                                          <p:val>
                                            <p:strVal val="#ppt_x+.4"/>
                                          </p:val>
                                        </p:tav>
                                        <p:tav tm="100000">
                                          <p:val>
                                            <p:strVal val="#ppt_x"/>
                                          </p:val>
                                        </p:tav>
                                      </p:tavLst>
                                    </p:anim>
                                    <p:anim calcmode="lin" valueType="num">
                                      <p:cBhvr>
                                        <p:cTn decel="50000" dur="500" fill="hold" id="17">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accel="50000" dur="500" fill="hold" id="18">
                                          <p:stCondLst>
                                            <p:cond delay="500"/>
                                          </p:stCondLst>
                                        </p:cTn>
                                        <p:tgtEl>
                                          <p:spTgt spid="16"/>
                                        </p:tgtEl>
                                        <p:attrNameLst>
                                          <p:attrName>ppt_y</p:attrName>
                                        </p:attrNameLst>
                                      </p:cBhvr>
                                      <p:tavLst>
                                        <p:tav tm="0">
                                          <p:val>
                                            <p:strVal val="#ppt_y+.1"/>
                                          </p:val>
                                        </p:tav>
                                        <p:tav tm="100000">
                                          <p:val>
                                            <p:strVal val="#ppt_y"/>
                                          </p:val>
                                        </p:tav>
                                      </p:tavLst>
                                    </p:anim>
                                    <p:animEffect filter="fade" transition="in">
                                      <p:cBhvr>
                                        <p:cTn decel="50000" dur="1000" id="19">
                                          <p:stCondLst>
                                            <p:cond delay="0"/>
                                          </p:stCondLst>
                                        </p:cTn>
                                        <p:tgtEl>
                                          <p:spTgt spid="16"/>
                                        </p:tgtEl>
                                      </p:cBhvr>
                                    </p:animEffect>
                                  </p:childTnLst>
                                </p:cTn>
                              </p:par>
                            </p:childTnLst>
                          </p:cTn>
                        </p:par>
                        <p:par>
                          <p:cTn fill="hold" id="20" nodeType="afterGroup">
                            <p:stCondLst>
                              <p:cond delay="1750"/>
                            </p:stCondLst>
                            <p:childTnLst>
                              <p:par>
                                <p:cTn fill="hold" grpId="0" id="21" nodeType="afterEffect" presetClass="entr" presetID="2" presetSubtype="8">
                                  <p:stCondLst>
                                    <p:cond delay="0"/>
                                  </p:stCondLst>
                                  <p:childTnLst>
                                    <p:set>
                                      <p:cBhvr>
                                        <p:cTn dur="1" fill="hold" id="22">
                                          <p:stCondLst>
                                            <p:cond delay="0"/>
                                          </p:stCondLst>
                                        </p:cTn>
                                        <p:tgtEl>
                                          <p:spTgt spid="2"/>
                                        </p:tgtEl>
                                        <p:attrNameLst>
                                          <p:attrName>style.visibility</p:attrName>
                                        </p:attrNameLst>
                                      </p:cBhvr>
                                      <p:to>
                                        <p:strVal val="visible"/>
                                      </p:to>
                                    </p:set>
                                    <p:anim calcmode="lin" valueType="num">
                                      <p:cBhvr additive="base">
                                        <p:cTn dur="1000" fill="hold" id="23"/>
                                        <p:tgtEl>
                                          <p:spTgt spid="2"/>
                                        </p:tgtEl>
                                        <p:attrNameLst>
                                          <p:attrName>ppt_x</p:attrName>
                                        </p:attrNameLst>
                                      </p:cBhvr>
                                      <p:tavLst>
                                        <p:tav tm="0">
                                          <p:val>
                                            <p:strVal val="0-#ppt_w/2"/>
                                          </p:val>
                                        </p:tav>
                                        <p:tav tm="100000">
                                          <p:val>
                                            <p:strVal val="#ppt_x"/>
                                          </p:val>
                                        </p:tav>
                                      </p:tavLst>
                                    </p:anim>
                                    <p:anim calcmode="lin" valueType="num">
                                      <p:cBhvr additive="base">
                                        <p:cTn dur="1000" fill="hold" id="24"/>
                                        <p:tgtEl>
                                          <p:spTgt spid="2"/>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5"/>
                                        </p:tgtEl>
                                        <p:attrNameLst>
                                          <p:attrName>style.visibility</p:attrName>
                                        </p:attrNameLst>
                                      </p:cBhvr>
                                      <p:to>
                                        <p:strVal val="visible"/>
                                      </p:to>
                                    </p:set>
                                    <p:anim calcmode="lin" valueType="num">
                                      <p:cBhvr additive="base">
                                        <p:cTn dur="1000" fill="hold" id="27"/>
                                        <p:tgtEl>
                                          <p:spTgt spid="5"/>
                                        </p:tgtEl>
                                        <p:attrNameLst>
                                          <p:attrName>ppt_x</p:attrName>
                                        </p:attrNameLst>
                                      </p:cBhvr>
                                      <p:tavLst>
                                        <p:tav tm="0">
                                          <p:val>
                                            <p:strVal val="0-#ppt_w/2"/>
                                          </p:val>
                                        </p:tav>
                                        <p:tav tm="100000">
                                          <p:val>
                                            <p:strVal val="#ppt_x"/>
                                          </p:val>
                                        </p:tav>
                                      </p:tavLst>
                                    </p:anim>
                                    <p:anim calcmode="lin" valueType="num">
                                      <p:cBhvr additive="base">
                                        <p:cTn dur="1000" fill="hold" id="28"/>
                                        <p:tgtEl>
                                          <p:spTgt spid="5"/>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additive="base">
                                        <p:cTn dur="1000" fill="hold" id="31"/>
                                        <p:tgtEl>
                                          <p:spTgt spid="8"/>
                                        </p:tgtEl>
                                        <p:attrNameLst>
                                          <p:attrName>ppt_x</p:attrName>
                                        </p:attrNameLst>
                                      </p:cBhvr>
                                      <p:tavLst>
                                        <p:tav tm="0">
                                          <p:val>
                                            <p:strVal val="0-#ppt_w/2"/>
                                          </p:val>
                                        </p:tav>
                                        <p:tav tm="100000">
                                          <p:val>
                                            <p:strVal val="#ppt_x"/>
                                          </p:val>
                                        </p:tav>
                                      </p:tavLst>
                                    </p:anim>
                                    <p:anim calcmode="lin" valueType="num">
                                      <p:cBhvr additive="base">
                                        <p:cTn dur="1000" fill="hold" id="32"/>
                                        <p:tgtEl>
                                          <p:spTgt spid="8"/>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11"/>
                                        </p:tgtEl>
                                        <p:attrNameLst>
                                          <p:attrName>style.visibility</p:attrName>
                                        </p:attrNameLst>
                                      </p:cBhvr>
                                      <p:to>
                                        <p:strVal val="visible"/>
                                      </p:to>
                                    </p:set>
                                    <p:anim calcmode="lin" valueType="num">
                                      <p:cBhvr additive="base">
                                        <p:cTn dur="1000" fill="hold" id="35"/>
                                        <p:tgtEl>
                                          <p:spTgt spid="11"/>
                                        </p:tgtEl>
                                        <p:attrNameLst>
                                          <p:attrName>ppt_x</p:attrName>
                                        </p:attrNameLst>
                                      </p:cBhvr>
                                      <p:tavLst>
                                        <p:tav tm="0">
                                          <p:val>
                                            <p:strVal val="0-#ppt_w/2"/>
                                          </p:val>
                                        </p:tav>
                                        <p:tav tm="100000">
                                          <p:val>
                                            <p:strVal val="#ppt_x"/>
                                          </p:val>
                                        </p:tav>
                                      </p:tavLst>
                                    </p:anim>
                                    <p:anim calcmode="lin" valueType="num">
                                      <p:cBhvr additive="base">
                                        <p:cTn dur="1000" fill="hold" id="36"/>
                                        <p:tgtEl>
                                          <p:spTgt spid="11"/>
                                        </p:tgtEl>
                                        <p:attrNameLst>
                                          <p:attrName>ppt_y</p:attrName>
                                        </p:attrNameLst>
                                      </p:cBhvr>
                                      <p:tavLst>
                                        <p:tav tm="0">
                                          <p:val>
                                            <p:strVal val="#ppt_y"/>
                                          </p:val>
                                        </p:tav>
                                        <p:tav tm="100000">
                                          <p:val>
                                            <p:strVal val="#ppt_y"/>
                                          </p:val>
                                        </p:tav>
                                      </p:tavLst>
                                    </p:anim>
                                  </p:childTnLst>
                                </p:cTn>
                              </p:par>
                              <p:par>
                                <p:cTn fill="hold" grpId="0" id="37" nodeType="withEffect" presetClass="entr" presetID="22" presetSubtype="8">
                                  <p:stCondLst>
                                    <p:cond delay="500"/>
                                  </p:stCondLst>
                                  <p:childTnLst>
                                    <p:set>
                                      <p:cBhvr>
                                        <p:cTn dur="1" fill="hold" id="38">
                                          <p:stCondLst>
                                            <p:cond delay="0"/>
                                          </p:stCondLst>
                                        </p:cTn>
                                        <p:tgtEl>
                                          <p:spTgt spid="3"/>
                                        </p:tgtEl>
                                        <p:attrNameLst>
                                          <p:attrName>style.visibility</p:attrName>
                                        </p:attrNameLst>
                                      </p:cBhvr>
                                      <p:to>
                                        <p:strVal val="visible"/>
                                      </p:to>
                                    </p:set>
                                    <p:animEffect filter="wipe(left)" transition="in">
                                      <p:cBhvr>
                                        <p:cTn dur="500" id="39"/>
                                        <p:tgtEl>
                                          <p:spTgt spid="3"/>
                                        </p:tgtEl>
                                      </p:cBhvr>
                                    </p:animEffect>
                                  </p:childTnLst>
                                </p:cTn>
                              </p:par>
                              <p:par>
                                <p:cTn fill="hold" grpId="0" id="40" nodeType="withEffect" presetClass="entr" presetID="22" presetSubtype="8">
                                  <p:stCondLst>
                                    <p:cond delay="500"/>
                                  </p:stCondLst>
                                  <p:childTnLst>
                                    <p:set>
                                      <p:cBhvr>
                                        <p:cTn dur="1" fill="hold" id="41">
                                          <p:stCondLst>
                                            <p:cond delay="0"/>
                                          </p:stCondLst>
                                        </p:cTn>
                                        <p:tgtEl>
                                          <p:spTgt spid="6"/>
                                        </p:tgtEl>
                                        <p:attrNameLst>
                                          <p:attrName>style.visibility</p:attrName>
                                        </p:attrNameLst>
                                      </p:cBhvr>
                                      <p:to>
                                        <p:strVal val="visible"/>
                                      </p:to>
                                    </p:set>
                                    <p:animEffect filter="wipe(left)" transition="in">
                                      <p:cBhvr>
                                        <p:cTn dur="500" id="42"/>
                                        <p:tgtEl>
                                          <p:spTgt spid="6"/>
                                        </p:tgtEl>
                                      </p:cBhvr>
                                    </p:animEffect>
                                  </p:childTnLst>
                                </p:cTn>
                              </p:par>
                              <p:par>
                                <p:cTn fill="hold" grpId="0" id="43" nodeType="withEffect" presetClass="entr" presetID="22" presetSubtype="8">
                                  <p:stCondLst>
                                    <p:cond delay="500"/>
                                  </p:stCondLst>
                                  <p:childTnLst>
                                    <p:set>
                                      <p:cBhvr>
                                        <p:cTn dur="1" fill="hold" id="44">
                                          <p:stCondLst>
                                            <p:cond delay="0"/>
                                          </p:stCondLst>
                                        </p:cTn>
                                        <p:tgtEl>
                                          <p:spTgt spid="9"/>
                                        </p:tgtEl>
                                        <p:attrNameLst>
                                          <p:attrName>style.visibility</p:attrName>
                                        </p:attrNameLst>
                                      </p:cBhvr>
                                      <p:to>
                                        <p:strVal val="visible"/>
                                      </p:to>
                                    </p:set>
                                    <p:animEffect filter="wipe(left)" transition="in">
                                      <p:cBhvr>
                                        <p:cTn dur="500" id="45"/>
                                        <p:tgtEl>
                                          <p:spTgt spid="9"/>
                                        </p:tgtEl>
                                      </p:cBhvr>
                                    </p:animEffect>
                                  </p:childTnLst>
                                </p:cTn>
                              </p:par>
                              <p:par>
                                <p:cTn fill="hold" grpId="0" id="46" nodeType="withEffect" presetClass="entr" presetID="22" presetSubtype="8">
                                  <p:stCondLst>
                                    <p:cond delay="500"/>
                                  </p:stCondLst>
                                  <p:childTnLst>
                                    <p:set>
                                      <p:cBhvr>
                                        <p:cTn dur="1" fill="hold" id="47">
                                          <p:stCondLst>
                                            <p:cond delay="0"/>
                                          </p:stCondLst>
                                        </p:cTn>
                                        <p:tgtEl>
                                          <p:spTgt spid="12"/>
                                        </p:tgtEl>
                                        <p:attrNameLst>
                                          <p:attrName>style.visibility</p:attrName>
                                        </p:attrNameLst>
                                      </p:cBhvr>
                                      <p:to>
                                        <p:strVal val="visible"/>
                                      </p:to>
                                    </p:set>
                                    <p:animEffect filter="wipe(left)" transition="in">
                                      <p:cBhvr>
                                        <p:cTn dur="500" id="48"/>
                                        <p:tgtEl>
                                          <p:spTgt spid="12"/>
                                        </p:tgtEl>
                                      </p:cBhvr>
                                    </p:animEffect>
                                  </p:childTnLst>
                                </p:cTn>
                              </p:par>
                            </p:childTnLst>
                          </p:cTn>
                        </p:par>
                        <p:par>
                          <p:cTn fill="hold" id="49" nodeType="afterGroup">
                            <p:stCondLst>
                              <p:cond delay="2750"/>
                            </p:stCondLst>
                            <p:childTnLst>
                              <p:par>
                                <p:cTn fill="hold" id="50" nodeType="afterEffect" presetClass="entr" presetID="10" presetSubtype="0">
                                  <p:stCondLst>
                                    <p:cond delay="0"/>
                                  </p:stCondLst>
                                  <p:childTnLst>
                                    <p:set>
                                      <p:cBhvr>
                                        <p:cTn dur="1" fill="hold" id="51">
                                          <p:stCondLst>
                                            <p:cond delay="0"/>
                                          </p:stCondLst>
                                        </p:cTn>
                                        <p:tgtEl>
                                          <p:spTgt spid="43"/>
                                        </p:tgtEl>
                                        <p:attrNameLst>
                                          <p:attrName>style.visibility</p:attrName>
                                        </p:attrNameLst>
                                      </p:cBhvr>
                                      <p:to>
                                        <p:strVal val="visible"/>
                                      </p:to>
                                    </p:set>
                                    <p:animEffect filter="fade" transition="in">
                                      <p:cBhvr>
                                        <p:cTn dur="500" id="52"/>
                                        <p:tgtEl>
                                          <p:spTgt spid="43"/>
                                        </p:tgtEl>
                                      </p:cBhvr>
                                    </p:animEffect>
                                  </p:childTnLst>
                                </p:cTn>
                              </p:par>
                              <p:par>
                                <p:cTn fill="hold" id="53" nodeType="withEffect" presetClass="entr" presetID="10" presetSubtype="0">
                                  <p:stCondLst>
                                    <p:cond delay="250"/>
                                  </p:stCondLst>
                                  <p:childTnLst>
                                    <p:set>
                                      <p:cBhvr>
                                        <p:cTn dur="1" fill="hold" id="54">
                                          <p:stCondLst>
                                            <p:cond delay="0"/>
                                          </p:stCondLst>
                                        </p:cTn>
                                        <p:tgtEl>
                                          <p:spTgt spid="19"/>
                                        </p:tgtEl>
                                        <p:attrNameLst>
                                          <p:attrName>style.visibility</p:attrName>
                                        </p:attrNameLst>
                                      </p:cBhvr>
                                      <p:to>
                                        <p:strVal val="visible"/>
                                      </p:to>
                                    </p:set>
                                    <p:animEffect filter="fade" transition="in">
                                      <p:cBhvr>
                                        <p:cTn dur="500" id="55"/>
                                        <p:tgtEl>
                                          <p:spTgt spid="19"/>
                                        </p:tgtEl>
                                      </p:cBhvr>
                                    </p:animEffect>
                                  </p:childTnLst>
                                </p:cTn>
                              </p:par>
                              <p:par>
                                <p:cTn fill="hold" id="56" nodeType="withEffect" presetClass="entr" presetID="10" presetSubtype="0">
                                  <p:stCondLst>
                                    <p:cond delay="500"/>
                                  </p:stCondLst>
                                  <p:childTnLst>
                                    <p:set>
                                      <p:cBhvr>
                                        <p:cTn dur="1" fill="hold" id="57">
                                          <p:stCondLst>
                                            <p:cond delay="0"/>
                                          </p:stCondLst>
                                        </p:cTn>
                                        <p:tgtEl>
                                          <p:spTgt spid="30"/>
                                        </p:tgtEl>
                                        <p:attrNameLst>
                                          <p:attrName>style.visibility</p:attrName>
                                        </p:attrNameLst>
                                      </p:cBhvr>
                                      <p:to>
                                        <p:strVal val="visible"/>
                                      </p:to>
                                    </p:set>
                                    <p:animEffect filter="fade" transition="in">
                                      <p:cBhvr>
                                        <p:cTn dur="500" id="58"/>
                                        <p:tgtEl>
                                          <p:spTgt spid="30"/>
                                        </p:tgtEl>
                                      </p:cBhvr>
                                    </p:animEffect>
                                  </p:childTnLst>
                                </p:cTn>
                              </p:par>
                              <p:par>
                                <p:cTn fill="hold" id="59" nodeType="withEffect" presetClass="entr" presetID="10" presetSubtype="0">
                                  <p:stCondLst>
                                    <p:cond delay="750"/>
                                  </p:stCondLst>
                                  <p:childTnLst>
                                    <p:set>
                                      <p:cBhvr>
                                        <p:cTn dur="1" fill="hold" id="60">
                                          <p:stCondLst>
                                            <p:cond delay="0"/>
                                          </p:stCondLst>
                                        </p:cTn>
                                        <p:tgtEl>
                                          <p:spTgt spid="55"/>
                                        </p:tgtEl>
                                        <p:attrNameLst>
                                          <p:attrName>style.visibility</p:attrName>
                                        </p:attrNameLst>
                                      </p:cBhvr>
                                      <p:to>
                                        <p:strVal val="visible"/>
                                      </p:to>
                                    </p:set>
                                    <p:animEffect filter="fade" transition="in">
                                      <p:cBhvr>
                                        <p:cTn dur="500" id="61"/>
                                        <p:tgtEl>
                                          <p:spTgt spid="55"/>
                                        </p:tgtEl>
                                      </p:cBhvr>
                                    </p:animEffect>
                                  </p:childTnLst>
                                </p:cTn>
                              </p:par>
                            </p:childTnLst>
                          </p:cTn>
                        </p:par>
                        <p:par>
                          <p:cTn fill="hold" id="62" nodeType="afterGroup">
                            <p:stCondLst>
                              <p:cond delay="4000"/>
                            </p:stCondLst>
                            <p:childTnLst>
                              <p:par>
                                <p:cTn decel="100000" fill="hold" grpId="0" id="63" nodeType="afterEffect" presetClass="entr" presetID="50" presetSubtype="0">
                                  <p:stCondLst>
                                    <p:cond delay="0"/>
                                  </p:stCondLst>
                                  <p:childTnLst>
                                    <p:set>
                                      <p:cBhvr>
                                        <p:cTn dur="1" fill="hold" id="64">
                                          <p:stCondLst>
                                            <p:cond delay="0"/>
                                          </p:stCondLst>
                                        </p:cTn>
                                        <p:tgtEl>
                                          <p:spTgt spid="4"/>
                                        </p:tgtEl>
                                        <p:attrNameLst>
                                          <p:attrName>style.visibility</p:attrName>
                                        </p:attrNameLst>
                                      </p:cBhvr>
                                      <p:to>
                                        <p:strVal val="visible"/>
                                      </p:to>
                                    </p:set>
                                    <p:anim calcmode="lin" valueType="num">
                                      <p:cBhvr>
                                        <p:cTn dur="1000" fill="hold" id="65"/>
                                        <p:tgtEl>
                                          <p:spTgt spid="4"/>
                                        </p:tgtEl>
                                        <p:attrNameLst>
                                          <p:attrName>ppt_w</p:attrName>
                                        </p:attrNameLst>
                                      </p:cBhvr>
                                      <p:tavLst>
                                        <p:tav tm="0">
                                          <p:val>
                                            <p:strVal val="#ppt_w+.3"/>
                                          </p:val>
                                        </p:tav>
                                        <p:tav tm="100000">
                                          <p:val>
                                            <p:strVal val="#ppt_w"/>
                                          </p:val>
                                        </p:tav>
                                      </p:tavLst>
                                    </p:anim>
                                    <p:anim calcmode="lin" valueType="num">
                                      <p:cBhvr>
                                        <p:cTn dur="1000" fill="hold" id="66"/>
                                        <p:tgtEl>
                                          <p:spTgt spid="4"/>
                                        </p:tgtEl>
                                        <p:attrNameLst>
                                          <p:attrName>ppt_h</p:attrName>
                                        </p:attrNameLst>
                                      </p:cBhvr>
                                      <p:tavLst>
                                        <p:tav tm="0">
                                          <p:val>
                                            <p:strVal val="#ppt_h"/>
                                          </p:val>
                                        </p:tav>
                                        <p:tav tm="100000">
                                          <p:val>
                                            <p:strVal val="#ppt_h"/>
                                          </p:val>
                                        </p:tav>
                                      </p:tavLst>
                                    </p:anim>
                                    <p:animEffect filter="fade" transition="in">
                                      <p:cBhvr>
                                        <p:cTn dur="1000" id="67"/>
                                        <p:tgtEl>
                                          <p:spTgt spid="4"/>
                                        </p:tgtEl>
                                      </p:cBhvr>
                                    </p:animEffect>
                                  </p:childTnLst>
                                </p:cTn>
                              </p:par>
                              <p:par>
                                <p:cTn decel="100000" fill="hold" grpId="0" id="68" nodeType="withEffect" presetClass="entr" presetID="50" presetSubtype="0">
                                  <p:stCondLst>
                                    <p:cond delay="250"/>
                                  </p:stCondLst>
                                  <p:childTnLst>
                                    <p:set>
                                      <p:cBhvr>
                                        <p:cTn dur="1" fill="hold" id="69">
                                          <p:stCondLst>
                                            <p:cond delay="0"/>
                                          </p:stCondLst>
                                        </p:cTn>
                                        <p:tgtEl>
                                          <p:spTgt spid="7"/>
                                        </p:tgtEl>
                                        <p:attrNameLst>
                                          <p:attrName>style.visibility</p:attrName>
                                        </p:attrNameLst>
                                      </p:cBhvr>
                                      <p:to>
                                        <p:strVal val="visible"/>
                                      </p:to>
                                    </p:set>
                                    <p:anim calcmode="lin" valueType="num">
                                      <p:cBhvr>
                                        <p:cTn dur="1000" fill="hold" id="70"/>
                                        <p:tgtEl>
                                          <p:spTgt spid="7"/>
                                        </p:tgtEl>
                                        <p:attrNameLst>
                                          <p:attrName>ppt_w</p:attrName>
                                        </p:attrNameLst>
                                      </p:cBhvr>
                                      <p:tavLst>
                                        <p:tav tm="0">
                                          <p:val>
                                            <p:strVal val="#ppt_w+.3"/>
                                          </p:val>
                                        </p:tav>
                                        <p:tav tm="100000">
                                          <p:val>
                                            <p:strVal val="#ppt_w"/>
                                          </p:val>
                                        </p:tav>
                                      </p:tavLst>
                                    </p:anim>
                                    <p:anim calcmode="lin" valueType="num">
                                      <p:cBhvr>
                                        <p:cTn dur="1000" fill="hold" id="71"/>
                                        <p:tgtEl>
                                          <p:spTgt spid="7"/>
                                        </p:tgtEl>
                                        <p:attrNameLst>
                                          <p:attrName>ppt_h</p:attrName>
                                        </p:attrNameLst>
                                      </p:cBhvr>
                                      <p:tavLst>
                                        <p:tav tm="0">
                                          <p:val>
                                            <p:strVal val="#ppt_h"/>
                                          </p:val>
                                        </p:tav>
                                        <p:tav tm="100000">
                                          <p:val>
                                            <p:strVal val="#ppt_h"/>
                                          </p:val>
                                        </p:tav>
                                      </p:tavLst>
                                    </p:anim>
                                    <p:animEffect filter="fade" transition="in">
                                      <p:cBhvr>
                                        <p:cTn dur="1000" id="72"/>
                                        <p:tgtEl>
                                          <p:spTgt spid="7"/>
                                        </p:tgtEl>
                                      </p:cBhvr>
                                    </p:animEffect>
                                  </p:childTnLst>
                                </p:cTn>
                              </p:par>
                              <p:par>
                                <p:cTn decel="100000" fill="hold" grpId="0" id="73" nodeType="withEffect" presetClass="entr" presetID="50" presetSubtype="0">
                                  <p:stCondLst>
                                    <p:cond delay="500"/>
                                  </p:stCondLst>
                                  <p:childTnLst>
                                    <p:set>
                                      <p:cBhvr>
                                        <p:cTn dur="1" fill="hold" id="74">
                                          <p:stCondLst>
                                            <p:cond delay="0"/>
                                          </p:stCondLst>
                                        </p:cTn>
                                        <p:tgtEl>
                                          <p:spTgt spid="10"/>
                                        </p:tgtEl>
                                        <p:attrNameLst>
                                          <p:attrName>style.visibility</p:attrName>
                                        </p:attrNameLst>
                                      </p:cBhvr>
                                      <p:to>
                                        <p:strVal val="visible"/>
                                      </p:to>
                                    </p:set>
                                    <p:anim calcmode="lin" valueType="num">
                                      <p:cBhvr>
                                        <p:cTn dur="1000" fill="hold" id="75"/>
                                        <p:tgtEl>
                                          <p:spTgt spid="10"/>
                                        </p:tgtEl>
                                        <p:attrNameLst>
                                          <p:attrName>ppt_w</p:attrName>
                                        </p:attrNameLst>
                                      </p:cBhvr>
                                      <p:tavLst>
                                        <p:tav tm="0">
                                          <p:val>
                                            <p:strVal val="#ppt_w+.3"/>
                                          </p:val>
                                        </p:tav>
                                        <p:tav tm="100000">
                                          <p:val>
                                            <p:strVal val="#ppt_w"/>
                                          </p:val>
                                        </p:tav>
                                      </p:tavLst>
                                    </p:anim>
                                    <p:anim calcmode="lin" valueType="num">
                                      <p:cBhvr>
                                        <p:cTn dur="1000" fill="hold" id="76"/>
                                        <p:tgtEl>
                                          <p:spTgt spid="10"/>
                                        </p:tgtEl>
                                        <p:attrNameLst>
                                          <p:attrName>ppt_h</p:attrName>
                                        </p:attrNameLst>
                                      </p:cBhvr>
                                      <p:tavLst>
                                        <p:tav tm="0">
                                          <p:val>
                                            <p:strVal val="#ppt_h"/>
                                          </p:val>
                                        </p:tav>
                                        <p:tav tm="100000">
                                          <p:val>
                                            <p:strVal val="#ppt_h"/>
                                          </p:val>
                                        </p:tav>
                                      </p:tavLst>
                                    </p:anim>
                                    <p:animEffect filter="fade" transition="in">
                                      <p:cBhvr>
                                        <p:cTn dur="1000" id="77"/>
                                        <p:tgtEl>
                                          <p:spTgt spid="10"/>
                                        </p:tgtEl>
                                      </p:cBhvr>
                                    </p:animEffect>
                                  </p:childTnLst>
                                </p:cTn>
                              </p:par>
                              <p:par>
                                <p:cTn decel="100000" fill="hold" grpId="0" id="78" nodeType="withEffect" presetClass="entr" presetID="50" presetSubtype="0">
                                  <p:stCondLst>
                                    <p:cond delay="750"/>
                                  </p:stCondLst>
                                  <p:childTnLst>
                                    <p:set>
                                      <p:cBhvr>
                                        <p:cTn dur="1" fill="hold" id="79">
                                          <p:stCondLst>
                                            <p:cond delay="0"/>
                                          </p:stCondLst>
                                        </p:cTn>
                                        <p:tgtEl>
                                          <p:spTgt spid="13"/>
                                        </p:tgtEl>
                                        <p:attrNameLst>
                                          <p:attrName>style.visibility</p:attrName>
                                        </p:attrNameLst>
                                      </p:cBhvr>
                                      <p:to>
                                        <p:strVal val="visible"/>
                                      </p:to>
                                    </p:set>
                                    <p:anim calcmode="lin" valueType="num">
                                      <p:cBhvr>
                                        <p:cTn dur="1000" fill="hold" id="80"/>
                                        <p:tgtEl>
                                          <p:spTgt spid="13"/>
                                        </p:tgtEl>
                                        <p:attrNameLst>
                                          <p:attrName>ppt_w</p:attrName>
                                        </p:attrNameLst>
                                      </p:cBhvr>
                                      <p:tavLst>
                                        <p:tav tm="0">
                                          <p:val>
                                            <p:strVal val="#ppt_w+.3"/>
                                          </p:val>
                                        </p:tav>
                                        <p:tav tm="100000">
                                          <p:val>
                                            <p:strVal val="#ppt_w"/>
                                          </p:val>
                                        </p:tav>
                                      </p:tavLst>
                                    </p:anim>
                                    <p:anim calcmode="lin" valueType="num">
                                      <p:cBhvr>
                                        <p:cTn dur="1000" fill="hold" id="81"/>
                                        <p:tgtEl>
                                          <p:spTgt spid="13"/>
                                        </p:tgtEl>
                                        <p:attrNameLst>
                                          <p:attrName>ppt_h</p:attrName>
                                        </p:attrNameLst>
                                      </p:cBhvr>
                                      <p:tavLst>
                                        <p:tav tm="0">
                                          <p:val>
                                            <p:strVal val="#ppt_h"/>
                                          </p:val>
                                        </p:tav>
                                        <p:tav tm="100000">
                                          <p:val>
                                            <p:strVal val="#ppt_h"/>
                                          </p:val>
                                        </p:tav>
                                      </p:tavLst>
                                    </p:anim>
                                    <p:animEffect filter="fade" transition="in">
                                      <p:cBhvr>
                                        <p:cTn dur="1000" id="82"/>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5"/>
      <p:bldP grpId="0" spid="1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7" name="组合 56"/>
          <p:cNvGrpSpPr/>
          <p:nvPr/>
        </p:nvGrpSpPr>
        <p:grpSpPr>
          <a:xfrm>
            <a:off x="1276270" y="-277091"/>
            <a:ext cx="3074057" cy="5844226"/>
            <a:chOff x="8730" y="0"/>
            <a:chExt cx="1589087" cy="3021084"/>
          </a:xfrm>
          <a:gradFill>
            <a:gsLst>
              <a:gs pos="0">
                <a:srgbClr val="254E6B"/>
              </a:gs>
              <a:gs pos="100000">
                <a:srgbClr val="1F3F57"/>
              </a:gs>
            </a:gsLst>
            <a:lin ang="2700000" scaled="1"/>
          </a:gradFill>
        </p:grpSpPr>
        <p:cxnSp>
          <p:nvCxnSpPr>
            <p:cNvPr id="58" name="直接连接符 57"/>
            <p:cNvCxnSpPr/>
            <p:nvPr/>
          </p:nvCxnSpPr>
          <p:spPr>
            <a:xfrm flipH="1">
              <a:off x="803273" y="0"/>
              <a:ext cx="0" cy="138119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59" name="Group 4"/>
            <p:cNvGrpSpPr>
              <a:grpSpLocks noChangeAspect="1"/>
            </p:cNvGrpSpPr>
            <p:nvPr/>
          </p:nvGrpSpPr>
          <p:grpSpPr>
            <a:xfrm>
              <a:off x="8730" y="1381196"/>
              <a:ext cx="1589087" cy="1639888"/>
              <a:chOff x="1308" y="1009"/>
              <a:chExt cx="1001" cy="1033"/>
            </a:xfrm>
            <a:grpFill/>
          </p:grpSpPr>
          <p:sp>
            <p:nvSpPr>
              <p:cNvPr id="60" name="Freeform 5"/>
              <p:cNvSpPr/>
              <p:nvPr/>
            </p:nvSpPr>
            <p:spPr bwMode="auto">
              <a:xfrm>
                <a:off x="1528"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9F9F9"/>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1"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2"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3"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4"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5"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6"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7"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8"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sp>
        <p:nvSpPr>
          <p:cNvPr id="40" name="Freeform 34"/>
          <p:cNvSpPr>
            <a:spLocks noEditPoints="1"/>
          </p:cNvSpPr>
          <p:nvPr/>
        </p:nvSpPr>
        <p:spPr bwMode="auto">
          <a:xfrm>
            <a:off x="10889674" y="3778953"/>
            <a:ext cx="813742" cy="471144"/>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anchor="t" anchorCtr="0" bIns="45720" compatLnSpc="1" lIns="91440" numCol="1" rIns="91440" tIns="45720" vert="horz" wrap="square"/>
          <a:lstStyle/>
          <a:p>
            <a:endParaRPr altLang="en-US" lang="zh-CN"/>
          </a:p>
        </p:txBody>
      </p:sp>
      <p:sp>
        <p:nvSpPr>
          <p:cNvPr id="41" name="任意多边形 40"/>
          <p:cNvSpPr/>
          <p:nvPr/>
        </p:nvSpPr>
        <p:spPr>
          <a:xfrm>
            <a:off x="5317687" y="3736357"/>
            <a:ext cx="5761532" cy="459993"/>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文本框 41"/>
          <p:cNvSpPr txBox="1"/>
          <p:nvPr/>
        </p:nvSpPr>
        <p:spPr>
          <a:xfrm flipH="1">
            <a:off x="7221579" y="2902274"/>
            <a:ext cx="3857640" cy="701040"/>
          </a:xfrm>
          <a:prstGeom prst="rect">
            <a:avLst/>
          </a:prstGeom>
          <a:noFill/>
        </p:spPr>
        <p:txBody>
          <a:bodyPr rtlCol="0" wrap="square">
            <a:spAutoFit/>
          </a:bodyPr>
          <a:lstStyle/>
          <a:p>
            <a:pPr algn="dist"/>
            <a:r>
              <a:rPr altLang="en-US" lang="zh-CN" smtClean="0" sz="4000">
                <a:latin charset="-122" panose="02000000000000000000" pitchFamily="2" typeface="方正静蕾简体"/>
                <a:ea charset="-122" panose="02000000000000000000" pitchFamily="2" typeface="方正静蕾简体"/>
              </a:rPr>
              <a:t>结论</a:t>
            </a:r>
          </a:p>
        </p:txBody>
      </p:sp>
      <p:grpSp>
        <p:nvGrpSpPr>
          <p:cNvPr id="2" name="组合 1"/>
          <p:cNvGrpSpPr/>
          <p:nvPr/>
        </p:nvGrpSpPr>
        <p:grpSpPr>
          <a:xfrm>
            <a:off x="6016268" y="2883155"/>
            <a:ext cx="841304" cy="841304"/>
            <a:chOff x="6016268" y="2883155"/>
            <a:chExt cx="841304" cy="841304"/>
          </a:xfrm>
        </p:grpSpPr>
        <p:sp>
          <p:nvSpPr>
            <p:cNvPr id="21" name="椭圆 20"/>
            <p:cNvSpPr/>
            <p:nvPr/>
          </p:nvSpPr>
          <p:spPr>
            <a:xfrm>
              <a:off x="6016268" y="2883155"/>
              <a:ext cx="841304" cy="841304"/>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flipH="1">
              <a:off x="6058026" y="2940820"/>
              <a:ext cx="786099" cy="701040"/>
            </a:xfrm>
            <a:prstGeom prst="rect">
              <a:avLst/>
            </a:prstGeom>
            <a:noFill/>
          </p:spPr>
          <p:txBody>
            <a:bodyPr rtlCol="0" wrap="square">
              <a:spAutoFit/>
            </a:bodyPr>
            <a:lstStyle/>
            <a:p>
              <a:pPr algn="ctr"/>
              <a:r>
                <a:rPr altLang="zh-CN" lang="en-US" smtClean="0" sz="4000">
                  <a:solidFill>
                    <a:srgbClr val="FCFCFC"/>
                  </a:solidFill>
                  <a:latin charset="-122" panose="02000000000000000000" pitchFamily="2" typeface="方正静蕾简体"/>
                  <a:ea charset="-122" panose="02000000000000000000" pitchFamily="2" typeface="方正静蕾简体"/>
                </a:rPr>
                <a:t>4</a:t>
              </a:r>
            </a:p>
          </p:txBody>
        </p:sp>
      </p:grpSp>
      <p:sp>
        <p:nvSpPr>
          <p:cNvPr id="24" name="椭圆 23"/>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997542143"/>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1">
                                  <p:stCondLst>
                                    <p:cond delay="0"/>
                                  </p:stCondLst>
                                  <p:childTnLst>
                                    <p:set>
                                      <p:cBhvr>
                                        <p:cTn dur="1" fill="hold" id="6">
                                          <p:stCondLst>
                                            <p:cond delay="0"/>
                                          </p:stCondLst>
                                        </p:cTn>
                                        <p:tgtEl>
                                          <p:spTgt spid="57"/>
                                        </p:tgtEl>
                                        <p:attrNameLst>
                                          <p:attrName>style.visibility</p:attrName>
                                        </p:attrNameLst>
                                      </p:cBhvr>
                                      <p:to>
                                        <p:strVal val="visible"/>
                                      </p:to>
                                    </p:set>
                                    <p:anim calcmode="lin" valueType="num">
                                      <p:cBhvr additive="base">
                                        <p:cTn dur="750" fill="hold" id="7"/>
                                        <p:tgtEl>
                                          <p:spTgt spid="57"/>
                                        </p:tgtEl>
                                        <p:attrNameLst>
                                          <p:attrName>ppt_x</p:attrName>
                                        </p:attrNameLst>
                                      </p:cBhvr>
                                      <p:tavLst>
                                        <p:tav tm="0">
                                          <p:val>
                                            <p:strVal val="#ppt_x"/>
                                          </p:val>
                                        </p:tav>
                                        <p:tav tm="100000">
                                          <p:val>
                                            <p:strVal val="#ppt_x"/>
                                          </p:val>
                                        </p:tav>
                                      </p:tavLst>
                                    </p:anim>
                                    <p:anim calcmode="lin" valueType="num">
                                      <p:cBhvr additive="base">
                                        <p:cTn dur="750" fill="hold" id="8"/>
                                        <p:tgtEl>
                                          <p:spTgt spid="5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2" presetSubtype="8">
                                  <p:stCondLst>
                                    <p:cond delay="0"/>
                                  </p:stCondLst>
                                  <p:childTnLst>
                                    <p:set>
                                      <p:cBhvr>
                                        <p:cTn dur="1" fill="hold" id="11">
                                          <p:stCondLst>
                                            <p:cond delay="0"/>
                                          </p:stCondLst>
                                        </p:cTn>
                                        <p:tgtEl>
                                          <p:spTgt spid="40"/>
                                        </p:tgtEl>
                                        <p:attrNameLst>
                                          <p:attrName>style.visibility</p:attrName>
                                        </p:attrNameLst>
                                      </p:cBhvr>
                                      <p:to>
                                        <p:strVal val="visible"/>
                                      </p:to>
                                    </p:set>
                                    <p:anim calcmode="lin" valueType="num">
                                      <p:cBhvr additive="base">
                                        <p:cTn dur="1000" fill="hold" id="12"/>
                                        <p:tgtEl>
                                          <p:spTgt spid="40"/>
                                        </p:tgtEl>
                                        <p:attrNameLst>
                                          <p:attrName>ppt_x</p:attrName>
                                        </p:attrNameLst>
                                      </p:cBhvr>
                                      <p:tavLst>
                                        <p:tav tm="0">
                                          <p:val>
                                            <p:strVal val="0-#ppt_w/2"/>
                                          </p:val>
                                        </p:tav>
                                        <p:tav tm="100000">
                                          <p:val>
                                            <p:strVal val="#ppt_x"/>
                                          </p:val>
                                        </p:tav>
                                      </p:tavLst>
                                    </p:anim>
                                    <p:anim calcmode="lin" valueType="num">
                                      <p:cBhvr additive="base">
                                        <p:cTn dur="1000" fill="hold" id="13"/>
                                        <p:tgtEl>
                                          <p:spTgt spid="40"/>
                                        </p:tgtEl>
                                        <p:attrNameLst>
                                          <p:attrName>ppt_y</p:attrName>
                                        </p:attrNameLst>
                                      </p:cBhvr>
                                      <p:tavLst>
                                        <p:tav tm="0">
                                          <p:val>
                                            <p:strVal val="#ppt_y"/>
                                          </p:val>
                                        </p:tav>
                                        <p:tav tm="100000">
                                          <p:val>
                                            <p:strVal val="#ppt_y"/>
                                          </p:val>
                                        </p:tav>
                                      </p:tavLst>
                                    </p:anim>
                                  </p:childTnLst>
                                </p:cTn>
                              </p:par>
                              <p:par>
                                <p:cTn fill="hold" grpId="0" id="14" nodeType="withEffect" presetClass="entr" presetID="22" presetSubtype="8">
                                  <p:stCondLst>
                                    <p:cond delay="500"/>
                                  </p:stCondLst>
                                  <p:childTnLst>
                                    <p:set>
                                      <p:cBhvr>
                                        <p:cTn dur="1" fill="hold" id="15">
                                          <p:stCondLst>
                                            <p:cond delay="0"/>
                                          </p:stCondLst>
                                        </p:cTn>
                                        <p:tgtEl>
                                          <p:spTgt spid="41"/>
                                        </p:tgtEl>
                                        <p:attrNameLst>
                                          <p:attrName>style.visibility</p:attrName>
                                        </p:attrNameLst>
                                      </p:cBhvr>
                                      <p:to>
                                        <p:strVal val="visible"/>
                                      </p:to>
                                    </p:set>
                                    <p:animEffect filter="wipe(left)" transition="in">
                                      <p:cBhvr>
                                        <p:cTn dur="500" id="16"/>
                                        <p:tgtEl>
                                          <p:spTgt spid="41"/>
                                        </p:tgtEl>
                                      </p:cBhvr>
                                    </p:animEffect>
                                  </p:childTnLst>
                                </p:cTn>
                              </p:par>
                            </p:childTnLst>
                          </p:cTn>
                        </p:par>
                        <p:par>
                          <p:cTn fill="hold" id="17" nodeType="afterGroup">
                            <p:stCondLst>
                              <p:cond delay="1750"/>
                            </p:stCondLst>
                            <p:childTnLst>
                              <p:par>
                                <p:cTn fill="hold" id="18" nodeType="afterEffect" presetClass="entr" presetID="53" presetSubtype="0">
                                  <p:stCondLst>
                                    <p:cond delay="0"/>
                                  </p:stCondLst>
                                  <p:childTnLst>
                                    <p:set>
                                      <p:cBhvr>
                                        <p:cTn dur="1" fill="hold" id="19">
                                          <p:stCondLst>
                                            <p:cond delay="0"/>
                                          </p:stCondLst>
                                        </p:cTn>
                                        <p:tgtEl>
                                          <p:spTgt spid="2"/>
                                        </p:tgtEl>
                                        <p:attrNameLst>
                                          <p:attrName>style.visibility</p:attrName>
                                        </p:attrNameLst>
                                      </p:cBhvr>
                                      <p:to>
                                        <p:strVal val="visible"/>
                                      </p:to>
                                    </p:set>
                                    <p:anim calcmode="lin" valueType="num">
                                      <p:cBhvr>
                                        <p:cTn dur="500" fill="hold" id="20"/>
                                        <p:tgtEl>
                                          <p:spTgt spid="2"/>
                                        </p:tgtEl>
                                        <p:attrNameLst>
                                          <p:attrName>ppt_w</p:attrName>
                                        </p:attrNameLst>
                                      </p:cBhvr>
                                      <p:tavLst>
                                        <p:tav tm="0">
                                          <p:val>
                                            <p:fltVal val="0"/>
                                          </p:val>
                                        </p:tav>
                                        <p:tav tm="100000">
                                          <p:val>
                                            <p:strVal val="#ppt_w"/>
                                          </p:val>
                                        </p:tav>
                                      </p:tavLst>
                                    </p:anim>
                                    <p:anim calcmode="lin" valueType="num">
                                      <p:cBhvr>
                                        <p:cTn dur="500" fill="hold" id="21"/>
                                        <p:tgtEl>
                                          <p:spTgt spid="2"/>
                                        </p:tgtEl>
                                        <p:attrNameLst>
                                          <p:attrName>ppt_h</p:attrName>
                                        </p:attrNameLst>
                                      </p:cBhvr>
                                      <p:tavLst>
                                        <p:tav tm="0">
                                          <p:val>
                                            <p:fltVal val="0"/>
                                          </p:val>
                                        </p:tav>
                                        <p:tav tm="100000">
                                          <p:val>
                                            <p:strVal val="#ppt_h"/>
                                          </p:val>
                                        </p:tav>
                                      </p:tavLst>
                                    </p:anim>
                                    <p:animEffect filter="fade" transition="in">
                                      <p:cBhvr>
                                        <p:cTn dur="500" id="22"/>
                                        <p:tgtEl>
                                          <p:spTgt spid="2"/>
                                        </p:tgtEl>
                                      </p:cBhvr>
                                    </p:animEffect>
                                  </p:childTnLst>
                                </p:cTn>
                              </p:par>
                            </p:childTnLst>
                          </p:cTn>
                        </p:par>
                        <p:par>
                          <p:cTn fill="hold" id="23" nodeType="afterGroup">
                            <p:stCondLst>
                              <p:cond delay="2250"/>
                            </p:stCondLst>
                            <p:childTnLst>
                              <p:par>
                                <p:cTn fill="hold" grpId="0" id="24" nodeType="afterEffect" presetClass="entr" presetID="16" presetSubtype="37">
                                  <p:stCondLst>
                                    <p:cond delay="0"/>
                                  </p:stCondLst>
                                  <p:childTnLst>
                                    <p:set>
                                      <p:cBhvr>
                                        <p:cTn dur="1" fill="hold" id="25">
                                          <p:stCondLst>
                                            <p:cond delay="0"/>
                                          </p:stCondLst>
                                        </p:cTn>
                                        <p:tgtEl>
                                          <p:spTgt spid="42"/>
                                        </p:tgtEl>
                                        <p:attrNameLst>
                                          <p:attrName>style.visibility</p:attrName>
                                        </p:attrNameLst>
                                      </p:cBhvr>
                                      <p:to>
                                        <p:strVal val="visible"/>
                                      </p:to>
                                    </p:set>
                                    <p:animEffect filter="barn(outVertical)" transition="in">
                                      <p:cBhvr>
                                        <p:cTn dur="500" id="26"/>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P grpId="0" spid="4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flipH="1">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a:xfrm>
              <a:off x="8730" y="1381196"/>
              <a:ext cx="1589087" cy="1639888"/>
              <a:chOff x="1308" y="1009"/>
              <a:chExt cx="1001" cy="1033"/>
            </a:xfrm>
            <a:grpFill/>
          </p:grpSpPr>
          <p:sp>
            <p:nvSpPr>
              <p:cNvPr id="6" name="Freeform 5"/>
              <p:cNvSpPr/>
              <p:nvPr/>
            </p:nvSpPr>
            <p:spPr bwMode="auto">
              <a:xfrm>
                <a:off x="1528"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7"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8"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9"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0"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1"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2"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3"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4"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sp>
        <p:nvSpPr>
          <p:cNvPr id="15" name="文本框 14"/>
          <p:cNvSpPr txBox="1"/>
          <p:nvPr/>
        </p:nvSpPr>
        <p:spPr>
          <a:xfrm flipH="1">
            <a:off x="2027503" y="349400"/>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16" name="Freeform 34"/>
          <p:cNvSpPr>
            <a:spLocks noEditPoints="1"/>
          </p:cNvSpPr>
          <p:nvPr/>
        </p:nvSpPr>
        <p:spPr bwMode="auto">
          <a:xfrm>
            <a:off x="6792699" y="762739"/>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lstStyle/>
          <a:p>
            <a:endParaRPr altLang="en-US" lang="zh-CN"/>
          </a:p>
        </p:txBody>
      </p:sp>
      <p:sp>
        <p:nvSpPr>
          <p:cNvPr id="17" name="任意多边形 16"/>
          <p:cNvSpPr/>
          <p:nvPr/>
        </p:nvSpPr>
        <p:spPr>
          <a:xfrm>
            <a:off x="1850243" y="820986"/>
            <a:ext cx="4942456"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Group 44"/>
          <p:cNvGrpSpPr/>
          <p:nvPr/>
        </p:nvGrpSpPr>
        <p:grpSpPr>
          <a:xfrm>
            <a:off x="1288462" y="2372045"/>
            <a:ext cx="657509" cy="738492"/>
            <a:chExt cx="807366" cy="906807"/>
          </a:xfrm>
          <a:noFill/>
        </p:grpSpPr>
        <p:sp>
          <p:nvSpPr>
            <p:cNvPr id="19" name="Shape 42"/>
            <p:cNvSpPr/>
            <p:nvPr/>
          </p:nvSpPr>
          <p:spPr>
            <a:xfrm>
              <a:off x="-1" y="101600"/>
              <a:ext cx="792823" cy="805208"/>
            </a:xfrm>
            <a:custGeom>
              <a:cxnLst>
                <a:cxn ang="0">
                  <a:pos x="wd2" y="hd2"/>
                </a:cxn>
                <a:cxn ang="5400000">
                  <a:pos x="wd2" y="hd2"/>
                </a:cxn>
                <a:cxn ang="10800000">
                  <a:pos x="wd2" y="hd2"/>
                </a:cxn>
                <a:cxn ang="16200000">
                  <a:pos x="wd2" y="hd2"/>
                </a:cxn>
              </a:cxnLst>
              <a:rect b="b" l="0" r="r" t="0"/>
              <a:pathLst>
                <a:path extrusionOk="0" h="19829" w="19846">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cap="flat" w="38100">
              <a:solidFill>
                <a:srgbClr val="254E6B"/>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20" name="Shape 43"/>
            <p:cNvSpPr/>
            <p:nvPr/>
          </p:nvSpPr>
          <p:spPr>
            <a:xfrm>
              <a:off x="165100" y="-1"/>
              <a:ext cx="642267" cy="718972"/>
            </a:xfrm>
            <a:custGeom>
              <a:cxnLst>
                <a:cxn ang="0">
                  <a:pos x="wd2" y="hd2"/>
                </a:cxn>
                <a:cxn ang="5400000">
                  <a:pos x="wd2" y="hd2"/>
                </a:cxn>
                <a:cxn ang="10800000">
                  <a:pos x="wd2" y="hd2"/>
                </a:cxn>
                <a:cxn ang="16200000">
                  <a:pos x="wd2" y="hd2"/>
                </a:cxn>
              </a:cxnLst>
              <a:rect b="b" l="0" r="r" t="0"/>
              <a:pathLst>
                <a:path extrusionOk="0" h="21116" w="21521">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cap="flat" w="38100">
              <a:solidFill>
                <a:srgbClr val="254E6B"/>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grpSp>
        <p:nvGrpSpPr>
          <p:cNvPr id="21" name="Group 44"/>
          <p:cNvGrpSpPr/>
          <p:nvPr/>
        </p:nvGrpSpPr>
        <p:grpSpPr>
          <a:xfrm>
            <a:off x="1273918" y="3723853"/>
            <a:ext cx="657509" cy="738492"/>
            <a:chExt cx="807366" cy="906807"/>
          </a:xfrm>
        </p:grpSpPr>
        <p:sp>
          <p:nvSpPr>
            <p:cNvPr id="22" name="Shape 42"/>
            <p:cNvSpPr/>
            <p:nvPr/>
          </p:nvSpPr>
          <p:spPr>
            <a:xfrm>
              <a:off x="-1" y="101600"/>
              <a:ext cx="792823" cy="805208"/>
            </a:xfrm>
            <a:custGeom>
              <a:cxnLst>
                <a:cxn ang="0">
                  <a:pos x="wd2" y="hd2"/>
                </a:cxn>
                <a:cxn ang="5400000">
                  <a:pos x="wd2" y="hd2"/>
                </a:cxn>
                <a:cxn ang="10800000">
                  <a:pos x="wd2" y="hd2"/>
                </a:cxn>
                <a:cxn ang="16200000">
                  <a:pos x="wd2" y="hd2"/>
                </a:cxn>
              </a:cxnLst>
              <a:rect b="b" l="0" r="r" t="0"/>
              <a:pathLst>
                <a:path extrusionOk="0" h="19829" w="19846">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cap="flat" w="38100">
              <a:solidFill>
                <a:srgbClr val="254E6B"/>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23" name="Shape 43"/>
            <p:cNvSpPr/>
            <p:nvPr/>
          </p:nvSpPr>
          <p:spPr>
            <a:xfrm>
              <a:off x="165100" y="-1"/>
              <a:ext cx="642267" cy="718972"/>
            </a:xfrm>
            <a:custGeom>
              <a:cxnLst>
                <a:cxn ang="0">
                  <a:pos x="wd2" y="hd2"/>
                </a:cxn>
                <a:cxn ang="5400000">
                  <a:pos x="wd2" y="hd2"/>
                </a:cxn>
                <a:cxn ang="10800000">
                  <a:pos x="wd2" y="hd2"/>
                </a:cxn>
                <a:cxn ang="16200000">
                  <a:pos x="wd2" y="hd2"/>
                </a:cxn>
              </a:cxnLst>
              <a:rect b="b" l="0" r="r" t="0"/>
              <a:pathLst>
                <a:path extrusionOk="0" h="21116" w="21521">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cap="flat" w="38100">
              <a:solidFill>
                <a:srgbClr val="254E6B"/>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grpSp>
        <p:nvGrpSpPr>
          <p:cNvPr id="24" name="Group 44"/>
          <p:cNvGrpSpPr/>
          <p:nvPr/>
        </p:nvGrpSpPr>
        <p:grpSpPr>
          <a:xfrm>
            <a:off x="1259374" y="5075661"/>
            <a:ext cx="657509" cy="738492"/>
            <a:chExt cx="807366" cy="906807"/>
          </a:xfrm>
        </p:grpSpPr>
        <p:sp>
          <p:nvSpPr>
            <p:cNvPr id="25" name="Shape 42"/>
            <p:cNvSpPr/>
            <p:nvPr/>
          </p:nvSpPr>
          <p:spPr>
            <a:xfrm>
              <a:off x="-1" y="101600"/>
              <a:ext cx="792823" cy="805208"/>
            </a:xfrm>
            <a:custGeom>
              <a:cxnLst>
                <a:cxn ang="0">
                  <a:pos x="wd2" y="hd2"/>
                </a:cxn>
                <a:cxn ang="5400000">
                  <a:pos x="wd2" y="hd2"/>
                </a:cxn>
                <a:cxn ang="10800000">
                  <a:pos x="wd2" y="hd2"/>
                </a:cxn>
                <a:cxn ang="16200000">
                  <a:pos x="wd2" y="hd2"/>
                </a:cxn>
              </a:cxnLst>
              <a:rect b="b" l="0" r="r" t="0"/>
              <a:pathLst>
                <a:path extrusionOk="0" h="19829" w="19846">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cap="flat" w="38100">
              <a:solidFill>
                <a:srgbClr val="254E6B"/>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26" name="Shape 43"/>
            <p:cNvSpPr/>
            <p:nvPr/>
          </p:nvSpPr>
          <p:spPr>
            <a:xfrm>
              <a:off x="165100" y="-1"/>
              <a:ext cx="642267" cy="718972"/>
            </a:xfrm>
            <a:custGeom>
              <a:cxnLst>
                <a:cxn ang="0">
                  <a:pos x="wd2" y="hd2"/>
                </a:cxn>
                <a:cxn ang="5400000">
                  <a:pos x="wd2" y="hd2"/>
                </a:cxn>
                <a:cxn ang="10800000">
                  <a:pos x="wd2" y="hd2"/>
                </a:cxn>
                <a:cxn ang="16200000">
                  <a:pos x="wd2" y="hd2"/>
                </a:cxn>
              </a:cxnLst>
              <a:rect b="b" l="0" r="r" t="0"/>
              <a:pathLst>
                <a:path extrusionOk="0" h="21116" w="21521">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cap="flat" w="38100">
              <a:solidFill>
                <a:srgbClr val="254E6B"/>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grpSp>
        <p:nvGrpSpPr>
          <p:cNvPr id="27" name="Group 55"/>
          <p:cNvGrpSpPr/>
          <p:nvPr/>
        </p:nvGrpSpPr>
        <p:grpSpPr>
          <a:xfrm rot="473564">
            <a:off x="8034910" y="2636213"/>
            <a:ext cx="2590569" cy="2552112"/>
            <a:chExt cx="1149595" cy="1132530"/>
          </a:xfrm>
        </p:grpSpPr>
        <p:sp>
          <p:nvSpPr>
            <p:cNvPr id="28" name="Shape 50"/>
            <p:cNvSpPr/>
            <p:nvPr/>
          </p:nvSpPr>
          <p:spPr>
            <a:xfrm>
              <a:off x="495300" y="419100"/>
              <a:ext cx="288999" cy="341770"/>
            </a:xfrm>
            <a:custGeom>
              <a:cxnLst>
                <a:cxn ang="0">
                  <a:pos x="wd2" y="hd2"/>
                </a:cxn>
                <a:cxn ang="5400000">
                  <a:pos x="wd2" y="hd2"/>
                </a:cxn>
                <a:cxn ang="10800000">
                  <a:pos x="wd2" y="hd2"/>
                </a:cxn>
                <a:cxn ang="16200000">
                  <a:pos x="wd2" y="hd2"/>
                </a:cxn>
              </a:cxnLst>
              <a:rect b="b" l="0" r="r" t="0"/>
              <a:pathLst>
                <a:path extrusionOk="0" h="20953" w="20587">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54E6B">
                <a:alpha val="66000"/>
              </a:srgbClr>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nvGrpSpPr>
            <p:cNvPr id="29" name="Group 54"/>
            <p:cNvGrpSpPr/>
            <p:nvPr/>
          </p:nvGrpSpPr>
          <p:grpSpPr>
            <a:xfrm>
              <a:off x="-1" y="0"/>
              <a:ext cx="1149597" cy="1132531"/>
              <a:chExt cx="1149595" cy="1132530"/>
            </a:xfrm>
          </p:grpSpPr>
          <p:sp>
            <p:nvSpPr>
              <p:cNvPr id="30" name="Shape 51"/>
              <p:cNvSpPr/>
              <p:nvPr/>
            </p:nvSpPr>
            <p:spPr>
              <a:xfrm>
                <a:off x="0" y="0"/>
                <a:ext cx="1149596" cy="1132531"/>
              </a:xfrm>
              <a:custGeom>
                <a:cxnLst>
                  <a:cxn ang="0">
                    <a:pos x="wd2" y="hd2"/>
                  </a:cxn>
                  <a:cxn ang="5400000">
                    <a:pos x="wd2" y="hd2"/>
                  </a:cxn>
                  <a:cxn ang="10800000">
                    <a:pos x="wd2" y="hd2"/>
                  </a:cxn>
                  <a:cxn ang="16200000">
                    <a:pos x="wd2" y="hd2"/>
                  </a:cxn>
                </a:cxnLst>
                <a:rect b="b" l="0" r="r" t="0"/>
                <a:pathLst>
                  <a:path extrusionOk="0" h="18188" w="18835">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cap="flat" w="38100">
                <a:solidFill>
                  <a:srgbClr val="254E6B"/>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31" name="Shape 52"/>
              <p:cNvSpPr/>
              <p:nvPr/>
            </p:nvSpPr>
            <p:spPr>
              <a:xfrm>
                <a:off x="190500" y="177800"/>
                <a:ext cx="789686" cy="777962"/>
              </a:xfrm>
              <a:custGeom>
                <a:cxnLst>
                  <a:cxn ang="0">
                    <a:pos x="wd2" y="hd2"/>
                  </a:cxn>
                  <a:cxn ang="5400000">
                    <a:pos x="wd2" y="hd2"/>
                  </a:cxn>
                  <a:cxn ang="10800000">
                    <a:pos x="wd2" y="hd2"/>
                  </a:cxn>
                  <a:cxn ang="16200000">
                    <a:pos x="wd2" y="hd2"/>
                  </a:cxn>
                </a:cxnLst>
                <a:rect b="b" l="0" r="r" t="0"/>
                <a:pathLst>
                  <a:path extrusionOk="0" h="18188" w="18835">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cap="flat" w="38100">
                <a:solidFill>
                  <a:srgbClr val="254E6B"/>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32" name="Shape 53"/>
              <p:cNvSpPr/>
              <p:nvPr/>
            </p:nvSpPr>
            <p:spPr>
              <a:xfrm>
                <a:off x="381000" y="368300"/>
                <a:ext cx="396756" cy="390866"/>
              </a:xfrm>
              <a:custGeom>
                <a:cxnLst>
                  <a:cxn ang="0">
                    <a:pos x="wd2" y="hd2"/>
                  </a:cxn>
                  <a:cxn ang="5400000">
                    <a:pos x="wd2" y="hd2"/>
                  </a:cxn>
                  <a:cxn ang="10800000">
                    <a:pos x="wd2" y="hd2"/>
                  </a:cxn>
                  <a:cxn ang="16200000">
                    <a:pos x="wd2" y="hd2"/>
                  </a:cxn>
                </a:cxnLst>
                <a:rect b="b" l="0" r="r" t="0"/>
                <a:pathLst>
                  <a:path extrusionOk="0" h="18188" w="18835">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cap="flat" w="38100">
                <a:solidFill>
                  <a:srgbClr val="254E6B"/>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grpSp>
      <p:grpSp>
        <p:nvGrpSpPr>
          <p:cNvPr id="33" name="Group 58"/>
          <p:cNvGrpSpPr/>
          <p:nvPr/>
        </p:nvGrpSpPr>
        <p:grpSpPr>
          <a:xfrm rot="473564">
            <a:off x="7402106" y="3762394"/>
            <a:ext cx="1809843" cy="1872344"/>
            <a:chExt cx="803139" cy="830875"/>
          </a:xfrm>
        </p:grpSpPr>
        <p:sp>
          <p:nvSpPr>
            <p:cNvPr id="34" name="Shape 56"/>
            <p:cNvSpPr/>
            <p:nvPr/>
          </p:nvSpPr>
          <p:spPr>
            <a:xfrm>
              <a:off x="0" y="431800"/>
              <a:ext cx="377118" cy="399076"/>
            </a:xfrm>
            <a:custGeom>
              <a:cxnLst>
                <a:cxn ang="0">
                  <a:pos x="wd2" y="hd2"/>
                </a:cxn>
                <a:cxn ang="5400000">
                  <a:pos x="wd2" y="hd2"/>
                </a:cxn>
                <a:cxn ang="10800000">
                  <a:pos x="wd2" y="hd2"/>
                </a:cxn>
                <a:cxn ang="16200000">
                  <a:pos x="wd2" y="hd2"/>
                </a:cxn>
              </a:cxnLst>
              <a:rect b="b" l="0" r="r" t="0"/>
              <a:pathLst>
                <a:path extrusionOk="0" h="21600" w="2160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cap="flat" w="38100">
              <a:solidFill>
                <a:srgbClr val="254E6B"/>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35" name="Shape 57"/>
            <p:cNvSpPr/>
            <p:nvPr/>
          </p:nvSpPr>
          <p:spPr>
            <a:xfrm>
              <a:off x="165100" y="0"/>
              <a:ext cx="638040" cy="661963"/>
            </a:xfrm>
            <a:custGeom>
              <a:cxnLst>
                <a:cxn ang="0">
                  <a:pos x="wd2" y="hd2"/>
                </a:cxn>
                <a:cxn ang="5400000">
                  <a:pos x="wd2" y="hd2"/>
                </a:cxn>
                <a:cxn ang="10800000">
                  <a:pos x="wd2" y="hd2"/>
                </a:cxn>
                <a:cxn ang="16200000">
                  <a:pos x="wd2" y="hd2"/>
                </a:cxn>
              </a:cxnLst>
              <a:rect b="b" l="0" r="r" t="0"/>
              <a:pathLst>
                <a:path extrusionOk="0" h="21600" w="21600">
                  <a:moveTo>
                    <a:pt x="21600" y="0"/>
                  </a:moveTo>
                  <a:cubicBezTo>
                    <a:pt x="21600" y="0"/>
                    <a:pt x="4432" y="18069"/>
                    <a:pt x="0" y="21600"/>
                  </a:cubicBezTo>
                </a:path>
              </a:pathLst>
            </a:custGeom>
            <a:noFill/>
            <a:ln cap="flat" w="38100">
              <a:solidFill>
                <a:srgbClr val="254E6B"/>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sp>
        <p:nvSpPr>
          <p:cNvPr id="36" name="文本框 35"/>
          <p:cNvSpPr txBox="1"/>
          <p:nvPr/>
        </p:nvSpPr>
        <p:spPr>
          <a:xfrm>
            <a:off x="2216271" y="2428719"/>
            <a:ext cx="4115476" cy="701040"/>
          </a:xfrm>
          <a:prstGeom prst="rect">
            <a:avLst/>
          </a:prstGeom>
          <a:noFill/>
        </p:spPr>
        <p:txBody>
          <a:bodyPr rtlCol="0" wrap="square">
            <a:spAutoFit/>
          </a:bodyPr>
          <a:lstStyle>
            <a:defPPr>
              <a:defRPr lang="zh-CN"/>
            </a:defPPr>
            <a:lvl1pPr algn="just">
              <a:lnSpc>
                <a:spcPct val="125000"/>
              </a:lnSpc>
              <a:defRPr sz="1600">
                <a:solidFill>
                  <a:schemeClr val="accent1">
                    <a:lumMod val="50000"/>
                  </a:schemeClr>
                </a:solidFill>
                <a:latin charset="-122" panose="02010600040101010101" pitchFamily="2" typeface="华文细黑"/>
                <a:ea charset="-122" panose="02010600040101010101" pitchFamily="2" typeface="华文细黑"/>
              </a:defRPr>
            </a:lvl1pPr>
          </a:lstStyle>
          <a:p>
            <a:pPr algn="l"/>
            <a:r>
              <a:rPr altLang="en-US" lang="zh-CN">
                <a:solidFill>
                  <a:schemeClr val="tx1">
                    <a:lumMod val="85000"/>
                    <a:lumOff val="15000"/>
                  </a:schemeClr>
                </a:solidFill>
                <a:latin charset="-122" panose="02000000000000000000" pitchFamily="2" typeface="方正静蕾简体"/>
                <a:ea charset="-122" panose="02000000000000000000" pitchFamily="2" typeface="方正静蕾简体"/>
              </a:rPr>
              <a:t>请在这里输入文字请在这里输入文字请在这里输入文字请在这里输入文字</a:t>
            </a:r>
          </a:p>
        </p:txBody>
      </p:sp>
      <p:sp>
        <p:nvSpPr>
          <p:cNvPr id="37" name="文本框 36"/>
          <p:cNvSpPr txBox="1"/>
          <p:nvPr/>
        </p:nvSpPr>
        <p:spPr>
          <a:xfrm>
            <a:off x="2222161" y="3754460"/>
            <a:ext cx="4115476" cy="701040"/>
          </a:xfrm>
          <a:prstGeom prst="rect">
            <a:avLst/>
          </a:prstGeom>
          <a:noFill/>
        </p:spPr>
        <p:txBody>
          <a:bodyPr rtlCol="0" wrap="square">
            <a:spAutoFit/>
          </a:bodyPr>
          <a:lstStyle>
            <a:defPPr>
              <a:defRPr lang="zh-CN"/>
            </a:defPPr>
            <a:lvl1pPr algn="just">
              <a:lnSpc>
                <a:spcPct val="125000"/>
              </a:lnSpc>
              <a:defRPr sz="1600">
                <a:solidFill>
                  <a:schemeClr val="accent1">
                    <a:lumMod val="50000"/>
                  </a:schemeClr>
                </a:solidFill>
                <a:latin charset="-122" panose="02010600040101010101" pitchFamily="2" typeface="华文细黑"/>
                <a:ea charset="-122" panose="02010600040101010101" pitchFamily="2" typeface="华文细黑"/>
              </a:defRPr>
            </a:lvl1pPr>
          </a:lstStyle>
          <a:p>
            <a:pPr algn="l"/>
            <a:r>
              <a:rPr altLang="en-US" lang="zh-CN">
                <a:solidFill>
                  <a:schemeClr val="tx1">
                    <a:lumMod val="85000"/>
                    <a:lumOff val="15000"/>
                  </a:schemeClr>
                </a:solidFill>
                <a:latin charset="-122" panose="02000000000000000000" pitchFamily="2" typeface="方正静蕾简体"/>
                <a:ea charset="-122" panose="02000000000000000000" pitchFamily="2" typeface="方正静蕾简体"/>
              </a:rPr>
              <a:t>请在这里输入文字请在这里输入文字请在这里输入文字请在这里输入文字</a:t>
            </a:r>
          </a:p>
        </p:txBody>
      </p:sp>
      <p:sp>
        <p:nvSpPr>
          <p:cNvPr id="38" name="文本框 37"/>
          <p:cNvSpPr txBox="1"/>
          <p:nvPr/>
        </p:nvSpPr>
        <p:spPr>
          <a:xfrm>
            <a:off x="2216271" y="5074963"/>
            <a:ext cx="4115476" cy="701040"/>
          </a:xfrm>
          <a:prstGeom prst="rect">
            <a:avLst/>
          </a:prstGeom>
          <a:noFill/>
        </p:spPr>
        <p:txBody>
          <a:bodyPr rtlCol="0" wrap="square">
            <a:spAutoFit/>
          </a:bodyPr>
          <a:lstStyle>
            <a:defPPr>
              <a:defRPr lang="zh-CN"/>
            </a:defPPr>
            <a:lvl1pPr algn="just">
              <a:lnSpc>
                <a:spcPct val="125000"/>
              </a:lnSpc>
              <a:defRPr sz="1600">
                <a:solidFill>
                  <a:schemeClr val="accent1">
                    <a:lumMod val="50000"/>
                  </a:schemeClr>
                </a:solidFill>
                <a:latin charset="-122" panose="02010600040101010101" pitchFamily="2" typeface="华文细黑"/>
                <a:ea charset="-122" panose="02010600040101010101" pitchFamily="2" typeface="华文细黑"/>
              </a:defRPr>
            </a:lvl1pPr>
          </a:lstStyle>
          <a:p>
            <a:pPr algn="l"/>
            <a:r>
              <a:rPr altLang="en-US" lang="zh-CN">
                <a:solidFill>
                  <a:schemeClr val="tx1">
                    <a:lumMod val="85000"/>
                    <a:lumOff val="15000"/>
                  </a:schemeClr>
                </a:solidFill>
                <a:latin charset="-122" panose="02000000000000000000" pitchFamily="2" typeface="方正静蕾简体"/>
                <a:ea charset="-122" panose="02000000000000000000" pitchFamily="2" typeface="方正静蕾简体"/>
              </a:rPr>
              <a:t>请在这里输入文字请在这里输入文字请在这里输入文字请在这里输入文字</a:t>
            </a:r>
          </a:p>
        </p:txBody>
      </p:sp>
    </p:spTree>
    <p:extLst>
      <p:ext uri="{BB962C8B-B14F-4D97-AF65-F5344CB8AC3E}">
        <p14:creationId val="403091583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1000" fill="hold" id="7"/>
                                        <p:tgtEl>
                                          <p:spTgt spid="27"/>
                                        </p:tgtEl>
                                        <p:attrNameLst>
                                          <p:attrName>ppt_w</p:attrName>
                                        </p:attrNameLst>
                                      </p:cBhvr>
                                      <p:tavLst>
                                        <p:tav tm="0">
                                          <p:val>
                                            <p:fltVal val="0"/>
                                          </p:val>
                                        </p:tav>
                                        <p:tav tm="100000">
                                          <p:val>
                                            <p:strVal val="#ppt_w"/>
                                          </p:val>
                                        </p:tav>
                                      </p:tavLst>
                                    </p:anim>
                                    <p:anim calcmode="lin" valueType="num">
                                      <p:cBhvr>
                                        <p:cTn dur="1000" fill="hold" id="8"/>
                                        <p:tgtEl>
                                          <p:spTgt spid="27"/>
                                        </p:tgtEl>
                                        <p:attrNameLst>
                                          <p:attrName>ppt_h</p:attrName>
                                        </p:attrNameLst>
                                      </p:cBhvr>
                                      <p:tavLst>
                                        <p:tav tm="0">
                                          <p:val>
                                            <p:fltVal val="0"/>
                                          </p:val>
                                        </p:tav>
                                        <p:tav tm="100000">
                                          <p:val>
                                            <p:strVal val="#ppt_h"/>
                                          </p:val>
                                        </p:tav>
                                      </p:tavLst>
                                    </p:anim>
                                    <p:animEffect filter="fade" transition="in">
                                      <p:cBhvr>
                                        <p:cTn dur="1000" id="9"/>
                                        <p:tgtEl>
                                          <p:spTgt spid="27"/>
                                        </p:tgtEl>
                                      </p:cBhvr>
                                    </p:animEffect>
                                  </p:childTnLst>
                                </p:cTn>
                              </p:par>
                            </p:childTnLst>
                          </p:cTn>
                        </p:par>
                        <p:par>
                          <p:cTn fill="hold" id="10" nodeType="afterGroup">
                            <p:stCondLst>
                              <p:cond delay="1000"/>
                            </p:stCondLst>
                            <p:childTnLst>
                              <p:par>
                                <p:cTn fill="hold" id="11" nodeType="afterEffect" presetClass="entr" presetID="2" presetSubtype="12">
                                  <p:stCondLst>
                                    <p:cond delay="0"/>
                                  </p:stCondLst>
                                  <p:childTnLst>
                                    <p:set>
                                      <p:cBhvr>
                                        <p:cTn dur="1" fill="hold" id="12">
                                          <p:stCondLst>
                                            <p:cond delay="0"/>
                                          </p:stCondLst>
                                        </p:cTn>
                                        <p:tgtEl>
                                          <p:spTgt spid="33"/>
                                        </p:tgtEl>
                                        <p:attrNameLst>
                                          <p:attrName>style.visibility</p:attrName>
                                        </p:attrNameLst>
                                      </p:cBhvr>
                                      <p:to>
                                        <p:strVal val="visible"/>
                                      </p:to>
                                    </p:set>
                                    <p:anim calcmode="lin" valueType="num">
                                      <p:cBhvr additive="base">
                                        <p:cTn dur="750" fill="hold" id="13"/>
                                        <p:tgtEl>
                                          <p:spTgt spid="33"/>
                                        </p:tgtEl>
                                        <p:attrNameLst>
                                          <p:attrName>ppt_x</p:attrName>
                                        </p:attrNameLst>
                                      </p:cBhvr>
                                      <p:tavLst>
                                        <p:tav tm="0">
                                          <p:val>
                                            <p:strVal val="0-#ppt_w/2"/>
                                          </p:val>
                                        </p:tav>
                                        <p:tav tm="100000">
                                          <p:val>
                                            <p:strVal val="#ppt_x"/>
                                          </p:val>
                                        </p:tav>
                                      </p:tavLst>
                                    </p:anim>
                                    <p:anim calcmode="lin" valueType="num">
                                      <p:cBhvr additive="base">
                                        <p:cTn dur="750" fill="hold" id="14"/>
                                        <p:tgtEl>
                                          <p:spTgt spid="33"/>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750"/>
                            </p:stCondLst>
                            <p:childTnLst>
                              <p:par>
                                <p:cTn fill="hold" id="16" nodeType="afterEffect" presetClass="entr" presetID="10" presetSubtype="0">
                                  <p:stCondLst>
                                    <p:cond delay="0"/>
                                  </p:stCondLst>
                                  <p:childTnLst>
                                    <p:set>
                                      <p:cBhvr>
                                        <p:cTn dur="1" fill="hold" id="17">
                                          <p:stCondLst>
                                            <p:cond delay="0"/>
                                          </p:stCondLst>
                                        </p:cTn>
                                        <p:tgtEl>
                                          <p:spTgt spid="21"/>
                                        </p:tgtEl>
                                        <p:attrNameLst>
                                          <p:attrName>style.visibility</p:attrName>
                                        </p:attrNameLst>
                                      </p:cBhvr>
                                      <p:to>
                                        <p:strVal val="visible"/>
                                      </p:to>
                                    </p:set>
                                    <p:animEffect filter="fade" transition="in">
                                      <p:cBhvr>
                                        <p:cTn dur="500" id="18"/>
                                        <p:tgtEl>
                                          <p:spTgt spid="21"/>
                                        </p:tgtEl>
                                      </p:cBhvr>
                                    </p:animEffect>
                                  </p:childTnLst>
                                </p:cTn>
                              </p:par>
                              <p:par>
                                <p:cTn fill="hold" id="19" nodeType="withEffect" presetClass="entr" presetID="42" presetSubtype="0">
                                  <p:stCondLst>
                                    <p:cond delay="300"/>
                                  </p:stCondLst>
                                  <p:childTnLst>
                                    <p:set>
                                      <p:cBhvr>
                                        <p:cTn dur="1" fill="hold" id="20">
                                          <p:stCondLst>
                                            <p:cond delay="0"/>
                                          </p:stCondLst>
                                        </p:cTn>
                                        <p:tgtEl>
                                          <p:spTgt spid="18"/>
                                        </p:tgtEl>
                                        <p:attrNameLst>
                                          <p:attrName>style.visibility</p:attrName>
                                        </p:attrNameLst>
                                      </p:cBhvr>
                                      <p:to>
                                        <p:strVal val="visible"/>
                                      </p:to>
                                    </p:set>
                                    <p:animEffect filter="fade" transition="in">
                                      <p:cBhvr>
                                        <p:cTn dur="500" id="21"/>
                                        <p:tgtEl>
                                          <p:spTgt spid="18"/>
                                        </p:tgtEl>
                                      </p:cBhvr>
                                    </p:animEffect>
                                    <p:anim calcmode="lin" valueType="num">
                                      <p:cBhvr>
                                        <p:cTn dur="500" fill="hold" id="22"/>
                                        <p:tgtEl>
                                          <p:spTgt spid="18"/>
                                        </p:tgtEl>
                                        <p:attrNameLst>
                                          <p:attrName>ppt_x</p:attrName>
                                        </p:attrNameLst>
                                      </p:cBhvr>
                                      <p:tavLst>
                                        <p:tav tm="0">
                                          <p:val>
                                            <p:strVal val="#ppt_x"/>
                                          </p:val>
                                        </p:tav>
                                        <p:tav tm="100000">
                                          <p:val>
                                            <p:strVal val="#ppt_x"/>
                                          </p:val>
                                        </p:tav>
                                      </p:tavLst>
                                    </p:anim>
                                    <p:anim calcmode="lin" valueType="num">
                                      <p:cBhvr>
                                        <p:cTn dur="500" fill="hold" id="23"/>
                                        <p:tgtEl>
                                          <p:spTgt spid="18"/>
                                        </p:tgtEl>
                                        <p:attrNameLst>
                                          <p:attrName>ppt_y</p:attrName>
                                        </p:attrNameLst>
                                      </p:cBhvr>
                                      <p:tavLst>
                                        <p:tav tm="0">
                                          <p:val>
                                            <p:strVal val="#ppt_y+.1"/>
                                          </p:val>
                                        </p:tav>
                                        <p:tav tm="100000">
                                          <p:val>
                                            <p:strVal val="#ppt_y"/>
                                          </p:val>
                                        </p:tav>
                                      </p:tavLst>
                                    </p:anim>
                                  </p:childTnLst>
                                </p:cTn>
                              </p:par>
                              <p:par>
                                <p:cTn fill="hold" id="24" nodeType="withEffect" presetClass="entr" presetID="47" presetSubtype="0">
                                  <p:stCondLst>
                                    <p:cond delay="300"/>
                                  </p:stCondLst>
                                  <p:childTnLst>
                                    <p:set>
                                      <p:cBhvr>
                                        <p:cTn dur="1" fill="hold" id="25">
                                          <p:stCondLst>
                                            <p:cond delay="0"/>
                                          </p:stCondLst>
                                        </p:cTn>
                                        <p:tgtEl>
                                          <p:spTgt spid="24"/>
                                        </p:tgtEl>
                                        <p:attrNameLst>
                                          <p:attrName>style.visibility</p:attrName>
                                        </p:attrNameLst>
                                      </p:cBhvr>
                                      <p:to>
                                        <p:strVal val="visible"/>
                                      </p:to>
                                    </p:set>
                                    <p:animEffect filter="fade" transition="in">
                                      <p:cBhvr>
                                        <p:cTn dur="500" id="26"/>
                                        <p:tgtEl>
                                          <p:spTgt spid="24"/>
                                        </p:tgtEl>
                                      </p:cBhvr>
                                    </p:animEffect>
                                    <p:anim calcmode="lin" valueType="num">
                                      <p:cBhvr>
                                        <p:cTn dur="500" fill="hold" id="27"/>
                                        <p:tgtEl>
                                          <p:spTgt spid="24"/>
                                        </p:tgtEl>
                                        <p:attrNameLst>
                                          <p:attrName>ppt_x</p:attrName>
                                        </p:attrNameLst>
                                      </p:cBhvr>
                                      <p:tavLst>
                                        <p:tav tm="0">
                                          <p:val>
                                            <p:strVal val="#ppt_x"/>
                                          </p:val>
                                        </p:tav>
                                        <p:tav tm="100000">
                                          <p:val>
                                            <p:strVal val="#ppt_x"/>
                                          </p:val>
                                        </p:tav>
                                      </p:tavLst>
                                    </p:anim>
                                    <p:anim calcmode="lin" valueType="num">
                                      <p:cBhvr>
                                        <p:cTn dur="500" fill="hold" id="28"/>
                                        <p:tgtEl>
                                          <p:spTgt spid="24"/>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550"/>
                            </p:stCondLst>
                            <p:childTnLst>
                              <p:par>
                                <p:cTn fill="hold" grpId="0" id="30" nodeType="afterEffect" presetClass="entr" presetID="22" presetSubtype="8">
                                  <p:stCondLst>
                                    <p:cond delay="0"/>
                                  </p:stCondLst>
                                  <p:childTnLst>
                                    <p:set>
                                      <p:cBhvr>
                                        <p:cTn dur="1" fill="hold" id="31">
                                          <p:stCondLst>
                                            <p:cond delay="0"/>
                                          </p:stCondLst>
                                        </p:cTn>
                                        <p:tgtEl>
                                          <p:spTgt spid="36"/>
                                        </p:tgtEl>
                                        <p:attrNameLst>
                                          <p:attrName>style.visibility</p:attrName>
                                        </p:attrNameLst>
                                      </p:cBhvr>
                                      <p:to>
                                        <p:strVal val="visible"/>
                                      </p:to>
                                    </p:set>
                                    <p:animEffect filter="wipe(left)" transition="in">
                                      <p:cBhvr>
                                        <p:cTn dur="500" id="32"/>
                                        <p:tgtEl>
                                          <p:spTgt spid="36"/>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37"/>
                                        </p:tgtEl>
                                        <p:attrNameLst>
                                          <p:attrName>style.visibility</p:attrName>
                                        </p:attrNameLst>
                                      </p:cBhvr>
                                      <p:to>
                                        <p:strVal val="visible"/>
                                      </p:to>
                                    </p:set>
                                    <p:animEffect filter="wipe(left)" transition="in">
                                      <p:cBhvr>
                                        <p:cTn dur="500" id="35"/>
                                        <p:tgtEl>
                                          <p:spTgt spid="37"/>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38"/>
                                        </p:tgtEl>
                                        <p:attrNameLst>
                                          <p:attrName>style.visibility</p:attrName>
                                        </p:attrNameLst>
                                      </p:cBhvr>
                                      <p:to>
                                        <p:strVal val="visible"/>
                                      </p:to>
                                    </p:set>
                                    <p:animEffect filter="wipe(left)" transition="in">
                                      <p:cBhvr>
                                        <p:cTn dur="500" id="38"/>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3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flipH="1">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a:xfrm>
              <a:off x="8730" y="1381196"/>
              <a:ext cx="1589087" cy="1639888"/>
              <a:chOff x="1308" y="1009"/>
              <a:chExt cx="1001" cy="1033"/>
            </a:xfrm>
            <a:grpFill/>
          </p:grpSpPr>
          <p:sp>
            <p:nvSpPr>
              <p:cNvPr id="6" name="Freeform 5"/>
              <p:cNvSpPr/>
              <p:nvPr/>
            </p:nvSpPr>
            <p:spPr bwMode="auto">
              <a:xfrm>
                <a:off x="1528"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7"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8"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9"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0"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1"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2"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3"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4"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sp>
        <p:nvSpPr>
          <p:cNvPr id="15" name="文本框 14"/>
          <p:cNvSpPr txBox="1"/>
          <p:nvPr/>
        </p:nvSpPr>
        <p:spPr>
          <a:xfrm flipH="1">
            <a:off x="2027503" y="349400"/>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16" name="Freeform 34"/>
          <p:cNvSpPr>
            <a:spLocks noEditPoints="1"/>
          </p:cNvSpPr>
          <p:nvPr/>
        </p:nvSpPr>
        <p:spPr bwMode="auto">
          <a:xfrm>
            <a:off x="6792699" y="762739"/>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lstStyle/>
          <a:p>
            <a:endParaRPr altLang="en-US" lang="zh-CN"/>
          </a:p>
        </p:txBody>
      </p:sp>
      <p:sp>
        <p:nvSpPr>
          <p:cNvPr id="17" name="任意多边形 16"/>
          <p:cNvSpPr/>
          <p:nvPr/>
        </p:nvSpPr>
        <p:spPr>
          <a:xfrm>
            <a:off x="1850243" y="820986"/>
            <a:ext cx="4942456"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AutoShape 361"/>
          <p:cNvSpPr>
            <a:spLocks noChangeArrowheads="1" noChangeAspect="1" noTextEdit="1"/>
          </p:cNvSpPr>
          <p:nvPr/>
        </p:nvSpPr>
        <p:spPr bwMode="auto">
          <a:xfrm>
            <a:off x="1375554" y="2060853"/>
            <a:ext cx="3293533" cy="4246033"/>
          </a:xfrm>
          <a:prstGeom prst="rect">
            <a:avLst/>
          </a:prstGeom>
          <a:no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grpSp>
        <p:nvGrpSpPr>
          <p:cNvPr id="19" name="组合 18"/>
          <p:cNvGrpSpPr/>
          <p:nvPr/>
        </p:nvGrpSpPr>
        <p:grpSpPr>
          <a:xfrm>
            <a:off x="1364971" y="2060853"/>
            <a:ext cx="3316816" cy="893233"/>
            <a:chOff x="1364971" y="2060853"/>
            <a:chExt cx="3316816" cy="893233"/>
          </a:xfrm>
        </p:grpSpPr>
        <p:sp>
          <p:nvSpPr>
            <p:cNvPr id="20" name="Freeform 363"/>
            <p:cNvSpPr>
              <a:spLocks noChangeArrowheads="1" noEditPoints="1"/>
            </p:cNvSpPr>
            <p:nvPr/>
          </p:nvSpPr>
          <p:spPr bwMode="auto">
            <a:xfrm>
              <a:off x="1364971" y="2060853"/>
              <a:ext cx="3316816" cy="893233"/>
            </a:xfrm>
            <a:custGeom>
              <a:gdLst>
                <a:gd fmla="*/ 273 w 302" name="T0"/>
                <a:gd fmla="*/ 7 h 89" name="T1"/>
                <a:gd fmla="*/ 281 w 302" name="T2"/>
                <a:gd fmla="*/ 15 h 89" name="T3"/>
                <a:gd fmla="*/ 281 w 302" name="T4"/>
                <a:gd fmla="*/ 22 h 89" name="T5"/>
                <a:gd fmla="*/ 288 w 302" name="T6"/>
                <a:gd fmla="*/ 31 h 89" name="T7"/>
                <a:gd fmla="*/ 296 w 302" name="T8"/>
                <a:gd fmla="*/ 39 h 89" name="T9"/>
                <a:gd fmla="*/ 296 w 302" name="T10"/>
                <a:gd fmla="*/ 51 h 89" name="T11"/>
                <a:gd fmla="*/ 288 w 302" name="T12"/>
                <a:gd fmla="*/ 60 h 89" name="T13"/>
                <a:gd fmla="*/ 281 w 302" name="T14"/>
                <a:gd fmla="*/ 68 h 89" name="T15"/>
                <a:gd fmla="*/ 281 w 302" name="T16"/>
                <a:gd fmla="*/ 74 h 89" name="T17"/>
                <a:gd fmla="*/ 273 w 302" name="T18"/>
                <a:gd fmla="*/ 82 h 89" name="T19"/>
                <a:gd fmla="*/ 15 w 302" name="T20"/>
                <a:gd fmla="*/ 82 h 89" name="T21"/>
                <a:gd fmla="*/ 7 w 302" name="T22"/>
                <a:gd fmla="*/ 74 h 89" name="T23"/>
                <a:gd fmla="*/ 7 w 302" name="T24"/>
                <a:gd fmla="*/ 15 h 89" name="T25"/>
                <a:gd fmla="*/ 15 w 302" name="T26"/>
                <a:gd fmla="*/ 7 h 89" name="T27"/>
                <a:gd fmla="*/ 273 w 302" name="T28"/>
                <a:gd fmla="*/ 7 h 89" name="T29"/>
                <a:gd fmla="*/ 273 w 302" name="T30"/>
                <a:gd fmla="*/ 0 h 89" name="T31"/>
                <a:gd fmla="*/ 15 w 302" name="T32"/>
                <a:gd fmla="*/ 0 h 89" name="T33"/>
                <a:gd fmla="*/ 0 w 302" name="T34"/>
                <a:gd fmla="*/ 15 h 89" name="T35"/>
                <a:gd fmla="*/ 0 w 302" name="T36"/>
                <a:gd fmla="*/ 74 h 89" name="T37"/>
                <a:gd fmla="*/ 15 w 302" name="T38"/>
                <a:gd fmla="*/ 89 h 89" name="T39"/>
                <a:gd fmla="*/ 273 w 302" name="T40"/>
                <a:gd fmla="*/ 89 h 89" name="T41"/>
                <a:gd fmla="*/ 287 w 302" name="T42"/>
                <a:gd fmla="*/ 74 h 89" name="T43"/>
                <a:gd fmla="*/ 287 w 302" name="T44"/>
                <a:gd fmla="*/ 68 h 89" name="T45"/>
                <a:gd fmla="*/ 288 w 302" name="T46"/>
                <a:gd fmla="*/ 66 h 89" name="T47"/>
                <a:gd fmla="*/ 302 w 302" name="T48"/>
                <a:gd fmla="*/ 51 h 89" name="T49"/>
                <a:gd fmla="*/ 302 w 302" name="T50"/>
                <a:gd fmla="*/ 39 h 89" name="T51"/>
                <a:gd fmla="*/ 288 w 302" name="T52"/>
                <a:gd fmla="*/ 25 h 89" name="T53"/>
                <a:gd fmla="*/ 287 w 302" name="T54"/>
                <a:gd fmla="*/ 22 h 89" name="T55"/>
                <a:gd fmla="*/ 287 w 302" name="T56"/>
                <a:gd fmla="*/ 15 h 89" name="T57"/>
                <a:gd fmla="*/ 273 w 302" name="T58"/>
                <a:gd fmla="*/ 0 h 89"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302" name="T90"/>
                <a:gd fmla="*/ 0 h 89" name="T91"/>
                <a:gd fmla="*/ 302 w 302" name="T92"/>
                <a:gd fmla="*/ 89 h 89"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89" w="302">
                  <a:moveTo>
                    <a:pt x="273" y="7"/>
                  </a:moveTo>
                  <a:cubicBezTo>
                    <a:pt x="277" y="7"/>
                    <a:pt x="281" y="10"/>
                    <a:pt x="281" y="15"/>
                  </a:cubicBezTo>
                  <a:cubicBezTo>
                    <a:pt x="281" y="22"/>
                    <a:pt x="281" y="22"/>
                    <a:pt x="281" y="22"/>
                  </a:cubicBezTo>
                  <a:cubicBezTo>
                    <a:pt x="281" y="27"/>
                    <a:pt x="284" y="31"/>
                    <a:pt x="288" y="31"/>
                  </a:cubicBezTo>
                  <a:cubicBezTo>
                    <a:pt x="292" y="31"/>
                    <a:pt x="296" y="34"/>
                    <a:pt x="296" y="39"/>
                  </a:cubicBezTo>
                  <a:cubicBezTo>
                    <a:pt x="296" y="51"/>
                    <a:pt x="296" y="51"/>
                    <a:pt x="296" y="51"/>
                  </a:cubicBezTo>
                  <a:cubicBezTo>
                    <a:pt x="296" y="56"/>
                    <a:pt x="292" y="60"/>
                    <a:pt x="288" y="60"/>
                  </a:cubicBezTo>
                  <a:cubicBezTo>
                    <a:pt x="284" y="60"/>
                    <a:pt x="281" y="63"/>
                    <a:pt x="281" y="68"/>
                  </a:cubicBezTo>
                  <a:cubicBezTo>
                    <a:pt x="281" y="74"/>
                    <a:pt x="281" y="74"/>
                    <a:pt x="281" y="74"/>
                  </a:cubicBezTo>
                  <a:cubicBezTo>
                    <a:pt x="281" y="79"/>
                    <a:pt x="277" y="82"/>
                    <a:pt x="273" y="82"/>
                  </a:cubicBezTo>
                  <a:cubicBezTo>
                    <a:pt x="15" y="82"/>
                    <a:pt x="15" y="82"/>
                    <a:pt x="15" y="82"/>
                  </a:cubicBezTo>
                  <a:cubicBezTo>
                    <a:pt x="10" y="82"/>
                    <a:pt x="7" y="79"/>
                    <a:pt x="7" y="74"/>
                  </a:cubicBezTo>
                  <a:cubicBezTo>
                    <a:pt x="7" y="15"/>
                    <a:pt x="7" y="15"/>
                    <a:pt x="7" y="15"/>
                  </a:cubicBezTo>
                  <a:cubicBezTo>
                    <a:pt x="7" y="10"/>
                    <a:pt x="10" y="7"/>
                    <a:pt x="15" y="7"/>
                  </a:cubicBezTo>
                  <a:cubicBezTo>
                    <a:pt x="273" y="7"/>
                    <a:pt x="273" y="7"/>
                    <a:pt x="273" y="7"/>
                  </a:cubicBezTo>
                  <a:moveTo>
                    <a:pt x="273" y="0"/>
                  </a:moveTo>
                  <a:cubicBezTo>
                    <a:pt x="15" y="0"/>
                    <a:pt x="15" y="0"/>
                    <a:pt x="15" y="0"/>
                  </a:cubicBezTo>
                  <a:cubicBezTo>
                    <a:pt x="7" y="0"/>
                    <a:pt x="0" y="7"/>
                    <a:pt x="0" y="15"/>
                  </a:cubicBezTo>
                  <a:cubicBezTo>
                    <a:pt x="0" y="74"/>
                    <a:pt x="0" y="74"/>
                    <a:pt x="0" y="74"/>
                  </a:cubicBezTo>
                  <a:cubicBezTo>
                    <a:pt x="0" y="82"/>
                    <a:pt x="7" y="89"/>
                    <a:pt x="15" y="89"/>
                  </a:cubicBezTo>
                  <a:cubicBezTo>
                    <a:pt x="273" y="89"/>
                    <a:pt x="273" y="89"/>
                    <a:pt x="273" y="89"/>
                  </a:cubicBezTo>
                  <a:cubicBezTo>
                    <a:pt x="281" y="89"/>
                    <a:pt x="287" y="82"/>
                    <a:pt x="287" y="74"/>
                  </a:cubicBezTo>
                  <a:cubicBezTo>
                    <a:pt x="287" y="68"/>
                    <a:pt x="287" y="68"/>
                    <a:pt x="287" y="68"/>
                  </a:cubicBezTo>
                  <a:cubicBezTo>
                    <a:pt x="287" y="67"/>
                    <a:pt x="288" y="66"/>
                    <a:pt x="288" y="66"/>
                  </a:cubicBezTo>
                  <a:cubicBezTo>
                    <a:pt x="296" y="66"/>
                    <a:pt x="302" y="59"/>
                    <a:pt x="302" y="51"/>
                  </a:cubicBezTo>
                  <a:cubicBezTo>
                    <a:pt x="302" y="39"/>
                    <a:pt x="302" y="39"/>
                    <a:pt x="302" y="39"/>
                  </a:cubicBezTo>
                  <a:cubicBezTo>
                    <a:pt x="302" y="31"/>
                    <a:pt x="296" y="25"/>
                    <a:pt x="288" y="25"/>
                  </a:cubicBezTo>
                  <a:cubicBezTo>
                    <a:pt x="288" y="25"/>
                    <a:pt x="287" y="24"/>
                    <a:pt x="287" y="22"/>
                  </a:cubicBezTo>
                  <a:cubicBezTo>
                    <a:pt x="287" y="15"/>
                    <a:pt x="287" y="15"/>
                    <a:pt x="287" y="15"/>
                  </a:cubicBezTo>
                  <a:cubicBezTo>
                    <a:pt x="287" y="7"/>
                    <a:pt x="281" y="0"/>
                    <a:pt x="273" y="0"/>
                  </a:cubicBezTo>
                  <a:close/>
                </a:path>
              </a:pathLst>
            </a:custGeom>
            <a:gradFill>
              <a:gsLst>
                <a:gs pos="0">
                  <a:srgbClr val="254E6B"/>
                </a:gs>
                <a:gs pos="100000">
                  <a:srgbClr val="1F3F57"/>
                </a:gs>
              </a:gsLst>
              <a:lin ang="2700000" scaled="1"/>
            </a:gra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21" name="Rectangle 364"/>
            <p:cNvSpPr>
              <a:spLocks noChangeArrowheads="1"/>
            </p:cNvSpPr>
            <p:nvPr/>
          </p:nvSpPr>
          <p:spPr bwMode="auto">
            <a:xfrm>
              <a:off x="1553354" y="2232304"/>
              <a:ext cx="645584" cy="563033"/>
            </a:xfrm>
            <a:prstGeom prst="rect">
              <a:avLst/>
            </a:prstGeom>
            <a:gradFill>
              <a:gsLst>
                <a:gs pos="0">
                  <a:srgbClr val="254E6B"/>
                </a:gs>
                <a:gs pos="100000">
                  <a:srgbClr val="1F3F57"/>
                </a:gs>
              </a:gsLst>
              <a:lin ang="2700000" scaled="1"/>
            </a:gra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22" name="Rectangle 365"/>
            <p:cNvSpPr>
              <a:spLocks noChangeArrowheads="1"/>
            </p:cNvSpPr>
            <p:nvPr/>
          </p:nvSpPr>
          <p:spPr bwMode="auto">
            <a:xfrm>
              <a:off x="2243387" y="2232304"/>
              <a:ext cx="660400" cy="563033"/>
            </a:xfrm>
            <a:prstGeom prst="rect">
              <a:avLst/>
            </a:prstGeom>
            <a:gradFill>
              <a:gsLst>
                <a:gs pos="0">
                  <a:srgbClr val="254E6B"/>
                </a:gs>
                <a:gs pos="100000">
                  <a:srgbClr val="1F3F57"/>
                </a:gs>
              </a:gsLst>
              <a:lin ang="2700000" scaled="1"/>
            </a:gra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23" name="Rectangle 366"/>
            <p:cNvSpPr>
              <a:spLocks noChangeArrowheads="1"/>
            </p:cNvSpPr>
            <p:nvPr/>
          </p:nvSpPr>
          <p:spPr bwMode="auto">
            <a:xfrm>
              <a:off x="2946122" y="2232304"/>
              <a:ext cx="649817" cy="563033"/>
            </a:xfrm>
            <a:prstGeom prst="rect">
              <a:avLst/>
            </a:prstGeom>
            <a:solidFill>
              <a:srgbClr val="254E6B">
                <a:alpha val="40000"/>
              </a:srgbClr>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24" name="Rectangle 367"/>
            <p:cNvSpPr>
              <a:spLocks noChangeArrowheads="1"/>
            </p:cNvSpPr>
            <p:nvPr/>
          </p:nvSpPr>
          <p:spPr bwMode="auto">
            <a:xfrm>
              <a:off x="3638271" y="2232304"/>
              <a:ext cx="658283" cy="563033"/>
            </a:xfrm>
            <a:prstGeom prst="rect">
              <a:avLst/>
            </a:prstGeom>
            <a:solidFill>
              <a:srgbClr val="254E6B">
                <a:alpha val="40000"/>
              </a:srgbClr>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grpSp>
      <p:grpSp>
        <p:nvGrpSpPr>
          <p:cNvPr id="25" name="组合 24"/>
          <p:cNvGrpSpPr/>
          <p:nvPr/>
        </p:nvGrpSpPr>
        <p:grpSpPr>
          <a:xfrm>
            <a:off x="1364971" y="3195385"/>
            <a:ext cx="3316816" cy="882651"/>
            <a:chOff x="1364971" y="3195385"/>
            <a:chExt cx="3316816" cy="882651"/>
          </a:xfrm>
        </p:grpSpPr>
        <p:sp>
          <p:nvSpPr>
            <p:cNvPr id="26" name="Freeform 368"/>
            <p:cNvSpPr>
              <a:spLocks noChangeArrowheads="1" noEditPoints="1"/>
            </p:cNvSpPr>
            <p:nvPr/>
          </p:nvSpPr>
          <p:spPr bwMode="auto">
            <a:xfrm>
              <a:off x="1364971" y="3195385"/>
              <a:ext cx="3316816" cy="882651"/>
            </a:xfrm>
            <a:custGeom>
              <a:gdLst>
                <a:gd fmla="*/ 273 w 302" name="T0"/>
                <a:gd fmla="*/ 6 h 88" name="T1"/>
                <a:gd fmla="*/ 281 w 302" name="T2"/>
                <a:gd fmla="*/ 14 h 88" name="T3"/>
                <a:gd fmla="*/ 281 w 302" name="T4"/>
                <a:gd fmla="*/ 22 h 88" name="T5"/>
                <a:gd fmla="*/ 288 w 302" name="T6"/>
                <a:gd fmla="*/ 30 h 88" name="T7"/>
                <a:gd fmla="*/ 296 w 302" name="T8"/>
                <a:gd fmla="*/ 38 h 88" name="T9"/>
                <a:gd fmla="*/ 296 w 302" name="T10"/>
                <a:gd fmla="*/ 51 h 88" name="T11"/>
                <a:gd fmla="*/ 288 w 302" name="T12"/>
                <a:gd fmla="*/ 59 h 88" name="T13"/>
                <a:gd fmla="*/ 281 w 302" name="T14"/>
                <a:gd fmla="*/ 67 h 88" name="T15"/>
                <a:gd fmla="*/ 281 w 302" name="T16"/>
                <a:gd fmla="*/ 73 h 88" name="T17"/>
                <a:gd fmla="*/ 273 w 302" name="T18"/>
                <a:gd fmla="*/ 82 h 88" name="T19"/>
                <a:gd fmla="*/ 15 w 302" name="T20"/>
                <a:gd fmla="*/ 82 h 88" name="T21"/>
                <a:gd fmla="*/ 7 w 302" name="T22"/>
                <a:gd fmla="*/ 73 h 88" name="T23"/>
                <a:gd fmla="*/ 7 w 302" name="T24"/>
                <a:gd fmla="*/ 14 h 88" name="T25"/>
                <a:gd fmla="*/ 15 w 302" name="T26"/>
                <a:gd fmla="*/ 6 h 88" name="T27"/>
                <a:gd fmla="*/ 273 w 302" name="T28"/>
                <a:gd fmla="*/ 6 h 88" name="T29"/>
                <a:gd fmla="*/ 273 w 302" name="T30"/>
                <a:gd fmla="*/ 0 h 88" name="T31"/>
                <a:gd fmla="*/ 15 w 302" name="T32"/>
                <a:gd fmla="*/ 0 h 88" name="T33"/>
                <a:gd fmla="*/ 0 w 302" name="T34"/>
                <a:gd fmla="*/ 14 h 88" name="T35"/>
                <a:gd fmla="*/ 0 w 302" name="T36"/>
                <a:gd fmla="*/ 73 h 88" name="T37"/>
                <a:gd fmla="*/ 15 w 302" name="T38"/>
                <a:gd fmla="*/ 88 h 88" name="T39"/>
                <a:gd fmla="*/ 273 w 302" name="T40"/>
                <a:gd fmla="*/ 88 h 88" name="T41"/>
                <a:gd fmla="*/ 287 w 302" name="T42"/>
                <a:gd fmla="*/ 73 h 88" name="T43"/>
                <a:gd fmla="*/ 287 w 302" name="T44"/>
                <a:gd fmla="*/ 67 h 88" name="T45"/>
                <a:gd fmla="*/ 288 w 302" name="T46"/>
                <a:gd fmla="*/ 65 h 88" name="T47"/>
                <a:gd fmla="*/ 302 w 302" name="T48"/>
                <a:gd fmla="*/ 51 h 88" name="T49"/>
                <a:gd fmla="*/ 302 w 302" name="T50"/>
                <a:gd fmla="*/ 38 h 88" name="T51"/>
                <a:gd fmla="*/ 288 w 302" name="T52"/>
                <a:gd fmla="*/ 24 h 88" name="T53"/>
                <a:gd fmla="*/ 287 w 302" name="T54"/>
                <a:gd fmla="*/ 22 h 88" name="T55"/>
                <a:gd fmla="*/ 287 w 302" name="T56"/>
                <a:gd fmla="*/ 14 h 88" name="T57"/>
                <a:gd fmla="*/ 273 w 302" name="T58"/>
                <a:gd fmla="*/ 0 h 8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302" name="T90"/>
                <a:gd fmla="*/ 0 h 88" name="T91"/>
                <a:gd fmla="*/ 302 w 302" name="T92"/>
                <a:gd fmla="*/ 88 h 88"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88" w="302">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gradFill>
              <a:gsLst>
                <a:gs pos="0">
                  <a:srgbClr val="254E6B"/>
                </a:gs>
                <a:gs pos="100000">
                  <a:srgbClr val="1F3F57"/>
                </a:gs>
              </a:gsLst>
              <a:lin ang="2700000" scaled="1"/>
            </a:gra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27" name="Rectangle 369"/>
            <p:cNvSpPr>
              <a:spLocks noChangeArrowheads="1"/>
            </p:cNvSpPr>
            <p:nvPr/>
          </p:nvSpPr>
          <p:spPr bwMode="auto">
            <a:xfrm>
              <a:off x="1553354" y="3356253"/>
              <a:ext cx="645584" cy="563033"/>
            </a:xfrm>
            <a:prstGeom prst="rect">
              <a:avLst/>
            </a:prstGeom>
            <a:gradFill>
              <a:gsLst>
                <a:gs pos="0">
                  <a:srgbClr val="254E6B"/>
                </a:gs>
                <a:gs pos="100000">
                  <a:srgbClr val="1F3F57"/>
                </a:gs>
              </a:gsLst>
              <a:lin ang="2700000" scaled="1"/>
            </a:gra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28" name="Rectangle 370"/>
            <p:cNvSpPr>
              <a:spLocks noChangeArrowheads="1"/>
            </p:cNvSpPr>
            <p:nvPr/>
          </p:nvSpPr>
          <p:spPr bwMode="auto">
            <a:xfrm>
              <a:off x="2243387" y="3356253"/>
              <a:ext cx="660400" cy="563033"/>
            </a:xfrm>
            <a:prstGeom prst="rect">
              <a:avLst/>
            </a:prstGeom>
            <a:gradFill>
              <a:gsLst>
                <a:gs pos="0">
                  <a:srgbClr val="254E6B"/>
                </a:gs>
                <a:gs pos="100000">
                  <a:srgbClr val="1F3F57"/>
                </a:gs>
              </a:gsLst>
              <a:lin ang="2700000" scaled="1"/>
            </a:gra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29" name="Rectangle 371"/>
            <p:cNvSpPr>
              <a:spLocks noChangeArrowheads="1"/>
            </p:cNvSpPr>
            <p:nvPr/>
          </p:nvSpPr>
          <p:spPr bwMode="auto">
            <a:xfrm>
              <a:off x="2946122" y="3356253"/>
              <a:ext cx="649817" cy="563033"/>
            </a:xfrm>
            <a:prstGeom prst="rect">
              <a:avLst/>
            </a:prstGeom>
            <a:gradFill>
              <a:gsLst>
                <a:gs pos="0">
                  <a:srgbClr val="254E6B"/>
                </a:gs>
                <a:gs pos="100000">
                  <a:srgbClr val="1F3F57"/>
                </a:gs>
              </a:gsLst>
              <a:lin ang="2700000" scaled="1"/>
            </a:gra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30" name="Rectangle 372"/>
            <p:cNvSpPr>
              <a:spLocks noChangeArrowheads="1"/>
            </p:cNvSpPr>
            <p:nvPr/>
          </p:nvSpPr>
          <p:spPr bwMode="auto">
            <a:xfrm>
              <a:off x="3638271" y="3356253"/>
              <a:ext cx="658283" cy="563033"/>
            </a:xfrm>
            <a:prstGeom prst="rect">
              <a:avLst/>
            </a:prstGeom>
            <a:solidFill>
              <a:srgbClr val="254E6B">
                <a:alpha val="40000"/>
              </a:srgbClr>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grpSp>
      <p:grpSp>
        <p:nvGrpSpPr>
          <p:cNvPr id="31" name="组合 30"/>
          <p:cNvGrpSpPr/>
          <p:nvPr/>
        </p:nvGrpSpPr>
        <p:grpSpPr>
          <a:xfrm>
            <a:off x="1364971" y="4310870"/>
            <a:ext cx="3316816" cy="882649"/>
            <a:chOff x="1364971" y="4310870"/>
            <a:chExt cx="3316816" cy="882649"/>
          </a:xfrm>
        </p:grpSpPr>
        <p:sp>
          <p:nvSpPr>
            <p:cNvPr id="32" name="Freeform 373"/>
            <p:cNvSpPr>
              <a:spLocks noChangeArrowheads="1" noEditPoints="1"/>
            </p:cNvSpPr>
            <p:nvPr/>
          </p:nvSpPr>
          <p:spPr bwMode="auto">
            <a:xfrm>
              <a:off x="1364971" y="4310870"/>
              <a:ext cx="3316816" cy="882649"/>
            </a:xfrm>
            <a:custGeom>
              <a:gdLst>
                <a:gd fmla="*/ 273 w 302" name="T0"/>
                <a:gd fmla="*/ 6 h 88" name="T1"/>
                <a:gd fmla="*/ 281 w 302" name="T2"/>
                <a:gd fmla="*/ 14 h 88" name="T3"/>
                <a:gd fmla="*/ 281 w 302" name="T4"/>
                <a:gd fmla="*/ 22 h 88" name="T5"/>
                <a:gd fmla="*/ 288 w 302" name="T6"/>
                <a:gd fmla="*/ 30 h 88" name="T7"/>
                <a:gd fmla="*/ 296 w 302" name="T8"/>
                <a:gd fmla="*/ 38 h 88" name="T9"/>
                <a:gd fmla="*/ 296 w 302" name="T10"/>
                <a:gd fmla="*/ 50 h 88" name="T11"/>
                <a:gd fmla="*/ 288 w 302" name="T12"/>
                <a:gd fmla="*/ 59 h 88" name="T13"/>
                <a:gd fmla="*/ 281 w 302" name="T14"/>
                <a:gd fmla="*/ 67 h 88" name="T15"/>
                <a:gd fmla="*/ 281 w 302" name="T16"/>
                <a:gd fmla="*/ 73 h 88" name="T17"/>
                <a:gd fmla="*/ 273 w 302" name="T18"/>
                <a:gd fmla="*/ 81 h 88" name="T19"/>
                <a:gd fmla="*/ 15 w 302" name="T20"/>
                <a:gd fmla="*/ 81 h 88" name="T21"/>
                <a:gd fmla="*/ 7 w 302" name="T22"/>
                <a:gd fmla="*/ 73 h 88" name="T23"/>
                <a:gd fmla="*/ 7 w 302" name="T24"/>
                <a:gd fmla="*/ 14 h 88" name="T25"/>
                <a:gd fmla="*/ 15 w 302" name="T26"/>
                <a:gd fmla="*/ 6 h 88" name="T27"/>
                <a:gd fmla="*/ 273 w 302" name="T28"/>
                <a:gd fmla="*/ 6 h 88" name="T29"/>
                <a:gd fmla="*/ 273 w 302" name="T30"/>
                <a:gd fmla="*/ 0 h 88" name="T31"/>
                <a:gd fmla="*/ 15 w 302" name="T32"/>
                <a:gd fmla="*/ 0 h 88" name="T33"/>
                <a:gd fmla="*/ 0 w 302" name="T34"/>
                <a:gd fmla="*/ 14 h 88" name="T35"/>
                <a:gd fmla="*/ 0 w 302" name="T36"/>
                <a:gd fmla="*/ 73 h 88" name="T37"/>
                <a:gd fmla="*/ 15 w 302" name="T38"/>
                <a:gd fmla="*/ 88 h 88" name="T39"/>
                <a:gd fmla="*/ 273 w 302" name="T40"/>
                <a:gd fmla="*/ 88 h 88" name="T41"/>
                <a:gd fmla="*/ 287 w 302" name="T42"/>
                <a:gd fmla="*/ 73 h 88" name="T43"/>
                <a:gd fmla="*/ 287 w 302" name="T44"/>
                <a:gd fmla="*/ 67 h 88" name="T45"/>
                <a:gd fmla="*/ 288 w 302" name="T46"/>
                <a:gd fmla="*/ 65 h 88" name="T47"/>
                <a:gd fmla="*/ 302 w 302" name="T48"/>
                <a:gd fmla="*/ 50 h 88" name="T49"/>
                <a:gd fmla="*/ 302 w 302" name="T50"/>
                <a:gd fmla="*/ 38 h 88" name="T51"/>
                <a:gd fmla="*/ 288 w 302" name="T52"/>
                <a:gd fmla="*/ 24 h 88" name="T53"/>
                <a:gd fmla="*/ 287 w 302" name="T54"/>
                <a:gd fmla="*/ 22 h 88" name="T55"/>
                <a:gd fmla="*/ 287 w 302" name="T56"/>
                <a:gd fmla="*/ 14 h 88" name="T57"/>
                <a:gd fmla="*/ 273 w 302" name="T58"/>
                <a:gd fmla="*/ 0 h 8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302" name="T90"/>
                <a:gd fmla="*/ 0 h 88" name="T91"/>
                <a:gd fmla="*/ 302 w 302" name="T92"/>
                <a:gd fmla="*/ 88 h 88"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88" w="302">
                  <a:moveTo>
                    <a:pt x="273" y="6"/>
                  </a:moveTo>
                  <a:cubicBezTo>
                    <a:pt x="277" y="6"/>
                    <a:pt x="281" y="9"/>
                    <a:pt x="281" y="14"/>
                  </a:cubicBezTo>
                  <a:cubicBezTo>
                    <a:pt x="281" y="22"/>
                    <a:pt x="281" y="22"/>
                    <a:pt x="281" y="22"/>
                  </a:cubicBezTo>
                  <a:cubicBezTo>
                    <a:pt x="281" y="26"/>
                    <a:pt x="284" y="30"/>
                    <a:pt x="288" y="30"/>
                  </a:cubicBezTo>
                  <a:cubicBezTo>
                    <a:pt x="292" y="30"/>
                    <a:pt x="296" y="34"/>
                    <a:pt x="296" y="38"/>
                  </a:cubicBezTo>
                  <a:cubicBezTo>
                    <a:pt x="296" y="50"/>
                    <a:pt x="296" y="50"/>
                    <a:pt x="296" y="50"/>
                  </a:cubicBezTo>
                  <a:cubicBezTo>
                    <a:pt x="296" y="55"/>
                    <a:pt x="292" y="59"/>
                    <a:pt x="288" y="59"/>
                  </a:cubicBezTo>
                  <a:cubicBezTo>
                    <a:pt x="284" y="59"/>
                    <a:pt x="281" y="62"/>
                    <a:pt x="281" y="67"/>
                  </a:cubicBezTo>
                  <a:cubicBezTo>
                    <a:pt x="281" y="73"/>
                    <a:pt x="281" y="73"/>
                    <a:pt x="281" y="73"/>
                  </a:cubicBezTo>
                  <a:cubicBezTo>
                    <a:pt x="281" y="78"/>
                    <a:pt x="277" y="81"/>
                    <a:pt x="273" y="81"/>
                  </a:cubicBezTo>
                  <a:cubicBezTo>
                    <a:pt x="15" y="81"/>
                    <a:pt x="15" y="81"/>
                    <a:pt x="15" y="81"/>
                  </a:cubicBezTo>
                  <a:cubicBezTo>
                    <a:pt x="10" y="81"/>
                    <a:pt x="7" y="78"/>
                    <a:pt x="7" y="73"/>
                  </a:cubicBezTo>
                  <a:cubicBezTo>
                    <a:pt x="7" y="14"/>
                    <a:pt x="7" y="14"/>
                    <a:pt x="7" y="14"/>
                  </a:cubicBezTo>
                  <a:cubicBezTo>
                    <a:pt x="7" y="9"/>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8"/>
                    <a:pt x="302" y="50"/>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gradFill>
              <a:gsLst>
                <a:gs pos="0">
                  <a:srgbClr val="254E6B"/>
                </a:gs>
                <a:gs pos="100000">
                  <a:srgbClr val="1F3F57"/>
                </a:gs>
              </a:gsLst>
              <a:lin ang="2700000" scaled="1"/>
            </a:gra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33" name="Rectangle 374"/>
            <p:cNvSpPr>
              <a:spLocks noChangeArrowheads="1"/>
            </p:cNvSpPr>
            <p:nvPr/>
          </p:nvSpPr>
          <p:spPr bwMode="auto">
            <a:xfrm>
              <a:off x="1553354" y="4469620"/>
              <a:ext cx="645584" cy="563033"/>
            </a:xfrm>
            <a:prstGeom prst="rect">
              <a:avLst/>
            </a:prstGeom>
            <a:gradFill>
              <a:gsLst>
                <a:gs pos="0">
                  <a:srgbClr val="254E6B"/>
                </a:gs>
                <a:gs pos="100000">
                  <a:srgbClr val="1F3F57"/>
                </a:gs>
              </a:gsLst>
              <a:lin ang="2700000" scaled="1"/>
            </a:gra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34" name="Rectangle 375"/>
            <p:cNvSpPr>
              <a:spLocks noChangeArrowheads="1"/>
            </p:cNvSpPr>
            <p:nvPr/>
          </p:nvSpPr>
          <p:spPr bwMode="auto">
            <a:xfrm>
              <a:off x="2243387" y="4469620"/>
              <a:ext cx="660400" cy="563033"/>
            </a:xfrm>
            <a:prstGeom prst="rect">
              <a:avLst/>
            </a:prstGeom>
            <a:gradFill>
              <a:gsLst>
                <a:gs pos="0">
                  <a:srgbClr val="254E6B"/>
                </a:gs>
                <a:gs pos="100000">
                  <a:srgbClr val="1F3F57"/>
                </a:gs>
              </a:gsLst>
              <a:lin ang="2700000" scaled="1"/>
            </a:gra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35" name="Rectangle 376"/>
            <p:cNvSpPr>
              <a:spLocks noChangeArrowheads="1"/>
            </p:cNvSpPr>
            <p:nvPr/>
          </p:nvSpPr>
          <p:spPr bwMode="auto">
            <a:xfrm>
              <a:off x="2946122" y="4469620"/>
              <a:ext cx="649817" cy="563033"/>
            </a:xfrm>
            <a:prstGeom prst="rect">
              <a:avLst/>
            </a:prstGeom>
            <a:solidFill>
              <a:srgbClr val="254E6B">
                <a:alpha val="40000"/>
              </a:srgbClr>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36" name="Rectangle 377"/>
            <p:cNvSpPr>
              <a:spLocks noChangeArrowheads="1"/>
            </p:cNvSpPr>
            <p:nvPr/>
          </p:nvSpPr>
          <p:spPr bwMode="auto">
            <a:xfrm>
              <a:off x="3638271" y="4469620"/>
              <a:ext cx="658283" cy="563033"/>
            </a:xfrm>
            <a:prstGeom prst="rect">
              <a:avLst/>
            </a:prstGeom>
            <a:solidFill>
              <a:srgbClr val="254E6B">
                <a:alpha val="40000"/>
              </a:srgbClr>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grpSp>
      <p:grpSp>
        <p:nvGrpSpPr>
          <p:cNvPr id="37" name="组合 36"/>
          <p:cNvGrpSpPr/>
          <p:nvPr/>
        </p:nvGrpSpPr>
        <p:grpSpPr>
          <a:xfrm>
            <a:off x="1364971" y="5424237"/>
            <a:ext cx="3316816" cy="882649"/>
            <a:chOff x="1364971" y="5424237"/>
            <a:chExt cx="3316816" cy="882649"/>
          </a:xfrm>
        </p:grpSpPr>
        <p:sp>
          <p:nvSpPr>
            <p:cNvPr id="38" name="Freeform 378"/>
            <p:cNvSpPr>
              <a:spLocks noChangeArrowheads="1" noEditPoints="1"/>
            </p:cNvSpPr>
            <p:nvPr/>
          </p:nvSpPr>
          <p:spPr bwMode="auto">
            <a:xfrm>
              <a:off x="1364971" y="5424237"/>
              <a:ext cx="3316816" cy="882649"/>
            </a:xfrm>
            <a:custGeom>
              <a:gdLst>
                <a:gd fmla="*/ 273 w 302" name="T0"/>
                <a:gd fmla="*/ 6 h 88" name="T1"/>
                <a:gd fmla="*/ 281 w 302" name="T2"/>
                <a:gd fmla="*/ 14 h 88" name="T3"/>
                <a:gd fmla="*/ 281 w 302" name="T4"/>
                <a:gd fmla="*/ 22 h 88" name="T5"/>
                <a:gd fmla="*/ 288 w 302" name="T6"/>
                <a:gd fmla="*/ 30 h 88" name="T7"/>
                <a:gd fmla="*/ 296 w 302" name="T8"/>
                <a:gd fmla="*/ 38 h 88" name="T9"/>
                <a:gd fmla="*/ 296 w 302" name="T10"/>
                <a:gd fmla="*/ 51 h 88" name="T11"/>
                <a:gd fmla="*/ 288 w 302" name="T12"/>
                <a:gd fmla="*/ 59 h 88" name="T13"/>
                <a:gd fmla="*/ 281 w 302" name="T14"/>
                <a:gd fmla="*/ 67 h 88" name="T15"/>
                <a:gd fmla="*/ 281 w 302" name="T16"/>
                <a:gd fmla="*/ 73 h 88" name="T17"/>
                <a:gd fmla="*/ 273 w 302" name="T18"/>
                <a:gd fmla="*/ 82 h 88" name="T19"/>
                <a:gd fmla="*/ 15 w 302" name="T20"/>
                <a:gd fmla="*/ 82 h 88" name="T21"/>
                <a:gd fmla="*/ 7 w 302" name="T22"/>
                <a:gd fmla="*/ 73 h 88" name="T23"/>
                <a:gd fmla="*/ 7 w 302" name="T24"/>
                <a:gd fmla="*/ 14 h 88" name="T25"/>
                <a:gd fmla="*/ 15 w 302" name="T26"/>
                <a:gd fmla="*/ 6 h 88" name="T27"/>
                <a:gd fmla="*/ 273 w 302" name="T28"/>
                <a:gd fmla="*/ 6 h 88" name="T29"/>
                <a:gd fmla="*/ 273 w 302" name="T30"/>
                <a:gd fmla="*/ 0 h 88" name="T31"/>
                <a:gd fmla="*/ 15 w 302" name="T32"/>
                <a:gd fmla="*/ 0 h 88" name="T33"/>
                <a:gd fmla="*/ 0 w 302" name="T34"/>
                <a:gd fmla="*/ 14 h 88" name="T35"/>
                <a:gd fmla="*/ 0 w 302" name="T36"/>
                <a:gd fmla="*/ 73 h 88" name="T37"/>
                <a:gd fmla="*/ 15 w 302" name="T38"/>
                <a:gd fmla="*/ 88 h 88" name="T39"/>
                <a:gd fmla="*/ 273 w 302" name="T40"/>
                <a:gd fmla="*/ 88 h 88" name="T41"/>
                <a:gd fmla="*/ 287 w 302" name="T42"/>
                <a:gd fmla="*/ 73 h 88" name="T43"/>
                <a:gd fmla="*/ 287 w 302" name="T44"/>
                <a:gd fmla="*/ 67 h 88" name="T45"/>
                <a:gd fmla="*/ 288 w 302" name="T46"/>
                <a:gd fmla="*/ 65 h 88" name="T47"/>
                <a:gd fmla="*/ 302 w 302" name="T48"/>
                <a:gd fmla="*/ 51 h 88" name="T49"/>
                <a:gd fmla="*/ 302 w 302" name="T50"/>
                <a:gd fmla="*/ 38 h 88" name="T51"/>
                <a:gd fmla="*/ 288 w 302" name="T52"/>
                <a:gd fmla="*/ 24 h 88" name="T53"/>
                <a:gd fmla="*/ 287 w 302" name="T54"/>
                <a:gd fmla="*/ 22 h 88" name="T55"/>
                <a:gd fmla="*/ 287 w 302" name="T56"/>
                <a:gd fmla="*/ 14 h 88" name="T57"/>
                <a:gd fmla="*/ 273 w 302" name="T58"/>
                <a:gd fmla="*/ 0 h 8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302" name="T90"/>
                <a:gd fmla="*/ 0 h 88" name="T91"/>
                <a:gd fmla="*/ 302 w 302" name="T92"/>
                <a:gd fmla="*/ 88 h 88"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88" w="302">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gradFill>
              <a:gsLst>
                <a:gs pos="0">
                  <a:srgbClr val="254E6B"/>
                </a:gs>
                <a:gs pos="100000">
                  <a:srgbClr val="1F3F57"/>
                </a:gs>
              </a:gsLst>
              <a:lin ang="2700000" scaled="1"/>
            </a:gra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39" name="Rectangle 379"/>
            <p:cNvSpPr>
              <a:spLocks noChangeArrowheads="1"/>
            </p:cNvSpPr>
            <p:nvPr/>
          </p:nvSpPr>
          <p:spPr bwMode="auto">
            <a:xfrm>
              <a:off x="1553354" y="5585103"/>
              <a:ext cx="645584" cy="560916"/>
            </a:xfrm>
            <a:prstGeom prst="rect">
              <a:avLst/>
            </a:prstGeom>
            <a:gradFill>
              <a:gsLst>
                <a:gs pos="0">
                  <a:srgbClr val="254E6B"/>
                </a:gs>
                <a:gs pos="100000">
                  <a:srgbClr val="1F3F57"/>
                </a:gs>
              </a:gsLst>
              <a:lin ang="2700000" scaled="1"/>
            </a:gra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40" name="Rectangle 380"/>
            <p:cNvSpPr>
              <a:spLocks noChangeArrowheads="1"/>
            </p:cNvSpPr>
            <p:nvPr/>
          </p:nvSpPr>
          <p:spPr bwMode="auto">
            <a:xfrm>
              <a:off x="2243387" y="5585103"/>
              <a:ext cx="660400" cy="560916"/>
            </a:xfrm>
            <a:prstGeom prst="rect">
              <a:avLst/>
            </a:prstGeom>
            <a:solidFill>
              <a:srgbClr val="254E6B">
                <a:alpha val="40000"/>
              </a:srgbClr>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41" name="Rectangle 381"/>
            <p:cNvSpPr>
              <a:spLocks noChangeArrowheads="1"/>
            </p:cNvSpPr>
            <p:nvPr/>
          </p:nvSpPr>
          <p:spPr bwMode="auto">
            <a:xfrm>
              <a:off x="2946122" y="5585103"/>
              <a:ext cx="649817" cy="560916"/>
            </a:xfrm>
            <a:prstGeom prst="rect">
              <a:avLst/>
            </a:prstGeom>
            <a:solidFill>
              <a:srgbClr val="254E6B">
                <a:alpha val="40000"/>
              </a:srgbClr>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sp>
          <p:nvSpPr>
            <p:cNvPr id="42" name="Rectangle 382"/>
            <p:cNvSpPr>
              <a:spLocks noChangeArrowheads="1"/>
            </p:cNvSpPr>
            <p:nvPr/>
          </p:nvSpPr>
          <p:spPr bwMode="auto">
            <a:xfrm>
              <a:off x="3638271" y="5585103"/>
              <a:ext cx="658283" cy="560916"/>
            </a:xfrm>
            <a:prstGeom prst="rect">
              <a:avLst/>
            </a:prstGeom>
            <a:solidFill>
              <a:srgbClr val="254E6B">
                <a:alpha val="40000"/>
              </a:srgbClr>
            </a:solidFill>
            <a:ln cmpd="sng" w="9525">
              <a:noFill/>
              <a:bevel/>
            </a:ln>
          </p:spPr>
          <p:txBody>
            <a:bodyPr/>
            <a:lstStyle/>
            <a:p>
              <a:endParaRPr altLang="zh-CN" b="1" i="1" lang="zh-CN" sz="2400">
                <a:solidFill>
                  <a:srgbClr val="000000"/>
                </a:solidFill>
                <a:latin charset="0" pitchFamily="34" typeface="Calibri"/>
                <a:sym charset="-122" panose="02010600030101010101" pitchFamily="2" typeface="宋体"/>
              </a:endParaRPr>
            </a:p>
          </p:txBody>
        </p:sp>
      </p:grpSp>
      <p:sp>
        <p:nvSpPr>
          <p:cNvPr id="43" name="TextBox 26"/>
          <p:cNvSpPr txBox="1"/>
          <p:nvPr/>
        </p:nvSpPr>
        <p:spPr>
          <a:xfrm>
            <a:off x="4904833" y="2251354"/>
            <a:ext cx="1274300" cy="457200"/>
          </a:xfrm>
          <a:prstGeom prst="rect">
            <a:avLst/>
          </a:prstGeom>
          <a:noFill/>
        </p:spPr>
        <p:txBody>
          <a:bodyPr rtlCol="0" wrap="square">
            <a:spAutoFit/>
          </a:bodyPr>
          <a:lstStyle/>
          <a:p>
            <a:r>
              <a:rPr altLang="zh-CN" b="1" lang="en-US" sz="2400">
                <a:solidFill>
                  <a:srgbClr val="254E6B"/>
                </a:solidFill>
                <a:latin charset="0" panose="020b0a04020102020204" pitchFamily="34" typeface="Arial Black"/>
                <a:ea charset="-122" pitchFamily="65" typeface="迷你简卡通"/>
              </a:rPr>
              <a:t>50%</a:t>
            </a:r>
          </a:p>
        </p:txBody>
      </p:sp>
      <p:sp>
        <p:nvSpPr>
          <p:cNvPr id="44" name="TextBox 27"/>
          <p:cNvSpPr txBox="1"/>
          <p:nvPr/>
        </p:nvSpPr>
        <p:spPr>
          <a:xfrm>
            <a:off x="4904833" y="3394363"/>
            <a:ext cx="1523682" cy="457200"/>
          </a:xfrm>
          <a:prstGeom prst="rect">
            <a:avLst/>
          </a:prstGeom>
          <a:noFill/>
        </p:spPr>
        <p:txBody>
          <a:bodyPr rtlCol="0" wrap="square">
            <a:spAutoFit/>
          </a:bodyPr>
          <a:lstStyle/>
          <a:p>
            <a:r>
              <a:rPr altLang="zh-CN" b="1" lang="en-US" sz="2400">
                <a:solidFill>
                  <a:srgbClr val="254E6B"/>
                </a:solidFill>
                <a:latin charset="0" panose="020b0a04020102020204" pitchFamily="34" typeface="Arial Black"/>
                <a:ea charset="-122" pitchFamily="65" typeface="迷你简卡通"/>
              </a:rPr>
              <a:t>75%</a:t>
            </a:r>
          </a:p>
        </p:txBody>
      </p:sp>
      <p:sp>
        <p:nvSpPr>
          <p:cNvPr id="45" name="TextBox 28"/>
          <p:cNvSpPr txBox="1"/>
          <p:nvPr/>
        </p:nvSpPr>
        <p:spPr>
          <a:xfrm>
            <a:off x="4904833" y="4466968"/>
            <a:ext cx="1087814" cy="457200"/>
          </a:xfrm>
          <a:prstGeom prst="rect">
            <a:avLst/>
          </a:prstGeom>
          <a:noFill/>
        </p:spPr>
        <p:txBody>
          <a:bodyPr rtlCol="0" wrap="square">
            <a:spAutoFit/>
          </a:bodyPr>
          <a:lstStyle/>
          <a:p>
            <a:r>
              <a:rPr altLang="zh-CN" b="1" lang="en-US" sz="2400">
                <a:solidFill>
                  <a:srgbClr val="254E6B"/>
                </a:solidFill>
                <a:latin charset="0" panose="020b0a04020102020204" pitchFamily="34" typeface="Arial Black"/>
                <a:ea charset="-122" pitchFamily="65" typeface="迷你简卡通"/>
              </a:rPr>
              <a:t>50%</a:t>
            </a:r>
          </a:p>
        </p:txBody>
      </p:sp>
      <p:sp>
        <p:nvSpPr>
          <p:cNvPr id="46" name="TextBox 29"/>
          <p:cNvSpPr txBox="1"/>
          <p:nvPr/>
        </p:nvSpPr>
        <p:spPr>
          <a:xfrm>
            <a:off x="4904833" y="5609976"/>
            <a:ext cx="1426700" cy="457200"/>
          </a:xfrm>
          <a:prstGeom prst="rect">
            <a:avLst/>
          </a:prstGeom>
          <a:noFill/>
        </p:spPr>
        <p:txBody>
          <a:bodyPr rtlCol="0" wrap="square">
            <a:spAutoFit/>
          </a:bodyPr>
          <a:lstStyle/>
          <a:p>
            <a:r>
              <a:rPr altLang="zh-CN" b="1" lang="en-US" sz="2400">
                <a:solidFill>
                  <a:srgbClr val="254E6B"/>
                </a:solidFill>
                <a:latin charset="0" panose="020b0a04020102020204" pitchFamily="34" typeface="Arial Black"/>
                <a:ea charset="-122" pitchFamily="65" typeface="迷你简卡通"/>
              </a:rPr>
              <a:t>25%</a:t>
            </a:r>
          </a:p>
        </p:txBody>
      </p:sp>
      <p:sp>
        <p:nvSpPr>
          <p:cNvPr id="47" name="TextBox 37"/>
          <p:cNvSpPr txBox="1"/>
          <p:nvPr/>
        </p:nvSpPr>
        <p:spPr>
          <a:xfrm>
            <a:off x="6179133" y="2222873"/>
            <a:ext cx="4168962" cy="566928"/>
          </a:xfrm>
          <a:prstGeom prst="rect">
            <a:avLst/>
          </a:prstGeom>
          <a:noFill/>
        </p:spPr>
        <p:txBody>
          <a:bodyPr rtlCol="0" wrap="square">
            <a:spAutoFit/>
          </a:bodyPr>
          <a:lstStyle/>
          <a:p>
            <a:pPr>
              <a:lnSpc>
                <a:spcPct val="130000"/>
              </a:lnSpc>
            </a:pPr>
            <a:r>
              <a:rPr altLang="en-US" lang="zh-CN" sz="1200">
                <a:solidFill>
                  <a:srgbClr val="2E2E2E"/>
                </a:solidFill>
                <a:latin charset="0" pitchFamily="2" typeface="Bebas"/>
                <a:ea charset="-122" pitchFamily="34" typeface="微软雅黑"/>
                <a:sym charset="0" pitchFamily="2" typeface="Bebas"/>
              </a:rPr>
              <a:t>您的内容打在这里，或者通过复制您的文本后，在此框中选择粘贴，并选择只保留文字。您的内容打在这里。</a:t>
            </a:r>
          </a:p>
        </p:txBody>
      </p:sp>
      <p:sp>
        <p:nvSpPr>
          <p:cNvPr id="48" name="TextBox 37"/>
          <p:cNvSpPr txBox="1"/>
          <p:nvPr/>
        </p:nvSpPr>
        <p:spPr>
          <a:xfrm>
            <a:off x="6179133" y="3338962"/>
            <a:ext cx="4168962" cy="566928"/>
          </a:xfrm>
          <a:prstGeom prst="rect">
            <a:avLst/>
          </a:prstGeom>
          <a:noFill/>
        </p:spPr>
        <p:txBody>
          <a:bodyPr rtlCol="0" wrap="square">
            <a:spAutoFit/>
          </a:bodyPr>
          <a:lstStyle/>
          <a:p>
            <a:pPr>
              <a:lnSpc>
                <a:spcPct val="130000"/>
              </a:lnSpc>
            </a:pPr>
            <a:r>
              <a:rPr altLang="en-US" lang="zh-CN" sz="1200">
                <a:solidFill>
                  <a:srgbClr val="2E2E2E"/>
                </a:solidFill>
                <a:latin charset="0" pitchFamily="2" typeface="Bebas"/>
                <a:ea charset="-122" pitchFamily="34" typeface="微软雅黑"/>
                <a:sym charset="0" pitchFamily="2" typeface="Bebas"/>
              </a:rPr>
              <a:t>您的内容打在这里，或者通过复制您的文本后，在此框中选择粘贴，并选择只保留文字。您的内容打在这里。</a:t>
            </a:r>
          </a:p>
        </p:txBody>
      </p:sp>
      <p:sp>
        <p:nvSpPr>
          <p:cNvPr id="49" name="TextBox 37"/>
          <p:cNvSpPr txBox="1"/>
          <p:nvPr/>
        </p:nvSpPr>
        <p:spPr>
          <a:xfrm>
            <a:off x="6179133" y="4433555"/>
            <a:ext cx="4168962" cy="566928"/>
          </a:xfrm>
          <a:prstGeom prst="rect">
            <a:avLst/>
          </a:prstGeom>
          <a:noFill/>
        </p:spPr>
        <p:txBody>
          <a:bodyPr rtlCol="0" wrap="square">
            <a:spAutoFit/>
          </a:bodyPr>
          <a:lstStyle/>
          <a:p>
            <a:pPr>
              <a:lnSpc>
                <a:spcPct val="130000"/>
              </a:lnSpc>
            </a:pPr>
            <a:r>
              <a:rPr altLang="en-US" lang="zh-CN" sz="1200">
                <a:solidFill>
                  <a:srgbClr val="2E2E2E"/>
                </a:solidFill>
                <a:latin charset="0" pitchFamily="2" typeface="Bebas"/>
                <a:ea charset="-122" pitchFamily="34" typeface="微软雅黑"/>
                <a:sym charset="0" pitchFamily="2" typeface="Bebas"/>
              </a:rPr>
              <a:t>您的内容打在这里，或者通过复制您的文本后，在此框中选择粘贴，并选择只保留文字。您的内容打在这里。</a:t>
            </a:r>
          </a:p>
        </p:txBody>
      </p:sp>
      <p:sp>
        <p:nvSpPr>
          <p:cNvPr id="50" name="TextBox 37"/>
          <p:cNvSpPr txBox="1"/>
          <p:nvPr/>
        </p:nvSpPr>
        <p:spPr>
          <a:xfrm>
            <a:off x="6179133" y="5549644"/>
            <a:ext cx="4168962" cy="566928"/>
          </a:xfrm>
          <a:prstGeom prst="rect">
            <a:avLst/>
          </a:prstGeom>
          <a:noFill/>
        </p:spPr>
        <p:txBody>
          <a:bodyPr rtlCol="0" wrap="square">
            <a:spAutoFit/>
          </a:bodyPr>
          <a:lstStyle/>
          <a:p>
            <a:pPr>
              <a:lnSpc>
                <a:spcPct val="130000"/>
              </a:lnSpc>
            </a:pPr>
            <a:r>
              <a:rPr altLang="en-US" lang="zh-CN" sz="1200">
                <a:solidFill>
                  <a:srgbClr val="2E2E2E"/>
                </a:solidFill>
                <a:latin charset="0" pitchFamily="2" typeface="Bebas"/>
                <a:ea charset="-122" pitchFamily="34" typeface="微软雅黑"/>
                <a:sym charset="0" pitchFamily="2" typeface="Bebas"/>
              </a:rPr>
              <a:t>您的内容打在这里，或者通过复制您的文本后，在此框中选择粘贴，并选择只保留文字。您的内容打在这里。</a:t>
            </a:r>
          </a:p>
        </p:txBody>
      </p:sp>
    </p:spTree>
    <p:extLst>
      <p:ext uri="{BB962C8B-B14F-4D97-AF65-F5344CB8AC3E}">
        <p14:creationId val="109093685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750" fill="hold" id="7"/>
                                        <p:tgtEl>
                                          <p:spTgt spid="19"/>
                                        </p:tgtEl>
                                        <p:attrNameLst>
                                          <p:attrName>ppt_x</p:attrName>
                                        </p:attrNameLst>
                                      </p:cBhvr>
                                      <p:tavLst>
                                        <p:tav tm="0">
                                          <p:val>
                                            <p:strVal val="0-#ppt_w/2"/>
                                          </p:val>
                                        </p:tav>
                                        <p:tav tm="100000">
                                          <p:val>
                                            <p:strVal val="#ppt_x"/>
                                          </p:val>
                                        </p:tav>
                                      </p:tavLst>
                                    </p:anim>
                                    <p:anim calcmode="lin" valueType="num">
                                      <p:cBhvr additive="base">
                                        <p:cTn dur="750" fill="hold" id="8"/>
                                        <p:tgtEl>
                                          <p:spTgt spid="19"/>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250"/>
                                  </p:stCondLst>
                                  <p:childTnLst>
                                    <p:set>
                                      <p:cBhvr>
                                        <p:cTn dur="1" fill="hold" id="10">
                                          <p:stCondLst>
                                            <p:cond delay="0"/>
                                          </p:stCondLst>
                                        </p:cTn>
                                        <p:tgtEl>
                                          <p:spTgt spid="25"/>
                                        </p:tgtEl>
                                        <p:attrNameLst>
                                          <p:attrName>style.visibility</p:attrName>
                                        </p:attrNameLst>
                                      </p:cBhvr>
                                      <p:to>
                                        <p:strVal val="visible"/>
                                      </p:to>
                                    </p:set>
                                    <p:anim calcmode="lin" valueType="num">
                                      <p:cBhvr additive="base">
                                        <p:cTn dur="750" fill="hold" id="11"/>
                                        <p:tgtEl>
                                          <p:spTgt spid="25"/>
                                        </p:tgtEl>
                                        <p:attrNameLst>
                                          <p:attrName>ppt_x</p:attrName>
                                        </p:attrNameLst>
                                      </p:cBhvr>
                                      <p:tavLst>
                                        <p:tav tm="0">
                                          <p:val>
                                            <p:strVal val="0-#ppt_w/2"/>
                                          </p:val>
                                        </p:tav>
                                        <p:tav tm="100000">
                                          <p:val>
                                            <p:strVal val="#ppt_x"/>
                                          </p:val>
                                        </p:tav>
                                      </p:tavLst>
                                    </p:anim>
                                    <p:anim calcmode="lin" valueType="num">
                                      <p:cBhvr additive="base">
                                        <p:cTn dur="750" fill="hold" id="12"/>
                                        <p:tgtEl>
                                          <p:spTgt spid="25"/>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500"/>
                                  </p:stCondLst>
                                  <p:childTnLst>
                                    <p:set>
                                      <p:cBhvr>
                                        <p:cTn dur="1" fill="hold" id="14">
                                          <p:stCondLst>
                                            <p:cond delay="0"/>
                                          </p:stCondLst>
                                        </p:cTn>
                                        <p:tgtEl>
                                          <p:spTgt spid="31"/>
                                        </p:tgtEl>
                                        <p:attrNameLst>
                                          <p:attrName>style.visibility</p:attrName>
                                        </p:attrNameLst>
                                      </p:cBhvr>
                                      <p:to>
                                        <p:strVal val="visible"/>
                                      </p:to>
                                    </p:set>
                                    <p:anim calcmode="lin" valueType="num">
                                      <p:cBhvr additive="base">
                                        <p:cTn dur="750" fill="hold" id="15"/>
                                        <p:tgtEl>
                                          <p:spTgt spid="31"/>
                                        </p:tgtEl>
                                        <p:attrNameLst>
                                          <p:attrName>ppt_x</p:attrName>
                                        </p:attrNameLst>
                                      </p:cBhvr>
                                      <p:tavLst>
                                        <p:tav tm="0">
                                          <p:val>
                                            <p:strVal val="0-#ppt_w/2"/>
                                          </p:val>
                                        </p:tav>
                                        <p:tav tm="100000">
                                          <p:val>
                                            <p:strVal val="#ppt_x"/>
                                          </p:val>
                                        </p:tav>
                                      </p:tavLst>
                                    </p:anim>
                                    <p:anim calcmode="lin" valueType="num">
                                      <p:cBhvr additive="base">
                                        <p:cTn dur="750" fill="hold" id="16"/>
                                        <p:tgtEl>
                                          <p:spTgt spid="31"/>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750"/>
                                  </p:stCondLst>
                                  <p:childTnLst>
                                    <p:set>
                                      <p:cBhvr>
                                        <p:cTn dur="1" fill="hold" id="18">
                                          <p:stCondLst>
                                            <p:cond delay="0"/>
                                          </p:stCondLst>
                                        </p:cTn>
                                        <p:tgtEl>
                                          <p:spTgt spid="37"/>
                                        </p:tgtEl>
                                        <p:attrNameLst>
                                          <p:attrName>style.visibility</p:attrName>
                                        </p:attrNameLst>
                                      </p:cBhvr>
                                      <p:to>
                                        <p:strVal val="visible"/>
                                      </p:to>
                                    </p:set>
                                    <p:anim calcmode="lin" valueType="num">
                                      <p:cBhvr additive="base">
                                        <p:cTn dur="750" fill="hold" id="19"/>
                                        <p:tgtEl>
                                          <p:spTgt spid="37"/>
                                        </p:tgtEl>
                                        <p:attrNameLst>
                                          <p:attrName>ppt_x</p:attrName>
                                        </p:attrNameLst>
                                      </p:cBhvr>
                                      <p:tavLst>
                                        <p:tav tm="0">
                                          <p:val>
                                            <p:strVal val="0-#ppt_w/2"/>
                                          </p:val>
                                        </p:tav>
                                        <p:tav tm="100000">
                                          <p:val>
                                            <p:strVal val="#ppt_x"/>
                                          </p:val>
                                        </p:tav>
                                      </p:tavLst>
                                    </p:anim>
                                    <p:anim calcmode="lin" valueType="num">
                                      <p:cBhvr additive="base">
                                        <p:cTn dur="750" fill="hold" id="20"/>
                                        <p:tgtEl>
                                          <p:spTgt spid="37"/>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10" presetSubtype="0">
                                  <p:stCondLst>
                                    <p:cond delay="0"/>
                                  </p:stCondLst>
                                  <p:childTnLst>
                                    <p:set>
                                      <p:cBhvr>
                                        <p:cTn dur="1" fill="hold" id="23">
                                          <p:stCondLst>
                                            <p:cond delay="0"/>
                                          </p:stCondLst>
                                        </p:cTn>
                                        <p:tgtEl>
                                          <p:spTgt spid="43"/>
                                        </p:tgtEl>
                                        <p:attrNameLst>
                                          <p:attrName>style.visibility</p:attrName>
                                        </p:attrNameLst>
                                      </p:cBhvr>
                                      <p:to>
                                        <p:strVal val="visible"/>
                                      </p:to>
                                    </p:set>
                                    <p:animEffect filter="fade" transition="in">
                                      <p:cBhvr>
                                        <p:cTn dur="500" id="24"/>
                                        <p:tgtEl>
                                          <p:spTgt spid="43"/>
                                        </p:tgtEl>
                                      </p:cBhvr>
                                    </p:animEffect>
                                  </p:childTnLst>
                                </p:cTn>
                              </p:par>
                              <p:par>
                                <p:cTn fill="hold" grpId="0" id="25" nodeType="withEffect" presetClass="entr" presetID="10" presetSubtype="0">
                                  <p:stCondLst>
                                    <p:cond delay="250"/>
                                  </p:stCondLst>
                                  <p:childTnLst>
                                    <p:set>
                                      <p:cBhvr>
                                        <p:cTn dur="1" fill="hold" id="26">
                                          <p:stCondLst>
                                            <p:cond delay="0"/>
                                          </p:stCondLst>
                                        </p:cTn>
                                        <p:tgtEl>
                                          <p:spTgt spid="44"/>
                                        </p:tgtEl>
                                        <p:attrNameLst>
                                          <p:attrName>style.visibility</p:attrName>
                                        </p:attrNameLst>
                                      </p:cBhvr>
                                      <p:to>
                                        <p:strVal val="visible"/>
                                      </p:to>
                                    </p:set>
                                    <p:animEffect filter="fade" transition="in">
                                      <p:cBhvr>
                                        <p:cTn dur="500" id="27"/>
                                        <p:tgtEl>
                                          <p:spTgt spid="44"/>
                                        </p:tgtEl>
                                      </p:cBhvr>
                                    </p:animEffect>
                                  </p:childTnLst>
                                </p:cTn>
                              </p:par>
                              <p:par>
                                <p:cTn fill="hold" grpId="0" id="28" nodeType="withEffect" presetClass="entr" presetID="10" presetSubtype="0">
                                  <p:stCondLst>
                                    <p:cond delay="500"/>
                                  </p:stCondLst>
                                  <p:childTnLst>
                                    <p:set>
                                      <p:cBhvr>
                                        <p:cTn dur="1" fill="hold" id="29">
                                          <p:stCondLst>
                                            <p:cond delay="0"/>
                                          </p:stCondLst>
                                        </p:cTn>
                                        <p:tgtEl>
                                          <p:spTgt spid="45"/>
                                        </p:tgtEl>
                                        <p:attrNameLst>
                                          <p:attrName>style.visibility</p:attrName>
                                        </p:attrNameLst>
                                      </p:cBhvr>
                                      <p:to>
                                        <p:strVal val="visible"/>
                                      </p:to>
                                    </p:set>
                                    <p:animEffect filter="fade" transition="in">
                                      <p:cBhvr>
                                        <p:cTn dur="500" id="30"/>
                                        <p:tgtEl>
                                          <p:spTgt spid="45"/>
                                        </p:tgtEl>
                                      </p:cBhvr>
                                    </p:animEffect>
                                  </p:childTnLst>
                                </p:cTn>
                              </p:par>
                              <p:par>
                                <p:cTn fill="hold" grpId="0" id="31" nodeType="withEffect" presetClass="entr" presetID="10" presetSubtype="0">
                                  <p:stCondLst>
                                    <p:cond delay="750"/>
                                  </p:stCondLst>
                                  <p:childTnLst>
                                    <p:set>
                                      <p:cBhvr>
                                        <p:cTn dur="1" fill="hold" id="32">
                                          <p:stCondLst>
                                            <p:cond delay="0"/>
                                          </p:stCondLst>
                                        </p:cTn>
                                        <p:tgtEl>
                                          <p:spTgt spid="46"/>
                                        </p:tgtEl>
                                        <p:attrNameLst>
                                          <p:attrName>style.visibility</p:attrName>
                                        </p:attrNameLst>
                                      </p:cBhvr>
                                      <p:to>
                                        <p:strVal val="visible"/>
                                      </p:to>
                                    </p:set>
                                    <p:animEffect filter="fade" transition="in">
                                      <p:cBhvr>
                                        <p:cTn dur="500" id="33"/>
                                        <p:tgtEl>
                                          <p:spTgt spid="46"/>
                                        </p:tgtEl>
                                      </p:cBhvr>
                                    </p:animEffect>
                                  </p:childTnLst>
                                </p:cTn>
                              </p:par>
                            </p:childTnLst>
                          </p:cTn>
                        </p:par>
                        <p:par>
                          <p:cTn fill="hold" id="34" nodeType="afterGroup">
                            <p:stCondLst>
                              <p:cond delay="2750"/>
                            </p:stCondLst>
                            <p:childTnLst>
                              <p:par>
                                <p:cTn decel="100000" fill="hold" grpId="0" id="35" nodeType="afterEffect" presetClass="entr" presetID="2" presetSubtype="2">
                                  <p:stCondLst>
                                    <p:cond delay="0"/>
                                  </p:stCondLst>
                                  <p:childTnLst>
                                    <p:set>
                                      <p:cBhvr>
                                        <p:cTn dur="1" fill="hold" id="36">
                                          <p:stCondLst>
                                            <p:cond delay="0"/>
                                          </p:stCondLst>
                                        </p:cTn>
                                        <p:tgtEl>
                                          <p:spTgt spid="47"/>
                                        </p:tgtEl>
                                        <p:attrNameLst>
                                          <p:attrName>style.visibility</p:attrName>
                                        </p:attrNameLst>
                                      </p:cBhvr>
                                      <p:to>
                                        <p:strVal val="visible"/>
                                      </p:to>
                                    </p:set>
                                    <p:anim calcmode="lin" valueType="num">
                                      <p:cBhvr additive="base">
                                        <p:cTn dur="1000" fill="hold" id="37"/>
                                        <p:tgtEl>
                                          <p:spTgt spid="47"/>
                                        </p:tgtEl>
                                        <p:attrNameLst>
                                          <p:attrName>ppt_x</p:attrName>
                                        </p:attrNameLst>
                                      </p:cBhvr>
                                      <p:tavLst>
                                        <p:tav tm="0">
                                          <p:val>
                                            <p:strVal val="1+#ppt_w/2"/>
                                          </p:val>
                                        </p:tav>
                                        <p:tav tm="100000">
                                          <p:val>
                                            <p:strVal val="#ppt_x"/>
                                          </p:val>
                                        </p:tav>
                                      </p:tavLst>
                                    </p:anim>
                                    <p:anim calcmode="lin" valueType="num">
                                      <p:cBhvr additive="base">
                                        <p:cTn dur="1000" fill="hold" id="38"/>
                                        <p:tgtEl>
                                          <p:spTgt spid="47"/>
                                        </p:tgtEl>
                                        <p:attrNameLst>
                                          <p:attrName>ppt_y</p:attrName>
                                        </p:attrNameLst>
                                      </p:cBhvr>
                                      <p:tavLst>
                                        <p:tav tm="0">
                                          <p:val>
                                            <p:strVal val="#ppt_y"/>
                                          </p:val>
                                        </p:tav>
                                        <p:tav tm="100000">
                                          <p:val>
                                            <p:strVal val="#ppt_y"/>
                                          </p:val>
                                        </p:tav>
                                      </p:tavLst>
                                    </p:anim>
                                  </p:childTnLst>
                                </p:cTn>
                              </p:par>
                              <p:par>
                                <p:cTn decel="100000" fill="hold" grpId="0" id="39" nodeType="withEffect" presetClass="entr" presetID="2" presetSubtype="2">
                                  <p:stCondLst>
                                    <p:cond delay="250"/>
                                  </p:stCondLst>
                                  <p:childTnLst>
                                    <p:set>
                                      <p:cBhvr>
                                        <p:cTn dur="1" fill="hold" id="40">
                                          <p:stCondLst>
                                            <p:cond delay="0"/>
                                          </p:stCondLst>
                                        </p:cTn>
                                        <p:tgtEl>
                                          <p:spTgt spid="48"/>
                                        </p:tgtEl>
                                        <p:attrNameLst>
                                          <p:attrName>style.visibility</p:attrName>
                                        </p:attrNameLst>
                                      </p:cBhvr>
                                      <p:to>
                                        <p:strVal val="visible"/>
                                      </p:to>
                                    </p:set>
                                    <p:anim calcmode="lin" valueType="num">
                                      <p:cBhvr additive="base">
                                        <p:cTn dur="1000" fill="hold" id="41"/>
                                        <p:tgtEl>
                                          <p:spTgt spid="48"/>
                                        </p:tgtEl>
                                        <p:attrNameLst>
                                          <p:attrName>ppt_x</p:attrName>
                                        </p:attrNameLst>
                                      </p:cBhvr>
                                      <p:tavLst>
                                        <p:tav tm="0">
                                          <p:val>
                                            <p:strVal val="1+#ppt_w/2"/>
                                          </p:val>
                                        </p:tav>
                                        <p:tav tm="100000">
                                          <p:val>
                                            <p:strVal val="#ppt_x"/>
                                          </p:val>
                                        </p:tav>
                                      </p:tavLst>
                                    </p:anim>
                                    <p:anim calcmode="lin" valueType="num">
                                      <p:cBhvr additive="base">
                                        <p:cTn dur="1000" fill="hold" id="42"/>
                                        <p:tgtEl>
                                          <p:spTgt spid="48"/>
                                        </p:tgtEl>
                                        <p:attrNameLst>
                                          <p:attrName>ppt_y</p:attrName>
                                        </p:attrNameLst>
                                      </p:cBhvr>
                                      <p:tavLst>
                                        <p:tav tm="0">
                                          <p:val>
                                            <p:strVal val="#ppt_y"/>
                                          </p:val>
                                        </p:tav>
                                        <p:tav tm="100000">
                                          <p:val>
                                            <p:strVal val="#ppt_y"/>
                                          </p:val>
                                        </p:tav>
                                      </p:tavLst>
                                    </p:anim>
                                  </p:childTnLst>
                                </p:cTn>
                              </p:par>
                              <p:par>
                                <p:cTn decel="100000" fill="hold" grpId="0" id="43" nodeType="withEffect" presetClass="entr" presetID="2" presetSubtype="2">
                                  <p:stCondLst>
                                    <p:cond delay="500"/>
                                  </p:stCondLst>
                                  <p:childTnLst>
                                    <p:set>
                                      <p:cBhvr>
                                        <p:cTn dur="1" fill="hold" id="44">
                                          <p:stCondLst>
                                            <p:cond delay="0"/>
                                          </p:stCondLst>
                                        </p:cTn>
                                        <p:tgtEl>
                                          <p:spTgt spid="49"/>
                                        </p:tgtEl>
                                        <p:attrNameLst>
                                          <p:attrName>style.visibility</p:attrName>
                                        </p:attrNameLst>
                                      </p:cBhvr>
                                      <p:to>
                                        <p:strVal val="visible"/>
                                      </p:to>
                                    </p:set>
                                    <p:anim calcmode="lin" valueType="num">
                                      <p:cBhvr additive="base">
                                        <p:cTn dur="1000" fill="hold" id="45"/>
                                        <p:tgtEl>
                                          <p:spTgt spid="49"/>
                                        </p:tgtEl>
                                        <p:attrNameLst>
                                          <p:attrName>ppt_x</p:attrName>
                                        </p:attrNameLst>
                                      </p:cBhvr>
                                      <p:tavLst>
                                        <p:tav tm="0">
                                          <p:val>
                                            <p:strVal val="1+#ppt_w/2"/>
                                          </p:val>
                                        </p:tav>
                                        <p:tav tm="100000">
                                          <p:val>
                                            <p:strVal val="#ppt_x"/>
                                          </p:val>
                                        </p:tav>
                                      </p:tavLst>
                                    </p:anim>
                                    <p:anim calcmode="lin" valueType="num">
                                      <p:cBhvr additive="base">
                                        <p:cTn dur="1000" fill="hold" id="46"/>
                                        <p:tgtEl>
                                          <p:spTgt spid="49"/>
                                        </p:tgtEl>
                                        <p:attrNameLst>
                                          <p:attrName>ppt_y</p:attrName>
                                        </p:attrNameLst>
                                      </p:cBhvr>
                                      <p:tavLst>
                                        <p:tav tm="0">
                                          <p:val>
                                            <p:strVal val="#ppt_y"/>
                                          </p:val>
                                        </p:tav>
                                        <p:tav tm="100000">
                                          <p:val>
                                            <p:strVal val="#ppt_y"/>
                                          </p:val>
                                        </p:tav>
                                      </p:tavLst>
                                    </p:anim>
                                  </p:childTnLst>
                                </p:cTn>
                              </p:par>
                              <p:par>
                                <p:cTn decel="100000" fill="hold" grpId="0" id="47" nodeType="withEffect" presetClass="entr" presetID="2" presetSubtype="2">
                                  <p:stCondLst>
                                    <p:cond delay="750"/>
                                  </p:stCondLst>
                                  <p:childTnLst>
                                    <p:set>
                                      <p:cBhvr>
                                        <p:cTn dur="1" fill="hold" id="48">
                                          <p:stCondLst>
                                            <p:cond delay="0"/>
                                          </p:stCondLst>
                                        </p:cTn>
                                        <p:tgtEl>
                                          <p:spTgt spid="50"/>
                                        </p:tgtEl>
                                        <p:attrNameLst>
                                          <p:attrName>style.visibility</p:attrName>
                                        </p:attrNameLst>
                                      </p:cBhvr>
                                      <p:to>
                                        <p:strVal val="visible"/>
                                      </p:to>
                                    </p:set>
                                    <p:anim calcmode="lin" valueType="num">
                                      <p:cBhvr additive="base">
                                        <p:cTn dur="1000" fill="hold" id="49"/>
                                        <p:tgtEl>
                                          <p:spTgt spid="50"/>
                                        </p:tgtEl>
                                        <p:attrNameLst>
                                          <p:attrName>ppt_x</p:attrName>
                                        </p:attrNameLst>
                                      </p:cBhvr>
                                      <p:tavLst>
                                        <p:tav tm="0">
                                          <p:val>
                                            <p:strVal val="1+#ppt_w/2"/>
                                          </p:val>
                                        </p:tav>
                                        <p:tav tm="100000">
                                          <p:val>
                                            <p:strVal val="#ppt_x"/>
                                          </p:val>
                                        </p:tav>
                                      </p:tavLst>
                                    </p:anim>
                                    <p:anim calcmode="lin" valueType="num">
                                      <p:cBhvr additive="base">
                                        <p:cTn dur="1000" fill="hold" id="50"/>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4"/>
      <p:bldP grpId="0" spid="45"/>
      <p:bldP grpId="0" spid="46"/>
      <p:bldP grpId="0" spid="47"/>
      <p:bldP grpId="0" spid="48"/>
      <p:bldP grpId="0" spid="49"/>
      <p:bldP grpId="0" spid="5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flipH="1">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a:xfrm>
              <a:off x="8730" y="1381196"/>
              <a:ext cx="1589087" cy="1639888"/>
              <a:chOff x="1308" y="1009"/>
              <a:chExt cx="1001" cy="1033"/>
            </a:xfrm>
            <a:grpFill/>
          </p:grpSpPr>
          <p:sp>
            <p:nvSpPr>
              <p:cNvPr id="6" name="Freeform 5"/>
              <p:cNvSpPr/>
              <p:nvPr/>
            </p:nvSpPr>
            <p:spPr bwMode="auto">
              <a:xfrm>
                <a:off x="1528"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7"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8"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9"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0"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1"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2"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3"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4"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sp>
        <p:nvSpPr>
          <p:cNvPr id="15" name="文本框 14"/>
          <p:cNvSpPr txBox="1"/>
          <p:nvPr/>
        </p:nvSpPr>
        <p:spPr>
          <a:xfrm flipH="1">
            <a:off x="2027503" y="349400"/>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16" name="Freeform 34"/>
          <p:cNvSpPr>
            <a:spLocks noEditPoints="1"/>
          </p:cNvSpPr>
          <p:nvPr/>
        </p:nvSpPr>
        <p:spPr bwMode="auto">
          <a:xfrm>
            <a:off x="6792699" y="762739"/>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lstStyle/>
          <a:p>
            <a:endParaRPr altLang="en-US" lang="zh-CN"/>
          </a:p>
        </p:txBody>
      </p:sp>
      <p:sp>
        <p:nvSpPr>
          <p:cNvPr id="17" name="任意多边形 16"/>
          <p:cNvSpPr/>
          <p:nvPr/>
        </p:nvSpPr>
        <p:spPr>
          <a:xfrm>
            <a:off x="1850243" y="820986"/>
            <a:ext cx="4942456"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1483904" y="2478309"/>
            <a:ext cx="2700381" cy="3841198"/>
            <a:chOff x="1289955" y="1628061"/>
            <a:chExt cx="3941631" cy="5174701"/>
          </a:xfrm>
        </p:grpSpPr>
        <p:sp>
          <p:nvSpPr>
            <p:cNvPr id="19" name="Shape 209"/>
            <p:cNvSpPr/>
            <p:nvPr/>
          </p:nvSpPr>
          <p:spPr>
            <a:xfrm rot="3758493">
              <a:off x="2721879" y="4293055"/>
              <a:ext cx="2954498" cy="2064916"/>
            </a:xfrm>
            <a:custGeom>
              <a:cxnLst>
                <a:cxn ang="0">
                  <a:pos x="wd2" y="hd2"/>
                </a:cxn>
                <a:cxn ang="5400000">
                  <a:pos x="wd2" y="hd2"/>
                </a:cxn>
                <a:cxn ang="10800000">
                  <a:pos x="wd2" y="hd2"/>
                </a:cxn>
                <a:cxn ang="16200000">
                  <a:pos x="wd2" y="hd2"/>
                </a:cxn>
              </a:cxnLst>
              <a:rect b="b" l="0" r="r" t="0"/>
              <a:pathLst>
                <a:path extrusionOk="0" h="21014" w="2160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cap="flat" w="38100">
              <a:solidFill>
                <a:srgbClr val="254E6B"/>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nvGrpSpPr>
            <p:cNvPr id="20" name="组 13"/>
            <p:cNvGrpSpPr/>
            <p:nvPr/>
          </p:nvGrpSpPr>
          <p:grpSpPr>
            <a:xfrm>
              <a:off x="1289955" y="1628061"/>
              <a:ext cx="2187025" cy="2569107"/>
              <a:chOff x="5943842" y="1013911"/>
              <a:chExt cx="2187025" cy="2569107"/>
            </a:xfrm>
          </p:grpSpPr>
          <p:sp>
            <p:nvSpPr>
              <p:cNvPr id="21" name="Shape 202"/>
              <p:cNvSpPr/>
              <p:nvPr/>
            </p:nvSpPr>
            <p:spPr>
              <a:xfrm rot="3758493">
                <a:off x="6440283" y="1924630"/>
                <a:ext cx="1816414" cy="510440"/>
              </a:xfrm>
              <a:custGeom>
                <a:cxnLst>
                  <a:cxn ang="0">
                    <a:pos x="wd2" y="hd2"/>
                  </a:cxn>
                  <a:cxn ang="5400000">
                    <a:pos x="wd2" y="hd2"/>
                  </a:cxn>
                  <a:cxn ang="10800000">
                    <a:pos x="wd2" y="hd2"/>
                  </a:cxn>
                  <a:cxn ang="16200000">
                    <a:pos x="wd2" y="hd2"/>
                  </a:cxn>
                </a:cxnLst>
                <a:rect b="b" l="0" r="r" t="0"/>
                <a:pathLst>
                  <a:path extrusionOk="0" h="20522" w="2160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bg1"/>
              </a:solidFill>
              <a:ln cap="flat" w="38100">
                <a:solidFill>
                  <a:srgbClr val="254E6B"/>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22" name="Shape 203"/>
              <p:cNvSpPr/>
              <p:nvPr/>
            </p:nvSpPr>
            <p:spPr>
              <a:xfrm rot="3758493">
                <a:off x="7743128" y="2715926"/>
                <a:ext cx="42879" cy="488621"/>
              </a:xfrm>
              <a:custGeom>
                <a:cxnLst>
                  <a:cxn ang="0">
                    <a:pos x="wd2" y="hd2"/>
                  </a:cxn>
                  <a:cxn ang="5400000">
                    <a:pos x="wd2" y="hd2"/>
                  </a:cxn>
                  <a:cxn ang="10800000">
                    <a:pos x="wd2" y="hd2"/>
                  </a:cxn>
                  <a:cxn ang="16200000">
                    <a:pos x="wd2" y="hd2"/>
                  </a:cxn>
                </a:cxnLst>
                <a:rect b="b" l="0" r="r" t="0"/>
                <a:pathLst>
                  <a:path extrusionOk="0" h="21600" w="17274">
                    <a:moveTo>
                      <a:pt x="0" y="0"/>
                    </a:moveTo>
                    <a:cubicBezTo>
                      <a:pt x="21600" y="2677"/>
                      <a:pt x="19974" y="16418"/>
                      <a:pt x="11161" y="21600"/>
                    </a:cubicBezTo>
                  </a:path>
                </a:pathLst>
              </a:custGeom>
              <a:noFill/>
              <a:ln cap="flat" w="38100">
                <a:solidFill>
                  <a:srgbClr val="254E6B"/>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23" name="Shape 204"/>
              <p:cNvSpPr/>
              <p:nvPr/>
            </p:nvSpPr>
            <p:spPr>
              <a:xfrm rot="3758493">
                <a:off x="6688919" y="1820269"/>
                <a:ext cx="124286" cy="341787"/>
              </a:xfrm>
              <a:custGeom>
                <a:cxnLst>
                  <a:cxn ang="0">
                    <a:pos x="wd2" y="hd2"/>
                  </a:cxn>
                  <a:cxn ang="5400000">
                    <a:pos x="wd2" y="hd2"/>
                  </a:cxn>
                  <a:cxn ang="10800000">
                    <a:pos x="wd2" y="hd2"/>
                  </a:cxn>
                  <a:cxn ang="16200000">
                    <a:pos x="wd2" y="hd2"/>
                  </a:cxn>
                </a:cxnLst>
                <a:rect b="b" l="0" r="r" t="0"/>
                <a:pathLst>
                  <a:path extrusionOk="0" h="21600" w="21600">
                    <a:moveTo>
                      <a:pt x="21600" y="21600"/>
                    </a:moveTo>
                    <a:cubicBezTo>
                      <a:pt x="9761" y="15753"/>
                      <a:pt x="1840" y="7112"/>
                      <a:pt x="0" y="0"/>
                    </a:cubicBezTo>
                  </a:path>
                </a:pathLst>
              </a:custGeom>
              <a:noFill/>
              <a:ln cap="flat" w="38100">
                <a:solidFill>
                  <a:srgbClr val="254E6B"/>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24" name="Shape 205"/>
              <p:cNvSpPr/>
              <p:nvPr/>
            </p:nvSpPr>
            <p:spPr>
              <a:xfrm rot="3758493">
                <a:off x="6847335" y="1900060"/>
                <a:ext cx="869668" cy="1031590"/>
              </a:xfrm>
              <a:custGeom>
                <a:cxnLst>
                  <a:cxn ang="0">
                    <a:pos x="wd2" y="hd2"/>
                  </a:cxn>
                  <a:cxn ang="5400000">
                    <a:pos x="wd2" y="hd2"/>
                  </a:cxn>
                  <a:cxn ang="10800000">
                    <a:pos x="wd2" y="hd2"/>
                  </a:cxn>
                  <a:cxn ang="16200000">
                    <a:pos x="wd2" y="hd2"/>
                  </a:cxn>
                </a:cxnLst>
                <a:rect b="b" l="0" r="r" t="0"/>
                <a:pathLst>
                  <a:path extrusionOk="0" h="16954" w="19469">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solidFill>
                <a:schemeClr val="bg1"/>
              </a:solidFill>
              <a:ln cap="flat" w="38100">
                <a:solidFill>
                  <a:srgbClr val="254E6B"/>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25" name="Shape 206"/>
              <p:cNvSpPr/>
              <p:nvPr/>
            </p:nvSpPr>
            <p:spPr>
              <a:xfrm rot="3758493">
                <a:off x="6164716" y="2541971"/>
                <a:ext cx="1046419" cy="281861"/>
              </a:xfrm>
              <a:custGeom>
                <a:cxnLst>
                  <a:cxn ang="0">
                    <a:pos x="wd2" y="hd2"/>
                  </a:cxn>
                  <a:cxn ang="5400000">
                    <a:pos x="wd2" y="hd2"/>
                  </a:cxn>
                  <a:cxn ang="10800000">
                    <a:pos x="wd2" y="hd2"/>
                  </a:cxn>
                  <a:cxn ang="16200000">
                    <a:pos x="wd2" y="hd2"/>
                  </a:cxn>
                </a:cxnLst>
                <a:rect b="b" l="0" r="r" t="0"/>
                <a:pathLst>
                  <a:path extrusionOk="0" h="21574" w="2160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cap="flat" w="38100">
                <a:solidFill>
                  <a:srgbClr val="254E6B"/>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26" name="Shape 207"/>
              <p:cNvSpPr/>
              <p:nvPr/>
            </p:nvSpPr>
            <p:spPr>
              <a:xfrm rot="3758493">
                <a:off x="5742745" y="2584036"/>
                <a:ext cx="1200079" cy="797886"/>
              </a:xfrm>
              <a:custGeom>
                <a:cxnLst>
                  <a:cxn ang="0">
                    <a:pos x="wd2" y="hd2"/>
                  </a:cxn>
                  <a:cxn ang="5400000">
                    <a:pos x="wd2" y="hd2"/>
                  </a:cxn>
                  <a:cxn ang="10800000">
                    <a:pos x="wd2" y="hd2"/>
                  </a:cxn>
                  <a:cxn ang="16200000">
                    <a:pos x="wd2" y="hd2"/>
                  </a:cxn>
                </a:cxnLst>
                <a:rect b="b" l="0" r="r" t="0"/>
                <a:pathLst>
                  <a:path extrusionOk="0" h="20676" w="2160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cap="flat" w="38100">
                <a:solidFill>
                  <a:srgbClr val="254E6B"/>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27" name="Shape 208"/>
              <p:cNvSpPr/>
              <p:nvPr/>
            </p:nvSpPr>
            <p:spPr>
              <a:xfrm rot="3758493">
                <a:off x="6601321" y="998391"/>
                <a:ext cx="383966" cy="415006"/>
              </a:xfrm>
              <a:custGeom>
                <a:cxnLst>
                  <a:cxn ang="0">
                    <a:pos x="wd2" y="hd2"/>
                  </a:cxn>
                  <a:cxn ang="5400000">
                    <a:pos x="wd2" y="hd2"/>
                  </a:cxn>
                  <a:cxn ang="10800000">
                    <a:pos x="wd2" y="hd2"/>
                  </a:cxn>
                  <a:cxn ang="16200000">
                    <a:pos x="wd2" y="hd2"/>
                  </a:cxn>
                </a:cxnLst>
                <a:rect b="b" l="0" r="r" t="0"/>
                <a:pathLst>
                  <a:path extrusionOk="0" h="21600" w="21399">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cap="flat" w="38100">
                <a:solidFill>
                  <a:srgbClr val="254E6B"/>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28" name="Shape 210"/>
              <p:cNvSpPr/>
              <p:nvPr/>
            </p:nvSpPr>
            <p:spPr>
              <a:xfrm rot="3758493">
                <a:off x="7598750" y="2950768"/>
                <a:ext cx="573187" cy="491046"/>
              </a:xfrm>
              <a:custGeom>
                <a:cxnLst>
                  <a:cxn ang="0">
                    <a:pos x="wd2" y="hd2"/>
                  </a:cxn>
                  <a:cxn ang="5400000">
                    <a:pos x="wd2" y="hd2"/>
                  </a:cxn>
                  <a:cxn ang="10800000">
                    <a:pos x="wd2" y="hd2"/>
                  </a:cxn>
                  <a:cxn ang="16200000">
                    <a:pos x="wd2" y="hd2"/>
                  </a:cxn>
                </a:cxnLst>
                <a:rect b="b" l="0" r="r" t="0"/>
                <a:pathLst>
                  <a:path extrusionOk="0" h="21600" w="21600">
                    <a:moveTo>
                      <a:pt x="0" y="21600"/>
                    </a:moveTo>
                    <a:cubicBezTo>
                      <a:pt x="7302" y="21128"/>
                      <a:pt x="15635" y="15045"/>
                      <a:pt x="21600" y="9996"/>
                    </a:cubicBezTo>
                    <a:cubicBezTo>
                      <a:pt x="14594" y="7013"/>
                      <a:pt x="7961" y="2130"/>
                      <a:pt x="709" y="0"/>
                    </a:cubicBezTo>
                  </a:path>
                </a:pathLst>
              </a:custGeom>
              <a:noFill/>
              <a:ln cap="flat" w="38100">
                <a:solidFill>
                  <a:srgbClr val="254E6B"/>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grpSp>
      <p:sp>
        <p:nvSpPr>
          <p:cNvPr id="29" name="任意多边形 28"/>
          <p:cNvSpPr/>
          <p:nvPr/>
        </p:nvSpPr>
        <p:spPr>
          <a:xfrm>
            <a:off x="6973576" y="2695846"/>
            <a:ext cx="3240000" cy="1800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2225">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31"/>
          <p:cNvSpPr/>
          <p:nvPr/>
        </p:nvSpPr>
        <p:spPr>
          <a:xfrm>
            <a:off x="5764704" y="2287419"/>
            <a:ext cx="904457" cy="483157"/>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2225">
            <a:solidFill>
              <a:srgbClr val="254E6B"/>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en-US" b="1" lang="zh-CN" smtClean="0" spc="-300">
                <a:solidFill>
                  <a:srgbClr val="254E6B"/>
                </a:solidFill>
                <a:latin charset="-122" panose="02000000000000000000" pitchFamily="2" typeface="方正静蕾简体"/>
                <a:ea charset="-122" panose="02000000000000000000" pitchFamily="2" typeface="方正静蕾简体"/>
              </a:rPr>
              <a:t>一季度</a:t>
            </a:r>
          </a:p>
        </p:txBody>
      </p:sp>
      <p:sp>
        <p:nvSpPr>
          <p:cNvPr id="31" name="任意多边形 30"/>
          <p:cNvSpPr/>
          <p:nvPr/>
        </p:nvSpPr>
        <p:spPr>
          <a:xfrm>
            <a:off x="6973576" y="3745022"/>
            <a:ext cx="3240000" cy="1800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2225">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5764704" y="3336595"/>
            <a:ext cx="904457" cy="483157"/>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2225">
            <a:solidFill>
              <a:srgbClr val="254E6B"/>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en-US" b="1" lang="zh-CN" smtClean="0" spc="-300">
                <a:solidFill>
                  <a:srgbClr val="254E6B"/>
                </a:solidFill>
                <a:latin charset="-122" panose="02000000000000000000" pitchFamily="2" typeface="方正静蕾简体"/>
                <a:ea charset="-122" panose="02000000000000000000" pitchFamily="2" typeface="方正静蕾简体"/>
              </a:rPr>
              <a:t>二季度</a:t>
            </a:r>
          </a:p>
        </p:txBody>
      </p:sp>
      <p:sp>
        <p:nvSpPr>
          <p:cNvPr id="33" name="任意多边形 32"/>
          <p:cNvSpPr/>
          <p:nvPr/>
        </p:nvSpPr>
        <p:spPr>
          <a:xfrm>
            <a:off x="6973576" y="4793983"/>
            <a:ext cx="3240000" cy="1800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2225">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1"/>
          <p:cNvSpPr/>
          <p:nvPr/>
        </p:nvSpPr>
        <p:spPr>
          <a:xfrm>
            <a:off x="5764704" y="4385556"/>
            <a:ext cx="904457" cy="483157"/>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2225">
            <a:solidFill>
              <a:srgbClr val="254E6B"/>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en-US" b="1" lang="zh-CN" spc="-300">
                <a:solidFill>
                  <a:srgbClr val="254E6B"/>
                </a:solidFill>
                <a:latin charset="-122" panose="02000000000000000000" pitchFamily="2" typeface="方正静蕾简体"/>
                <a:ea charset="-122" panose="02000000000000000000" pitchFamily="2" typeface="方正静蕾简体"/>
              </a:rPr>
              <a:t>三季度</a:t>
            </a:r>
          </a:p>
        </p:txBody>
      </p:sp>
      <p:sp>
        <p:nvSpPr>
          <p:cNvPr id="35" name="任意多边形 34"/>
          <p:cNvSpPr/>
          <p:nvPr/>
        </p:nvSpPr>
        <p:spPr>
          <a:xfrm>
            <a:off x="6973576" y="5807931"/>
            <a:ext cx="3240000" cy="1800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2225">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1"/>
          <p:cNvSpPr/>
          <p:nvPr/>
        </p:nvSpPr>
        <p:spPr>
          <a:xfrm>
            <a:off x="5764704" y="5399504"/>
            <a:ext cx="904457" cy="483157"/>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2225">
            <a:solidFill>
              <a:srgbClr val="254E6B"/>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en-US" b="1" lang="zh-CN" smtClean="0" spc="-300">
                <a:solidFill>
                  <a:srgbClr val="254E6B"/>
                </a:solidFill>
                <a:latin charset="-122" panose="02000000000000000000" pitchFamily="2" typeface="方正静蕾简体"/>
                <a:ea charset="-122" panose="02000000000000000000" pitchFamily="2" typeface="方正静蕾简体"/>
              </a:rPr>
              <a:t>四季度</a:t>
            </a:r>
          </a:p>
        </p:txBody>
      </p:sp>
      <p:sp>
        <p:nvSpPr>
          <p:cNvPr id="37" name="文本框 36"/>
          <p:cNvSpPr txBox="1"/>
          <p:nvPr/>
        </p:nvSpPr>
        <p:spPr>
          <a:xfrm>
            <a:off x="6828855" y="2264567"/>
            <a:ext cx="4585784" cy="434340"/>
          </a:xfrm>
          <a:prstGeom prst="rect">
            <a:avLst/>
          </a:prstGeom>
          <a:noFill/>
        </p:spPr>
        <p:txBody>
          <a:bodyPr rtlCol="0" wrap="square">
            <a:spAutoFit/>
          </a:bodyPr>
          <a:lstStyle/>
          <a:p>
            <a:pPr algn="just">
              <a:lnSpc>
                <a:spcPct val="125000"/>
              </a:lnSpc>
            </a:pPr>
            <a:r>
              <a:rPr altLang="en-US" lang="zh-CN" smtClean="0">
                <a:solidFill>
                  <a:schemeClr val="tx1">
                    <a:lumMod val="85000"/>
                    <a:lumOff val="15000"/>
                  </a:schemeClr>
                </a:solidFill>
                <a:latin charset="-122" panose="02000000000000000000" pitchFamily="2" typeface="方正静蕾简体"/>
                <a:ea charset="-122" panose="02000000000000000000" pitchFamily="2" typeface="方正静蕾简体"/>
              </a:rPr>
              <a:t>请在这里输入文字请在这里输入</a:t>
            </a:r>
          </a:p>
        </p:txBody>
      </p:sp>
      <p:sp>
        <p:nvSpPr>
          <p:cNvPr id="38" name="文本框 37"/>
          <p:cNvSpPr txBox="1"/>
          <p:nvPr/>
        </p:nvSpPr>
        <p:spPr>
          <a:xfrm>
            <a:off x="6828855" y="3313743"/>
            <a:ext cx="4585784" cy="434340"/>
          </a:xfrm>
          <a:prstGeom prst="rect">
            <a:avLst/>
          </a:prstGeom>
          <a:noFill/>
        </p:spPr>
        <p:txBody>
          <a:bodyPr rtlCol="0" wrap="square">
            <a:spAutoFit/>
          </a:bodyPr>
          <a:lstStyle/>
          <a:p>
            <a:pPr algn="just">
              <a:lnSpc>
                <a:spcPct val="125000"/>
              </a:lnSpc>
            </a:pPr>
            <a:r>
              <a:rPr altLang="en-US" lang="zh-CN" smtClean="0">
                <a:solidFill>
                  <a:schemeClr val="tx1">
                    <a:lumMod val="85000"/>
                    <a:lumOff val="15000"/>
                  </a:schemeClr>
                </a:solidFill>
                <a:latin charset="-122" panose="02000000000000000000" pitchFamily="2" typeface="方正静蕾简体"/>
                <a:ea charset="-122" panose="02000000000000000000" pitchFamily="2" typeface="方正静蕾简体"/>
              </a:rPr>
              <a:t>请在这里输入文字请在这里输入</a:t>
            </a:r>
          </a:p>
        </p:txBody>
      </p:sp>
      <p:sp>
        <p:nvSpPr>
          <p:cNvPr id="39" name="文本框 38"/>
          <p:cNvSpPr txBox="1"/>
          <p:nvPr/>
        </p:nvSpPr>
        <p:spPr>
          <a:xfrm>
            <a:off x="6828855" y="4362704"/>
            <a:ext cx="4585784" cy="434340"/>
          </a:xfrm>
          <a:prstGeom prst="rect">
            <a:avLst/>
          </a:prstGeom>
          <a:noFill/>
        </p:spPr>
        <p:txBody>
          <a:bodyPr rtlCol="0" wrap="square">
            <a:spAutoFit/>
          </a:bodyPr>
          <a:lstStyle/>
          <a:p>
            <a:pPr algn="just">
              <a:lnSpc>
                <a:spcPct val="125000"/>
              </a:lnSpc>
            </a:pPr>
            <a:r>
              <a:rPr altLang="en-US" lang="zh-CN" smtClean="0">
                <a:solidFill>
                  <a:schemeClr val="tx1">
                    <a:lumMod val="85000"/>
                    <a:lumOff val="15000"/>
                  </a:schemeClr>
                </a:solidFill>
                <a:latin charset="-122" panose="02000000000000000000" pitchFamily="2" typeface="方正静蕾简体"/>
                <a:ea charset="-122" panose="02000000000000000000" pitchFamily="2" typeface="方正静蕾简体"/>
              </a:rPr>
              <a:t>请在这里输入文字请在这里输入</a:t>
            </a:r>
          </a:p>
        </p:txBody>
      </p:sp>
      <p:sp>
        <p:nvSpPr>
          <p:cNvPr id="40" name="文本框 39"/>
          <p:cNvSpPr txBox="1"/>
          <p:nvPr/>
        </p:nvSpPr>
        <p:spPr>
          <a:xfrm>
            <a:off x="6828855" y="5376652"/>
            <a:ext cx="4585784" cy="434340"/>
          </a:xfrm>
          <a:prstGeom prst="rect">
            <a:avLst/>
          </a:prstGeom>
          <a:noFill/>
        </p:spPr>
        <p:txBody>
          <a:bodyPr rtlCol="0" wrap="square">
            <a:spAutoFit/>
          </a:bodyPr>
          <a:lstStyle/>
          <a:p>
            <a:pPr algn="just">
              <a:lnSpc>
                <a:spcPct val="125000"/>
              </a:lnSpc>
            </a:pPr>
            <a:r>
              <a:rPr altLang="en-US" lang="zh-CN" smtClean="0">
                <a:solidFill>
                  <a:schemeClr val="tx1">
                    <a:lumMod val="85000"/>
                    <a:lumOff val="15000"/>
                  </a:schemeClr>
                </a:solidFill>
                <a:latin charset="-122" panose="02000000000000000000" pitchFamily="2" typeface="方正静蕾简体"/>
                <a:ea charset="-122" panose="02000000000000000000" pitchFamily="2" typeface="方正静蕾简体"/>
              </a:rPr>
              <a:t>请在这里输入文字请在这里输入</a:t>
            </a:r>
          </a:p>
        </p:txBody>
      </p:sp>
    </p:spTree>
    <p:extLst>
      <p:ext uri="{BB962C8B-B14F-4D97-AF65-F5344CB8AC3E}">
        <p14:creationId val="323716227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18"/>
                                        </p:tgtEl>
                                        <p:attrNameLst>
                                          <p:attrName>style.visibility</p:attrName>
                                        </p:attrNameLst>
                                      </p:cBhvr>
                                      <p:to>
                                        <p:strVal val="visible"/>
                                      </p:to>
                                    </p:set>
                                    <p:animEffect filter="randombar(horizontal)" transition="in">
                                      <p:cBhvr>
                                        <p:cTn dur="500" id="7"/>
                                        <p:tgtEl>
                                          <p:spTgt spid="18"/>
                                        </p:tgtEl>
                                      </p:cBhvr>
                                    </p:animEffect>
                                  </p:childTnLst>
                                </p:cTn>
                              </p:par>
                            </p:childTnLst>
                          </p:cTn>
                        </p:par>
                        <p:par>
                          <p:cTn fill="hold" id="8" nodeType="afterGroup">
                            <p:stCondLst>
                              <p:cond delay="500"/>
                            </p:stCondLst>
                            <p:childTnLst>
                              <p:par>
                                <p:cTn fill="hold" grpId="0" id="9" nodeType="afterEffect" presetClass="entr" presetID="25" presetSubtype="0">
                                  <p:stCondLst>
                                    <p:cond delay="0"/>
                                  </p:stCondLst>
                                  <p:childTnLst>
                                    <p:set>
                                      <p:cBhvr>
                                        <p:cTn dur="1" fill="hold" id="10">
                                          <p:stCondLst>
                                            <p:cond delay="0"/>
                                          </p:stCondLst>
                                        </p:cTn>
                                        <p:tgtEl>
                                          <p:spTgt spid="30"/>
                                        </p:tgtEl>
                                        <p:attrNameLst>
                                          <p:attrName>style.visibility</p:attrName>
                                        </p:attrNameLst>
                                      </p:cBhvr>
                                      <p:to>
                                        <p:strVal val="visible"/>
                                      </p:to>
                                    </p:set>
                                    <p:anim calcmode="lin" valueType="num">
                                      <p:cBhvr>
                                        <p:cTn decel="50000" dur="500" fill="hold" id="11">
                                          <p:stCondLst>
                                            <p:cond delay="0"/>
                                          </p:stCondLst>
                                        </p:cTn>
                                        <p:tgtEl>
                                          <p:spTgt spid="30"/>
                                        </p:tgtEl>
                                        <p:attrNameLst>
                                          <p:attrName>style.rotation</p:attrName>
                                        </p:attrNameLst>
                                      </p:cBhvr>
                                      <p:tavLst>
                                        <p:tav tm="0">
                                          <p:val>
                                            <p:fltVal val="-90"/>
                                          </p:val>
                                        </p:tav>
                                        <p:tav tm="100000">
                                          <p:val>
                                            <p:fltVal val="0"/>
                                          </p:val>
                                        </p:tav>
                                      </p:tavLst>
                                    </p:anim>
                                    <p:anim calcmode="lin" valueType="num">
                                      <p:cBhvr>
                                        <p:cTn decel="50000" dur="500" fill="hold" id="12">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accel="50000" dur="500" fill="hold" id="13">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dur="1000" fill="hold" id="14"/>
                                        <p:tgtEl>
                                          <p:spTgt spid="30"/>
                                        </p:tgtEl>
                                        <p:attrNameLst>
                                          <p:attrName>ppt_h</p:attrName>
                                        </p:attrNameLst>
                                      </p:cBhvr>
                                      <p:tavLst>
                                        <p:tav tm="0">
                                          <p:val>
                                            <p:strVal val="#ppt_h"/>
                                          </p:val>
                                        </p:tav>
                                        <p:tav tm="100000">
                                          <p:val>
                                            <p:strVal val="#ppt_h"/>
                                          </p:val>
                                        </p:tav>
                                      </p:tavLst>
                                    </p:anim>
                                    <p:anim calcmode="lin" valueType="num">
                                      <p:cBhvr>
                                        <p:cTn decel="50000" dur="500" fill="hold" id="15">
                                          <p:stCondLst>
                                            <p:cond delay="0"/>
                                          </p:stCondLst>
                                        </p:cTn>
                                        <p:tgtEl>
                                          <p:spTgt spid="30"/>
                                        </p:tgtEl>
                                        <p:attrNameLst>
                                          <p:attrName>ppt_x</p:attrName>
                                        </p:attrNameLst>
                                      </p:cBhvr>
                                      <p:tavLst>
                                        <p:tav tm="0">
                                          <p:val>
                                            <p:strVal val="#ppt_x+.4"/>
                                          </p:val>
                                        </p:tav>
                                        <p:tav tm="100000">
                                          <p:val>
                                            <p:strVal val="#ppt_x"/>
                                          </p:val>
                                        </p:tav>
                                      </p:tavLst>
                                    </p:anim>
                                    <p:anim calcmode="lin" valueType="num">
                                      <p:cBhvr>
                                        <p:cTn decel="50000" dur="500" fill="hold" id="16">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accel="50000" dur="500" fill="hold" id="17">
                                          <p:stCondLst>
                                            <p:cond delay="500"/>
                                          </p:stCondLst>
                                        </p:cTn>
                                        <p:tgtEl>
                                          <p:spTgt spid="30"/>
                                        </p:tgtEl>
                                        <p:attrNameLst>
                                          <p:attrName>ppt_y</p:attrName>
                                        </p:attrNameLst>
                                      </p:cBhvr>
                                      <p:tavLst>
                                        <p:tav tm="0">
                                          <p:val>
                                            <p:strVal val="#ppt_y+.1"/>
                                          </p:val>
                                        </p:tav>
                                        <p:tav tm="100000">
                                          <p:val>
                                            <p:strVal val="#ppt_y"/>
                                          </p:val>
                                        </p:tav>
                                      </p:tavLst>
                                    </p:anim>
                                    <p:animEffect filter="fade" transition="in">
                                      <p:cBhvr>
                                        <p:cTn decel="50000" dur="1000" id="18">
                                          <p:stCondLst>
                                            <p:cond delay="0"/>
                                          </p:stCondLst>
                                        </p:cTn>
                                        <p:tgtEl>
                                          <p:spTgt spid="30"/>
                                        </p:tgtEl>
                                      </p:cBhvr>
                                    </p:animEffect>
                                  </p:childTnLst>
                                </p:cTn>
                              </p:par>
                              <p:par>
                                <p:cTn fill="hold" grpId="0" id="19" nodeType="withEffect" presetClass="entr" presetID="25" presetSubtype="0">
                                  <p:stCondLst>
                                    <p:cond delay="250"/>
                                  </p:stCondLst>
                                  <p:childTnLst>
                                    <p:set>
                                      <p:cBhvr>
                                        <p:cTn dur="1" fill="hold" id="20">
                                          <p:stCondLst>
                                            <p:cond delay="0"/>
                                          </p:stCondLst>
                                        </p:cTn>
                                        <p:tgtEl>
                                          <p:spTgt spid="32"/>
                                        </p:tgtEl>
                                        <p:attrNameLst>
                                          <p:attrName>style.visibility</p:attrName>
                                        </p:attrNameLst>
                                      </p:cBhvr>
                                      <p:to>
                                        <p:strVal val="visible"/>
                                      </p:to>
                                    </p:set>
                                    <p:anim calcmode="lin" valueType="num">
                                      <p:cBhvr>
                                        <p:cTn decel="50000" dur="500" fill="hold" id="21">
                                          <p:stCondLst>
                                            <p:cond delay="0"/>
                                          </p:stCondLst>
                                        </p:cTn>
                                        <p:tgtEl>
                                          <p:spTgt spid="32"/>
                                        </p:tgtEl>
                                        <p:attrNameLst>
                                          <p:attrName>style.rotation</p:attrName>
                                        </p:attrNameLst>
                                      </p:cBhvr>
                                      <p:tavLst>
                                        <p:tav tm="0">
                                          <p:val>
                                            <p:fltVal val="-90"/>
                                          </p:val>
                                        </p:tav>
                                        <p:tav tm="100000">
                                          <p:val>
                                            <p:fltVal val="0"/>
                                          </p:val>
                                        </p:tav>
                                      </p:tavLst>
                                    </p:anim>
                                    <p:anim calcmode="lin" valueType="num">
                                      <p:cBhvr>
                                        <p:cTn decel="50000" dur="500" fill="hold" id="22">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accel="50000" dur="500" fill="hold" id="23">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dur="1000" fill="hold" id="24"/>
                                        <p:tgtEl>
                                          <p:spTgt spid="32"/>
                                        </p:tgtEl>
                                        <p:attrNameLst>
                                          <p:attrName>ppt_h</p:attrName>
                                        </p:attrNameLst>
                                      </p:cBhvr>
                                      <p:tavLst>
                                        <p:tav tm="0">
                                          <p:val>
                                            <p:strVal val="#ppt_h"/>
                                          </p:val>
                                        </p:tav>
                                        <p:tav tm="100000">
                                          <p:val>
                                            <p:strVal val="#ppt_h"/>
                                          </p:val>
                                        </p:tav>
                                      </p:tavLst>
                                    </p:anim>
                                    <p:anim calcmode="lin" valueType="num">
                                      <p:cBhvr>
                                        <p:cTn decel="50000" dur="500" fill="hold" id="25">
                                          <p:stCondLst>
                                            <p:cond delay="0"/>
                                          </p:stCondLst>
                                        </p:cTn>
                                        <p:tgtEl>
                                          <p:spTgt spid="32"/>
                                        </p:tgtEl>
                                        <p:attrNameLst>
                                          <p:attrName>ppt_x</p:attrName>
                                        </p:attrNameLst>
                                      </p:cBhvr>
                                      <p:tavLst>
                                        <p:tav tm="0">
                                          <p:val>
                                            <p:strVal val="#ppt_x+.4"/>
                                          </p:val>
                                        </p:tav>
                                        <p:tav tm="100000">
                                          <p:val>
                                            <p:strVal val="#ppt_x"/>
                                          </p:val>
                                        </p:tav>
                                      </p:tavLst>
                                    </p:anim>
                                    <p:anim calcmode="lin" valueType="num">
                                      <p:cBhvr>
                                        <p:cTn decel="50000" dur="500" fill="hold" id="26">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accel="50000" dur="500" fill="hold" id="27">
                                          <p:stCondLst>
                                            <p:cond delay="500"/>
                                          </p:stCondLst>
                                        </p:cTn>
                                        <p:tgtEl>
                                          <p:spTgt spid="32"/>
                                        </p:tgtEl>
                                        <p:attrNameLst>
                                          <p:attrName>ppt_y</p:attrName>
                                        </p:attrNameLst>
                                      </p:cBhvr>
                                      <p:tavLst>
                                        <p:tav tm="0">
                                          <p:val>
                                            <p:strVal val="#ppt_y+.1"/>
                                          </p:val>
                                        </p:tav>
                                        <p:tav tm="100000">
                                          <p:val>
                                            <p:strVal val="#ppt_y"/>
                                          </p:val>
                                        </p:tav>
                                      </p:tavLst>
                                    </p:anim>
                                    <p:animEffect filter="fade" transition="in">
                                      <p:cBhvr>
                                        <p:cTn decel="50000" dur="1000" id="28">
                                          <p:stCondLst>
                                            <p:cond delay="0"/>
                                          </p:stCondLst>
                                        </p:cTn>
                                        <p:tgtEl>
                                          <p:spTgt spid="32"/>
                                        </p:tgtEl>
                                      </p:cBhvr>
                                    </p:animEffect>
                                  </p:childTnLst>
                                </p:cTn>
                              </p:par>
                              <p:par>
                                <p:cTn fill="hold" grpId="0" id="29" nodeType="withEffect" presetClass="entr" presetID="25" presetSubtype="0">
                                  <p:stCondLst>
                                    <p:cond delay="500"/>
                                  </p:stCondLst>
                                  <p:childTnLst>
                                    <p:set>
                                      <p:cBhvr>
                                        <p:cTn dur="1" fill="hold" id="30">
                                          <p:stCondLst>
                                            <p:cond delay="0"/>
                                          </p:stCondLst>
                                        </p:cTn>
                                        <p:tgtEl>
                                          <p:spTgt spid="34"/>
                                        </p:tgtEl>
                                        <p:attrNameLst>
                                          <p:attrName>style.visibility</p:attrName>
                                        </p:attrNameLst>
                                      </p:cBhvr>
                                      <p:to>
                                        <p:strVal val="visible"/>
                                      </p:to>
                                    </p:set>
                                    <p:anim calcmode="lin" valueType="num">
                                      <p:cBhvr>
                                        <p:cTn decel="50000" dur="500" fill="hold" id="31">
                                          <p:stCondLst>
                                            <p:cond delay="0"/>
                                          </p:stCondLst>
                                        </p:cTn>
                                        <p:tgtEl>
                                          <p:spTgt spid="34"/>
                                        </p:tgtEl>
                                        <p:attrNameLst>
                                          <p:attrName>style.rotation</p:attrName>
                                        </p:attrNameLst>
                                      </p:cBhvr>
                                      <p:tavLst>
                                        <p:tav tm="0">
                                          <p:val>
                                            <p:fltVal val="-90"/>
                                          </p:val>
                                        </p:tav>
                                        <p:tav tm="100000">
                                          <p:val>
                                            <p:fltVal val="0"/>
                                          </p:val>
                                        </p:tav>
                                      </p:tavLst>
                                    </p:anim>
                                    <p:anim calcmode="lin" valueType="num">
                                      <p:cBhvr>
                                        <p:cTn decel="50000" dur="500" fill="hold" id="32">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accel="50000" dur="500" fill="hold" id="33">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dur="1000" fill="hold" id="34"/>
                                        <p:tgtEl>
                                          <p:spTgt spid="34"/>
                                        </p:tgtEl>
                                        <p:attrNameLst>
                                          <p:attrName>ppt_h</p:attrName>
                                        </p:attrNameLst>
                                      </p:cBhvr>
                                      <p:tavLst>
                                        <p:tav tm="0">
                                          <p:val>
                                            <p:strVal val="#ppt_h"/>
                                          </p:val>
                                        </p:tav>
                                        <p:tav tm="100000">
                                          <p:val>
                                            <p:strVal val="#ppt_h"/>
                                          </p:val>
                                        </p:tav>
                                      </p:tavLst>
                                    </p:anim>
                                    <p:anim calcmode="lin" valueType="num">
                                      <p:cBhvr>
                                        <p:cTn decel="50000" dur="500" fill="hold" id="35">
                                          <p:stCondLst>
                                            <p:cond delay="0"/>
                                          </p:stCondLst>
                                        </p:cTn>
                                        <p:tgtEl>
                                          <p:spTgt spid="34"/>
                                        </p:tgtEl>
                                        <p:attrNameLst>
                                          <p:attrName>ppt_x</p:attrName>
                                        </p:attrNameLst>
                                      </p:cBhvr>
                                      <p:tavLst>
                                        <p:tav tm="0">
                                          <p:val>
                                            <p:strVal val="#ppt_x+.4"/>
                                          </p:val>
                                        </p:tav>
                                        <p:tav tm="100000">
                                          <p:val>
                                            <p:strVal val="#ppt_x"/>
                                          </p:val>
                                        </p:tav>
                                      </p:tavLst>
                                    </p:anim>
                                    <p:anim calcmode="lin" valueType="num">
                                      <p:cBhvr>
                                        <p:cTn decel="50000" dur="500" fill="hold" id="36">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accel="50000" dur="500" fill="hold" id="37">
                                          <p:stCondLst>
                                            <p:cond delay="500"/>
                                          </p:stCondLst>
                                        </p:cTn>
                                        <p:tgtEl>
                                          <p:spTgt spid="34"/>
                                        </p:tgtEl>
                                        <p:attrNameLst>
                                          <p:attrName>ppt_y</p:attrName>
                                        </p:attrNameLst>
                                      </p:cBhvr>
                                      <p:tavLst>
                                        <p:tav tm="0">
                                          <p:val>
                                            <p:strVal val="#ppt_y+.1"/>
                                          </p:val>
                                        </p:tav>
                                        <p:tav tm="100000">
                                          <p:val>
                                            <p:strVal val="#ppt_y"/>
                                          </p:val>
                                        </p:tav>
                                      </p:tavLst>
                                    </p:anim>
                                    <p:animEffect filter="fade" transition="in">
                                      <p:cBhvr>
                                        <p:cTn decel="50000" dur="1000" id="38">
                                          <p:stCondLst>
                                            <p:cond delay="0"/>
                                          </p:stCondLst>
                                        </p:cTn>
                                        <p:tgtEl>
                                          <p:spTgt spid="34"/>
                                        </p:tgtEl>
                                      </p:cBhvr>
                                    </p:animEffect>
                                  </p:childTnLst>
                                </p:cTn>
                              </p:par>
                              <p:par>
                                <p:cTn fill="hold" grpId="0" id="39" nodeType="withEffect" presetClass="entr" presetID="25" presetSubtype="0">
                                  <p:stCondLst>
                                    <p:cond delay="750"/>
                                  </p:stCondLst>
                                  <p:childTnLst>
                                    <p:set>
                                      <p:cBhvr>
                                        <p:cTn dur="1" fill="hold" id="40">
                                          <p:stCondLst>
                                            <p:cond delay="0"/>
                                          </p:stCondLst>
                                        </p:cTn>
                                        <p:tgtEl>
                                          <p:spTgt spid="36"/>
                                        </p:tgtEl>
                                        <p:attrNameLst>
                                          <p:attrName>style.visibility</p:attrName>
                                        </p:attrNameLst>
                                      </p:cBhvr>
                                      <p:to>
                                        <p:strVal val="visible"/>
                                      </p:to>
                                    </p:set>
                                    <p:anim calcmode="lin" valueType="num">
                                      <p:cBhvr>
                                        <p:cTn decel="50000" dur="500" fill="hold" id="41">
                                          <p:stCondLst>
                                            <p:cond delay="0"/>
                                          </p:stCondLst>
                                        </p:cTn>
                                        <p:tgtEl>
                                          <p:spTgt spid="36"/>
                                        </p:tgtEl>
                                        <p:attrNameLst>
                                          <p:attrName>style.rotation</p:attrName>
                                        </p:attrNameLst>
                                      </p:cBhvr>
                                      <p:tavLst>
                                        <p:tav tm="0">
                                          <p:val>
                                            <p:fltVal val="-90"/>
                                          </p:val>
                                        </p:tav>
                                        <p:tav tm="100000">
                                          <p:val>
                                            <p:fltVal val="0"/>
                                          </p:val>
                                        </p:tav>
                                      </p:tavLst>
                                    </p:anim>
                                    <p:anim calcmode="lin" valueType="num">
                                      <p:cBhvr>
                                        <p:cTn decel="50000" dur="500" fill="hold" id="42">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accel="50000" dur="500" fill="hold" id="43">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dur="1000" fill="hold" id="44"/>
                                        <p:tgtEl>
                                          <p:spTgt spid="36"/>
                                        </p:tgtEl>
                                        <p:attrNameLst>
                                          <p:attrName>ppt_h</p:attrName>
                                        </p:attrNameLst>
                                      </p:cBhvr>
                                      <p:tavLst>
                                        <p:tav tm="0">
                                          <p:val>
                                            <p:strVal val="#ppt_h"/>
                                          </p:val>
                                        </p:tav>
                                        <p:tav tm="100000">
                                          <p:val>
                                            <p:strVal val="#ppt_h"/>
                                          </p:val>
                                        </p:tav>
                                      </p:tavLst>
                                    </p:anim>
                                    <p:anim calcmode="lin" valueType="num">
                                      <p:cBhvr>
                                        <p:cTn decel="50000" dur="500" fill="hold" id="45">
                                          <p:stCondLst>
                                            <p:cond delay="0"/>
                                          </p:stCondLst>
                                        </p:cTn>
                                        <p:tgtEl>
                                          <p:spTgt spid="36"/>
                                        </p:tgtEl>
                                        <p:attrNameLst>
                                          <p:attrName>ppt_x</p:attrName>
                                        </p:attrNameLst>
                                      </p:cBhvr>
                                      <p:tavLst>
                                        <p:tav tm="0">
                                          <p:val>
                                            <p:strVal val="#ppt_x+.4"/>
                                          </p:val>
                                        </p:tav>
                                        <p:tav tm="100000">
                                          <p:val>
                                            <p:strVal val="#ppt_x"/>
                                          </p:val>
                                        </p:tav>
                                      </p:tavLst>
                                    </p:anim>
                                    <p:anim calcmode="lin" valueType="num">
                                      <p:cBhvr>
                                        <p:cTn decel="50000" dur="500" fill="hold" id="46">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accel="50000" dur="500" fill="hold" id="47">
                                          <p:stCondLst>
                                            <p:cond delay="500"/>
                                          </p:stCondLst>
                                        </p:cTn>
                                        <p:tgtEl>
                                          <p:spTgt spid="36"/>
                                        </p:tgtEl>
                                        <p:attrNameLst>
                                          <p:attrName>ppt_y</p:attrName>
                                        </p:attrNameLst>
                                      </p:cBhvr>
                                      <p:tavLst>
                                        <p:tav tm="0">
                                          <p:val>
                                            <p:strVal val="#ppt_y+.1"/>
                                          </p:val>
                                        </p:tav>
                                        <p:tav tm="100000">
                                          <p:val>
                                            <p:strVal val="#ppt_y"/>
                                          </p:val>
                                        </p:tav>
                                      </p:tavLst>
                                    </p:anim>
                                    <p:animEffect filter="fade" transition="in">
                                      <p:cBhvr>
                                        <p:cTn decel="50000" dur="1000" id="48">
                                          <p:stCondLst>
                                            <p:cond delay="0"/>
                                          </p:stCondLst>
                                        </p:cTn>
                                        <p:tgtEl>
                                          <p:spTgt spid="36"/>
                                        </p:tgtEl>
                                      </p:cBhvr>
                                    </p:animEffect>
                                  </p:childTnLst>
                                </p:cTn>
                              </p:par>
                            </p:childTnLst>
                          </p:cTn>
                        </p:par>
                        <p:par>
                          <p:cTn fill="hold" id="49" nodeType="afterGroup">
                            <p:stCondLst>
                              <p:cond delay="2250"/>
                            </p:stCondLst>
                            <p:childTnLst>
                              <p:par>
                                <p:cTn fill="hold" grpId="0" id="50" nodeType="afterEffect" presetClass="entr" presetID="22" presetSubtype="8">
                                  <p:stCondLst>
                                    <p:cond delay="0"/>
                                  </p:stCondLst>
                                  <p:childTnLst>
                                    <p:set>
                                      <p:cBhvr>
                                        <p:cTn dur="1" fill="hold" id="51">
                                          <p:stCondLst>
                                            <p:cond delay="0"/>
                                          </p:stCondLst>
                                        </p:cTn>
                                        <p:tgtEl>
                                          <p:spTgt spid="29"/>
                                        </p:tgtEl>
                                        <p:attrNameLst>
                                          <p:attrName>style.visibility</p:attrName>
                                        </p:attrNameLst>
                                      </p:cBhvr>
                                      <p:to>
                                        <p:strVal val="visible"/>
                                      </p:to>
                                    </p:set>
                                    <p:animEffect filter="wipe(left)" transition="in">
                                      <p:cBhvr>
                                        <p:cTn dur="500" id="52"/>
                                        <p:tgtEl>
                                          <p:spTgt spid="29"/>
                                        </p:tgtEl>
                                      </p:cBhvr>
                                    </p:animEffect>
                                  </p:childTnLst>
                                </p:cTn>
                              </p:par>
                              <p:par>
                                <p:cTn fill="hold" grpId="0" id="53" nodeType="withEffect" presetClass="entr" presetID="22" presetSubtype="8">
                                  <p:stCondLst>
                                    <p:cond delay="0"/>
                                  </p:stCondLst>
                                  <p:childTnLst>
                                    <p:set>
                                      <p:cBhvr>
                                        <p:cTn dur="1" fill="hold" id="54">
                                          <p:stCondLst>
                                            <p:cond delay="0"/>
                                          </p:stCondLst>
                                        </p:cTn>
                                        <p:tgtEl>
                                          <p:spTgt spid="31"/>
                                        </p:tgtEl>
                                        <p:attrNameLst>
                                          <p:attrName>style.visibility</p:attrName>
                                        </p:attrNameLst>
                                      </p:cBhvr>
                                      <p:to>
                                        <p:strVal val="visible"/>
                                      </p:to>
                                    </p:set>
                                    <p:animEffect filter="wipe(left)" transition="in">
                                      <p:cBhvr>
                                        <p:cTn dur="500" id="55"/>
                                        <p:tgtEl>
                                          <p:spTgt spid="31"/>
                                        </p:tgtEl>
                                      </p:cBhvr>
                                    </p:animEffect>
                                  </p:childTnLst>
                                </p:cTn>
                              </p:par>
                              <p:par>
                                <p:cTn fill="hold" grpId="0" id="56" nodeType="withEffect" presetClass="entr" presetID="22" presetSubtype="8">
                                  <p:stCondLst>
                                    <p:cond delay="0"/>
                                  </p:stCondLst>
                                  <p:childTnLst>
                                    <p:set>
                                      <p:cBhvr>
                                        <p:cTn dur="1" fill="hold" id="57">
                                          <p:stCondLst>
                                            <p:cond delay="0"/>
                                          </p:stCondLst>
                                        </p:cTn>
                                        <p:tgtEl>
                                          <p:spTgt spid="33"/>
                                        </p:tgtEl>
                                        <p:attrNameLst>
                                          <p:attrName>style.visibility</p:attrName>
                                        </p:attrNameLst>
                                      </p:cBhvr>
                                      <p:to>
                                        <p:strVal val="visible"/>
                                      </p:to>
                                    </p:set>
                                    <p:animEffect filter="wipe(left)" transition="in">
                                      <p:cBhvr>
                                        <p:cTn dur="500" id="58"/>
                                        <p:tgtEl>
                                          <p:spTgt spid="33"/>
                                        </p:tgtEl>
                                      </p:cBhvr>
                                    </p:animEffect>
                                  </p:childTnLst>
                                </p:cTn>
                              </p:par>
                              <p:par>
                                <p:cTn fill="hold" grpId="0" id="59" nodeType="withEffect" presetClass="entr" presetID="22" presetSubtype="8">
                                  <p:stCondLst>
                                    <p:cond delay="0"/>
                                  </p:stCondLst>
                                  <p:childTnLst>
                                    <p:set>
                                      <p:cBhvr>
                                        <p:cTn dur="1" fill="hold" id="60">
                                          <p:stCondLst>
                                            <p:cond delay="0"/>
                                          </p:stCondLst>
                                        </p:cTn>
                                        <p:tgtEl>
                                          <p:spTgt spid="35"/>
                                        </p:tgtEl>
                                        <p:attrNameLst>
                                          <p:attrName>style.visibility</p:attrName>
                                        </p:attrNameLst>
                                      </p:cBhvr>
                                      <p:to>
                                        <p:strVal val="visible"/>
                                      </p:to>
                                    </p:set>
                                    <p:animEffect filter="wipe(left)" transition="in">
                                      <p:cBhvr>
                                        <p:cTn dur="500" id="61"/>
                                        <p:tgtEl>
                                          <p:spTgt spid="35"/>
                                        </p:tgtEl>
                                      </p:cBhvr>
                                    </p:animEffect>
                                  </p:childTnLst>
                                </p:cTn>
                              </p:par>
                            </p:childTnLst>
                          </p:cTn>
                        </p:par>
                        <p:par>
                          <p:cTn fill="hold" id="62" nodeType="afterGroup">
                            <p:stCondLst>
                              <p:cond delay="2750"/>
                            </p:stCondLst>
                            <p:childTnLst>
                              <p:par>
                                <p:cTn fill="hold" grpId="0" id="63" nodeType="afterEffect" presetClass="entr" presetID="10" presetSubtype="0">
                                  <p:stCondLst>
                                    <p:cond delay="0"/>
                                  </p:stCondLst>
                                  <p:childTnLst>
                                    <p:set>
                                      <p:cBhvr>
                                        <p:cTn dur="1" fill="hold" id="64">
                                          <p:stCondLst>
                                            <p:cond delay="0"/>
                                          </p:stCondLst>
                                        </p:cTn>
                                        <p:tgtEl>
                                          <p:spTgt spid="37"/>
                                        </p:tgtEl>
                                        <p:attrNameLst>
                                          <p:attrName>style.visibility</p:attrName>
                                        </p:attrNameLst>
                                      </p:cBhvr>
                                      <p:to>
                                        <p:strVal val="visible"/>
                                      </p:to>
                                    </p:set>
                                    <p:animEffect filter="fade" transition="in">
                                      <p:cBhvr>
                                        <p:cTn dur="500" id="65"/>
                                        <p:tgtEl>
                                          <p:spTgt spid="37"/>
                                        </p:tgtEl>
                                      </p:cBhvr>
                                    </p:animEffect>
                                  </p:childTnLst>
                                </p:cTn>
                              </p:par>
                              <p:par>
                                <p:cTn fill="hold" grpId="0" id="66" nodeType="withEffect" presetClass="entr" presetID="10" presetSubtype="0">
                                  <p:stCondLst>
                                    <p:cond delay="0"/>
                                  </p:stCondLst>
                                  <p:childTnLst>
                                    <p:set>
                                      <p:cBhvr>
                                        <p:cTn dur="1" fill="hold" id="67">
                                          <p:stCondLst>
                                            <p:cond delay="0"/>
                                          </p:stCondLst>
                                        </p:cTn>
                                        <p:tgtEl>
                                          <p:spTgt spid="38"/>
                                        </p:tgtEl>
                                        <p:attrNameLst>
                                          <p:attrName>style.visibility</p:attrName>
                                        </p:attrNameLst>
                                      </p:cBhvr>
                                      <p:to>
                                        <p:strVal val="visible"/>
                                      </p:to>
                                    </p:set>
                                    <p:animEffect filter="fade" transition="in">
                                      <p:cBhvr>
                                        <p:cTn dur="500" id="68"/>
                                        <p:tgtEl>
                                          <p:spTgt spid="38"/>
                                        </p:tgtEl>
                                      </p:cBhvr>
                                    </p:animEffect>
                                  </p:childTnLst>
                                </p:cTn>
                              </p:par>
                              <p:par>
                                <p:cTn fill="hold" grpId="0" id="69" nodeType="withEffect" presetClass="entr" presetID="10" presetSubtype="0">
                                  <p:stCondLst>
                                    <p:cond delay="0"/>
                                  </p:stCondLst>
                                  <p:childTnLst>
                                    <p:set>
                                      <p:cBhvr>
                                        <p:cTn dur="1" fill="hold" id="70">
                                          <p:stCondLst>
                                            <p:cond delay="0"/>
                                          </p:stCondLst>
                                        </p:cTn>
                                        <p:tgtEl>
                                          <p:spTgt spid="39"/>
                                        </p:tgtEl>
                                        <p:attrNameLst>
                                          <p:attrName>style.visibility</p:attrName>
                                        </p:attrNameLst>
                                      </p:cBhvr>
                                      <p:to>
                                        <p:strVal val="visible"/>
                                      </p:to>
                                    </p:set>
                                    <p:animEffect filter="fade" transition="in">
                                      <p:cBhvr>
                                        <p:cTn dur="500" id="71"/>
                                        <p:tgtEl>
                                          <p:spTgt spid="39"/>
                                        </p:tgtEl>
                                      </p:cBhvr>
                                    </p:animEffect>
                                  </p:childTnLst>
                                </p:cTn>
                              </p:par>
                              <p:par>
                                <p:cTn fill="hold" grpId="0" id="72" nodeType="withEffect" presetClass="entr" presetID="10" presetSubtype="0">
                                  <p:stCondLst>
                                    <p:cond delay="0"/>
                                  </p:stCondLst>
                                  <p:childTnLst>
                                    <p:set>
                                      <p:cBhvr>
                                        <p:cTn dur="1" fill="hold" id="73">
                                          <p:stCondLst>
                                            <p:cond delay="0"/>
                                          </p:stCondLst>
                                        </p:cTn>
                                        <p:tgtEl>
                                          <p:spTgt spid="40"/>
                                        </p:tgtEl>
                                        <p:attrNameLst>
                                          <p:attrName>style.visibility</p:attrName>
                                        </p:attrNameLst>
                                      </p:cBhvr>
                                      <p:to>
                                        <p:strVal val="visible"/>
                                      </p:to>
                                    </p:set>
                                    <p:animEffect filter="fade" transition="in">
                                      <p:cBhvr>
                                        <p:cTn dur="500" id="74"/>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P grpId="0" spid="32"/>
      <p:bldP grpId="0" spid="33"/>
      <p:bldP grpId="0" spid="34"/>
      <p:bldP grpId="0" spid="35"/>
      <p:bldP grpId="0" spid="36"/>
      <p:bldP grpId="0" spid="37"/>
      <p:bldP grpId="0" spid="38"/>
      <p:bldP grpId="0" spid="39"/>
      <p:bldP grpId="0" spid="4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flipH="1">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a:xfrm>
              <a:off x="8730" y="1381196"/>
              <a:ext cx="1589087" cy="1639888"/>
              <a:chOff x="1308" y="1009"/>
              <a:chExt cx="1001" cy="1033"/>
            </a:xfrm>
            <a:grpFill/>
          </p:grpSpPr>
          <p:sp>
            <p:nvSpPr>
              <p:cNvPr id="6" name="Freeform 5"/>
              <p:cNvSpPr/>
              <p:nvPr/>
            </p:nvSpPr>
            <p:spPr bwMode="auto">
              <a:xfrm>
                <a:off x="1528"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7"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8"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9"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0"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1"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2"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3"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4"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sp>
        <p:nvSpPr>
          <p:cNvPr id="15" name="文本框 14"/>
          <p:cNvSpPr txBox="1"/>
          <p:nvPr/>
        </p:nvSpPr>
        <p:spPr>
          <a:xfrm flipH="1">
            <a:off x="2027503" y="349400"/>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16" name="Freeform 34"/>
          <p:cNvSpPr>
            <a:spLocks noEditPoints="1"/>
          </p:cNvSpPr>
          <p:nvPr/>
        </p:nvSpPr>
        <p:spPr bwMode="auto">
          <a:xfrm>
            <a:off x="6792699" y="762739"/>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lstStyle/>
          <a:p>
            <a:endParaRPr altLang="en-US" lang="zh-CN"/>
          </a:p>
        </p:txBody>
      </p:sp>
      <p:sp>
        <p:nvSpPr>
          <p:cNvPr id="17" name="任意多边形 16"/>
          <p:cNvSpPr/>
          <p:nvPr/>
        </p:nvSpPr>
        <p:spPr>
          <a:xfrm>
            <a:off x="1850243" y="820986"/>
            <a:ext cx="4942456"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Shape 29"/>
          <p:cNvSpPr/>
          <p:nvPr/>
        </p:nvSpPr>
        <p:spPr>
          <a:xfrm rot="6300000">
            <a:off x="4777805" y="909329"/>
            <a:ext cx="1635898" cy="6102898"/>
          </a:xfrm>
          <a:custGeom>
            <a:gdLst>
              <a:gd fmla="*/ 15178 w 19871" name="connsiteX0"/>
              <a:gd fmla="*/ 0 h 21600" name="connsiteY0"/>
              <a:gd fmla="*/ 0 w 19871" name="connsiteX1"/>
              <a:gd fmla="*/ 2538 h 21600" name="connsiteY1"/>
              <a:gd fmla="*/ 4463 w 19871" name="connsiteX2"/>
              <a:gd fmla="*/ 21600 h 21600" name="connsiteY2"/>
              <a:gd fmla="*/ 19871 w 19871" name="connsiteX3"/>
              <a:gd fmla="*/ 18777 h 21600" name="connsiteY3"/>
              <a:gd fmla="*/ 17450 w 19871" name="connsiteX4"/>
              <a:gd fmla="*/ 8748 h 21600" name="connsiteY4"/>
              <a:gd fmla="*/ 15178 w 19871" name="connsiteX5"/>
              <a:gd fmla="*/ 0 h 21600" name="connsiteY5"/>
              <a:gd fmla="*/ 14798 w 19871" name="connsiteX0-1"/>
              <a:gd fmla="*/ 0 h 22890" name="connsiteY0-2"/>
              <a:gd fmla="*/ 0 w 19871" name="connsiteX1-3"/>
              <a:gd fmla="*/ 3828 h 22890" name="connsiteY1-4"/>
              <a:gd fmla="*/ 4463 w 19871" name="connsiteX2-5"/>
              <a:gd fmla="*/ 22890 h 22890" name="connsiteY2-6"/>
              <a:gd fmla="*/ 19871 w 19871" name="connsiteX3-7"/>
              <a:gd fmla="*/ 20067 h 22890" name="connsiteY3-8"/>
              <a:gd fmla="*/ 17450 w 19871" name="connsiteX4-9"/>
              <a:gd fmla="*/ 10038 h 22890" name="connsiteY4-10"/>
              <a:gd fmla="*/ 14798 w 19871" name="connsiteX5-11"/>
              <a:gd fmla="*/ 0 h 22890" name="connsiteY5-12"/>
              <a:gd fmla="*/ 14798 w 19871" name="connsiteX0-13"/>
              <a:gd fmla="*/ 0 h 22785" name="connsiteY0-14"/>
              <a:gd fmla="*/ 0 w 19871" name="connsiteX1-15"/>
              <a:gd fmla="*/ 3828 h 22785" name="connsiteY1-16"/>
              <a:gd fmla="*/ 5300 w 19871" name="connsiteX2-17"/>
              <a:gd fmla="*/ 22785 h 22785" name="connsiteY2-18"/>
              <a:gd fmla="*/ 19871 w 19871" name="connsiteX3-19"/>
              <a:gd fmla="*/ 20067 h 22785" name="connsiteY3-20"/>
              <a:gd fmla="*/ 17450 w 19871" name="connsiteX4-21"/>
              <a:gd fmla="*/ 10038 h 22785" name="connsiteY4-22"/>
              <a:gd fmla="*/ 14798 w 19871" name="connsiteX5-23"/>
              <a:gd fmla="*/ 0 h 22785" name="connsiteY5-24"/>
              <a:gd fmla="*/ 14798 w 19871" name="connsiteX0-25"/>
              <a:gd fmla="*/ 0 h 23019" name="connsiteY0-26"/>
              <a:gd fmla="*/ 0 w 19871" name="connsiteX1-27"/>
              <a:gd fmla="*/ 3828 h 23019" name="connsiteY1-28"/>
              <a:gd fmla="*/ 5152 w 19871" name="connsiteX2-29"/>
              <a:gd fmla="*/ 23019 h 23019" name="connsiteY2-30"/>
              <a:gd fmla="*/ 19871 w 19871" name="connsiteX3-31"/>
              <a:gd fmla="*/ 20067 h 23019" name="connsiteY3-32"/>
              <a:gd fmla="*/ 17450 w 19871" name="connsiteX4-33"/>
              <a:gd fmla="*/ 10038 h 23019" name="connsiteY4-34"/>
              <a:gd fmla="*/ 14798 w 19871" name="connsiteX5-35"/>
              <a:gd fmla="*/ 0 h 23019" name="connsiteY5-36"/>
              <a:gd fmla="*/ 14798 w 20350" name="connsiteX0-37"/>
              <a:gd fmla="*/ 0 h 23019" name="connsiteY0-38"/>
              <a:gd fmla="*/ 0 w 20350" name="connsiteX1-39"/>
              <a:gd fmla="*/ 3828 h 23019" name="connsiteY1-40"/>
              <a:gd fmla="*/ 5152 w 20350" name="connsiteX2-41"/>
              <a:gd fmla="*/ 23019 h 23019" name="connsiteY2-42"/>
              <a:gd fmla="*/ 20350 w 20350" name="connsiteX3-43"/>
              <a:gd fmla="*/ 19851 h 23019" name="connsiteY3-44"/>
              <a:gd fmla="*/ 17450 w 20350" name="connsiteX4-45"/>
              <a:gd fmla="*/ 10038 h 23019" name="connsiteY4-46"/>
              <a:gd fmla="*/ 14798 w 20350" name="connsiteX5-47"/>
              <a:gd fmla="*/ 0 h 23019" name="connsiteY5-48"/>
              <a:gd fmla="*/ 14798 w 20350" name="connsiteX0-49"/>
              <a:gd fmla="*/ 0 h 23019" name="connsiteY0-50"/>
              <a:gd fmla="*/ 0 w 20350" name="connsiteX1-51"/>
              <a:gd fmla="*/ 3828 h 23019" name="connsiteY1-52"/>
              <a:gd fmla="*/ 5152 w 20350" name="connsiteX2-53"/>
              <a:gd fmla="*/ 23019 h 23019" name="connsiteY2-54"/>
              <a:gd fmla="*/ 20350 w 20350" name="connsiteX3-55"/>
              <a:gd fmla="*/ 19851 h 23019" name="connsiteY3-56"/>
              <a:gd fmla="*/ 17450 w 20350" name="connsiteX4-57"/>
              <a:gd fmla="*/ 10038 h 23019" name="connsiteY4-58"/>
              <a:gd fmla="*/ 14798 w 20350" name="connsiteX5-59"/>
              <a:gd fmla="*/ 0 h 23019" name="connsiteY5-60"/>
              <a:gd fmla="*/ 14798 w 20370" name="connsiteX0-61"/>
              <a:gd fmla="*/ 0 h 23019" name="connsiteY0-62"/>
              <a:gd fmla="*/ 0 w 20370" name="connsiteX1-63"/>
              <a:gd fmla="*/ 3828 h 23019" name="connsiteY1-64"/>
              <a:gd fmla="*/ 5152 w 20370" name="connsiteX2-65"/>
              <a:gd fmla="*/ 23019 h 23019" name="connsiteY2-66"/>
              <a:gd fmla="*/ 20370 w 20370" name="connsiteX3-67"/>
              <a:gd fmla="*/ 19550 h 23019" name="connsiteY3-68"/>
              <a:gd fmla="*/ 17450 w 20370" name="connsiteX4-69"/>
              <a:gd fmla="*/ 10038 h 23019" name="connsiteY4-70"/>
              <a:gd fmla="*/ 14798 w 20370" name="connsiteX5-71"/>
              <a:gd fmla="*/ 0 h 23019" name="connsiteY5-72"/>
              <a:gd fmla="*/ 14798 w 20370" name="connsiteX0-73"/>
              <a:gd fmla="*/ 0 h 23019" name="connsiteY0-74"/>
              <a:gd fmla="*/ 0 w 20370" name="connsiteX1-75"/>
              <a:gd fmla="*/ 3828 h 23019" name="connsiteY1-76"/>
              <a:gd fmla="*/ 5152 w 20370" name="connsiteX2-77"/>
              <a:gd fmla="*/ 23019 h 23019" name="connsiteY2-78"/>
              <a:gd fmla="*/ 20370 w 20370" name="connsiteX3-79"/>
              <a:gd fmla="*/ 19550 h 23019" name="connsiteY3-80"/>
              <a:gd fmla="*/ 17754 w 20370" name="connsiteX4-81"/>
              <a:gd fmla="*/ 9964 h 23019" name="connsiteY4-82"/>
              <a:gd fmla="*/ 14798 w 20370" name="connsiteX5-83"/>
              <a:gd fmla="*/ 0 h 23019" name="connsiteY5-84"/>
              <a:gd fmla="*/ 14907 w 20370" name="connsiteX0-85"/>
              <a:gd fmla="*/ 0 h 22650" name="connsiteY0-86"/>
              <a:gd fmla="*/ 0 w 20370" name="connsiteX1-87"/>
              <a:gd fmla="*/ 3459 h 22650" name="connsiteY1-88"/>
              <a:gd fmla="*/ 5152 w 20370" name="connsiteX2-89"/>
              <a:gd fmla="*/ 22650 h 22650" name="connsiteY2-90"/>
              <a:gd fmla="*/ 20370 w 20370" name="connsiteX3-91"/>
              <a:gd fmla="*/ 19181 h 22650" name="connsiteY3-92"/>
              <a:gd fmla="*/ 17754 w 20370" name="connsiteX4-93"/>
              <a:gd fmla="*/ 9595 h 22650" name="connsiteY4-94"/>
              <a:gd fmla="*/ 14907 w 20370" name="connsiteX5-95"/>
              <a:gd fmla="*/ 0 h 22650" name="connsiteY5-96"/>
              <a:gd fmla="*/ 14407 w 19870" name="connsiteX0-97"/>
              <a:gd fmla="*/ 0 h 22650" name="connsiteY0-98"/>
              <a:gd fmla="*/ 0 w 19870" name="connsiteX1-99"/>
              <a:gd fmla="*/ 4384 h 22650" name="connsiteY1-100"/>
              <a:gd fmla="*/ 4652 w 19870" name="connsiteX2-101"/>
              <a:gd fmla="*/ 22650 h 22650" name="connsiteY2-102"/>
              <a:gd fmla="*/ 19870 w 19870" name="connsiteX3-103"/>
              <a:gd fmla="*/ 19181 h 22650" name="connsiteY3-104"/>
              <a:gd fmla="*/ 17254 w 19870" name="connsiteX4-105"/>
              <a:gd fmla="*/ 9595 h 22650" name="connsiteY4-106"/>
              <a:gd fmla="*/ 14407 w 19870" name="connsiteX5-107"/>
              <a:gd fmla="*/ 0 h 22650" name="connsiteY5-108"/>
              <a:gd fmla="*/ 14407 w 19870" name="connsiteX0-109"/>
              <a:gd fmla="*/ 0 h 23857" name="connsiteY0-110"/>
              <a:gd fmla="*/ 0 w 19870" name="connsiteX1-111"/>
              <a:gd fmla="*/ 4384 h 23857" name="connsiteY1-112"/>
              <a:gd fmla="*/ 4935 w 19870" name="connsiteX2-113"/>
              <a:gd fmla="*/ 23857 h 23857" name="connsiteY2-114"/>
              <a:gd fmla="*/ 19870 w 19870" name="connsiteX3-115"/>
              <a:gd fmla="*/ 19181 h 23857" name="connsiteY3-116"/>
              <a:gd fmla="*/ 17254 w 19870" name="connsiteX4-117"/>
              <a:gd fmla="*/ 9595 h 23857" name="connsiteY4-118"/>
              <a:gd fmla="*/ 14407 w 19870" name="connsiteX5-119"/>
              <a:gd fmla="*/ 0 h 23857" name="connsiteY5-120"/>
              <a:gd fmla="*/ 14407 w 19870" name="connsiteX0-121"/>
              <a:gd fmla="*/ 0 h 23857" name="connsiteY0-122"/>
              <a:gd fmla="*/ 0 w 19870" name="connsiteX1-123"/>
              <a:gd fmla="*/ 4384 h 23857" name="connsiteY1-124"/>
              <a:gd fmla="*/ 4935 w 19870" name="connsiteX2-125"/>
              <a:gd fmla="*/ 23857 h 23857" name="connsiteY2-126"/>
              <a:gd fmla="*/ 19870 w 19870" name="connsiteX3-127"/>
              <a:gd fmla="*/ 19181 h 23857" name="connsiteY3-128"/>
              <a:gd fmla="*/ 17254 w 19870" name="connsiteX4-129"/>
              <a:gd fmla="*/ 9595 h 23857" name="connsiteY4-130"/>
              <a:gd fmla="*/ 14407 w 19870" name="connsiteX5-131"/>
              <a:gd fmla="*/ 0 h 23857" name="connsiteY5-132"/>
              <a:gd fmla="*/ 14407 w 19870" name="connsiteX0-133"/>
              <a:gd fmla="*/ 0 h 23663" name="connsiteY0-134"/>
              <a:gd fmla="*/ 0 w 19870" name="connsiteX1-135"/>
              <a:gd fmla="*/ 4384 h 23663" name="connsiteY1-136"/>
              <a:gd fmla="*/ 4512 w 19870" name="connsiteX2-137"/>
              <a:gd fmla="*/ 23663 h 23663" name="connsiteY2-138"/>
              <a:gd fmla="*/ 19870 w 19870" name="connsiteX3-139"/>
              <a:gd fmla="*/ 19181 h 23663" name="connsiteY3-140"/>
              <a:gd fmla="*/ 17254 w 19870" name="connsiteX4-141"/>
              <a:gd fmla="*/ 9595 h 23663" name="connsiteY4-142"/>
              <a:gd fmla="*/ 14407 w 19870" name="connsiteX5-143"/>
              <a:gd fmla="*/ 0 h 23663" name="connsiteY5-144"/>
              <a:gd fmla="*/ 14407 w 19078" name="connsiteX0-145"/>
              <a:gd fmla="*/ 0 h 23663" name="connsiteY0-146"/>
              <a:gd fmla="*/ 0 w 19078" name="connsiteX1-147"/>
              <a:gd fmla="*/ 4384 h 23663" name="connsiteY1-148"/>
              <a:gd fmla="*/ 4512 w 19078" name="connsiteX2-149"/>
              <a:gd fmla="*/ 23663 h 23663" name="connsiteY2-150"/>
              <a:gd fmla="*/ 19078 w 19078" name="connsiteX3-151"/>
              <a:gd fmla="*/ 19424 h 23663" name="connsiteY3-152"/>
              <a:gd fmla="*/ 17254 w 19078" name="connsiteX4-153"/>
              <a:gd fmla="*/ 9595 h 23663" name="connsiteY4-154"/>
              <a:gd fmla="*/ 14407 w 19078" name="connsiteX5-155"/>
              <a:gd fmla="*/ 0 h 23663" name="connsiteY5-156"/>
              <a:gd fmla="*/ 14407 w 19078" name="connsiteX0-157"/>
              <a:gd fmla="*/ 0 h 23663" name="connsiteY0-158"/>
              <a:gd fmla="*/ 0 w 19078" name="connsiteX1-159"/>
              <a:gd fmla="*/ 4384 h 23663" name="connsiteY1-160"/>
              <a:gd fmla="*/ 4512 w 19078" name="connsiteX2-161"/>
              <a:gd fmla="*/ 23663 h 23663" name="connsiteY2-162"/>
              <a:gd fmla="*/ 19078 w 19078" name="connsiteX3-163"/>
              <a:gd fmla="*/ 19424 h 23663" name="connsiteY3-164"/>
              <a:gd fmla="*/ 16878 w 19078" name="connsiteX4-165"/>
              <a:gd fmla="*/ 9602 h 23663" name="connsiteY4-166"/>
              <a:gd fmla="*/ 14407 w 19078" name="connsiteX5-167"/>
              <a:gd fmla="*/ 0 h 23663" name="connsiteY5-168"/>
              <a:gd fmla="*/ 0 w 19078" name="connsiteX0-169"/>
              <a:gd fmla="*/ 4384 h 23663" name="connsiteY0-170"/>
              <a:gd fmla="*/ 4512 w 19078" name="connsiteX1-171"/>
              <a:gd fmla="*/ 23663 h 23663" name="connsiteY1-172"/>
              <a:gd fmla="*/ 19078 w 19078" name="connsiteX2-173"/>
              <a:gd fmla="*/ 19424 h 23663" name="connsiteY2-174"/>
              <a:gd fmla="*/ 16878 w 19078" name="connsiteX3-175"/>
              <a:gd fmla="*/ 9602 h 23663" name="connsiteY3-176"/>
              <a:gd fmla="*/ 14407 w 19078" name="connsiteX4-177"/>
              <a:gd fmla="*/ 0 h 23663" name="connsiteY4-178"/>
              <a:gd fmla="*/ 587 w 19078" name="connsiteX5-179"/>
              <a:gd fmla="*/ 5055 h 23663" name="connsiteY5-180"/>
              <a:gd fmla="*/ 3925 w 18491" name="connsiteX0-181"/>
              <a:gd fmla="*/ 23663 h 23663" name="connsiteY0-182"/>
              <a:gd fmla="*/ 18491 w 18491" name="connsiteX1-183"/>
              <a:gd fmla="*/ 19424 h 23663" name="connsiteY1-184"/>
              <a:gd fmla="*/ 16291 w 18491" name="connsiteX2-185"/>
              <a:gd fmla="*/ 9602 h 23663" name="connsiteY2-186"/>
              <a:gd fmla="*/ 13820 w 18491" name="connsiteX3-187"/>
              <a:gd fmla="*/ 0 h 23663" name="connsiteY3-188"/>
              <a:gd fmla="*/ 0 w 18491" name="connsiteX4-189"/>
              <a:gd fmla="*/ 5055 h 23663" name="connsiteY4-190"/>
              <a:gd fmla="*/ 0 w 14566" name="connsiteX0-191"/>
              <a:gd fmla="*/ 23663 h 23663" name="connsiteY0-192"/>
              <a:gd fmla="*/ 14566 w 14566" name="connsiteX1-193"/>
              <a:gd fmla="*/ 19424 h 23663" name="connsiteY1-194"/>
              <a:gd fmla="*/ 12366 w 14566" name="connsiteX2-195"/>
              <a:gd fmla="*/ 9602 h 23663" name="connsiteY2-196"/>
              <a:gd fmla="*/ 9895 w 14566" name="connsiteX3-197"/>
              <a:gd fmla="*/ 0 h 23663" name="connsiteY3-198"/>
              <a:gd fmla="*/ 4671 w 4671" name="connsiteX0-199"/>
              <a:gd fmla="*/ 19424 h 19424" name="connsiteY0-200"/>
              <a:gd fmla="*/ 2471 w 4671" name="connsiteX1-201"/>
              <a:gd fmla="*/ 9602 h 19424" name="connsiteY1-202"/>
              <a:gd fmla="*/ 0 w 4671" name="connsiteX2-203"/>
              <a:gd fmla="*/ 0 h 19424" name="connsiteY2-204"/>
              <a:gd fmla="*/ 7486 w 7486" name="connsiteX0-205"/>
              <a:gd fmla="*/ 7669 h 7669" name="connsiteY0-206"/>
              <a:gd fmla="*/ 2776 w 7486" name="connsiteX1-207"/>
              <a:gd fmla="*/ 2612 h 7669" name="connsiteY1-208"/>
              <a:gd fmla="*/ 0 w 7486" name="connsiteX2-209"/>
              <a:gd fmla="*/ 0 h 7669" name="connsiteY2-210"/>
              <a:gd fmla="*/ 8267 w 8267" name="connsiteX0-211"/>
              <a:gd fmla="*/ 7620 h 7620" name="connsiteY0-212"/>
              <a:gd fmla="*/ 3708 w 8267" name="connsiteX1-213"/>
              <a:gd fmla="*/ 3406 h 7620" name="connsiteY1-214"/>
              <a:gd fmla="*/ 0 w 8267" name="connsiteX2-215"/>
              <a:gd fmla="*/ 0 h 7620" name="connsiteY2-216"/>
              <a:gd fmla="*/ 36336 w 36336" name="connsiteX0-217"/>
              <a:gd fmla="*/ 39449 h 39449" name="connsiteY0-218"/>
              <a:gd fmla="*/ 30821 w 36336" name="connsiteX1-219"/>
              <a:gd fmla="*/ 33919 h 39449" name="connsiteY1-220"/>
              <a:gd fmla="*/ 0 w 36336" name="connsiteX2-221"/>
              <a:gd fmla="*/ 0 h 39449" name="connsiteY2-222"/>
            </a:gdLst>
            <a:cxnLst>
              <a:cxn ang="0">
                <a:pos x="connsiteX0-1" y="connsiteY0-2"/>
              </a:cxn>
              <a:cxn ang="0">
                <a:pos x="connsiteX1-3" y="connsiteY1-4"/>
              </a:cxn>
              <a:cxn ang="0">
                <a:pos x="connsiteX2-5" y="connsiteY2-6"/>
              </a:cxn>
            </a:cxnLst>
            <a:rect b="b" l="l" r="r" t="t"/>
            <a:pathLst>
              <a:path extrusionOk="0" h="39449" w="36336">
                <a:moveTo>
                  <a:pt x="36336" y="39449"/>
                </a:moveTo>
                <a:cubicBezTo>
                  <a:pt x="32770" y="36694"/>
                  <a:pt x="34872" y="36713"/>
                  <a:pt x="30821" y="33919"/>
                </a:cubicBezTo>
                <a:cubicBezTo>
                  <a:pt x="27179" y="31407"/>
                  <a:pt x="2908" y="2543"/>
                  <a:pt x="0" y="0"/>
                </a:cubicBezTo>
              </a:path>
            </a:pathLst>
          </a:custGeom>
          <a:noFill/>
          <a:ln cap="flat" w="38100">
            <a:solidFill>
              <a:srgbClr val="234964"/>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nvGrpSpPr>
          <p:cNvPr id="42" name="Group 59"/>
          <p:cNvGrpSpPr/>
          <p:nvPr/>
        </p:nvGrpSpPr>
        <p:grpSpPr>
          <a:xfrm rot="2086424">
            <a:off x="8897128" y="3127569"/>
            <a:ext cx="1418849" cy="1430666"/>
            <a:chExt cx="1378195" cy="1389675"/>
          </a:xfrm>
        </p:grpSpPr>
        <p:grpSp>
          <p:nvGrpSpPr>
            <p:cNvPr id="43" name="Group 55"/>
            <p:cNvGrpSpPr/>
            <p:nvPr/>
          </p:nvGrpSpPr>
          <p:grpSpPr>
            <a:xfrm>
              <a:off x="228599" y="0"/>
              <a:ext cx="1149597" cy="1132531"/>
              <a:chExt cx="1149595" cy="1132530"/>
            </a:xfrm>
          </p:grpSpPr>
          <p:sp>
            <p:nvSpPr>
              <p:cNvPr id="47" name="Shape 50"/>
              <p:cNvSpPr/>
              <p:nvPr/>
            </p:nvSpPr>
            <p:spPr>
              <a:xfrm>
                <a:off x="495300" y="419100"/>
                <a:ext cx="288999" cy="341770"/>
              </a:xfrm>
              <a:custGeom>
                <a:cxnLst>
                  <a:cxn ang="0">
                    <a:pos x="wd2" y="hd2"/>
                  </a:cxn>
                  <a:cxn ang="5400000">
                    <a:pos x="wd2" y="hd2"/>
                  </a:cxn>
                  <a:cxn ang="10800000">
                    <a:pos x="wd2" y="hd2"/>
                  </a:cxn>
                  <a:cxn ang="16200000">
                    <a:pos x="wd2" y="hd2"/>
                  </a:cxn>
                </a:cxnLst>
                <a:rect b="b" l="0" r="r" t="0"/>
                <a:pathLst>
                  <a:path extrusionOk="0" h="20953" w="20587">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34964"/>
              </a:solidFill>
              <a:ln cap="flat" w="12700">
                <a:solidFill>
                  <a:srgbClr val="234964"/>
                </a:solid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nvGrpSpPr>
              <p:cNvPr id="48" name="Group 54"/>
              <p:cNvGrpSpPr/>
              <p:nvPr/>
            </p:nvGrpSpPr>
            <p:grpSpPr>
              <a:xfrm>
                <a:off x="-1" y="0"/>
                <a:ext cx="1149597" cy="1132531"/>
                <a:chExt cx="1149595" cy="1132530"/>
              </a:xfrm>
            </p:grpSpPr>
            <p:sp>
              <p:nvSpPr>
                <p:cNvPr id="49" name="Shape 51"/>
                <p:cNvSpPr/>
                <p:nvPr/>
              </p:nvSpPr>
              <p:spPr>
                <a:xfrm>
                  <a:off x="0" y="0"/>
                  <a:ext cx="1149596" cy="1132531"/>
                </a:xfrm>
                <a:custGeom>
                  <a:cxnLst>
                    <a:cxn ang="0">
                      <a:pos x="wd2" y="hd2"/>
                    </a:cxn>
                    <a:cxn ang="5400000">
                      <a:pos x="wd2" y="hd2"/>
                    </a:cxn>
                    <a:cxn ang="10800000">
                      <a:pos x="wd2" y="hd2"/>
                    </a:cxn>
                    <a:cxn ang="16200000">
                      <a:pos x="wd2" y="hd2"/>
                    </a:cxn>
                  </a:cxnLst>
                  <a:rect b="b" l="0" r="r" t="0"/>
                  <a:pathLst>
                    <a:path extrusionOk="0" h="18188" w="18835">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cap="flat" w="38100">
                  <a:solidFill>
                    <a:srgbClr val="234964"/>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50" name="Shape 52"/>
                <p:cNvSpPr/>
                <p:nvPr/>
              </p:nvSpPr>
              <p:spPr>
                <a:xfrm>
                  <a:off x="190500" y="177800"/>
                  <a:ext cx="789686" cy="777962"/>
                </a:xfrm>
                <a:custGeom>
                  <a:cxnLst>
                    <a:cxn ang="0">
                      <a:pos x="wd2" y="hd2"/>
                    </a:cxn>
                    <a:cxn ang="5400000">
                      <a:pos x="wd2" y="hd2"/>
                    </a:cxn>
                    <a:cxn ang="10800000">
                      <a:pos x="wd2" y="hd2"/>
                    </a:cxn>
                    <a:cxn ang="16200000">
                      <a:pos x="wd2" y="hd2"/>
                    </a:cxn>
                  </a:cxnLst>
                  <a:rect b="b" l="0" r="r" t="0"/>
                  <a:pathLst>
                    <a:path extrusionOk="0" h="18188" w="18835">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cap="flat" w="38100">
                  <a:solidFill>
                    <a:srgbClr val="234964"/>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51" name="Shape 53"/>
                <p:cNvSpPr/>
                <p:nvPr/>
              </p:nvSpPr>
              <p:spPr>
                <a:xfrm>
                  <a:off x="381000" y="368300"/>
                  <a:ext cx="396756" cy="390866"/>
                </a:xfrm>
                <a:custGeom>
                  <a:cxnLst>
                    <a:cxn ang="0">
                      <a:pos x="wd2" y="hd2"/>
                    </a:cxn>
                    <a:cxn ang="5400000">
                      <a:pos x="wd2" y="hd2"/>
                    </a:cxn>
                    <a:cxn ang="10800000">
                      <a:pos x="wd2" y="hd2"/>
                    </a:cxn>
                    <a:cxn ang="16200000">
                      <a:pos x="wd2" y="hd2"/>
                    </a:cxn>
                  </a:cxnLst>
                  <a:rect b="b" l="0" r="r" t="0"/>
                  <a:pathLst>
                    <a:path extrusionOk="0" h="18188" w="18835">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cap="flat" w="38100">
                  <a:solidFill>
                    <a:srgbClr val="234964"/>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grpSp>
        <p:grpSp>
          <p:nvGrpSpPr>
            <p:cNvPr id="44" name="Group 58"/>
            <p:cNvGrpSpPr/>
            <p:nvPr/>
          </p:nvGrpSpPr>
          <p:grpSpPr>
            <a:xfrm>
              <a:off x="0" y="558800"/>
              <a:ext cx="803140" cy="830876"/>
              <a:chExt cx="803139" cy="830875"/>
            </a:xfrm>
          </p:grpSpPr>
          <p:sp>
            <p:nvSpPr>
              <p:cNvPr id="45" name="Shape 56"/>
              <p:cNvSpPr/>
              <p:nvPr/>
            </p:nvSpPr>
            <p:spPr>
              <a:xfrm>
                <a:off x="0" y="431800"/>
                <a:ext cx="377118" cy="399076"/>
              </a:xfrm>
              <a:custGeom>
                <a:cxnLst>
                  <a:cxn ang="0">
                    <a:pos x="wd2" y="hd2"/>
                  </a:cxn>
                  <a:cxn ang="5400000">
                    <a:pos x="wd2" y="hd2"/>
                  </a:cxn>
                  <a:cxn ang="10800000">
                    <a:pos x="wd2" y="hd2"/>
                  </a:cxn>
                  <a:cxn ang="16200000">
                    <a:pos x="wd2" y="hd2"/>
                  </a:cxn>
                </a:cxnLst>
                <a:rect b="b" l="0" r="r" t="0"/>
                <a:pathLst>
                  <a:path extrusionOk="0" h="21600" w="2160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cap="flat" w="38100">
                <a:solidFill>
                  <a:srgbClr val="234964"/>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46" name="Shape 57"/>
              <p:cNvSpPr/>
              <p:nvPr/>
            </p:nvSpPr>
            <p:spPr>
              <a:xfrm>
                <a:off x="165100" y="0"/>
                <a:ext cx="638040" cy="661963"/>
              </a:xfrm>
              <a:custGeom>
                <a:cxnLst>
                  <a:cxn ang="0">
                    <a:pos x="wd2" y="hd2"/>
                  </a:cxn>
                  <a:cxn ang="5400000">
                    <a:pos x="wd2" y="hd2"/>
                  </a:cxn>
                  <a:cxn ang="10800000">
                    <a:pos x="wd2" y="hd2"/>
                  </a:cxn>
                  <a:cxn ang="16200000">
                    <a:pos x="wd2" y="hd2"/>
                  </a:cxn>
                </a:cxnLst>
                <a:rect b="b" l="0" r="r" t="0"/>
                <a:pathLst>
                  <a:path extrusionOk="0" h="21600" w="21600">
                    <a:moveTo>
                      <a:pt x="21600" y="0"/>
                    </a:moveTo>
                    <a:cubicBezTo>
                      <a:pt x="21600" y="0"/>
                      <a:pt x="4432" y="18069"/>
                      <a:pt x="0" y="21600"/>
                    </a:cubicBezTo>
                  </a:path>
                </a:pathLst>
              </a:custGeom>
              <a:noFill/>
              <a:ln cap="flat" w="38100">
                <a:solidFill>
                  <a:srgbClr val="234964"/>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grpSp>
      <p:sp>
        <p:nvSpPr>
          <p:cNvPr id="52" name="Shape 232"/>
          <p:cNvSpPr/>
          <p:nvPr/>
        </p:nvSpPr>
        <p:spPr>
          <a:xfrm>
            <a:off x="1711811" y="3500355"/>
            <a:ext cx="667580" cy="786703"/>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noFill/>
          <a:ln w="38100">
            <a:solidFill>
              <a:srgbClr val="254E6B"/>
            </a:solidFill>
            <a:miter lim="400000"/>
          </a:ln>
        </p:spPr>
        <p:txBody>
          <a:bodyPr anchor="ctr" bIns="38100" lIns="38100" rIns="38100" tIns="38100"/>
          <a:lstStyle/>
          <a:p>
            <a:pPr defTabSz="457200">
              <a:defRPr sz="3000">
                <a:solidFill>
                  <a:srgbClr val="FFFFFF"/>
                </a:solidFill>
                <a:effectLst>
                  <a:outerShdw blurRad="38100" dir="5400000" dist="12700" rotWithShape="0">
                    <a:srgbClr val="000000">
                      <a:alpha val="50000"/>
                    </a:srgbClr>
                  </a:outerShdw>
                </a:effectLst>
              </a:defRPr>
            </a:pPr>
            <a:endParaRPr sz="6600"/>
          </a:p>
        </p:txBody>
      </p:sp>
      <p:sp>
        <p:nvSpPr>
          <p:cNvPr id="53" name="Shape 232"/>
          <p:cNvSpPr/>
          <p:nvPr/>
        </p:nvSpPr>
        <p:spPr>
          <a:xfrm>
            <a:off x="4099411" y="3500355"/>
            <a:ext cx="667580" cy="786703"/>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rgbClr val="F6F6F6"/>
          </a:solidFill>
          <a:ln w="38100">
            <a:solidFill>
              <a:srgbClr val="254E6B"/>
            </a:solidFill>
            <a:miter lim="400000"/>
          </a:ln>
        </p:spPr>
        <p:txBody>
          <a:bodyPr anchor="ctr" bIns="38100" lIns="38100" rIns="38100" tIns="38100"/>
          <a:lstStyle/>
          <a:p>
            <a:pPr defTabSz="457200">
              <a:defRPr sz="3000">
                <a:solidFill>
                  <a:srgbClr val="FFFFFF"/>
                </a:solidFill>
                <a:effectLst>
                  <a:outerShdw blurRad="38100" dir="5400000" dist="12700" rotWithShape="0">
                    <a:srgbClr val="000000">
                      <a:alpha val="50000"/>
                    </a:srgbClr>
                  </a:outerShdw>
                </a:effectLst>
              </a:defRPr>
            </a:pPr>
            <a:endParaRPr sz="6600"/>
          </a:p>
        </p:txBody>
      </p:sp>
      <p:sp>
        <p:nvSpPr>
          <p:cNvPr id="54" name="Shape 232"/>
          <p:cNvSpPr/>
          <p:nvPr/>
        </p:nvSpPr>
        <p:spPr>
          <a:xfrm>
            <a:off x="6487011" y="3500355"/>
            <a:ext cx="667580" cy="786703"/>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rgbClr val="F6F6F6"/>
          </a:solidFill>
          <a:ln w="38100">
            <a:solidFill>
              <a:srgbClr val="254E6B"/>
            </a:solidFill>
            <a:miter lim="400000"/>
          </a:ln>
        </p:spPr>
        <p:txBody>
          <a:bodyPr anchor="ctr" bIns="38100" lIns="38100" rIns="38100" tIns="38100"/>
          <a:lstStyle/>
          <a:p>
            <a:pPr defTabSz="457200">
              <a:defRPr sz="3000">
                <a:solidFill>
                  <a:srgbClr val="FFFFFF"/>
                </a:solidFill>
                <a:effectLst>
                  <a:outerShdw blurRad="38100" dir="5400000" dist="12700" rotWithShape="0">
                    <a:srgbClr val="000000">
                      <a:alpha val="50000"/>
                    </a:srgbClr>
                  </a:outerShdw>
                </a:effectLst>
              </a:defRPr>
            </a:pPr>
            <a:endParaRPr sz="6600"/>
          </a:p>
        </p:txBody>
      </p:sp>
      <p:sp>
        <p:nvSpPr>
          <p:cNvPr id="55" name="矩形 54"/>
          <p:cNvSpPr>
            <a:spLocks noChangeArrowheads="1"/>
          </p:cNvSpPr>
          <p:nvPr/>
        </p:nvSpPr>
        <p:spPr bwMode="auto">
          <a:xfrm>
            <a:off x="5678669" y="4709167"/>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000">
                <a:solidFill>
                  <a:srgbClr val="254E6B"/>
                </a:solidFill>
              </a:rPr>
              <a:t>单击此处输入标题</a:t>
            </a:r>
          </a:p>
          <a:p>
            <a:pPr>
              <a:buNone/>
            </a:pPr>
            <a:r>
              <a:rPr altLang="en-US" lang="zh-CN" sz="2000">
                <a:solidFill>
                  <a:srgbClr val="254E6B"/>
                </a:solidFill>
              </a:rPr>
              <a:t>请在这里输入您的主要叙述内容</a:t>
            </a:r>
          </a:p>
          <a:p>
            <a:pPr>
              <a:buNone/>
            </a:pPr>
            <a:r>
              <a:rPr altLang="en-US" lang="zh-CN" sz="2000">
                <a:solidFill>
                  <a:srgbClr val="254E6B"/>
                </a:solidFill>
              </a:rPr>
              <a:t>请在这里输入您的主要叙述内容</a:t>
            </a:r>
          </a:p>
        </p:txBody>
      </p:sp>
      <p:sp>
        <p:nvSpPr>
          <p:cNvPr id="56" name="矩形 55"/>
          <p:cNvSpPr>
            <a:spLocks noChangeArrowheads="1"/>
          </p:cNvSpPr>
          <p:nvPr/>
        </p:nvSpPr>
        <p:spPr bwMode="auto">
          <a:xfrm>
            <a:off x="3424968" y="2367286"/>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000">
                <a:solidFill>
                  <a:srgbClr val="254E6B"/>
                </a:solidFill>
              </a:rPr>
              <a:t>单击此处输入标题</a:t>
            </a:r>
          </a:p>
          <a:p>
            <a:pPr>
              <a:buNone/>
            </a:pPr>
            <a:r>
              <a:rPr altLang="en-US" lang="zh-CN" sz="2000">
                <a:solidFill>
                  <a:srgbClr val="254E6B"/>
                </a:solidFill>
              </a:rPr>
              <a:t>请在这里输入您的主要叙述内容</a:t>
            </a:r>
          </a:p>
          <a:p>
            <a:pPr>
              <a:buNone/>
            </a:pPr>
            <a:r>
              <a:rPr altLang="en-US" lang="zh-CN" sz="2000">
                <a:solidFill>
                  <a:srgbClr val="254E6B"/>
                </a:solidFill>
              </a:rPr>
              <a:t>请在这里输入您的主要叙述内容</a:t>
            </a:r>
          </a:p>
        </p:txBody>
      </p:sp>
      <p:sp>
        <p:nvSpPr>
          <p:cNvPr id="57" name="矩形 56"/>
          <p:cNvSpPr>
            <a:spLocks noChangeArrowheads="1"/>
          </p:cNvSpPr>
          <p:nvPr/>
        </p:nvSpPr>
        <p:spPr bwMode="auto">
          <a:xfrm>
            <a:off x="1060166" y="4617648"/>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000">
                <a:solidFill>
                  <a:srgbClr val="254E6B"/>
                </a:solidFill>
              </a:rPr>
              <a:t>单击此处输入标题</a:t>
            </a:r>
          </a:p>
          <a:p>
            <a:pPr>
              <a:buNone/>
            </a:pPr>
            <a:r>
              <a:rPr altLang="en-US" lang="zh-CN" sz="2000">
                <a:solidFill>
                  <a:srgbClr val="254E6B"/>
                </a:solidFill>
              </a:rPr>
              <a:t>请在这里输入您的主要叙述内容</a:t>
            </a:r>
          </a:p>
          <a:p>
            <a:pPr>
              <a:buNone/>
            </a:pPr>
            <a:r>
              <a:rPr altLang="en-US" lang="zh-CN" sz="2000">
                <a:solidFill>
                  <a:srgbClr val="254E6B"/>
                </a:solidFill>
              </a:rPr>
              <a:t>请在这里输入您的主要叙述内容</a:t>
            </a:r>
          </a:p>
        </p:txBody>
      </p:sp>
    </p:spTree>
    <p:extLst>
      <p:ext uri="{BB962C8B-B14F-4D97-AF65-F5344CB8AC3E}">
        <p14:creationId val="1130007561"/>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42"/>
                                        </p:tgtEl>
                                        <p:attrNameLst>
                                          <p:attrName>style.visibility</p:attrName>
                                        </p:attrNameLst>
                                      </p:cBhvr>
                                      <p:to>
                                        <p:strVal val="visible"/>
                                      </p:to>
                                    </p:set>
                                    <p:animEffect filter="fade" transition="in">
                                      <p:cBhvr>
                                        <p:cTn dur="500" id="7"/>
                                        <p:tgtEl>
                                          <p:spTgt spid="4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41"/>
                                        </p:tgtEl>
                                        <p:attrNameLst>
                                          <p:attrName>style.visibility</p:attrName>
                                        </p:attrNameLst>
                                      </p:cBhvr>
                                      <p:to>
                                        <p:strVal val="visible"/>
                                      </p:to>
                                    </p:set>
                                    <p:animEffect filter="wipe(left)" transition="in">
                                      <p:cBhvr>
                                        <p:cTn dur="500" id="11"/>
                                        <p:tgtEl>
                                          <p:spTgt spid="41"/>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52"/>
                                        </p:tgtEl>
                                        <p:attrNameLst>
                                          <p:attrName>style.visibility</p:attrName>
                                        </p:attrNameLst>
                                      </p:cBhvr>
                                      <p:to>
                                        <p:strVal val="visible"/>
                                      </p:to>
                                    </p:set>
                                    <p:animEffect filter="fade" transition="in">
                                      <p:cBhvr>
                                        <p:cTn dur="500" id="15"/>
                                        <p:tgtEl>
                                          <p:spTgt spid="52"/>
                                        </p:tgtEl>
                                      </p:cBhvr>
                                    </p:animEffect>
                                  </p:childTnLst>
                                </p:cTn>
                              </p:par>
                              <p:par>
                                <p:cTn fill="hold" grpId="0" id="16" nodeType="withEffect" presetClass="entr" presetID="10" presetSubtype="0">
                                  <p:stCondLst>
                                    <p:cond delay="250"/>
                                  </p:stCondLst>
                                  <p:childTnLst>
                                    <p:set>
                                      <p:cBhvr>
                                        <p:cTn dur="1" fill="hold" id="17">
                                          <p:stCondLst>
                                            <p:cond delay="0"/>
                                          </p:stCondLst>
                                        </p:cTn>
                                        <p:tgtEl>
                                          <p:spTgt spid="53"/>
                                        </p:tgtEl>
                                        <p:attrNameLst>
                                          <p:attrName>style.visibility</p:attrName>
                                        </p:attrNameLst>
                                      </p:cBhvr>
                                      <p:to>
                                        <p:strVal val="visible"/>
                                      </p:to>
                                    </p:set>
                                    <p:animEffect filter="fade" transition="in">
                                      <p:cBhvr>
                                        <p:cTn dur="500" id="18"/>
                                        <p:tgtEl>
                                          <p:spTgt spid="53"/>
                                        </p:tgtEl>
                                      </p:cBhvr>
                                    </p:animEffect>
                                  </p:childTnLst>
                                </p:cTn>
                              </p:par>
                              <p:par>
                                <p:cTn fill="hold" grpId="0" id="19" nodeType="withEffect" presetClass="entr" presetID="10" presetSubtype="0">
                                  <p:stCondLst>
                                    <p:cond delay="500"/>
                                  </p:stCondLst>
                                  <p:childTnLst>
                                    <p:set>
                                      <p:cBhvr>
                                        <p:cTn dur="1" fill="hold" id="20">
                                          <p:stCondLst>
                                            <p:cond delay="0"/>
                                          </p:stCondLst>
                                        </p:cTn>
                                        <p:tgtEl>
                                          <p:spTgt spid="54"/>
                                        </p:tgtEl>
                                        <p:attrNameLst>
                                          <p:attrName>style.visibility</p:attrName>
                                        </p:attrNameLst>
                                      </p:cBhvr>
                                      <p:to>
                                        <p:strVal val="visible"/>
                                      </p:to>
                                    </p:set>
                                    <p:animEffect filter="fade" transition="in">
                                      <p:cBhvr>
                                        <p:cTn dur="500" id="21"/>
                                        <p:tgtEl>
                                          <p:spTgt spid="54"/>
                                        </p:tgtEl>
                                      </p:cBhvr>
                                    </p:animEffect>
                                  </p:childTnLst>
                                </p:cTn>
                              </p:par>
                            </p:childTnLst>
                          </p:cTn>
                        </p:par>
                        <p:par>
                          <p:cTn fill="hold" id="22" nodeType="afterGroup">
                            <p:stCondLst>
                              <p:cond delay="2000"/>
                            </p:stCondLst>
                            <p:childTnLst>
                              <p:par>
                                <p:cTn fill="hold" grpId="0" id="23" nodeType="afterEffect" presetClass="entr" presetID="22" presetSubtype="8">
                                  <p:stCondLst>
                                    <p:cond delay="0"/>
                                  </p:stCondLst>
                                  <p:childTnLst>
                                    <p:set>
                                      <p:cBhvr>
                                        <p:cTn dur="1" fill="hold" id="24">
                                          <p:stCondLst>
                                            <p:cond delay="0"/>
                                          </p:stCondLst>
                                        </p:cTn>
                                        <p:tgtEl>
                                          <p:spTgt spid="57"/>
                                        </p:tgtEl>
                                        <p:attrNameLst>
                                          <p:attrName>style.visibility</p:attrName>
                                        </p:attrNameLst>
                                      </p:cBhvr>
                                      <p:to>
                                        <p:strVal val="visible"/>
                                      </p:to>
                                    </p:set>
                                    <p:animEffect filter="wipe(left)" transition="in">
                                      <p:cBhvr>
                                        <p:cTn dur="500" id="25"/>
                                        <p:tgtEl>
                                          <p:spTgt spid="57"/>
                                        </p:tgtEl>
                                      </p:cBhvr>
                                    </p:animEffect>
                                  </p:childTnLst>
                                </p:cTn>
                              </p:par>
                              <p:par>
                                <p:cTn fill="hold" grpId="0" id="26" nodeType="withEffect" presetClass="entr" presetID="22" presetSubtype="8">
                                  <p:stCondLst>
                                    <p:cond delay="250"/>
                                  </p:stCondLst>
                                  <p:childTnLst>
                                    <p:set>
                                      <p:cBhvr>
                                        <p:cTn dur="1" fill="hold" id="27">
                                          <p:stCondLst>
                                            <p:cond delay="0"/>
                                          </p:stCondLst>
                                        </p:cTn>
                                        <p:tgtEl>
                                          <p:spTgt spid="56"/>
                                        </p:tgtEl>
                                        <p:attrNameLst>
                                          <p:attrName>style.visibility</p:attrName>
                                        </p:attrNameLst>
                                      </p:cBhvr>
                                      <p:to>
                                        <p:strVal val="visible"/>
                                      </p:to>
                                    </p:set>
                                    <p:animEffect filter="wipe(left)" transition="in">
                                      <p:cBhvr>
                                        <p:cTn dur="500" id="28"/>
                                        <p:tgtEl>
                                          <p:spTgt spid="56"/>
                                        </p:tgtEl>
                                      </p:cBhvr>
                                    </p:animEffect>
                                  </p:childTnLst>
                                </p:cTn>
                              </p:par>
                              <p:par>
                                <p:cTn fill="hold" grpId="0" id="29" nodeType="withEffect" presetClass="entr" presetID="22" presetSubtype="8">
                                  <p:stCondLst>
                                    <p:cond delay="500"/>
                                  </p:stCondLst>
                                  <p:childTnLst>
                                    <p:set>
                                      <p:cBhvr>
                                        <p:cTn dur="1" fill="hold" id="30">
                                          <p:stCondLst>
                                            <p:cond delay="0"/>
                                          </p:stCondLst>
                                        </p:cTn>
                                        <p:tgtEl>
                                          <p:spTgt spid="55"/>
                                        </p:tgtEl>
                                        <p:attrNameLst>
                                          <p:attrName>style.visibility</p:attrName>
                                        </p:attrNameLst>
                                      </p:cBhvr>
                                      <p:to>
                                        <p:strVal val="visible"/>
                                      </p:to>
                                    </p:set>
                                    <p:animEffect filter="wipe(left)" transition="in">
                                      <p:cBhvr>
                                        <p:cTn dur="500" id="31"/>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52"/>
      <p:bldP grpId="0" spid="53"/>
      <p:bldP grpId="0" spid="54"/>
      <p:bldP grpId="0" spid="55"/>
      <p:bldP grpId="0" spid="56"/>
      <p:bldP grpId="0" spid="57"/>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6" name="组合 55"/>
          <p:cNvGrpSpPr/>
          <p:nvPr/>
        </p:nvGrpSpPr>
        <p:grpSpPr>
          <a:xfrm>
            <a:off x="3460547" y="-965916"/>
            <a:ext cx="1940852" cy="5302880"/>
            <a:chOff x="1444624" y="0"/>
            <a:chExt cx="1589087" cy="4341774"/>
          </a:xfrm>
          <a:gradFill>
            <a:gsLst>
              <a:gs pos="0">
                <a:srgbClr val="254E6B"/>
              </a:gs>
              <a:gs pos="100000">
                <a:srgbClr val="1F3F57"/>
              </a:gs>
            </a:gsLst>
            <a:lin ang="2700000" scaled="1"/>
          </a:gradFill>
        </p:grpSpPr>
        <p:cxnSp>
          <p:nvCxnSpPr>
            <p:cNvPr id="20" name="直接连接符 19"/>
            <p:cNvCxnSpPr/>
            <p:nvPr/>
          </p:nvCxnSpPr>
          <p:spPr>
            <a:xfrm flipH="1">
              <a:off x="2239167" y="0"/>
              <a:ext cx="0" cy="2724068"/>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23" name="Group 4"/>
            <p:cNvGrpSpPr>
              <a:grpSpLocks noChangeAspect="1"/>
            </p:cNvGrpSpPr>
            <p:nvPr/>
          </p:nvGrpSpPr>
          <p:grpSpPr>
            <a:xfrm>
              <a:off x="1444624" y="2701886"/>
              <a:ext cx="1589087" cy="1639888"/>
              <a:chOff x="1308" y="1009"/>
              <a:chExt cx="1001" cy="1033"/>
            </a:xfrm>
            <a:grpFill/>
          </p:grpSpPr>
          <p:sp>
            <p:nvSpPr>
              <p:cNvPr id="24" name="Freeform 5"/>
              <p:cNvSpPr/>
              <p:nvPr/>
            </p:nvSpPr>
            <p:spPr bwMode="auto">
              <a:xfrm>
                <a:off x="1533"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25"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26"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27"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28"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29"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30"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31"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32"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grpSp>
        <p:nvGrpSpPr>
          <p:cNvPr id="55" name="组合 54"/>
          <p:cNvGrpSpPr/>
          <p:nvPr/>
        </p:nvGrpSpPr>
        <p:grpSpPr>
          <a:xfrm>
            <a:off x="5479773" y="-964489"/>
            <a:ext cx="1940852" cy="4226982"/>
            <a:chOff x="3116261" y="0"/>
            <a:chExt cx="1589087" cy="3460874"/>
          </a:xfrm>
          <a:gradFill>
            <a:gsLst>
              <a:gs pos="0">
                <a:srgbClr val="254E6B"/>
              </a:gs>
              <a:gs pos="100000">
                <a:srgbClr val="1F3F57"/>
              </a:gs>
            </a:gsLst>
            <a:lin ang="2700000" scaled="1"/>
          </a:gradFill>
        </p:grpSpPr>
        <p:grpSp>
          <p:nvGrpSpPr>
            <p:cNvPr id="3" name="Group 4"/>
            <p:cNvGrpSpPr>
              <a:grpSpLocks noChangeAspect="1"/>
            </p:cNvGrpSpPr>
            <p:nvPr/>
          </p:nvGrpSpPr>
          <p:grpSpPr>
            <a:xfrm>
              <a:off x="3116261" y="1820986"/>
              <a:ext cx="1589087" cy="1639888"/>
              <a:chOff x="1308" y="1009"/>
              <a:chExt cx="1001" cy="1033"/>
            </a:xfrm>
            <a:grpFill/>
          </p:grpSpPr>
          <p:sp>
            <p:nvSpPr>
              <p:cNvPr id="6" name="Freeform 5"/>
              <p:cNvSpPr/>
              <p:nvPr/>
            </p:nvSpPr>
            <p:spPr bwMode="auto">
              <a:xfrm>
                <a:off x="1533"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AFAFA"/>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7"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8"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9"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2"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4"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5"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6"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7"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cxnSp>
          <p:nvCxnSpPr>
            <p:cNvPr id="35" name="直接连接符 34"/>
            <p:cNvCxnSpPr>
              <a:endCxn id="6" idx="4"/>
            </p:cNvCxnSpPr>
            <p:nvPr/>
          </p:nvCxnSpPr>
          <p:spPr>
            <a:xfrm>
              <a:off x="3920019" y="0"/>
              <a:ext cx="9757" cy="182098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1761991" y="-965916"/>
            <a:ext cx="1940852" cy="3689839"/>
            <a:chOff x="8730" y="0"/>
            <a:chExt cx="1589087" cy="3021084"/>
          </a:xfrm>
          <a:gradFill>
            <a:gsLst>
              <a:gs pos="0">
                <a:srgbClr val="254E6B"/>
              </a:gs>
              <a:gs pos="100000">
                <a:srgbClr val="1F3F57"/>
              </a:gs>
            </a:gsLst>
            <a:lin ang="2700000" scaled="1"/>
          </a:gradFill>
        </p:grpSpPr>
        <p:cxnSp>
          <p:nvCxnSpPr>
            <p:cNvPr id="37" name="直接连接符 36"/>
            <p:cNvCxnSpPr/>
            <p:nvPr/>
          </p:nvCxnSpPr>
          <p:spPr>
            <a:xfrm flipH="1">
              <a:off x="803273" y="0"/>
              <a:ext cx="0" cy="138119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38" name="Group 4"/>
            <p:cNvGrpSpPr>
              <a:grpSpLocks noChangeAspect="1"/>
            </p:cNvGrpSpPr>
            <p:nvPr/>
          </p:nvGrpSpPr>
          <p:grpSpPr>
            <a:xfrm>
              <a:off x="8730" y="1381196"/>
              <a:ext cx="1589087" cy="1639888"/>
              <a:chOff x="1308" y="1009"/>
              <a:chExt cx="1001" cy="1033"/>
            </a:xfrm>
            <a:grpFill/>
          </p:grpSpPr>
          <p:sp>
            <p:nvSpPr>
              <p:cNvPr id="39" name="Freeform 5"/>
              <p:cNvSpPr/>
              <p:nvPr/>
            </p:nvSpPr>
            <p:spPr bwMode="auto">
              <a:xfrm>
                <a:off x="1533"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0"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1"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2"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3"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4"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5"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6"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47"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grpSp>
        <p:nvGrpSpPr>
          <p:cNvPr id="48" name="组合 47"/>
          <p:cNvGrpSpPr/>
          <p:nvPr/>
        </p:nvGrpSpPr>
        <p:grpSpPr>
          <a:xfrm>
            <a:off x="7830174" y="0"/>
            <a:ext cx="1920455" cy="3651062"/>
            <a:chOff x="8730" y="0"/>
            <a:chExt cx="1589087" cy="3021084"/>
          </a:xfrm>
          <a:gradFill>
            <a:gsLst>
              <a:gs pos="0">
                <a:srgbClr val="254E6B"/>
              </a:gs>
              <a:gs pos="100000">
                <a:srgbClr val="1F3F57"/>
              </a:gs>
            </a:gsLst>
            <a:lin ang="2700000" scaled="1"/>
          </a:gradFill>
        </p:grpSpPr>
        <p:cxnSp>
          <p:nvCxnSpPr>
            <p:cNvPr id="49" name="直接连接符 48"/>
            <p:cNvCxnSpPr/>
            <p:nvPr/>
          </p:nvCxnSpPr>
          <p:spPr>
            <a:xfrm flipH="1">
              <a:off x="803273" y="0"/>
              <a:ext cx="0" cy="138119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50" name="Group 4"/>
            <p:cNvGrpSpPr>
              <a:grpSpLocks noChangeAspect="1"/>
            </p:cNvGrpSpPr>
            <p:nvPr/>
          </p:nvGrpSpPr>
          <p:grpSpPr>
            <a:xfrm>
              <a:off x="8730" y="1381196"/>
              <a:ext cx="1589087" cy="1639888"/>
              <a:chOff x="1308" y="1009"/>
              <a:chExt cx="1001" cy="1033"/>
            </a:xfrm>
            <a:grpFill/>
          </p:grpSpPr>
          <p:sp>
            <p:nvSpPr>
              <p:cNvPr id="51" name="Freeform 5"/>
              <p:cNvSpPr/>
              <p:nvPr/>
            </p:nvSpPr>
            <p:spPr bwMode="auto">
              <a:xfrm>
                <a:off x="1533"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8F8F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52"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53"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54"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58"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59"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60"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61"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62"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grpSp>
      <p:sp>
        <p:nvSpPr>
          <p:cNvPr id="63" name="文本框 5"/>
          <p:cNvSpPr txBox="1">
            <a:spLocks noChangeArrowheads="1"/>
          </p:cNvSpPr>
          <p:nvPr/>
        </p:nvSpPr>
        <p:spPr bwMode="auto">
          <a:xfrm>
            <a:off x="2900102" y="4729654"/>
            <a:ext cx="627888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defTabSz="514350" fontAlgn="base">
              <a:spcBef>
                <a:spcPct val="0"/>
              </a:spcBef>
              <a:spcAft>
                <a:spcPct val="0"/>
              </a:spcAft>
              <a:defRPr/>
            </a:pPr>
            <a:r>
              <a:rPr altLang="en-US" b="1" lang="zh-CN" smtClean="0" sz="6000">
                <a:solidFill>
                  <a:srgbClr val="254E6B"/>
                </a:solidFill>
                <a:latin charset="-122" panose="020b0503020204020204" typeface="微软雅黑"/>
                <a:ea charset="-122" pitchFamily="2" typeface="创艺简细圆"/>
              </a:rPr>
              <a:t>感谢在座各位聆听</a:t>
            </a:r>
          </a:p>
        </p:txBody>
      </p:sp>
      <p:cxnSp>
        <p:nvCxnSpPr>
          <p:cNvPr id="64" name="直接连接符 63"/>
          <p:cNvCxnSpPr/>
          <p:nvPr/>
        </p:nvCxnSpPr>
        <p:spPr>
          <a:xfrm>
            <a:off x="5663970" y="5871486"/>
            <a:ext cx="720000" cy="0"/>
          </a:xfrm>
          <a:prstGeom prst="line">
            <a:avLst/>
          </a:prstGeom>
          <a:noFill/>
          <a:ln algn="ctr" cap="flat" cmpd="sng" w="38100">
            <a:solidFill>
              <a:srgbClr val="1F3F57"/>
            </a:solidFill>
            <a:prstDash val="solid"/>
            <a:miter lim="800000"/>
          </a:ln>
          <a:effectLst/>
        </p:spPr>
      </p:cxnSp>
      <p:sp>
        <p:nvSpPr>
          <p:cNvPr id="65" name="文本框 5"/>
          <p:cNvSpPr txBox="1">
            <a:spLocks noChangeArrowheads="1"/>
          </p:cNvSpPr>
          <p:nvPr/>
        </p:nvSpPr>
        <p:spPr bwMode="auto">
          <a:xfrm>
            <a:off x="3795654" y="6028692"/>
            <a:ext cx="1960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defTabSz="514350" fontAlgn="base">
              <a:spcBef>
                <a:spcPct val="0"/>
              </a:spcBef>
              <a:spcAft>
                <a:spcPct val="0"/>
              </a:spcAft>
              <a:defRPr/>
            </a:pPr>
            <a:r>
              <a:rPr altLang="en-US" b="1" lang="zh-CN" smtClean="0" sz="2000">
                <a:solidFill>
                  <a:srgbClr val="254E6B"/>
                </a:solidFill>
                <a:latin charset="-122" panose="02010509060101010101" pitchFamily="49" typeface="幼圆"/>
                <a:ea charset="-122" panose="02010509060101010101" pitchFamily="49" typeface="幼圆"/>
              </a:rPr>
              <a:t>市场部：×××</a:t>
            </a:r>
          </a:p>
        </p:txBody>
      </p:sp>
      <p:sp>
        <p:nvSpPr>
          <p:cNvPr id="66" name="文本框 5"/>
          <p:cNvSpPr txBox="1">
            <a:spLocks noChangeArrowheads="1"/>
          </p:cNvSpPr>
          <p:nvPr/>
        </p:nvSpPr>
        <p:spPr bwMode="auto">
          <a:xfrm>
            <a:off x="6401007" y="6028692"/>
            <a:ext cx="1960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defTabSz="514350" fontAlgn="base">
              <a:spcBef>
                <a:spcPct val="0"/>
              </a:spcBef>
              <a:spcAft>
                <a:spcPct val="0"/>
              </a:spcAft>
              <a:defRPr/>
            </a:pPr>
            <a:r>
              <a:rPr altLang="en-US" b="1" lang="zh-CN" smtClean="0" sz="2000">
                <a:solidFill>
                  <a:srgbClr val="254E6B"/>
                </a:solidFill>
                <a:latin charset="-122" panose="02010509060101010101" pitchFamily="49" typeface="幼圆"/>
                <a:ea charset="-122" panose="02010509060101010101" pitchFamily="49" typeface="幼圆"/>
              </a:rPr>
              <a:t>汇报人：×××</a:t>
            </a:r>
          </a:p>
        </p:txBody>
      </p:sp>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862245481"/>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1">
                                  <p:stCondLst>
                                    <p:cond delay="0"/>
                                  </p:stCondLst>
                                  <p:childTnLst>
                                    <p:set>
                                      <p:cBhvr>
                                        <p:cTn dur="1" fill="hold" id="6">
                                          <p:stCondLst>
                                            <p:cond delay="0"/>
                                          </p:stCondLst>
                                        </p:cTn>
                                        <p:tgtEl>
                                          <p:spTgt spid="57"/>
                                        </p:tgtEl>
                                        <p:attrNameLst>
                                          <p:attrName>style.visibility</p:attrName>
                                        </p:attrNameLst>
                                      </p:cBhvr>
                                      <p:to>
                                        <p:strVal val="visible"/>
                                      </p:to>
                                    </p:set>
                                    <p:anim calcmode="lin" valueType="num">
                                      <p:cBhvr additive="base">
                                        <p:cTn dur="750" fill="hold" id="7"/>
                                        <p:tgtEl>
                                          <p:spTgt spid="57"/>
                                        </p:tgtEl>
                                        <p:attrNameLst>
                                          <p:attrName>ppt_x</p:attrName>
                                        </p:attrNameLst>
                                      </p:cBhvr>
                                      <p:tavLst>
                                        <p:tav tm="0">
                                          <p:val>
                                            <p:strVal val="#ppt_x"/>
                                          </p:val>
                                        </p:tav>
                                        <p:tav tm="100000">
                                          <p:val>
                                            <p:strVal val="#ppt_x"/>
                                          </p:val>
                                        </p:tav>
                                      </p:tavLst>
                                    </p:anim>
                                    <p:anim calcmode="lin" valueType="num">
                                      <p:cBhvr additive="base">
                                        <p:cTn dur="750" fill="hold" id="8"/>
                                        <p:tgtEl>
                                          <p:spTgt spid="57"/>
                                        </p:tgtEl>
                                        <p:attrNameLst>
                                          <p:attrName>ppt_y</p:attrName>
                                        </p:attrNameLst>
                                      </p:cBhvr>
                                      <p:tavLst>
                                        <p:tav tm="0">
                                          <p:val>
                                            <p:strVal val="0-#ppt_h/2"/>
                                          </p:val>
                                        </p:tav>
                                        <p:tav tm="100000">
                                          <p:val>
                                            <p:strVal val="#ppt_y"/>
                                          </p:val>
                                        </p:tav>
                                      </p:tavLst>
                                    </p:anim>
                                  </p:childTnLst>
                                </p:cTn>
                              </p:par>
                              <p:par>
                                <p:cTn fill="hold" id="9" nodeType="withEffect" presetClass="entr" presetID="2" presetSubtype="1">
                                  <p:stCondLst>
                                    <p:cond delay="250"/>
                                  </p:stCondLst>
                                  <p:childTnLst>
                                    <p:set>
                                      <p:cBhvr>
                                        <p:cTn dur="1" fill="hold" id="10">
                                          <p:stCondLst>
                                            <p:cond delay="0"/>
                                          </p:stCondLst>
                                        </p:cTn>
                                        <p:tgtEl>
                                          <p:spTgt spid="56"/>
                                        </p:tgtEl>
                                        <p:attrNameLst>
                                          <p:attrName>style.visibility</p:attrName>
                                        </p:attrNameLst>
                                      </p:cBhvr>
                                      <p:to>
                                        <p:strVal val="visible"/>
                                      </p:to>
                                    </p:set>
                                    <p:anim calcmode="lin" valueType="num">
                                      <p:cBhvr additive="base">
                                        <p:cTn dur="750" fill="hold" id="11"/>
                                        <p:tgtEl>
                                          <p:spTgt spid="56"/>
                                        </p:tgtEl>
                                        <p:attrNameLst>
                                          <p:attrName>ppt_x</p:attrName>
                                        </p:attrNameLst>
                                      </p:cBhvr>
                                      <p:tavLst>
                                        <p:tav tm="0">
                                          <p:val>
                                            <p:strVal val="#ppt_x"/>
                                          </p:val>
                                        </p:tav>
                                        <p:tav tm="100000">
                                          <p:val>
                                            <p:strVal val="#ppt_x"/>
                                          </p:val>
                                        </p:tav>
                                      </p:tavLst>
                                    </p:anim>
                                    <p:anim calcmode="lin" valueType="num">
                                      <p:cBhvr additive="base">
                                        <p:cTn dur="750" fill="hold" id="12"/>
                                        <p:tgtEl>
                                          <p:spTgt spid="56"/>
                                        </p:tgtEl>
                                        <p:attrNameLst>
                                          <p:attrName>ppt_y</p:attrName>
                                        </p:attrNameLst>
                                      </p:cBhvr>
                                      <p:tavLst>
                                        <p:tav tm="0">
                                          <p:val>
                                            <p:strVal val="0-#ppt_h/2"/>
                                          </p:val>
                                        </p:tav>
                                        <p:tav tm="100000">
                                          <p:val>
                                            <p:strVal val="#ppt_y"/>
                                          </p:val>
                                        </p:tav>
                                      </p:tavLst>
                                    </p:anim>
                                  </p:childTnLst>
                                </p:cTn>
                              </p:par>
                              <p:par>
                                <p:cTn fill="hold" id="13" nodeType="withEffect" presetClass="entr" presetID="2" presetSubtype="1">
                                  <p:stCondLst>
                                    <p:cond delay="500"/>
                                  </p:stCondLst>
                                  <p:childTnLst>
                                    <p:set>
                                      <p:cBhvr>
                                        <p:cTn dur="1" fill="hold" id="14">
                                          <p:stCondLst>
                                            <p:cond delay="0"/>
                                          </p:stCondLst>
                                        </p:cTn>
                                        <p:tgtEl>
                                          <p:spTgt spid="55"/>
                                        </p:tgtEl>
                                        <p:attrNameLst>
                                          <p:attrName>style.visibility</p:attrName>
                                        </p:attrNameLst>
                                      </p:cBhvr>
                                      <p:to>
                                        <p:strVal val="visible"/>
                                      </p:to>
                                    </p:set>
                                    <p:anim calcmode="lin" valueType="num">
                                      <p:cBhvr additive="base">
                                        <p:cTn dur="750" fill="hold" id="15"/>
                                        <p:tgtEl>
                                          <p:spTgt spid="55"/>
                                        </p:tgtEl>
                                        <p:attrNameLst>
                                          <p:attrName>ppt_x</p:attrName>
                                        </p:attrNameLst>
                                      </p:cBhvr>
                                      <p:tavLst>
                                        <p:tav tm="0">
                                          <p:val>
                                            <p:strVal val="#ppt_x"/>
                                          </p:val>
                                        </p:tav>
                                        <p:tav tm="100000">
                                          <p:val>
                                            <p:strVal val="#ppt_x"/>
                                          </p:val>
                                        </p:tav>
                                      </p:tavLst>
                                    </p:anim>
                                    <p:anim calcmode="lin" valueType="num">
                                      <p:cBhvr additive="base">
                                        <p:cTn dur="750" fill="hold" id="16"/>
                                        <p:tgtEl>
                                          <p:spTgt spid="55"/>
                                        </p:tgtEl>
                                        <p:attrNameLst>
                                          <p:attrName>ppt_y</p:attrName>
                                        </p:attrNameLst>
                                      </p:cBhvr>
                                      <p:tavLst>
                                        <p:tav tm="0">
                                          <p:val>
                                            <p:strVal val="0-#ppt_h/2"/>
                                          </p:val>
                                        </p:tav>
                                        <p:tav tm="100000">
                                          <p:val>
                                            <p:strVal val="#ppt_y"/>
                                          </p:val>
                                        </p:tav>
                                      </p:tavLst>
                                    </p:anim>
                                  </p:childTnLst>
                                </p:cTn>
                              </p:par>
                              <p:par>
                                <p:cTn fill="hold" id="17" nodeType="withEffect" presetClass="entr" presetID="2" presetSubtype="1">
                                  <p:stCondLst>
                                    <p:cond delay="750"/>
                                  </p:stCondLst>
                                  <p:childTnLst>
                                    <p:set>
                                      <p:cBhvr>
                                        <p:cTn dur="1" fill="hold" id="18">
                                          <p:stCondLst>
                                            <p:cond delay="0"/>
                                          </p:stCondLst>
                                        </p:cTn>
                                        <p:tgtEl>
                                          <p:spTgt spid="48"/>
                                        </p:tgtEl>
                                        <p:attrNameLst>
                                          <p:attrName>style.visibility</p:attrName>
                                        </p:attrNameLst>
                                      </p:cBhvr>
                                      <p:to>
                                        <p:strVal val="visible"/>
                                      </p:to>
                                    </p:set>
                                    <p:anim calcmode="lin" valueType="num">
                                      <p:cBhvr additive="base">
                                        <p:cTn dur="750" fill="hold" id="19"/>
                                        <p:tgtEl>
                                          <p:spTgt spid="48"/>
                                        </p:tgtEl>
                                        <p:attrNameLst>
                                          <p:attrName>ppt_x</p:attrName>
                                        </p:attrNameLst>
                                      </p:cBhvr>
                                      <p:tavLst>
                                        <p:tav tm="0">
                                          <p:val>
                                            <p:strVal val="#ppt_x"/>
                                          </p:val>
                                        </p:tav>
                                        <p:tav tm="100000">
                                          <p:val>
                                            <p:strVal val="#ppt_x"/>
                                          </p:val>
                                        </p:tav>
                                      </p:tavLst>
                                    </p:anim>
                                    <p:anim calcmode="lin" valueType="num">
                                      <p:cBhvr additive="base">
                                        <p:cTn dur="750" fill="hold" id="20"/>
                                        <p:tgtEl>
                                          <p:spTgt spid="48"/>
                                        </p:tgtEl>
                                        <p:attrNameLst>
                                          <p:attrName>ppt_y</p:attrName>
                                        </p:attrNameLst>
                                      </p:cBhvr>
                                      <p:tavLst>
                                        <p:tav tm="0">
                                          <p:val>
                                            <p:strVal val="0-#ppt_h/2"/>
                                          </p:val>
                                        </p:tav>
                                        <p:tav tm="100000">
                                          <p:val>
                                            <p:strVal val="#ppt_y"/>
                                          </p:val>
                                        </p:tav>
                                      </p:tavLst>
                                    </p:anim>
                                  </p:childTnLst>
                                </p:cTn>
                              </p:par>
                              <p:par>
                                <p:cTn fill="hold" grpId="0" id="21" nodeType="withEffect" presetClass="entr" presetID="41" presetSubtype="0">
                                  <p:stCondLst>
                                    <p:cond delay="1250"/>
                                  </p:stCondLst>
                                  <p:iterate type="lt">
                                    <p:tmPct val="10000"/>
                                  </p:iterate>
                                  <p:childTnLst>
                                    <p:set>
                                      <p:cBhvr>
                                        <p:cTn dur="1" fill="hold" id="22">
                                          <p:stCondLst>
                                            <p:cond delay="0"/>
                                          </p:stCondLst>
                                        </p:cTn>
                                        <p:tgtEl>
                                          <p:spTgt spid="63"/>
                                        </p:tgtEl>
                                        <p:attrNameLst>
                                          <p:attrName>style.visibility</p:attrName>
                                        </p:attrNameLst>
                                      </p:cBhvr>
                                      <p:to>
                                        <p:strVal val="visible"/>
                                      </p:to>
                                    </p:set>
                                    <p:anim calcmode="lin" valueType="num">
                                      <p:cBhvr>
                                        <p:cTn dur="1000" fill="hold" id="23"/>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24"/>
                                        <p:tgtEl>
                                          <p:spTgt spid="63"/>
                                        </p:tgtEl>
                                        <p:attrNameLst>
                                          <p:attrName>ppt_y</p:attrName>
                                        </p:attrNameLst>
                                      </p:cBhvr>
                                      <p:tavLst>
                                        <p:tav tm="0">
                                          <p:val>
                                            <p:strVal val="#ppt_y"/>
                                          </p:val>
                                        </p:tav>
                                        <p:tav tm="100000">
                                          <p:val>
                                            <p:strVal val="#ppt_y"/>
                                          </p:val>
                                        </p:tav>
                                      </p:tavLst>
                                    </p:anim>
                                    <p:anim calcmode="lin" valueType="num">
                                      <p:cBhvr>
                                        <p:cTn dur="1000" fill="hold" id="25"/>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26"/>
                                        <p:tgtEl>
                                          <p:spTgt spid="63"/>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27" tmFilter="0,0; .5, 1; 1, 1"/>
                                        <p:tgtEl>
                                          <p:spTgt spid="63"/>
                                        </p:tgtEl>
                                      </p:cBhvr>
                                    </p:animEffect>
                                  </p:childTnLst>
                                </p:cTn>
                              </p:par>
                              <p:par>
                                <p:cTn fill="hold" id="28" nodeType="withEffect" presetClass="entr" presetID="16" presetSubtype="37">
                                  <p:stCondLst>
                                    <p:cond delay="2000"/>
                                  </p:stCondLst>
                                  <p:childTnLst>
                                    <p:set>
                                      <p:cBhvr>
                                        <p:cTn dur="1" fill="hold" id="29">
                                          <p:stCondLst>
                                            <p:cond delay="0"/>
                                          </p:stCondLst>
                                        </p:cTn>
                                        <p:tgtEl>
                                          <p:spTgt spid="64"/>
                                        </p:tgtEl>
                                        <p:attrNameLst>
                                          <p:attrName>style.visibility</p:attrName>
                                        </p:attrNameLst>
                                      </p:cBhvr>
                                      <p:to>
                                        <p:strVal val="visible"/>
                                      </p:to>
                                    </p:set>
                                    <p:animEffect filter="barn(outVertical)" transition="in">
                                      <p:cBhvr>
                                        <p:cTn dur="500" id="30"/>
                                        <p:tgtEl>
                                          <p:spTgt spid="64"/>
                                        </p:tgtEl>
                                      </p:cBhvr>
                                    </p:animEffect>
                                  </p:childTnLst>
                                </p:cTn>
                              </p:par>
                              <p:par>
                                <p:cTn fill="hold" grpId="0" id="31" nodeType="withEffect" presetClass="entr" presetID="42" presetSubtype="0">
                                  <p:stCondLst>
                                    <p:cond delay="2500"/>
                                  </p:stCondLst>
                                  <p:childTnLst>
                                    <p:set>
                                      <p:cBhvr>
                                        <p:cTn dur="1" fill="hold" id="32">
                                          <p:stCondLst>
                                            <p:cond delay="0"/>
                                          </p:stCondLst>
                                        </p:cTn>
                                        <p:tgtEl>
                                          <p:spTgt spid="65"/>
                                        </p:tgtEl>
                                        <p:attrNameLst>
                                          <p:attrName>style.visibility</p:attrName>
                                        </p:attrNameLst>
                                      </p:cBhvr>
                                      <p:to>
                                        <p:strVal val="visible"/>
                                      </p:to>
                                    </p:set>
                                    <p:animEffect filter="fade" transition="in">
                                      <p:cBhvr>
                                        <p:cTn dur="1000" id="33"/>
                                        <p:tgtEl>
                                          <p:spTgt spid="65"/>
                                        </p:tgtEl>
                                      </p:cBhvr>
                                    </p:animEffect>
                                    <p:anim calcmode="lin" valueType="num">
                                      <p:cBhvr>
                                        <p:cTn dur="1000" fill="hold" id="34"/>
                                        <p:tgtEl>
                                          <p:spTgt spid="65"/>
                                        </p:tgtEl>
                                        <p:attrNameLst>
                                          <p:attrName>ppt_x</p:attrName>
                                        </p:attrNameLst>
                                      </p:cBhvr>
                                      <p:tavLst>
                                        <p:tav tm="0">
                                          <p:val>
                                            <p:strVal val="#ppt_x"/>
                                          </p:val>
                                        </p:tav>
                                        <p:tav tm="100000">
                                          <p:val>
                                            <p:strVal val="#ppt_x"/>
                                          </p:val>
                                        </p:tav>
                                      </p:tavLst>
                                    </p:anim>
                                    <p:anim calcmode="lin" valueType="num">
                                      <p:cBhvr>
                                        <p:cTn dur="1000" fill="hold" id="35"/>
                                        <p:tgtEl>
                                          <p:spTgt spid="65"/>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2500"/>
                                  </p:stCondLst>
                                  <p:childTnLst>
                                    <p:set>
                                      <p:cBhvr>
                                        <p:cTn dur="1" fill="hold" id="37">
                                          <p:stCondLst>
                                            <p:cond delay="0"/>
                                          </p:stCondLst>
                                        </p:cTn>
                                        <p:tgtEl>
                                          <p:spTgt spid="66"/>
                                        </p:tgtEl>
                                        <p:attrNameLst>
                                          <p:attrName>style.visibility</p:attrName>
                                        </p:attrNameLst>
                                      </p:cBhvr>
                                      <p:to>
                                        <p:strVal val="visible"/>
                                      </p:to>
                                    </p:set>
                                    <p:animEffect filter="fade" transition="in">
                                      <p:cBhvr>
                                        <p:cTn dur="1000" id="38"/>
                                        <p:tgtEl>
                                          <p:spTgt spid="66"/>
                                        </p:tgtEl>
                                      </p:cBhvr>
                                    </p:animEffect>
                                    <p:anim calcmode="lin" valueType="num">
                                      <p:cBhvr>
                                        <p:cTn dur="1000" fill="hold" id="39"/>
                                        <p:tgtEl>
                                          <p:spTgt spid="66"/>
                                        </p:tgtEl>
                                        <p:attrNameLst>
                                          <p:attrName>ppt_x</p:attrName>
                                        </p:attrNameLst>
                                      </p:cBhvr>
                                      <p:tavLst>
                                        <p:tav tm="0">
                                          <p:val>
                                            <p:strVal val="#ppt_x"/>
                                          </p:val>
                                        </p:tav>
                                        <p:tav tm="100000">
                                          <p:val>
                                            <p:strVal val="#ppt_x"/>
                                          </p:val>
                                        </p:tav>
                                      </p:tavLst>
                                    </p:anim>
                                    <p:anim calcmode="lin" valueType="num">
                                      <p:cBhvr>
                                        <p:cTn dur="1000" fill="hold" id="40"/>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3"/>
      <p:bldP grpId="0" spid="65"/>
      <p:bldP grpId="0" spid="6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7" name="组合 56"/>
          <p:cNvGrpSpPr/>
          <p:nvPr/>
        </p:nvGrpSpPr>
        <p:grpSpPr>
          <a:xfrm>
            <a:off x="1276270" y="-277091"/>
            <a:ext cx="3074057" cy="5844226"/>
            <a:chOff x="8730" y="0"/>
            <a:chExt cx="1589087" cy="3021084"/>
          </a:xfrm>
          <a:gradFill>
            <a:gsLst>
              <a:gs pos="0">
                <a:srgbClr val="254E6B"/>
              </a:gs>
              <a:gs pos="100000">
                <a:srgbClr val="1F3F57"/>
              </a:gs>
            </a:gsLst>
            <a:lin ang="2700000" scaled="1"/>
          </a:gradFill>
        </p:grpSpPr>
        <p:cxnSp>
          <p:nvCxnSpPr>
            <p:cNvPr id="58" name="直接连接符 57"/>
            <p:cNvCxnSpPr/>
            <p:nvPr/>
          </p:nvCxnSpPr>
          <p:spPr>
            <a:xfrm flipH="1">
              <a:off x="803273" y="0"/>
              <a:ext cx="0" cy="1381196"/>
            </a:xfrm>
            <a:prstGeom prst="line">
              <a:avLst/>
            </a:prstGeom>
            <a:grpFill/>
            <a:ln w="28575">
              <a:solidFill>
                <a:srgbClr val="254E6B"/>
              </a:solidFill>
            </a:ln>
          </p:spPr>
          <p:style>
            <a:lnRef idx="1">
              <a:schemeClr val="accent1"/>
            </a:lnRef>
            <a:fillRef idx="0">
              <a:schemeClr val="accent1"/>
            </a:fillRef>
            <a:effectRef idx="0">
              <a:schemeClr val="accent1"/>
            </a:effectRef>
            <a:fontRef idx="minor">
              <a:schemeClr val="tx1"/>
            </a:fontRef>
          </p:style>
        </p:cxnSp>
        <p:grpSp>
          <p:nvGrpSpPr>
            <p:cNvPr id="59" name="Group 4"/>
            <p:cNvGrpSpPr>
              <a:grpSpLocks noChangeAspect="1"/>
            </p:cNvGrpSpPr>
            <p:nvPr/>
          </p:nvGrpSpPr>
          <p:grpSpPr>
            <a:xfrm>
              <a:off x="8730" y="1381196"/>
              <a:ext cx="1589087" cy="1639888"/>
              <a:chOff x="1308" y="1009"/>
              <a:chExt cx="1001" cy="1033"/>
            </a:xfrm>
            <a:grpFill/>
          </p:grpSpPr>
          <p:sp>
            <p:nvSpPr>
              <p:cNvPr id="60" name="Freeform 5"/>
              <p:cNvSpPr/>
              <p:nvPr/>
            </p:nvSpPr>
            <p:spPr bwMode="auto">
              <a:xfrm>
                <a:off x="1528"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9F9F9"/>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1"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2"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3"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4"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5"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6"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7"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68"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sp>
        <p:nvSpPr>
          <p:cNvPr id="40" name="Freeform 34"/>
          <p:cNvSpPr>
            <a:spLocks noEditPoints="1"/>
          </p:cNvSpPr>
          <p:nvPr/>
        </p:nvSpPr>
        <p:spPr bwMode="auto">
          <a:xfrm>
            <a:off x="10889674" y="3778953"/>
            <a:ext cx="813742" cy="471144"/>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anchor="t" anchorCtr="0" bIns="45720" compatLnSpc="1" lIns="91440" numCol="1" rIns="91440" tIns="45720" vert="horz" wrap="square"/>
          <a:lstStyle/>
          <a:p>
            <a:endParaRPr altLang="en-US" lang="zh-CN"/>
          </a:p>
        </p:txBody>
      </p:sp>
      <p:sp>
        <p:nvSpPr>
          <p:cNvPr id="41" name="任意多边形 40"/>
          <p:cNvSpPr/>
          <p:nvPr/>
        </p:nvSpPr>
        <p:spPr>
          <a:xfrm>
            <a:off x="5317687" y="3736357"/>
            <a:ext cx="5761532" cy="459993"/>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文本框 41"/>
          <p:cNvSpPr txBox="1"/>
          <p:nvPr/>
        </p:nvSpPr>
        <p:spPr>
          <a:xfrm flipH="1">
            <a:off x="7221579" y="2902274"/>
            <a:ext cx="3857640" cy="701040"/>
          </a:xfrm>
          <a:prstGeom prst="rect">
            <a:avLst/>
          </a:prstGeom>
          <a:noFill/>
        </p:spPr>
        <p:txBody>
          <a:bodyPr rtlCol="0" wrap="square">
            <a:spAutoFit/>
          </a:bodyPr>
          <a:lstStyle/>
          <a:p>
            <a:pPr algn="dist"/>
            <a:r>
              <a:rPr altLang="en-US" lang="zh-CN" smtClean="0" sz="4000">
                <a:latin charset="-122" panose="02000000000000000000" pitchFamily="2" typeface="方正静蕾简体"/>
                <a:ea charset="-122" panose="02000000000000000000" pitchFamily="2" typeface="方正静蕾简体"/>
              </a:rPr>
              <a:t>研究背景</a:t>
            </a:r>
          </a:p>
        </p:txBody>
      </p:sp>
      <p:grpSp>
        <p:nvGrpSpPr>
          <p:cNvPr id="2" name="组合 1"/>
          <p:cNvGrpSpPr/>
          <p:nvPr/>
        </p:nvGrpSpPr>
        <p:grpSpPr>
          <a:xfrm>
            <a:off x="6016268" y="2883155"/>
            <a:ext cx="841304" cy="841304"/>
            <a:chOff x="6016268" y="2883155"/>
            <a:chExt cx="841304" cy="841304"/>
          </a:xfrm>
        </p:grpSpPr>
        <p:sp>
          <p:nvSpPr>
            <p:cNvPr id="21" name="椭圆 20"/>
            <p:cNvSpPr/>
            <p:nvPr/>
          </p:nvSpPr>
          <p:spPr>
            <a:xfrm>
              <a:off x="6016268" y="2883155"/>
              <a:ext cx="841304" cy="841304"/>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flipH="1">
              <a:off x="6058026" y="2940820"/>
              <a:ext cx="786099" cy="701040"/>
            </a:xfrm>
            <a:prstGeom prst="rect">
              <a:avLst/>
            </a:prstGeom>
            <a:noFill/>
          </p:spPr>
          <p:txBody>
            <a:bodyPr rtlCol="0" wrap="square">
              <a:spAutoFit/>
            </a:bodyPr>
            <a:lstStyle/>
            <a:p>
              <a:pPr algn="ctr"/>
              <a:r>
                <a:rPr altLang="zh-CN" lang="en-US" smtClean="0" sz="4000">
                  <a:solidFill>
                    <a:srgbClr val="FCFCFC"/>
                  </a:solidFill>
                  <a:latin charset="-122" panose="02000000000000000000" pitchFamily="2" typeface="方正静蕾简体"/>
                  <a:ea charset="-122" panose="02000000000000000000" pitchFamily="2" typeface="方正静蕾简体"/>
                </a:rPr>
                <a:t>1</a:t>
              </a:r>
            </a:p>
          </p:txBody>
        </p:sp>
      </p:grpSp>
      <p:sp>
        <p:nvSpPr>
          <p:cNvPr id="24" name="椭圆 23"/>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194564341"/>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1">
                                  <p:stCondLst>
                                    <p:cond delay="0"/>
                                  </p:stCondLst>
                                  <p:childTnLst>
                                    <p:set>
                                      <p:cBhvr>
                                        <p:cTn dur="1" fill="hold" id="6">
                                          <p:stCondLst>
                                            <p:cond delay="0"/>
                                          </p:stCondLst>
                                        </p:cTn>
                                        <p:tgtEl>
                                          <p:spTgt spid="57"/>
                                        </p:tgtEl>
                                        <p:attrNameLst>
                                          <p:attrName>style.visibility</p:attrName>
                                        </p:attrNameLst>
                                      </p:cBhvr>
                                      <p:to>
                                        <p:strVal val="visible"/>
                                      </p:to>
                                    </p:set>
                                    <p:anim calcmode="lin" valueType="num">
                                      <p:cBhvr additive="base">
                                        <p:cTn dur="750" fill="hold" id="7"/>
                                        <p:tgtEl>
                                          <p:spTgt spid="57"/>
                                        </p:tgtEl>
                                        <p:attrNameLst>
                                          <p:attrName>ppt_x</p:attrName>
                                        </p:attrNameLst>
                                      </p:cBhvr>
                                      <p:tavLst>
                                        <p:tav tm="0">
                                          <p:val>
                                            <p:strVal val="#ppt_x"/>
                                          </p:val>
                                        </p:tav>
                                        <p:tav tm="100000">
                                          <p:val>
                                            <p:strVal val="#ppt_x"/>
                                          </p:val>
                                        </p:tav>
                                      </p:tavLst>
                                    </p:anim>
                                    <p:anim calcmode="lin" valueType="num">
                                      <p:cBhvr additive="base">
                                        <p:cTn dur="750" fill="hold" id="8"/>
                                        <p:tgtEl>
                                          <p:spTgt spid="5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2" presetSubtype="8">
                                  <p:stCondLst>
                                    <p:cond delay="0"/>
                                  </p:stCondLst>
                                  <p:childTnLst>
                                    <p:set>
                                      <p:cBhvr>
                                        <p:cTn dur="1" fill="hold" id="11">
                                          <p:stCondLst>
                                            <p:cond delay="0"/>
                                          </p:stCondLst>
                                        </p:cTn>
                                        <p:tgtEl>
                                          <p:spTgt spid="40"/>
                                        </p:tgtEl>
                                        <p:attrNameLst>
                                          <p:attrName>style.visibility</p:attrName>
                                        </p:attrNameLst>
                                      </p:cBhvr>
                                      <p:to>
                                        <p:strVal val="visible"/>
                                      </p:to>
                                    </p:set>
                                    <p:anim calcmode="lin" valueType="num">
                                      <p:cBhvr additive="base">
                                        <p:cTn dur="1000" fill="hold" id="12"/>
                                        <p:tgtEl>
                                          <p:spTgt spid="40"/>
                                        </p:tgtEl>
                                        <p:attrNameLst>
                                          <p:attrName>ppt_x</p:attrName>
                                        </p:attrNameLst>
                                      </p:cBhvr>
                                      <p:tavLst>
                                        <p:tav tm="0">
                                          <p:val>
                                            <p:strVal val="0-#ppt_w/2"/>
                                          </p:val>
                                        </p:tav>
                                        <p:tav tm="100000">
                                          <p:val>
                                            <p:strVal val="#ppt_x"/>
                                          </p:val>
                                        </p:tav>
                                      </p:tavLst>
                                    </p:anim>
                                    <p:anim calcmode="lin" valueType="num">
                                      <p:cBhvr additive="base">
                                        <p:cTn dur="1000" fill="hold" id="13"/>
                                        <p:tgtEl>
                                          <p:spTgt spid="40"/>
                                        </p:tgtEl>
                                        <p:attrNameLst>
                                          <p:attrName>ppt_y</p:attrName>
                                        </p:attrNameLst>
                                      </p:cBhvr>
                                      <p:tavLst>
                                        <p:tav tm="0">
                                          <p:val>
                                            <p:strVal val="#ppt_y"/>
                                          </p:val>
                                        </p:tav>
                                        <p:tav tm="100000">
                                          <p:val>
                                            <p:strVal val="#ppt_y"/>
                                          </p:val>
                                        </p:tav>
                                      </p:tavLst>
                                    </p:anim>
                                  </p:childTnLst>
                                </p:cTn>
                              </p:par>
                              <p:par>
                                <p:cTn fill="hold" grpId="0" id="14" nodeType="withEffect" presetClass="entr" presetID="22" presetSubtype="8">
                                  <p:stCondLst>
                                    <p:cond delay="500"/>
                                  </p:stCondLst>
                                  <p:childTnLst>
                                    <p:set>
                                      <p:cBhvr>
                                        <p:cTn dur="1" fill="hold" id="15">
                                          <p:stCondLst>
                                            <p:cond delay="0"/>
                                          </p:stCondLst>
                                        </p:cTn>
                                        <p:tgtEl>
                                          <p:spTgt spid="41"/>
                                        </p:tgtEl>
                                        <p:attrNameLst>
                                          <p:attrName>style.visibility</p:attrName>
                                        </p:attrNameLst>
                                      </p:cBhvr>
                                      <p:to>
                                        <p:strVal val="visible"/>
                                      </p:to>
                                    </p:set>
                                    <p:animEffect filter="wipe(left)" transition="in">
                                      <p:cBhvr>
                                        <p:cTn dur="500" id="16"/>
                                        <p:tgtEl>
                                          <p:spTgt spid="41"/>
                                        </p:tgtEl>
                                      </p:cBhvr>
                                    </p:animEffect>
                                  </p:childTnLst>
                                </p:cTn>
                              </p:par>
                            </p:childTnLst>
                          </p:cTn>
                        </p:par>
                        <p:par>
                          <p:cTn fill="hold" id="17" nodeType="afterGroup">
                            <p:stCondLst>
                              <p:cond delay="1750"/>
                            </p:stCondLst>
                            <p:childTnLst>
                              <p:par>
                                <p:cTn fill="hold" id="18" nodeType="afterEffect" presetClass="entr" presetID="53" presetSubtype="0">
                                  <p:stCondLst>
                                    <p:cond delay="0"/>
                                  </p:stCondLst>
                                  <p:childTnLst>
                                    <p:set>
                                      <p:cBhvr>
                                        <p:cTn dur="1" fill="hold" id="19">
                                          <p:stCondLst>
                                            <p:cond delay="0"/>
                                          </p:stCondLst>
                                        </p:cTn>
                                        <p:tgtEl>
                                          <p:spTgt spid="2"/>
                                        </p:tgtEl>
                                        <p:attrNameLst>
                                          <p:attrName>style.visibility</p:attrName>
                                        </p:attrNameLst>
                                      </p:cBhvr>
                                      <p:to>
                                        <p:strVal val="visible"/>
                                      </p:to>
                                    </p:set>
                                    <p:anim calcmode="lin" valueType="num">
                                      <p:cBhvr>
                                        <p:cTn dur="500" fill="hold" id="20"/>
                                        <p:tgtEl>
                                          <p:spTgt spid="2"/>
                                        </p:tgtEl>
                                        <p:attrNameLst>
                                          <p:attrName>ppt_w</p:attrName>
                                        </p:attrNameLst>
                                      </p:cBhvr>
                                      <p:tavLst>
                                        <p:tav tm="0">
                                          <p:val>
                                            <p:fltVal val="0"/>
                                          </p:val>
                                        </p:tav>
                                        <p:tav tm="100000">
                                          <p:val>
                                            <p:strVal val="#ppt_w"/>
                                          </p:val>
                                        </p:tav>
                                      </p:tavLst>
                                    </p:anim>
                                    <p:anim calcmode="lin" valueType="num">
                                      <p:cBhvr>
                                        <p:cTn dur="500" fill="hold" id="21"/>
                                        <p:tgtEl>
                                          <p:spTgt spid="2"/>
                                        </p:tgtEl>
                                        <p:attrNameLst>
                                          <p:attrName>ppt_h</p:attrName>
                                        </p:attrNameLst>
                                      </p:cBhvr>
                                      <p:tavLst>
                                        <p:tav tm="0">
                                          <p:val>
                                            <p:fltVal val="0"/>
                                          </p:val>
                                        </p:tav>
                                        <p:tav tm="100000">
                                          <p:val>
                                            <p:strVal val="#ppt_h"/>
                                          </p:val>
                                        </p:tav>
                                      </p:tavLst>
                                    </p:anim>
                                    <p:animEffect filter="fade" transition="in">
                                      <p:cBhvr>
                                        <p:cTn dur="500" id="22"/>
                                        <p:tgtEl>
                                          <p:spTgt spid="2"/>
                                        </p:tgtEl>
                                      </p:cBhvr>
                                    </p:animEffect>
                                  </p:childTnLst>
                                </p:cTn>
                              </p:par>
                            </p:childTnLst>
                          </p:cTn>
                        </p:par>
                        <p:par>
                          <p:cTn fill="hold" id="23" nodeType="afterGroup">
                            <p:stCondLst>
                              <p:cond delay="2250"/>
                            </p:stCondLst>
                            <p:childTnLst>
                              <p:par>
                                <p:cTn fill="hold" grpId="0" id="24" nodeType="afterEffect" presetClass="entr" presetID="16" presetSubtype="37">
                                  <p:stCondLst>
                                    <p:cond delay="0"/>
                                  </p:stCondLst>
                                  <p:childTnLst>
                                    <p:set>
                                      <p:cBhvr>
                                        <p:cTn dur="1" fill="hold" id="25">
                                          <p:stCondLst>
                                            <p:cond delay="0"/>
                                          </p:stCondLst>
                                        </p:cTn>
                                        <p:tgtEl>
                                          <p:spTgt spid="42"/>
                                        </p:tgtEl>
                                        <p:attrNameLst>
                                          <p:attrName>style.visibility</p:attrName>
                                        </p:attrNameLst>
                                      </p:cBhvr>
                                      <p:to>
                                        <p:strVal val="visible"/>
                                      </p:to>
                                    </p:set>
                                    <p:animEffect filter="barn(outVertical)" transition="in">
                                      <p:cBhvr>
                                        <p:cTn dur="500" id="26"/>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P grpId="0" spid="4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flipH="1">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a:xfrm>
              <a:off x="8730" y="1381196"/>
              <a:ext cx="1589087" cy="1639888"/>
              <a:chOff x="1308" y="1009"/>
              <a:chExt cx="1001" cy="1033"/>
            </a:xfrm>
            <a:grpFill/>
          </p:grpSpPr>
          <p:sp>
            <p:nvSpPr>
              <p:cNvPr id="6" name="Freeform 5"/>
              <p:cNvSpPr/>
              <p:nvPr/>
            </p:nvSpPr>
            <p:spPr bwMode="auto">
              <a:xfrm>
                <a:off x="1528"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7"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8"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9"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0"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1"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2"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3"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4"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sp>
        <p:nvSpPr>
          <p:cNvPr id="15" name="文本框 14"/>
          <p:cNvSpPr txBox="1"/>
          <p:nvPr/>
        </p:nvSpPr>
        <p:spPr>
          <a:xfrm flipH="1">
            <a:off x="2027503" y="349400"/>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16" name="Freeform 34"/>
          <p:cNvSpPr>
            <a:spLocks noEditPoints="1"/>
          </p:cNvSpPr>
          <p:nvPr/>
        </p:nvSpPr>
        <p:spPr bwMode="auto">
          <a:xfrm>
            <a:off x="6792699" y="762739"/>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lstStyle/>
          <a:p>
            <a:endParaRPr altLang="en-US" lang="zh-CN"/>
          </a:p>
        </p:txBody>
      </p:sp>
      <p:sp>
        <p:nvSpPr>
          <p:cNvPr id="17" name="任意多边形 16"/>
          <p:cNvSpPr/>
          <p:nvPr/>
        </p:nvSpPr>
        <p:spPr>
          <a:xfrm>
            <a:off x="1850243" y="820986"/>
            <a:ext cx="4942456"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742786" y="2589336"/>
            <a:ext cx="3132104" cy="1946616"/>
            <a:chOff x="742786" y="2589336"/>
            <a:chExt cx="3132104" cy="1946616"/>
          </a:xfrm>
        </p:grpSpPr>
        <p:sp>
          <p:nvSpPr>
            <p:cNvPr id="19" name="文本框 18"/>
            <p:cNvSpPr txBox="1"/>
            <p:nvPr/>
          </p:nvSpPr>
          <p:spPr>
            <a:xfrm>
              <a:off x="1846382" y="2981209"/>
              <a:ext cx="2028508" cy="1097280"/>
            </a:xfrm>
            <a:prstGeom prst="rect">
              <a:avLst/>
            </a:prstGeom>
            <a:noFill/>
          </p:spPr>
          <p:txBody>
            <a:bodyPr rtlCol="0" wrap="square">
              <a:spAutoFit/>
            </a:bodyPr>
            <a:lstStyle/>
            <a:p>
              <a:r>
                <a:rPr altLang="zh-CN" lang="en-US" smtClean="0" sz="6600">
                  <a:solidFill>
                    <a:srgbClr val="254E6B"/>
                  </a:solidFill>
                  <a:latin charset="0" panose="020b0a04020102020204" pitchFamily="34" typeface="Arial Black"/>
                  <a:ea charset="-122" pitchFamily="65" typeface="迷你简卡通"/>
                  <a:cs charset="-79" panose="02010803020104030203" pitchFamily="2" typeface="Aharoni"/>
                </a:rPr>
                <a:t>01</a:t>
              </a:r>
            </a:p>
          </p:txBody>
        </p:sp>
        <p:sp>
          <p:nvSpPr>
            <p:cNvPr id="20" name="Freeform 49"/>
            <p:cNvSpPr>
              <a:spLocks noEditPoints="1"/>
            </p:cNvSpPr>
            <p:nvPr/>
          </p:nvSpPr>
          <p:spPr bwMode="auto">
            <a:xfrm>
              <a:off x="742786" y="2589336"/>
              <a:ext cx="2852970" cy="1946616"/>
            </a:xfrm>
            <a:custGeom>
              <a:gdLst>
                <a:gd fmla="*/ 336 w 1420" name="T0"/>
                <a:gd fmla="*/ 215 h 1076" name="T1"/>
                <a:gd fmla="*/ 247 w 1420" name="T2"/>
                <a:gd fmla="*/ 269 h 1076" name="T3"/>
                <a:gd fmla="*/ 339 w 1420" name="T4"/>
                <a:gd fmla="*/ 658 h 1076" name="T5"/>
                <a:gd fmla="*/ 4 w 1420" name="T6"/>
                <a:gd fmla="*/ 999 h 1076" name="T7"/>
                <a:gd fmla="*/ 71 w 1420" name="T8"/>
                <a:gd fmla="*/ 1045 h 1076" name="T9"/>
                <a:gd fmla="*/ 430 w 1420" name="T10"/>
                <a:gd fmla="*/ 846 h 1076" name="T11"/>
                <a:gd fmla="*/ 621 w 1420" name="T12"/>
                <a:gd fmla="*/ 1030 h 1076" name="T13"/>
                <a:gd fmla="*/ 1168 w 1420" name="T14"/>
                <a:gd fmla="*/ 1058 h 1076" name="T15"/>
                <a:gd fmla="*/ 1418 w 1420" name="T16"/>
                <a:gd fmla="*/ 477 h 1076" name="T17"/>
                <a:gd fmla="*/ 285 w 1420" name="T18"/>
                <a:gd fmla="*/ 309 h 1076" name="T19"/>
                <a:gd fmla="*/ 235 w 1420" name="T20"/>
                <a:gd fmla="*/ 317 h 1076" name="T21"/>
                <a:gd fmla="*/ 255 w 1420" name="T22"/>
                <a:gd fmla="*/ 410 h 1076" name="T23"/>
                <a:gd fmla="*/ 262 w 1420" name="T24"/>
                <a:gd fmla="*/ 418 h 1076" name="T25"/>
                <a:gd fmla="*/ 272 w 1420" name="T26"/>
                <a:gd fmla="*/ 467 h 1076" name="T27"/>
                <a:gd fmla="*/ 333 w 1420" name="T28"/>
                <a:gd fmla="*/ 444 h 1076" name="T29"/>
                <a:gd fmla="*/ 289 w 1420" name="T30"/>
                <a:gd fmla="*/ 439 h 1076" name="T31"/>
                <a:gd fmla="*/ 331 w 1420" name="T32"/>
                <a:gd fmla="*/ 457 h 1076" name="T33"/>
                <a:gd fmla="*/ 355 w 1420" name="T34"/>
                <a:gd fmla="*/ 550 h 1076" name="T35"/>
                <a:gd fmla="*/ 329 w 1420" name="T36"/>
                <a:gd fmla="*/ 494 h 1076" name="T37"/>
                <a:gd fmla="*/ 320 w 1420" name="T38"/>
                <a:gd fmla="*/ 546 h 1076" name="T39"/>
                <a:gd fmla="*/ 350 w 1420" name="T40"/>
                <a:gd fmla="*/ 611 h 1076" name="T41"/>
                <a:gd fmla="*/ 350 w 1420" name="T42"/>
                <a:gd fmla="*/ 644 h 1076" name="T43"/>
                <a:gd fmla="*/ 379 w 1420" name="T44"/>
                <a:gd fmla="*/ 723 h 1076" name="T45"/>
                <a:gd fmla="*/ 411 w 1420" name="T46"/>
                <a:gd fmla="*/ 629 h 1076" name="T47"/>
                <a:gd fmla="*/ 365 w 1420" name="T48"/>
                <a:gd fmla="*/ 679 h 1076" name="T49"/>
                <a:gd fmla="*/ 373 w 1420" name="T50"/>
                <a:gd fmla="*/ 700 h 1076" name="T51"/>
                <a:gd fmla="*/ 368 w 1420" name="T52"/>
                <a:gd fmla="*/ 718 h 1076" name="T53"/>
                <a:gd fmla="*/ 193 w 1420" name="T54"/>
                <a:gd fmla="*/ 809 h 1076" name="T55"/>
                <a:gd fmla="*/ 252 w 1420" name="T56"/>
                <a:gd fmla="*/ 778 h 1076" name="T57"/>
                <a:gd fmla="*/ 193 w 1420" name="T58"/>
                <a:gd fmla="*/ 774 h 1076" name="T59"/>
                <a:gd fmla="*/ 71 w 1420" name="T60"/>
                <a:gd fmla="*/ 874 h 1076" name="T61"/>
                <a:gd fmla="*/ 13 w 1420" name="T62"/>
                <a:gd fmla="*/ 1006 h 1076" name="T63"/>
                <a:gd fmla="*/ 28 w 1420" name="T64"/>
                <a:gd fmla="*/ 983 h 1076" name="T65"/>
                <a:gd fmla="*/ 153 w 1420" name="T66"/>
                <a:gd fmla="*/ 845 h 1076" name="T67"/>
                <a:gd fmla="*/ 471 w 1420" name="T68"/>
                <a:gd fmla="*/ 813 h 1076" name="T69"/>
                <a:gd fmla="*/ 456 w 1420" name="T70"/>
                <a:gd fmla="*/ 811 h 1076" name="T71"/>
                <a:gd fmla="*/ 457 w 1420" name="T72"/>
                <a:gd fmla="*/ 872 h 1076" name="T73"/>
                <a:gd fmla="*/ 551 w 1420" name="T74"/>
                <a:gd fmla="*/ 992 h 1076" name="T75"/>
                <a:gd fmla="*/ 565 w 1420" name="T76"/>
                <a:gd fmla="*/ 958 h 1076" name="T77"/>
                <a:gd fmla="*/ 532 w 1420" name="T78"/>
                <a:gd fmla="*/ 919 h 1076" name="T79"/>
                <a:gd fmla="*/ 496 w 1420" name="T80"/>
                <a:gd fmla="*/ 877 h 1076" name="T81"/>
                <a:gd fmla="*/ 501 w 1420" name="T82"/>
                <a:gd fmla="*/ 960 h 1076" name="T83"/>
                <a:gd fmla="*/ 542 w 1420" name="T84"/>
                <a:gd fmla="*/ 1007 h 1076" name="T85"/>
                <a:gd fmla="*/ 584 w 1420" name="T86"/>
                <a:gd fmla="*/ 1007 h 1076" name="T87"/>
                <a:gd fmla="*/ 634 w 1420" name="T88"/>
                <a:gd fmla="*/ 1007 h 1076" name="T89"/>
                <a:gd fmla="*/ 709 w 1420" name="T90"/>
                <a:gd fmla="*/ 987 h 1076" name="T91"/>
                <a:gd fmla="*/ 752 w 1420" name="T92"/>
                <a:gd fmla="*/ 1009 h 1076" name="T93"/>
                <a:gd fmla="*/ 825 w 1420" name="T94"/>
                <a:gd fmla="*/ 1005 h 1076" name="T95"/>
                <a:gd fmla="*/ 863 w 1420" name="T96"/>
                <a:gd fmla="*/ 1012 h 1076" name="T97"/>
                <a:gd fmla="*/ 967 w 1420" name="T98"/>
                <a:gd fmla="*/ 999 h 1076" name="T99"/>
                <a:gd fmla="*/ 967 w 1420" name="T100"/>
                <a:gd fmla="*/ 1028 h 1076" name="T101"/>
                <a:gd fmla="*/ 1003 w 1420" name="T102"/>
                <a:gd fmla="*/ 1012 h 1076" name="T103"/>
                <a:gd fmla="*/ 1047 w 1420" name="T104"/>
                <a:gd fmla="*/ 1018 h 1076" name="T105"/>
                <a:gd fmla="*/ 1088 w 1420" name="T106"/>
                <a:gd fmla="*/ 1034 h 1076" name="T107"/>
                <a:gd fmla="*/ 1128 w 1420" name="T108"/>
                <a:gd fmla="*/ 1042 h 1076" name="T109"/>
                <a:gd fmla="*/ 1193 w 1420" name="T110"/>
                <a:gd fmla="*/ 1042 h 1076" name="T111"/>
                <a:gd fmla="*/ 1309 w 1420" name="T112"/>
                <a:gd fmla="*/ 956 h 1076" name="T113"/>
                <a:gd fmla="*/ 598 w 1420" name="T114"/>
                <a:gd fmla="*/ 959 h 1076" name="T115"/>
                <a:gd fmla="*/ 189 w 1420" name="T116"/>
                <a:gd fmla="*/ 913 h 1076" name="T117"/>
                <a:gd fmla="*/ 355 w 1420" name="T118"/>
                <a:gd fmla="*/ 750 h 1076" name="T119"/>
                <a:gd fmla="*/ 297 w 1420" name="T120"/>
                <a:gd fmla="*/ 279 h 1076" name="T121"/>
                <a:gd fmla="*/ 928 w 1420" name="T122"/>
                <a:gd fmla="*/ 46 h 107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76" w="1420">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adFill>
              <a:gsLst>
                <a:gs pos="0">
                  <a:srgbClr val="254E6B"/>
                </a:gs>
                <a:gs pos="100000">
                  <a:srgbClr val="1F3F57"/>
                </a:gs>
              </a:gsLst>
              <a:lin ang="2700000" scaled="1"/>
            </a:gradFill>
            <a:ln>
              <a:noFill/>
            </a:ln>
            <a:extLst/>
          </p:spPr>
          <p:txBody>
            <a:bodyPr anchor="t" anchorCtr="0" bIns="45720" compatLnSpc="1" lIns="91440" numCol="1" rIns="91440" tIns="45720" vert="horz" wrap="square"/>
            <a:lstStyle/>
            <a:p>
              <a:endParaRPr altLang="en-US" lang="zh-CN"/>
            </a:p>
          </p:txBody>
        </p:sp>
      </p:grpSp>
      <p:grpSp>
        <p:nvGrpSpPr>
          <p:cNvPr id="21" name="组合 20"/>
          <p:cNvGrpSpPr/>
          <p:nvPr/>
        </p:nvGrpSpPr>
        <p:grpSpPr>
          <a:xfrm>
            <a:off x="4484556" y="2577960"/>
            <a:ext cx="3101537" cy="1946616"/>
            <a:chOff x="4484556" y="2577960"/>
            <a:chExt cx="3101537" cy="1946616"/>
          </a:xfrm>
        </p:grpSpPr>
        <p:sp>
          <p:nvSpPr>
            <p:cNvPr id="22" name="文本框 21"/>
            <p:cNvSpPr txBox="1"/>
            <p:nvPr/>
          </p:nvSpPr>
          <p:spPr>
            <a:xfrm>
              <a:off x="5557585" y="3008647"/>
              <a:ext cx="2028508" cy="1097280"/>
            </a:xfrm>
            <a:prstGeom prst="rect">
              <a:avLst/>
            </a:prstGeom>
            <a:noFill/>
          </p:spPr>
          <p:txBody>
            <a:bodyPr rtlCol="0" wrap="square">
              <a:spAutoFit/>
            </a:bodyPr>
            <a:lstStyle/>
            <a:p>
              <a:r>
                <a:rPr altLang="zh-CN" lang="en-US" smtClean="0" sz="6600">
                  <a:solidFill>
                    <a:srgbClr val="254E6B"/>
                  </a:solidFill>
                  <a:latin charset="0" panose="020b0a04020102020204" pitchFamily="34" typeface="Arial Black"/>
                  <a:ea charset="-122" pitchFamily="65" typeface="迷你简卡通"/>
                  <a:cs charset="-79" panose="02010803020104030203" pitchFamily="2" typeface="Aharoni"/>
                </a:rPr>
                <a:t>02</a:t>
              </a:r>
            </a:p>
          </p:txBody>
        </p:sp>
        <p:sp>
          <p:nvSpPr>
            <p:cNvPr id="23" name="Freeform 49"/>
            <p:cNvSpPr>
              <a:spLocks noEditPoints="1"/>
            </p:cNvSpPr>
            <p:nvPr/>
          </p:nvSpPr>
          <p:spPr bwMode="auto">
            <a:xfrm>
              <a:off x="4484556" y="2577960"/>
              <a:ext cx="2852970" cy="1946616"/>
            </a:xfrm>
            <a:custGeom>
              <a:gdLst>
                <a:gd fmla="*/ 336 w 1420" name="T0"/>
                <a:gd fmla="*/ 215 h 1076" name="T1"/>
                <a:gd fmla="*/ 247 w 1420" name="T2"/>
                <a:gd fmla="*/ 269 h 1076" name="T3"/>
                <a:gd fmla="*/ 339 w 1420" name="T4"/>
                <a:gd fmla="*/ 658 h 1076" name="T5"/>
                <a:gd fmla="*/ 4 w 1420" name="T6"/>
                <a:gd fmla="*/ 999 h 1076" name="T7"/>
                <a:gd fmla="*/ 71 w 1420" name="T8"/>
                <a:gd fmla="*/ 1045 h 1076" name="T9"/>
                <a:gd fmla="*/ 430 w 1420" name="T10"/>
                <a:gd fmla="*/ 846 h 1076" name="T11"/>
                <a:gd fmla="*/ 621 w 1420" name="T12"/>
                <a:gd fmla="*/ 1030 h 1076" name="T13"/>
                <a:gd fmla="*/ 1168 w 1420" name="T14"/>
                <a:gd fmla="*/ 1058 h 1076" name="T15"/>
                <a:gd fmla="*/ 1418 w 1420" name="T16"/>
                <a:gd fmla="*/ 477 h 1076" name="T17"/>
                <a:gd fmla="*/ 285 w 1420" name="T18"/>
                <a:gd fmla="*/ 309 h 1076" name="T19"/>
                <a:gd fmla="*/ 235 w 1420" name="T20"/>
                <a:gd fmla="*/ 317 h 1076" name="T21"/>
                <a:gd fmla="*/ 255 w 1420" name="T22"/>
                <a:gd fmla="*/ 410 h 1076" name="T23"/>
                <a:gd fmla="*/ 262 w 1420" name="T24"/>
                <a:gd fmla="*/ 418 h 1076" name="T25"/>
                <a:gd fmla="*/ 272 w 1420" name="T26"/>
                <a:gd fmla="*/ 467 h 1076" name="T27"/>
                <a:gd fmla="*/ 333 w 1420" name="T28"/>
                <a:gd fmla="*/ 444 h 1076" name="T29"/>
                <a:gd fmla="*/ 289 w 1420" name="T30"/>
                <a:gd fmla="*/ 439 h 1076" name="T31"/>
                <a:gd fmla="*/ 331 w 1420" name="T32"/>
                <a:gd fmla="*/ 457 h 1076" name="T33"/>
                <a:gd fmla="*/ 355 w 1420" name="T34"/>
                <a:gd fmla="*/ 550 h 1076" name="T35"/>
                <a:gd fmla="*/ 329 w 1420" name="T36"/>
                <a:gd fmla="*/ 494 h 1076" name="T37"/>
                <a:gd fmla="*/ 320 w 1420" name="T38"/>
                <a:gd fmla="*/ 546 h 1076" name="T39"/>
                <a:gd fmla="*/ 350 w 1420" name="T40"/>
                <a:gd fmla="*/ 611 h 1076" name="T41"/>
                <a:gd fmla="*/ 350 w 1420" name="T42"/>
                <a:gd fmla="*/ 644 h 1076" name="T43"/>
                <a:gd fmla="*/ 379 w 1420" name="T44"/>
                <a:gd fmla="*/ 723 h 1076" name="T45"/>
                <a:gd fmla="*/ 411 w 1420" name="T46"/>
                <a:gd fmla="*/ 629 h 1076" name="T47"/>
                <a:gd fmla="*/ 365 w 1420" name="T48"/>
                <a:gd fmla="*/ 679 h 1076" name="T49"/>
                <a:gd fmla="*/ 373 w 1420" name="T50"/>
                <a:gd fmla="*/ 700 h 1076" name="T51"/>
                <a:gd fmla="*/ 368 w 1420" name="T52"/>
                <a:gd fmla="*/ 718 h 1076" name="T53"/>
                <a:gd fmla="*/ 193 w 1420" name="T54"/>
                <a:gd fmla="*/ 809 h 1076" name="T55"/>
                <a:gd fmla="*/ 252 w 1420" name="T56"/>
                <a:gd fmla="*/ 778 h 1076" name="T57"/>
                <a:gd fmla="*/ 193 w 1420" name="T58"/>
                <a:gd fmla="*/ 774 h 1076" name="T59"/>
                <a:gd fmla="*/ 71 w 1420" name="T60"/>
                <a:gd fmla="*/ 874 h 1076" name="T61"/>
                <a:gd fmla="*/ 13 w 1420" name="T62"/>
                <a:gd fmla="*/ 1006 h 1076" name="T63"/>
                <a:gd fmla="*/ 28 w 1420" name="T64"/>
                <a:gd fmla="*/ 983 h 1076" name="T65"/>
                <a:gd fmla="*/ 153 w 1420" name="T66"/>
                <a:gd fmla="*/ 845 h 1076" name="T67"/>
                <a:gd fmla="*/ 471 w 1420" name="T68"/>
                <a:gd fmla="*/ 813 h 1076" name="T69"/>
                <a:gd fmla="*/ 456 w 1420" name="T70"/>
                <a:gd fmla="*/ 811 h 1076" name="T71"/>
                <a:gd fmla="*/ 457 w 1420" name="T72"/>
                <a:gd fmla="*/ 872 h 1076" name="T73"/>
                <a:gd fmla="*/ 551 w 1420" name="T74"/>
                <a:gd fmla="*/ 992 h 1076" name="T75"/>
                <a:gd fmla="*/ 565 w 1420" name="T76"/>
                <a:gd fmla="*/ 958 h 1076" name="T77"/>
                <a:gd fmla="*/ 532 w 1420" name="T78"/>
                <a:gd fmla="*/ 919 h 1076" name="T79"/>
                <a:gd fmla="*/ 496 w 1420" name="T80"/>
                <a:gd fmla="*/ 877 h 1076" name="T81"/>
                <a:gd fmla="*/ 501 w 1420" name="T82"/>
                <a:gd fmla="*/ 960 h 1076" name="T83"/>
                <a:gd fmla="*/ 542 w 1420" name="T84"/>
                <a:gd fmla="*/ 1007 h 1076" name="T85"/>
                <a:gd fmla="*/ 584 w 1420" name="T86"/>
                <a:gd fmla="*/ 1007 h 1076" name="T87"/>
                <a:gd fmla="*/ 634 w 1420" name="T88"/>
                <a:gd fmla="*/ 1007 h 1076" name="T89"/>
                <a:gd fmla="*/ 709 w 1420" name="T90"/>
                <a:gd fmla="*/ 987 h 1076" name="T91"/>
                <a:gd fmla="*/ 752 w 1420" name="T92"/>
                <a:gd fmla="*/ 1009 h 1076" name="T93"/>
                <a:gd fmla="*/ 825 w 1420" name="T94"/>
                <a:gd fmla="*/ 1005 h 1076" name="T95"/>
                <a:gd fmla="*/ 863 w 1420" name="T96"/>
                <a:gd fmla="*/ 1012 h 1076" name="T97"/>
                <a:gd fmla="*/ 967 w 1420" name="T98"/>
                <a:gd fmla="*/ 999 h 1076" name="T99"/>
                <a:gd fmla="*/ 967 w 1420" name="T100"/>
                <a:gd fmla="*/ 1028 h 1076" name="T101"/>
                <a:gd fmla="*/ 1003 w 1420" name="T102"/>
                <a:gd fmla="*/ 1012 h 1076" name="T103"/>
                <a:gd fmla="*/ 1047 w 1420" name="T104"/>
                <a:gd fmla="*/ 1018 h 1076" name="T105"/>
                <a:gd fmla="*/ 1088 w 1420" name="T106"/>
                <a:gd fmla="*/ 1034 h 1076" name="T107"/>
                <a:gd fmla="*/ 1128 w 1420" name="T108"/>
                <a:gd fmla="*/ 1042 h 1076" name="T109"/>
                <a:gd fmla="*/ 1193 w 1420" name="T110"/>
                <a:gd fmla="*/ 1042 h 1076" name="T111"/>
                <a:gd fmla="*/ 1309 w 1420" name="T112"/>
                <a:gd fmla="*/ 956 h 1076" name="T113"/>
                <a:gd fmla="*/ 598 w 1420" name="T114"/>
                <a:gd fmla="*/ 959 h 1076" name="T115"/>
                <a:gd fmla="*/ 189 w 1420" name="T116"/>
                <a:gd fmla="*/ 913 h 1076" name="T117"/>
                <a:gd fmla="*/ 355 w 1420" name="T118"/>
                <a:gd fmla="*/ 750 h 1076" name="T119"/>
                <a:gd fmla="*/ 297 w 1420" name="T120"/>
                <a:gd fmla="*/ 279 h 1076" name="T121"/>
                <a:gd fmla="*/ 928 w 1420" name="T122"/>
                <a:gd fmla="*/ 46 h 107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76" w="1420">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adFill>
              <a:gsLst>
                <a:gs pos="0">
                  <a:srgbClr val="254E6B"/>
                </a:gs>
                <a:gs pos="100000">
                  <a:srgbClr val="1F3F57"/>
                </a:gs>
              </a:gsLst>
              <a:lin ang="2700000" scaled="1"/>
            </a:gradFill>
            <a:ln>
              <a:noFill/>
            </a:ln>
            <a:extLst/>
          </p:spPr>
          <p:txBody>
            <a:bodyPr anchor="t" anchorCtr="0" bIns="45720" compatLnSpc="1" lIns="91440" numCol="1" rIns="91440" tIns="45720" vert="horz" wrap="square"/>
            <a:lstStyle/>
            <a:p>
              <a:endParaRPr altLang="en-US" lang="zh-CN"/>
            </a:p>
          </p:txBody>
        </p:sp>
      </p:grpSp>
      <p:grpSp>
        <p:nvGrpSpPr>
          <p:cNvPr id="24" name="组合 23"/>
          <p:cNvGrpSpPr/>
          <p:nvPr/>
        </p:nvGrpSpPr>
        <p:grpSpPr>
          <a:xfrm>
            <a:off x="8294566" y="2580233"/>
            <a:ext cx="3130217" cy="1946616"/>
            <a:chOff x="8294566" y="2580233"/>
            <a:chExt cx="3130217" cy="1946616"/>
          </a:xfrm>
        </p:grpSpPr>
        <p:sp>
          <p:nvSpPr>
            <p:cNvPr id="25" name="文本框 24"/>
            <p:cNvSpPr txBox="1"/>
            <p:nvPr/>
          </p:nvSpPr>
          <p:spPr>
            <a:xfrm>
              <a:off x="9396273" y="2986804"/>
              <a:ext cx="2028508" cy="1097280"/>
            </a:xfrm>
            <a:prstGeom prst="rect">
              <a:avLst/>
            </a:prstGeom>
            <a:noFill/>
          </p:spPr>
          <p:txBody>
            <a:bodyPr rtlCol="0" wrap="square">
              <a:spAutoFit/>
            </a:bodyPr>
            <a:lstStyle/>
            <a:p>
              <a:r>
                <a:rPr altLang="zh-CN" lang="en-US" smtClean="0" sz="6600">
                  <a:solidFill>
                    <a:srgbClr val="254E6B"/>
                  </a:solidFill>
                  <a:latin charset="0" panose="020b0a04020102020204" pitchFamily="34" typeface="Arial Black"/>
                  <a:ea charset="-122" pitchFamily="65" typeface="迷你简卡通"/>
                  <a:cs charset="-79" panose="02010803020104030203" pitchFamily="2" typeface="Aharoni"/>
                </a:rPr>
                <a:t>03</a:t>
              </a:r>
            </a:p>
          </p:txBody>
        </p:sp>
        <p:sp>
          <p:nvSpPr>
            <p:cNvPr id="26" name="Freeform 49"/>
            <p:cNvSpPr>
              <a:spLocks noEditPoints="1"/>
            </p:cNvSpPr>
            <p:nvPr/>
          </p:nvSpPr>
          <p:spPr bwMode="auto">
            <a:xfrm>
              <a:off x="8294566" y="2580233"/>
              <a:ext cx="2852970" cy="1946616"/>
            </a:xfrm>
            <a:custGeom>
              <a:gdLst>
                <a:gd fmla="*/ 336 w 1420" name="T0"/>
                <a:gd fmla="*/ 215 h 1076" name="T1"/>
                <a:gd fmla="*/ 247 w 1420" name="T2"/>
                <a:gd fmla="*/ 269 h 1076" name="T3"/>
                <a:gd fmla="*/ 339 w 1420" name="T4"/>
                <a:gd fmla="*/ 658 h 1076" name="T5"/>
                <a:gd fmla="*/ 4 w 1420" name="T6"/>
                <a:gd fmla="*/ 999 h 1076" name="T7"/>
                <a:gd fmla="*/ 71 w 1420" name="T8"/>
                <a:gd fmla="*/ 1045 h 1076" name="T9"/>
                <a:gd fmla="*/ 430 w 1420" name="T10"/>
                <a:gd fmla="*/ 846 h 1076" name="T11"/>
                <a:gd fmla="*/ 621 w 1420" name="T12"/>
                <a:gd fmla="*/ 1030 h 1076" name="T13"/>
                <a:gd fmla="*/ 1168 w 1420" name="T14"/>
                <a:gd fmla="*/ 1058 h 1076" name="T15"/>
                <a:gd fmla="*/ 1418 w 1420" name="T16"/>
                <a:gd fmla="*/ 477 h 1076" name="T17"/>
                <a:gd fmla="*/ 285 w 1420" name="T18"/>
                <a:gd fmla="*/ 309 h 1076" name="T19"/>
                <a:gd fmla="*/ 235 w 1420" name="T20"/>
                <a:gd fmla="*/ 317 h 1076" name="T21"/>
                <a:gd fmla="*/ 255 w 1420" name="T22"/>
                <a:gd fmla="*/ 410 h 1076" name="T23"/>
                <a:gd fmla="*/ 262 w 1420" name="T24"/>
                <a:gd fmla="*/ 418 h 1076" name="T25"/>
                <a:gd fmla="*/ 272 w 1420" name="T26"/>
                <a:gd fmla="*/ 467 h 1076" name="T27"/>
                <a:gd fmla="*/ 333 w 1420" name="T28"/>
                <a:gd fmla="*/ 444 h 1076" name="T29"/>
                <a:gd fmla="*/ 289 w 1420" name="T30"/>
                <a:gd fmla="*/ 439 h 1076" name="T31"/>
                <a:gd fmla="*/ 331 w 1420" name="T32"/>
                <a:gd fmla="*/ 457 h 1076" name="T33"/>
                <a:gd fmla="*/ 355 w 1420" name="T34"/>
                <a:gd fmla="*/ 550 h 1076" name="T35"/>
                <a:gd fmla="*/ 329 w 1420" name="T36"/>
                <a:gd fmla="*/ 494 h 1076" name="T37"/>
                <a:gd fmla="*/ 320 w 1420" name="T38"/>
                <a:gd fmla="*/ 546 h 1076" name="T39"/>
                <a:gd fmla="*/ 350 w 1420" name="T40"/>
                <a:gd fmla="*/ 611 h 1076" name="T41"/>
                <a:gd fmla="*/ 350 w 1420" name="T42"/>
                <a:gd fmla="*/ 644 h 1076" name="T43"/>
                <a:gd fmla="*/ 379 w 1420" name="T44"/>
                <a:gd fmla="*/ 723 h 1076" name="T45"/>
                <a:gd fmla="*/ 411 w 1420" name="T46"/>
                <a:gd fmla="*/ 629 h 1076" name="T47"/>
                <a:gd fmla="*/ 365 w 1420" name="T48"/>
                <a:gd fmla="*/ 679 h 1076" name="T49"/>
                <a:gd fmla="*/ 373 w 1420" name="T50"/>
                <a:gd fmla="*/ 700 h 1076" name="T51"/>
                <a:gd fmla="*/ 368 w 1420" name="T52"/>
                <a:gd fmla="*/ 718 h 1076" name="T53"/>
                <a:gd fmla="*/ 193 w 1420" name="T54"/>
                <a:gd fmla="*/ 809 h 1076" name="T55"/>
                <a:gd fmla="*/ 252 w 1420" name="T56"/>
                <a:gd fmla="*/ 778 h 1076" name="T57"/>
                <a:gd fmla="*/ 193 w 1420" name="T58"/>
                <a:gd fmla="*/ 774 h 1076" name="T59"/>
                <a:gd fmla="*/ 71 w 1420" name="T60"/>
                <a:gd fmla="*/ 874 h 1076" name="T61"/>
                <a:gd fmla="*/ 13 w 1420" name="T62"/>
                <a:gd fmla="*/ 1006 h 1076" name="T63"/>
                <a:gd fmla="*/ 28 w 1420" name="T64"/>
                <a:gd fmla="*/ 983 h 1076" name="T65"/>
                <a:gd fmla="*/ 153 w 1420" name="T66"/>
                <a:gd fmla="*/ 845 h 1076" name="T67"/>
                <a:gd fmla="*/ 471 w 1420" name="T68"/>
                <a:gd fmla="*/ 813 h 1076" name="T69"/>
                <a:gd fmla="*/ 456 w 1420" name="T70"/>
                <a:gd fmla="*/ 811 h 1076" name="T71"/>
                <a:gd fmla="*/ 457 w 1420" name="T72"/>
                <a:gd fmla="*/ 872 h 1076" name="T73"/>
                <a:gd fmla="*/ 551 w 1420" name="T74"/>
                <a:gd fmla="*/ 992 h 1076" name="T75"/>
                <a:gd fmla="*/ 565 w 1420" name="T76"/>
                <a:gd fmla="*/ 958 h 1076" name="T77"/>
                <a:gd fmla="*/ 532 w 1420" name="T78"/>
                <a:gd fmla="*/ 919 h 1076" name="T79"/>
                <a:gd fmla="*/ 496 w 1420" name="T80"/>
                <a:gd fmla="*/ 877 h 1076" name="T81"/>
                <a:gd fmla="*/ 501 w 1420" name="T82"/>
                <a:gd fmla="*/ 960 h 1076" name="T83"/>
                <a:gd fmla="*/ 542 w 1420" name="T84"/>
                <a:gd fmla="*/ 1007 h 1076" name="T85"/>
                <a:gd fmla="*/ 584 w 1420" name="T86"/>
                <a:gd fmla="*/ 1007 h 1076" name="T87"/>
                <a:gd fmla="*/ 634 w 1420" name="T88"/>
                <a:gd fmla="*/ 1007 h 1076" name="T89"/>
                <a:gd fmla="*/ 709 w 1420" name="T90"/>
                <a:gd fmla="*/ 987 h 1076" name="T91"/>
                <a:gd fmla="*/ 752 w 1420" name="T92"/>
                <a:gd fmla="*/ 1009 h 1076" name="T93"/>
                <a:gd fmla="*/ 825 w 1420" name="T94"/>
                <a:gd fmla="*/ 1005 h 1076" name="T95"/>
                <a:gd fmla="*/ 863 w 1420" name="T96"/>
                <a:gd fmla="*/ 1012 h 1076" name="T97"/>
                <a:gd fmla="*/ 967 w 1420" name="T98"/>
                <a:gd fmla="*/ 999 h 1076" name="T99"/>
                <a:gd fmla="*/ 967 w 1420" name="T100"/>
                <a:gd fmla="*/ 1028 h 1076" name="T101"/>
                <a:gd fmla="*/ 1003 w 1420" name="T102"/>
                <a:gd fmla="*/ 1012 h 1076" name="T103"/>
                <a:gd fmla="*/ 1047 w 1420" name="T104"/>
                <a:gd fmla="*/ 1018 h 1076" name="T105"/>
                <a:gd fmla="*/ 1088 w 1420" name="T106"/>
                <a:gd fmla="*/ 1034 h 1076" name="T107"/>
                <a:gd fmla="*/ 1128 w 1420" name="T108"/>
                <a:gd fmla="*/ 1042 h 1076" name="T109"/>
                <a:gd fmla="*/ 1193 w 1420" name="T110"/>
                <a:gd fmla="*/ 1042 h 1076" name="T111"/>
                <a:gd fmla="*/ 1309 w 1420" name="T112"/>
                <a:gd fmla="*/ 956 h 1076" name="T113"/>
                <a:gd fmla="*/ 598 w 1420" name="T114"/>
                <a:gd fmla="*/ 959 h 1076" name="T115"/>
                <a:gd fmla="*/ 189 w 1420" name="T116"/>
                <a:gd fmla="*/ 913 h 1076" name="T117"/>
                <a:gd fmla="*/ 355 w 1420" name="T118"/>
                <a:gd fmla="*/ 750 h 1076" name="T119"/>
                <a:gd fmla="*/ 297 w 1420" name="T120"/>
                <a:gd fmla="*/ 279 h 1076" name="T121"/>
                <a:gd fmla="*/ 928 w 1420" name="T122"/>
                <a:gd fmla="*/ 46 h 107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76" w="1420">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adFill>
              <a:gsLst>
                <a:gs pos="0">
                  <a:srgbClr val="254E6B"/>
                </a:gs>
                <a:gs pos="100000">
                  <a:srgbClr val="1F3F57"/>
                </a:gs>
              </a:gsLst>
              <a:lin ang="2700000" scaled="1"/>
            </a:gradFill>
            <a:ln>
              <a:noFill/>
            </a:ln>
            <a:extLst/>
          </p:spPr>
          <p:txBody>
            <a:bodyPr anchor="t" anchorCtr="0" bIns="45720" compatLnSpc="1" lIns="91440" numCol="1" rIns="91440" tIns="45720" vert="horz" wrap="square"/>
            <a:lstStyle/>
            <a:p>
              <a:endParaRPr altLang="en-US" lang="zh-CN"/>
            </a:p>
          </p:txBody>
        </p:sp>
      </p:grpSp>
      <p:sp>
        <p:nvSpPr>
          <p:cNvPr id="27" name="矩形 26"/>
          <p:cNvSpPr>
            <a:spLocks noChangeArrowheads="1"/>
          </p:cNvSpPr>
          <p:nvPr/>
        </p:nvSpPr>
        <p:spPr bwMode="auto">
          <a:xfrm>
            <a:off x="1060167" y="5059549"/>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400">
                <a:solidFill>
                  <a:srgbClr val="254E6B"/>
                </a:solidFill>
              </a:rPr>
              <a:t>单击此处输入标题</a:t>
            </a:r>
          </a:p>
          <a:p>
            <a:pPr>
              <a:buNone/>
            </a:pPr>
            <a:r>
              <a:rPr altLang="en-US" lang="zh-CN" sz="2400">
                <a:solidFill>
                  <a:srgbClr val="254E6B"/>
                </a:solidFill>
              </a:rPr>
              <a:t>请在这里输入您的主要叙述内容</a:t>
            </a:r>
          </a:p>
          <a:p>
            <a:pPr>
              <a:buNone/>
            </a:pPr>
            <a:r>
              <a:rPr altLang="en-US" lang="zh-CN" sz="2400">
                <a:solidFill>
                  <a:srgbClr val="254E6B"/>
                </a:solidFill>
              </a:rPr>
              <a:t>请在这里输入您的主要叙述内容</a:t>
            </a:r>
          </a:p>
        </p:txBody>
      </p:sp>
      <p:sp>
        <p:nvSpPr>
          <p:cNvPr id="28" name="矩形 27"/>
          <p:cNvSpPr>
            <a:spLocks noChangeArrowheads="1"/>
          </p:cNvSpPr>
          <p:nvPr/>
        </p:nvSpPr>
        <p:spPr bwMode="auto">
          <a:xfrm>
            <a:off x="4902050" y="5059548"/>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400">
                <a:solidFill>
                  <a:srgbClr val="254E6B"/>
                </a:solidFill>
              </a:rPr>
              <a:t>单击此处输入标题</a:t>
            </a:r>
          </a:p>
          <a:p>
            <a:pPr>
              <a:buNone/>
            </a:pPr>
            <a:r>
              <a:rPr altLang="en-US" lang="zh-CN" sz="2400">
                <a:solidFill>
                  <a:srgbClr val="254E6B"/>
                </a:solidFill>
              </a:rPr>
              <a:t>请在这里输入您的主要叙述内容</a:t>
            </a:r>
          </a:p>
          <a:p>
            <a:pPr>
              <a:buNone/>
            </a:pPr>
            <a:r>
              <a:rPr altLang="en-US" lang="zh-CN" sz="2400">
                <a:solidFill>
                  <a:srgbClr val="254E6B"/>
                </a:solidFill>
              </a:rPr>
              <a:t>请在这里输入您的主要叙述内容</a:t>
            </a:r>
          </a:p>
        </p:txBody>
      </p:sp>
      <p:sp>
        <p:nvSpPr>
          <p:cNvPr id="29" name="矩形 28"/>
          <p:cNvSpPr>
            <a:spLocks noChangeArrowheads="1"/>
          </p:cNvSpPr>
          <p:nvPr/>
        </p:nvSpPr>
        <p:spPr bwMode="auto">
          <a:xfrm>
            <a:off x="8740741" y="5059548"/>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400">
                <a:solidFill>
                  <a:srgbClr val="254E6B"/>
                </a:solidFill>
              </a:rPr>
              <a:t>单击此处输入标题</a:t>
            </a:r>
          </a:p>
          <a:p>
            <a:pPr>
              <a:buNone/>
            </a:pPr>
            <a:r>
              <a:rPr altLang="en-US" lang="zh-CN" sz="2400">
                <a:solidFill>
                  <a:srgbClr val="254E6B"/>
                </a:solidFill>
              </a:rPr>
              <a:t>请在这里输入您的主要叙述内容</a:t>
            </a:r>
          </a:p>
          <a:p>
            <a:pPr>
              <a:buNone/>
            </a:pPr>
            <a:r>
              <a:rPr altLang="en-US" lang="zh-CN" sz="2400">
                <a:solidFill>
                  <a:srgbClr val="254E6B"/>
                </a:solidFill>
              </a:rPr>
              <a:t>请在这里输入您的主要叙述内容</a:t>
            </a:r>
          </a:p>
        </p:txBody>
      </p:sp>
    </p:spTree>
    <p:extLst>
      <p:ext uri="{BB962C8B-B14F-4D97-AF65-F5344CB8AC3E}">
        <p14:creationId val="54644645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1000" id="7"/>
                                        <p:tgtEl>
                                          <p:spTgt spid="18"/>
                                        </p:tgtEl>
                                      </p:cBhvr>
                                    </p:animEffect>
                                    <p:anim calcmode="lin" valueType="num">
                                      <p:cBhvr>
                                        <p:cTn dur="1000" fill="hold" id="8"/>
                                        <p:tgtEl>
                                          <p:spTgt spid="18"/>
                                        </p:tgtEl>
                                        <p:attrNameLst>
                                          <p:attrName>ppt_x</p:attrName>
                                        </p:attrNameLst>
                                      </p:cBhvr>
                                      <p:tavLst>
                                        <p:tav tm="0">
                                          <p:val>
                                            <p:strVal val="#ppt_x"/>
                                          </p:val>
                                        </p:tav>
                                        <p:tav tm="100000">
                                          <p:val>
                                            <p:strVal val="#ppt_x"/>
                                          </p:val>
                                        </p:tav>
                                      </p:tavLst>
                                    </p:anim>
                                    <p:anim calcmode="lin" valueType="num">
                                      <p:cBhvr>
                                        <p:cTn dur="1000" fill="hold" id="9"/>
                                        <p:tgtEl>
                                          <p:spTgt spid="18"/>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250"/>
                                  </p:stCondLst>
                                  <p:childTnLst>
                                    <p:set>
                                      <p:cBhvr>
                                        <p:cTn dur="1" fill="hold" id="11">
                                          <p:stCondLst>
                                            <p:cond delay="0"/>
                                          </p:stCondLst>
                                        </p:cTn>
                                        <p:tgtEl>
                                          <p:spTgt spid="21"/>
                                        </p:tgtEl>
                                        <p:attrNameLst>
                                          <p:attrName>style.visibility</p:attrName>
                                        </p:attrNameLst>
                                      </p:cBhvr>
                                      <p:to>
                                        <p:strVal val="visible"/>
                                      </p:to>
                                    </p:set>
                                    <p:animEffect filter="fade" transition="in">
                                      <p:cBhvr>
                                        <p:cTn dur="1000" id="12"/>
                                        <p:tgtEl>
                                          <p:spTgt spid="21"/>
                                        </p:tgtEl>
                                      </p:cBhvr>
                                    </p:animEffect>
                                    <p:anim calcmode="lin" valueType="num">
                                      <p:cBhvr>
                                        <p:cTn dur="1000" fill="hold" id="13"/>
                                        <p:tgtEl>
                                          <p:spTgt spid="21"/>
                                        </p:tgtEl>
                                        <p:attrNameLst>
                                          <p:attrName>ppt_x</p:attrName>
                                        </p:attrNameLst>
                                      </p:cBhvr>
                                      <p:tavLst>
                                        <p:tav tm="0">
                                          <p:val>
                                            <p:strVal val="#ppt_x"/>
                                          </p:val>
                                        </p:tav>
                                        <p:tav tm="100000">
                                          <p:val>
                                            <p:strVal val="#ppt_x"/>
                                          </p:val>
                                        </p:tav>
                                      </p:tavLst>
                                    </p:anim>
                                    <p:anim calcmode="lin" valueType="num">
                                      <p:cBhvr>
                                        <p:cTn dur="1000" fill="hold" id="14"/>
                                        <p:tgtEl>
                                          <p:spTgt spid="21"/>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500"/>
                                  </p:stCondLst>
                                  <p:childTnLst>
                                    <p:set>
                                      <p:cBhvr>
                                        <p:cTn dur="1" fill="hold" id="16">
                                          <p:stCondLst>
                                            <p:cond delay="0"/>
                                          </p:stCondLst>
                                        </p:cTn>
                                        <p:tgtEl>
                                          <p:spTgt spid="24"/>
                                        </p:tgtEl>
                                        <p:attrNameLst>
                                          <p:attrName>style.visibility</p:attrName>
                                        </p:attrNameLst>
                                      </p:cBhvr>
                                      <p:to>
                                        <p:strVal val="visible"/>
                                      </p:to>
                                    </p:set>
                                    <p:animEffect filter="fade" transition="in">
                                      <p:cBhvr>
                                        <p:cTn dur="1000" id="17"/>
                                        <p:tgtEl>
                                          <p:spTgt spid="24"/>
                                        </p:tgtEl>
                                      </p:cBhvr>
                                    </p:animEffect>
                                    <p:anim calcmode="lin" valueType="num">
                                      <p:cBhvr>
                                        <p:cTn dur="1000" fill="hold" id="18"/>
                                        <p:tgtEl>
                                          <p:spTgt spid="24"/>
                                        </p:tgtEl>
                                        <p:attrNameLst>
                                          <p:attrName>ppt_x</p:attrName>
                                        </p:attrNameLst>
                                      </p:cBhvr>
                                      <p:tavLst>
                                        <p:tav tm="0">
                                          <p:val>
                                            <p:strVal val="#ppt_x"/>
                                          </p:val>
                                        </p:tav>
                                        <p:tav tm="100000">
                                          <p:val>
                                            <p:strVal val="#ppt_x"/>
                                          </p:val>
                                        </p:tav>
                                      </p:tavLst>
                                    </p:anim>
                                    <p:anim calcmode="lin" valueType="num">
                                      <p:cBhvr>
                                        <p:cTn dur="1000" fill="hold" id="19"/>
                                        <p:tgtEl>
                                          <p:spTgt spid="2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27"/>
                                        </p:tgtEl>
                                        <p:attrNameLst>
                                          <p:attrName>style.visibility</p:attrName>
                                        </p:attrNameLst>
                                      </p:cBhvr>
                                      <p:to>
                                        <p:strVal val="visible"/>
                                      </p:to>
                                    </p:set>
                                    <p:animEffect filter="wipe(left)" transition="in">
                                      <p:cBhvr>
                                        <p:cTn dur="500" id="23"/>
                                        <p:tgtEl>
                                          <p:spTgt spid="27"/>
                                        </p:tgtEl>
                                      </p:cBhvr>
                                    </p:animEffect>
                                  </p:childTnLst>
                                </p:cTn>
                              </p:par>
                              <p:par>
                                <p:cTn fill="hold" grpId="0" id="24" nodeType="withEffect" presetClass="entr" presetID="22" presetSubtype="8">
                                  <p:stCondLst>
                                    <p:cond delay="250"/>
                                  </p:stCondLst>
                                  <p:childTnLst>
                                    <p:set>
                                      <p:cBhvr>
                                        <p:cTn dur="1" fill="hold" id="25">
                                          <p:stCondLst>
                                            <p:cond delay="0"/>
                                          </p:stCondLst>
                                        </p:cTn>
                                        <p:tgtEl>
                                          <p:spTgt spid="28"/>
                                        </p:tgtEl>
                                        <p:attrNameLst>
                                          <p:attrName>style.visibility</p:attrName>
                                        </p:attrNameLst>
                                      </p:cBhvr>
                                      <p:to>
                                        <p:strVal val="visible"/>
                                      </p:to>
                                    </p:set>
                                    <p:animEffect filter="wipe(left)" transition="in">
                                      <p:cBhvr>
                                        <p:cTn dur="500" id="26"/>
                                        <p:tgtEl>
                                          <p:spTgt spid="28"/>
                                        </p:tgtEl>
                                      </p:cBhvr>
                                    </p:animEffect>
                                  </p:childTnLst>
                                </p:cTn>
                              </p:par>
                              <p:par>
                                <p:cTn fill="hold" grpId="0" id="27" nodeType="withEffect" presetClass="entr" presetID="22" presetSubtype="8">
                                  <p:stCondLst>
                                    <p:cond delay="500"/>
                                  </p:stCondLst>
                                  <p:childTnLst>
                                    <p:set>
                                      <p:cBhvr>
                                        <p:cTn dur="1" fill="hold" id="28">
                                          <p:stCondLst>
                                            <p:cond delay="0"/>
                                          </p:stCondLst>
                                        </p:cTn>
                                        <p:tgtEl>
                                          <p:spTgt spid="29"/>
                                        </p:tgtEl>
                                        <p:attrNameLst>
                                          <p:attrName>style.visibility</p:attrName>
                                        </p:attrNameLst>
                                      </p:cBhvr>
                                      <p:to>
                                        <p:strVal val="visible"/>
                                      </p:to>
                                    </p:set>
                                    <p:animEffect filter="wipe(left)" transition="in">
                                      <p:cBhvr>
                                        <p:cTn dur="500" id="29"/>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flipH="1">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a:xfrm>
              <a:off x="8730" y="1381196"/>
              <a:ext cx="1589087" cy="1639888"/>
              <a:chOff x="1308" y="1009"/>
              <a:chExt cx="1001" cy="1033"/>
            </a:xfrm>
            <a:grpFill/>
          </p:grpSpPr>
          <p:sp>
            <p:nvSpPr>
              <p:cNvPr id="6" name="Freeform 5"/>
              <p:cNvSpPr/>
              <p:nvPr/>
            </p:nvSpPr>
            <p:spPr bwMode="auto">
              <a:xfrm>
                <a:off x="1528"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7"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8"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9"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0"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1"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2"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3"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4"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sp>
        <p:nvSpPr>
          <p:cNvPr id="15" name="文本框 14"/>
          <p:cNvSpPr txBox="1"/>
          <p:nvPr/>
        </p:nvSpPr>
        <p:spPr>
          <a:xfrm flipH="1">
            <a:off x="2027503" y="349400"/>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16" name="Freeform 34"/>
          <p:cNvSpPr>
            <a:spLocks noEditPoints="1"/>
          </p:cNvSpPr>
          <p:nvPr/>
        </p:nvSpPr>
        <p:spPr bwMode="auto">
          <a:xfrm>
            <a:off x="6792699" y="762739"/>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lstStyle/>
          <a:p>
            <a:endParaRPr altLang="en-US" lang="zh-CN"/>
          </a:p>
        </p:txBody>
      </p:sp>
      <p:sp>
        <p:nvSpPr>
          <p:cNvPr id="17" name="任意多边形 16"/>
          <p:cNvSpPr/>
          <p:nvPr/>
        </p:nvSpPr>
        <p:spPr>
          <a:xfrm>
            <a:off x="1850243" y="820986"/>
            <a:ext cx="4942456"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Group 4"/>
          <p:cNvGrpSpPr>
            <a:grpSpLocks noChangeAspect="1"/>
          </p:cNvGrpSpPr>
          <p:nvPr/>
        </p:nvGrpSpPr>
        <p:grpSpPr>
          <a:xfrm>
            <a:off x="4431712" y="3975007"/>
            <a:ext cx="1311381" cy="1418197"/>
            <a:chOff x="3173" y="1433"/>
            <a:chExt cx="1596" cy="1726"/>
          </a:xfrm>
          <a:gradFill>
            <a:gsLst>
              <a:gs pos="0">
                <a:srgbClr val="254E6B"/>
              </a:gs>
              <a:gs pos="100000">
                <a:srgbClr val="1F3F57"/>
              </a:gs>
            </a:gsLst>
            <a:lin ang="2700000" scaled="1"/>
          </a:gradFill>
        </p:grpSpPr>
        <p:sp>
          <p:nvSpPr>
            <p:cNvPr id="19" name="Freeform 5"/>
            <p:cNvSpPr>
              <a:spLocks noEditPoints="1"/>
            </p:cNvSpPr>
            <p:nvPr/>
          </p:nvSpPr>
          <p:spPr bwMode="auto">
            <a:xfrm>
              <a:off x="3479" y="1728"/>
              <a:ext cx="995" cy="994"/>
            </a:xfrm>
            <a:custGeom>
              <a:gdLst>
                <a:gd fmla="*/ 149 w 182" name="T0"/>
                <a:gd fmla="*/ 161 h 182" name="T1"/>
                <a:gd fmla="*/ 150 w 182" name="T2"/>
                <a:gd fmla="*/ 160 h 182" name="T3"/>
                <a:gd fmla="*/ 159 w 182" name="T4"/>
                <a:gd fmla="*/ 152 h 182" name="T5"/>
                <a:gd fmla="*/ 160 w 182" name="T6"/>
                <a:gd fmla="*/ 150 h 182" name="T7"/>
                <a:gd fmla="*/ 182 w 182" name="T8"/>
                <a:gd fmla="*/ 94 h 182" name="T9"/>
                <a:gd fmla="*/ 88 w 182" name="T10"/>
                <a:gd fmla="*/ 0 h 182" name="T11"/>
                <a:gd fmla="*/ 0 w 182" name="T12"/>
                <a:gd fmla="*/ 88 h 182" name="T13"/>
                <a:gd fmla="*/ 94 w 182" name="T14"/>
                <a:gd fmla="*/ 182 h 182" name="T15"/>
                <a:gd fmla="*/ 7 w 182" name="T16"/>
                <a:gd fmla="*/ 91 h 182" name="T17"/>
                <a:gd fmla="*/ 29 w 182" name="T18"/>
                <a:gd fmla="*/ 58 h 182" name="T19"/>
                <a:gd fmla="*/ 143 w 182" name="T20"/>
                <a:gd fmla="*/ 58 h 182" name="T21"/>
                <a:gd fmla="*/ 172 w 182" name="T22"/>
                <a:gd fmla="*/ 114 h 182" name="T23"/>
                <a:gd fmla="*/ 150 w 182" name="T24"/>
                <a:gd fmla="*/ 151 h 182" name="T25"/>
                <a:gd fmla="*/ 34 w 182" name="T26"/>
                <a:gd fmla="*/ 148 h 182" name="T27"/>
                <a:gd fmla="*/ 11 w 182" name="T28"/>
                <a:gd fmla="*/ 66 h 182" name="T29"/>
                <a:gd fmla="*/ 35 w 182" name="T30"/>
                <a:gd fmla="*/ 28 h 182" name="T31"/>
                <a:gd fmla="*/ 19 w 182" name="T32"/>
                <a:gd fmla="*/ 59 h 182" name="T33"/>
                <a:gd fmla="*/ 10 w 182" name="T34"/>
                <a:gd fmla="*/ 67 h 182" name="T35"/>
                <a:gd fmla="*/ 38 w 182" name="T36"/>
                <a:gd fmla="*/ 41 h 182" name="T37"/>
                <a:gd fmla="*/ 27 w 182" name="T38"/>
                <a:gd fmla="*/ 51 h 182" name="T39"/>
                <a:gd fmla="*/ 59 w 182" name="T40"/>
                <a:gd fmla="*/ 13 h 182" name="T41"/>
                <a:gd fmla="*/ 51 w 182" name="T42"/>
                <a:gd fmla="*/ 33 h 182" name="T43"/>
                <a:gd fmla="*/ 45 w 182" name="T44"/>
                <a:gd fmla="*/ 37 h 182" name="T45"/>
                <a:gd fmla="*/ 70 w 182" name="T46"/>
                <a:gd fmla="*/ 9 h 182" name="T47"/>
                <a:gd fmla="*/ 64 w 182" name="T48"/>
                <a:gd fmla="*/ 30 h 182" name="T49"/>
                <a:gd fmla="*/ 75 w 182" name="T50"/>
                <a:gd fmla="*/ 8 h 182" name="T51"/>
                <a:gd fmla="*/ 88 w 182" name="T52"/>
                <a:gd fmla="*/ 7 h 182" name="T53"/>
                <a:gd fmla="*/ 79 w 182" name="T54"/>
                <a:gd fmla="*/ 27 h 182" name="T55"/>
                <a:gd fmla="*/ 85 w 182" name="T56"/>
                <a:gd fmla="*/ 7 h 182" name="T57"/>
                <a:gd fmla="*/ 104 w 182" name="T58"/>
                <a:gd fmla="*/ 9 h 182" name="T59"/>
                <a:gd fmla="*/ 90 w 182" name="T60"/>
                <a:gd fmla="*/ 27 h 182" name="T61"/>
                <a:gd fmla="*/ 85 w 182" name="T62"/>
                <a:gd fmla="*/ 27 h 182" name="T63"/>
                <a:gd fmla="*/ 98 w 182" name="T64"/>
                <a:gd fmla="*/ 8 h 182" name="T65"/>
                <a:gd fmla="*/ 116 w 182" name="T66"/>
                <a:gd fmla="*/ 13 h 182" name="T67"/>
                <a:gd fmla="*/ 94 w 182" name="T68"/>
                <a:gd fmla="*/ 27 h 182" name="T69"/>
                <a:gd fmla="*/ 108 w 182" name="T70"/>
                <a:gd fmla="*/ 10 h 182" name="T71"/>
                <a:gd fmla="*/ 124 w 182" name="T72"/>
                <a:gd fmla="*/ 16 h 182" name="T73"/>
                <a:gd fmla="*/ 106 w 182" name="T74"/>
                <a:gd fmla="*/ 30 h 182" name="T75"/>
                <a:gd fmla="*/ 124 w 182" name="T76"/>
                <a:gd fmla="*/ 16 h 182" name="T77"/>
                <a:gd fmla="*/ 132 w 182" name="T78"/>
                <a:gd fmla="*/ 41 h 182" name="T79"/>
                <a:gd fmla="*/ 137 w 182" name="T80"/>
                <a:gd fmla="*/ 24 h 182" name="T81"/>
                <a:gd fmla="*/ 148 w 182" name="T82"/>
                <a:gd fmla="*/ 34 h 182" name="T83"/>
                <a:gd fmla="*/ 141 w 182" name="T84"/>
                <a:gd fmla="*/ 47 h 182" name="T85"/>
                <a:gd fmla="*/ 147 w 182" name="T86"/>
                <a:gd fmla="*/ 32 h 182" name="T87"/>
                <a:gd fmla="*/ 158 w 182" name="T88"/>
                <a:gd fmla="*/ 45 h 182" name="T89"/>
                <a:gd fmla="*/ 143 w 182" name="T90"/>
                <a:gd fmla="*/ 49 h 182" name="T91"/>
                <a:gd fmla="*/ 158 w 182" name="T92"/>
                <a:gd fmla="*/ 45 h 182" name="T93"/>
                <a:gd fmla="*/ 152 w 182" name="T94"/>
                <a:gd fmla="*/ 57 h 182" name="T95"/>
                <a:gd fmla="*/ 160 w 182" name="T96"/>
                <a:gd fmla="*/ 47 h 182" name="T97"/>
                <a:gd fmla="*/ 166 w 182" name="T98"/>
                <a:gd fmla="*/ 59 h 182" name="T99"/>
                <a:gd fmla="*/ 155 w 182" name="T100"/>
                <a:gd fmla="*/ 60 h 182" name="T101"/>
                <a:gd fmla="*/ 166 w 182" name="T102"/>
                <a:gd fmla="*/ 59 h 182" name="T103"/>
                <a:gd fmla="*/ 167 w 182" name="T104"/>
                <a:gd fmla="*/ 78 h 182" name="T105"/>
                <a:gd fmla="*/ 171 w 182" name="T106"/>
                <a:gd fmla="*/ 69 h 182" name="T107"/>
                <a:gd fmla="*/ 169 w 182" name="T108"/>
                <a:gd fmla="*/ 66 h 182" name="T109"/>
                <a:gd fmla="*/ 161 w 182" name="T110"/>
                <a:gd fmla="*/ 68 h 182" name="T111"/>
                <a:gd fmla="*/ 169 w 182" name="T112"/>
                <a:gd fmla="*/ 66 h 182" name="T113"/>
                <a:gd fmla="*/ 113 w 182" name="T114"/>
                <a:gd fmla="*/ 32 h 182" name="T115"/>
                <a:gd fmla="*/ 128 w 182" name="T116"/>
                <a:gd fmla="*/ 18 h 182" name="T117"/>
                <a:gd fmla="*/ 120 w 182" name="T118"/>
                <a:gd fmla="*/ 35 h 182" name="T119"/>
                <a:gd fmla="*/ 169 w 182" name="T120"/>
                <a:gd fmla="*/ 81 h 182" name="T121"/>
                <a:gd fmla="*/ 175 w 182" name="T122"/>
                <a:gd fmla="*/ 94 h 18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2" w="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 name="Freeform 6"/>
            <p:cNvSpPr>
              <a:spLocks noEditPoints="1"/>
            </p:cNvSpPr>
            <p:nvPr/>
          </p:nvSpPr>
          <p:spPr bwMode="auto">
            <a:xfrm>
              <a:off x="3173" y="1433"/>
              <a:ext cx="1596" cy="1726"/>
            </a:xfrm>
            <a:custGeom>
              <a:gdLst>
                <a:gd fmla="*/ 292 w 292" name="T0"/>
                <a:gd fmla="*/ 145 h 316" name="T1"/>
                <a:gd fmla="*/ 265 w 292" name="T2"/>
                <a:gd fmla="*/ 87 h 316" name="T3"/>
                <a:gd fmla="*/ 264 w 292" name="T4"/>
                <a:gd fmla="*/ 60 h 316" name="T5"/>
                <a:gd fmla="*/ 232 w 292" name="T6"/>
                <a:gd fmla="*/ 27 h 316" name="T7"/>
                <a:gd fmla="*/ 174 w 292" name="T8"/>
                <a:gd fmla="*/ 5 h 316" name="T9"/>
                <a:gd fmla="*/ 82 w 292" name="T10"/>
                <a:gd fmla="*/ 42 h 316" name="T11"/>
                <a:gd fmla="*/ 27 w 292" name="T12"/>
                <a:gd fmla="*/ 84 h 316" name="T13"/>
                <a:gd fmla="*/ 35 w 292" name="T14"/>
                <a:gd fmla="*/ 99 h 316" name="T15"/>
                <a:gd fmla="*/ 0 w 292" name="T16"/>
                <a:gd fmla="*/ 167 h 316" name="T17"/>
                <a:gd fmla="*/ 28 w 292" name="T18"/>
                <a:gd fmla="*/ 227 h 316" name="T19"/>
                <a:gd fmla="*/ 58 w 292" name="T20"/>
                <a:gd fmla="*/ 288 h 316" name="T21"/>
                <a:gd fmla="*/ 120 w 292" name="T22"/>
                <a:gd fmla="*/ 314 h 316" name="T23"/>
                <a:gd fmla="*/ 224 w 292" name="T24"/>
                <a:gd fmla="*/ 289 h 316" name="T25"/>
                <a:gd fmla="*/ 266 w 292" name="T26"/>
                <a:gd fmla="*/ 226 h 316" name="T27"/>
                <a:gd fmla="*/ 267 w 292" name="T28"/>
                <a:gd fmla="*/ 192 h 316" name="T29"/>
                <a:gd fmla="*/ 267 w 292" name="T30"/>
                <a:gd fmla="*/ 192 h 316" name="T31"/>
                <a:gd fmla="*/ 274 w 292" name="T32"/>
                <a:gd fmla="*/ 191 h 316" name="T33"/>
                <a:gd fmla="*/ 249 w 292" name="T34"/>
                <a:gd fmla="*/ 80 h 316" name="T35"/>
                <a:gd fmla="*/ 35 w 292" name="T36"/>
                <a:gd fmla="*/ 71 h 316" name="T37"/>
                <a:gd fmla="*/ 40 w 292" name="T38"/>
                <a:gd fmla="*/ 75 h 316" name="T39"/>
                <a:gd fmla="*/ 38 w 292" name="T40"/>
                <a:gd fmla="*/ 92 h 316" name="T41"/>
                <a:gd fmla="*/ 51 w 292" name="T42"/>
                <a:gd fmla="*/ 77 h 316" name="T43"/>
                <a:gd fmla="*/ 127 w 292" name="T44"/>
                <a:gd fmla="*/ 29 h 316" name="T45"/>
                <a:gd fmla="*/ 210 w 292" name="T46"/>
                <a:gd fmla="*/ 49 h 316" name="T47"/>
                <a:gd fmla="*/ 257 w 292" name="T48"/>
                <a:gd fmla="*/ 61 h 316" name="T49"/>
                <a:gd fmla="*/ 284 w 292" name="T50"/>
                <a:gd fmla="*/ 125 h 316" name="T51"/>
                <a:gd fmla="*/ 243 w 292" name="T52"/>
                <a:gd fmla="*/ 208 h 316" name="T53"/>
                <a:gd fmla="*/ 170 w 292" name="T54"/>
                <a:gd fmla="*/ 258 h 316" name="T55"/>
                <a:gd fmla="*/ 124 w 292" name="T56"/>
                <a:gd fmla="*/ 258 h 316" name="T57"/>
                <a:gd fmla="*/ 51 w 292" name="T58"/>
                <a:gd fmla="*/ 208 h 316" name="T59"/>
                <a:gd fmla="*/ 31 w 292" name="T60"/>
                <a:gd fmla="*/ 125 h 316" name="T61"/>
                <a:gd fmla="*/ 257 w 292" name="T62"/>
                <a:gd fmla="*/ 252 h 316" name="T63"/>
                <a:gd fmla="*/ 215 w 292" name="T64"/>
                <a:gd fmla="*/ 270 h 316" name="T65"/>
                <a:gd fmla="*/ 174 w 292" name="T66"/>
                <a:gd fmla="*/ 281 h 316" name="T67"/>
                <a:gd fmla="*/ 164 w 292" name="T68"/>
                <a:gd fmla="*/ 308 h 316" name="T69"/>
                <a:gd fmla="*/ 150 w 292" name="T70"/>
                <a:gd fmla="*/ 309 h 316" name="T71"/>
                <a:gd fmla="*/ 174 w 292" name="T72"/>
                <a:gd fmla="*/ 264 h 316" name="T73"/>
                <a:gd fmla="*/ 203 w 292" name="T74"/>
                <a:gd fmla="*/ 253 h 316" name="T75"/>
                <a:gd fmla="*/ 219 w 292" name="T76"/>
                <a:gd fmla="*/ 254 h 316" name="T77"/>
                <a:gd fmla="*/ 208 w 292" name="T78"/>
                <a:gd fmla="*/ 261 h 316" name="T79"/>
                <a:gd fmla="*/ 239 w 292" name="T80"/>
                <a:gd fmla="*/ 257 h 316" name="T81"/>
                <a:gd fmla="*/ 113 w 292" name="T82"/>
                <a:gd fmla="*/ 262 h 316" name="T83"/>
                <a:gd fmla="*/ 97 w 292" name="T84"/>
                <a:gd fmla="*/ 276 h 316" name="T85"/>
                <a:gd fmla="*/ 89 w 292" name="T86"/>
                <a:gd fmla="*/ 272 h 316" name="T87"/>
                <a:gd fmla="*/ 83 w 292" name="T88"/>
                <a:gd fmla="*/ 268 h 316" name="T89"/>
                <a:gd fmla="*/ 127 w 292" name="T90"/>
                <a:gd fmla="*/ 306 h 316" name="T91"/>
                <a:gd fmla="*/ 129 w 292" name="T92"/>
                <a:gd fmla="*/ 309 h 316" name="T93"/>
                <a:gd fmla="*/ 37 w 292" name="T94"/>
                <a:gd fmla="*/ 258 h 316" name="T95"/>
                <a:gd fmla="*/ 7 w 292" name="T96"/>
                <a:gd fmla="*/ 171 h 316" name="T97"/>
                <a:gd fmla="*/ 23 w 292" name="T98"/>
                <a:gd fmla="*/ 171 h 316" name="T99"/>
                <a:gd fmla="*/ 23 w 292" name="T100"/>
                <a:gd fmla="*/ 191 h 316" name="T101"/>
                <a:gd fmla="*/ 33 w 292" name="T102"/>
                <a:gd fmla="*/ 199 h 316" name="T103"/>
                <a:gd fmla="*/ 37 w 292" name="T104"/>
                <a:gd fmla="*/ 197 h 316" name="T105"/>
                <a:gd fmla="*/ 37 w 292" name="T106"/>
                <a:gd fmla="*/ 239 h 316" name="T107"/>
                <a:gd fmla="*/ 34 w 292" name="T108"/>
                <a:gd fmla="*/ 255 h 316" name="T109"/>
                <a:gd fmla="*/ 41 w 292" name="T110"/>
                <a:gd fmla="*/ 263 h 316" name="T111"/>
                <a:gd fmla="*/ 64 w 292" name="T112"/>
                <a:gd fmla="*/ 279 h 316" name="T113"/>
                <a:gd fmla="*/ 109 w 292" name="T114"/>
                <a:gd fmla="*/ 281 h 316" name="T115"/>
                <a:gd fmla="*/ 118 w 292" name="T116"/>
                <a:gd fmla="*/ 283 h 316" name="T117"/>
                <a:gd fmla="*/ 144 w 292" name="T118"/>
                <a:gd fmla="*/ 310 h 316" name="T119"/>
                <a:gd fmla="*/ 252 w 292" name="T120"/>
                <a:gd fmla="*/ 212 h 31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6" w="292">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21" name="Group 4"/>
          <p:cNvGrpSpPr>
            <a:grpSpLocks noChangeAspect="1"/>
          </p:cNvGrpSpPr>
          <p:nvPr/>
        </p:nvGrpSpPr>
        <p:grpSpPr>
          <a:xfrm>
            <a:off x="4043949" y="2432806"/>
            <a:ext cx="1476989" cy="1597295"/>
            <a:chOff x="3173" y="1433"/>
            <a:chExt cx="1596" cy="1726"/>
          </a:xfrm>
          <a:gradFill>
            <a:gsLst>
              <a:gs pos="0">
                <a:srgbClr val="254E6B"/>
              </a:gs>
              <a:gs pos="100000">
                <a:srgbClr val="1F3F57"/>
              </a:gs>
            </a:gsLst>
            <a:lin ang="2700000" scaled="1"/>
          </a:gradFill>
        </p:grpSpPr>
        <p:sp>
          <p:nvSpPr>
            <p:cNvPr id="22" name="Freeform 5"/>
            <p:cNvSpPr>
              <a:spLocks noEditPoints="1"/>
            </p:cNvSpPr>
            <p:nvPr/>
          </p:nvSpPr>
          <p:spPr bwMode="auto">
            <a:xfrm>
              <a:off x="3479" y="1728"/>
              <a:ext cx="995" cy="994"/>
            </a:xfrm>
            <a:custGeom>
              <a:gdLst>
                <a:gd fmla="*/ 149 w 182" name="T0"/>
                <a:gd fmla="*/ 161 h 182" name="T1"/>
                <a:gd fmla="*/ 150 w 182" name="T2"/>
                <a:gd fmla="*/ 160 h 182" name="T3"/>
                <a:gd fmla="*/ 159 w 182" name="T4"/>
                <a:gd fmla="*/ 152 h 182" name="T5"/>
                <a:gd fmla="*/ 160 w 182" name="T6"/>
                <a:gd fmla="*/ 150 h 182" name="T7"/>
                <a:gd fmla="*/ 182 w 182" name="T8"/>
                <a:gd fmla="*/ 94 h 182" name="T9"/>
                <a:gd fmla="*/ 88 w 182" name="T10"/>
                <a:gd fmla="*/ 0 h 182" name="T11"/>
                <a:gd fmla="*/ 0 w 182" name="T12"/>
                <a:gd fmla="*/ 88 h 182" name="T13"/>
                <a:gd fmla="*/ 94 w 182" name="T14"/>
                <a:gd fmla="*/ 182 h 182" name="T15"/>
                <a:gd fmla="*/ 7 w 182" name="T16"/>
                <a:gd fmla="*/ 91 h 182" name="T17"/>
                <a:gd fmla="*/ 29 w 182" name="T18"/>
                <a:gd fmla="*/ 58 h 182" name="T19"/>
                <a:gd fmla="*/ 143 w 182" name="T20"/>
                <a:gd fmla="*/ 58 h 182" name="T21"/>
                <a:gd fmla="*/ 172 w 182" name="T22"/>
                <a:gd fmla="*/ 114 h 182" name="T23"/>
                <a:gd fmla="*/ 150 w 182" name="T24"/>
                <a:gd fmla="*/ 151 h 182" name="T25"/>
                <a:gd fmla="*/ 34 w 182" name="T26"/>
                <a:gd fmla="*/ 148 h 182" name="T27"/>
                <a:gd fmla="*/ 11 w 182" name="T28"/>
                <a:gd fmla="*/ 66 h 182" name="T29"/>
                <a:gd fmla="*/ 35 w 182" name="T30"/>
                <a:gd fmla="*/ 28 h 182" name="T31"/>
                <a:gd fmla="*/ 19 w 182" name="T32"/>
                <a:gd fmla="*/ 59 h 182" name="T33"/>
                <a:gd fmla="*/ 10 w 182" name="T34"/>
                <a:gd fmla="*/ 67 h 182" name="T35"/>
                <a:gd fmla="*/ 38 w 182" name="T36"/>
                <a:gd fmla="*/ 41 h 182" name="T37"/>
                <a:gd fmla="*/ 27 w 182" name="T38"/>
                <a:gd fmla="*/ 51 h 182" name="T39"/>
                <a:gd fmla="*/ 59 w 182" name="T40"/>
                <a:gd fmla="*/ 13 h 182" name="T41"/>
                <a:gd fmla="*/ 51 w 182" name="T42"/>
                <a:gd fmla="*/ 33 h 182" name="T43"/>
                <a:gd fmla="*/ 45 w 182" name="T44"/>
                <a:gd fmla="*/ 37 h 182" name="T45"/>
                <a:gd fmla="*/ 70 w 182" name="T46"/>
                <a:gd fmla="*/ 9 h 182" name="T47"/>
                <a:gd fmla="*/ 64 w 182" name="T48"/>
                <a:gd fmla="*/ 30 h 182" name="T49"/>
                <a:gd fmla="*/ 75 w 182" name="T50"/>
                <a:gd fmla="*/ 8 h 182" name="T51"/>
                <a:gd fmla="*/ 88 w 182" name="T52"/>
                <a:gd fmla="*/ 7 h 182" name="T53"/>
                <a:gd fmla="*/ 79 w 182" name="T54"/>
                <a:gd fmla="*/ 27 h 182" name="T55"/>
                <a:gd fmla="*/ 85 w 182" name="T56"/>
                <a:gd fmla="*/ 7 h 182" name="T57"/>
                <a:gd fmla="*/ 104 w 182" name="T58"/>
                <a:gd fmla="*/ 9 h 182" name="T59"/>
                <a:gd fmla="*/ 90 w 182" name="T60"/>
                <a:gd fmla="*/ 27 h 182" name="T61"/>
                <a:gd fmla="*/ 85 w 182" name="T62"/>
                <a:gd fmla="*/ 27 h 182" name="T63"/>
                <a:gd fmla="*/ 98 w 182" name="T64"/>
                <a:gd fmla="*/ 8 h 182" name="T65"/>
                <a:gd fmla="*/ 116 w 182" name="T66"/>
                <a:gd fmla="*/ 13 h 182" name="T67"/>
                <a:gd fmla="*/ 94 w 182" name="T68"/>
                <a:gd fmla="*/ 27 h 182" name="T69"/>
                <a:gd fmla="*/ 108 w 182" name="T70"/>
                <a:gd fmla="*/ 10 h 182" name="T71"/>
                <a:gd fmla="*/ 124 w 182" name="T72"/>
                <a:gd fmla="*/ 16 h 182" name="T73"/>
                <a:gd fmla="*/ 106 w 182" name="T74"/>
                <a:gd fmla="*/ 30 h 182" name="T75"/>
                <a:gd fmla="*/ 124 w 182" name="T76"/>
                <a:gd fmla="*/ 16 h 182" name="T77"/>
                <a:gd fmla="*/ 132 w 182" name="T78"/>
                <a:gd fmla="*/ 41 h 182" name="T79"/>
                <a:gd fmla="*/ 137 w 182" name="T80"/>
                <a:gd fmla="*/ 24 h 182" name="T81"/>
                <a:gd fmla="*/ 148 w 182" name="T82"/>
                <a:gd fmla="*/ 34 h 182" name="T83"/>
                <a:gd fmla="*/ 141 w 182" name="T84"/>
                <a:gd fmla="*/ 47 h 182" name="T85"/>
                <a:gd fmla="*/ 147 w 182" name="T86"/>
                <a:gd fmla="*/ 32 h 182" name="T87"/>
                <a:gd fmla="*/ 158 w 182" name="T88"/>
                <a:gd fmla="*/ 45 h 182" name="T89"/>
                <a:gd fmla="*/ 143 w 182" name="T90"/>
                <a:gd fmla="*/ 49 h 182" name="T91"/>
                <a:gd fmla="*/ 158 w 182" name="T92"/>
                <a:gd fmla="*/ 45 h 182" name="T93"/>
                <a:gd fmla="*/ 152 w 182" name="T94"/>
                <a:gd fmla="*/ 57 h 182" name="T95"/>
                <a:gd fmla="*/ 160 w 182" name="T96"/>
                <a:gd fmla="*/ 47 h 182" name="T97"/>
                <a:gd fmla="*/ 166 w 182" name="T98"/>
                <a:gd fmla="*/ 59 h 182" name="T99"/>
                <a:gd fmla="*/ 155 w 182" name="T100"/>
                <a:gd fmla="*/ 60 h 182" name="T101"/>
                <a:gd fmla="*/ 166 w 182" name="T102"/>
                <a:gd fmla="*/ 59 h 182" name="T103"/>
                <a:gd fmla="*/ 167 w 182" name="T104"/>
                <a:gd fmla="*/ 78 h 182" name="T105"/>
                <a:gd fmla="*/ 171 w 182" name="T106"/>
                <a:gd fmla="*/ 69 h 182" name="T107"/>
                <a:gd fmla="*/ 169 w 182" name="T108"/>
                <a:gd fmla="*/ 66 h 182" name="T109"/>
                <a:gd fmla="*/ 161 w 182" name="T110"/>
                <a:gd fmla="*/ 68 h 182" name="T111"/>
                <a:gd fmla="*/ 169 w 182" name="T112"/>
                <a:gd fmla="*/ 66 h 182" name="T113"/>
                <a:gd fmla="*/ 113 w 182" name="T114"/>
                <a:gd fmla="*/ 32 h 182" name="T115"/>
                <a:gd fmla="*/ 128 w 182" name="T116"/>
                <a:gd fmla="*/ 18 h 182" name="T117"/>
                <a:gd fmla="*/ 120 w 182" name="T118"/>
                <a:gd fmla="*/ 35 h 182" name="T119"/>
                <a:gd fmla="*/ 169 w 182" name="T120"/>
                <a:gd fmla="*/ 81 h 182" name="T121"/>
                <a:gd fmla="*/ 175 w 182" name="T122"/>
                <a:gd fmla="*/ 94 h 18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2" w="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 name="Freeform 6"/>
            <p:cNvSpPr>
              <a:spLocks noEditPoints="1"/>
            </p:cNvSpPr>
            <p:nvPr/>
          </p:nvSpPr>
          <p:spPr bwMode="auto">
            <a:xfrm>
              <a:off x="3173" y="1433"/>
              <a:ext cx="1596" cy="1726"/>
            </a:xfrm>
            <a:custGeom>
              <a:gdLst>
                <a:gd fmla="*/ 292 w 292" name="T0"/>
                <a:gd fmla="*/ 145 h 316" name="T1"/>
                <a:gd fmla="*/ 265 w 292" name="T2"/>
                <a:gd fmla="*/ 87 h 316" name="T3"/>
                <a:gd fmla="*/ 264 w 292" name="T4"/>
                <a:gd fmla="*/ 60 h 316" name="T5"/>
                <a:gd fmla="*/ 232 w 292" name="T6"/>
                <a:gd fmla="*/ 27 h 316" name="T7"/>
                <a:gd fmla="*/ 174 w 292" name="T8"/>
                <a:gd fmla="*/ 5 h 316" name="T9"/>
                <a:gd fmla="*/ 82 w 292" name="T10"/>
                <a:gd fmla="*/ 42 h 316" name="T11"/>
                <a:gd fmla="*/ 27 w 292" name="T12"/>
                <a:gd fmla="*/ 84 h 316" name="T13"/>
                <a:gd fmla="*/ 35 w 292" name="T14"/>
                <a:gd fmla="*/ 99 h 316" name="T15"/>
                <a:gd fmla="*/ 0 w 292" name="T16"/>
                <a:gd fmla="*/ 167 h 316" name="T17"/>
                <a:gd fmla="*/ 28 w 292" name="T18"/>
                <a:gd fmla="*/ 227 h 316" name="T19"/>
                <a:gd fmla="*/ 58 w 292" name="T20"/>
                <a:gd fmla="*/ 288 h 316" name="T21"/>
                <a:gd fmla="*/ 120 w 292" name="T22"/>
                <a:gd fmla="*/ 314 h 316" name="T23"/>
                <a:gd fmla="*/ 224 w 292" name="T24"/>
                <a:gd fmla="*/ 289 h 316" name="T25"/>
                <a:gd fmla="*/ 266 w 292" name="T26"/>
                <a:gd fmla="*/ 226 h 316" name="T27"/>
                <a:gd fmla="*/ 267 w 292" name="T28"/>
                <a:gd fmla="*/ 192 h 316" name="T29"/>
                <a:gd fmla="*/ 267 w 292" name="T30"/>
                <a:gd fmla="*/ 192 h 316" name="T31"/>
                <a:gd fmla="*/ 274 w 292" name="T32"/>
                <a:gd fmla="*/ 191 h 316" name="T33"/>
                <a:gd fmla="*/ 249 w 292" name="T34"/>
                <a:gd fmla="*/ 80 h 316" name="T35"/>
                <a:gd fmla="*/ 35 w 292" name="T36"/>
                <a:gd fmla="*/ 71 h 316" name="T37"/>
                <a:gd fmla="*/ 40 w 292" name="T38"/>
                <a:gd fmla="*/ 75 h 316" name="T39"/>
                <a:gd fmla="*/ 38 w 292" name="T40"/>
                <a:gd fmla="*/ 92 h 316" name="T41"/>
                <a:gd fmla="*/ 51 w 292" name="T42"/>
                <a:gd fmla="*/ 77 h 316" name="T43"/>
                <a:gd fmla="*/ 127 w 292" name="T44"/>
                <a:gd fmla="*/ 29 h 316" name="T45"/>
                <a:gd fmla="*/ 210 w 292" name="T46"/>
                <a:gd fmla="*/ 49 h 316" name="T47"/>
                <a:gd fmla="*/ 257 w 292" name="T48"/>
                <a:gd fmla="*/ 61 h 316" name="T49"/>
                <a:gd fmla="*/ 284 w 292" name="T50"/>
                <a:gd fmla="*/ 125 h 316" name="T51"/>
                <a:gd fmla="*/ 243 w 292" name="T52"/>
                <a:gd fmla="*/ 208 h 316" name="T53"/>
                <a:gd fmla="*/ 170 w 292" name="T54"/>
                <a:gd fmla="*/ 258 h 316" name="T55"/>
                <a:gd fmla="*/ 124 w 292" name="T56"/>
                <a:gd fmla="*/ 258 h 316" name="T57"/>
                <a:gd fmla="*/ 51 w 292" name="T58"/>
                <a:gd fmla="*/ 208 h 316" name="T59"/>
                <a:gd fmla="*/ 31 w 292" name="T60"/>
                <a:gd fmla="*/ 125 h 316" name="T61"/>
                <a:gd fmla="*/ 257 w 292" name="T62"/>
                <a:gd fmla="*/ 252 h 316" name="T63"/>
                <a:gd fmla="*/ 215 w 292" name="T64"/>
                <a:gd fmla="*/ 270 h 316" name="T65"/>
                <a:gd fmla="*/ 174 w 292" name="T66"/>
                <a:gd fmla="*/ 281 h 316" name="T67"/>
                <a:gd fmla="*/ 164 w 292" name="T68"/>
                <a:gd fmla="*/ 308 h 316" name="T69"/>
                <a:gd fmla="*/ 150 w 292" name="T70"/>
                <a:gd fmla="*/ 309 h 316" name="T71"/>
                <a:gd fmla="*/ 174 w 292" name="T72"/>
                <a:gd fmla="*/ 264 h 316" name="T73"/>
                <a:gd fmla="*/ 203 w 292" name="T74"/>
                <a:gd fmla="*/ 253 h 316" name="T75"/>
                <a:gd fmla="*/ 219 w 292" name="T76"/>
                <a:gd fmla="*/ 254 h 316" name="T77"/>
                <a:gd fmla="*/ 208 w 292" name="T78"/>
                <a:gd fmla="*/ 261 h 316" name="T79"/>
                <a:gd fmla="*/ 239 w 292" name="T80"/>
                <a:gd fmla="*/ 257 h 316" name="T81"/>
                <a:gd fmla="*/ 113 w 292" name="T82"/>
                <a:gd fmla="*/ 262 h 316" name="T83"/>
                <a:gd fmla="*/ 97 w 292" name="T84"/>
                <a:gd fmla="*/ 276 h 316" name="T85"/>
                <a:gd fmla="*/ 89 w 292" name="T86"/>
                <a:gd fmla="*/ 272 h 316" name="T87"/>
                <a:gd fmla="*/ 83 w 292" name="T88"/>
                <a:gd fmla="*/ 268 h 316" name="T89"/>
                <a:gd fmla="*/ 127 w 292" name="T90"/>
                <a:gd fmla="*/ 306 h 316" name="T91"/>
                <a:gd fmla="*/ 129 w 292" name="T92"/>
                <a:gd fmla="*/ 309 h 316" name="T93"/>
                <a:gd fmla="*/ 37 w 292" name="T94"/>
                <a:gd fmla="*/ 258 h 316" name="T95"/>
                <a:gd fmla="*/ 7 w 292" name="T96"/>
                <a:gd fmla="*/ 171 h 316" name="T97"/>
                <a:gd fmla="*/ 23 w 292" name="T98"/>
                <a:gd fmla="*/ 171 h 316" name="T99"/>
                <a:gd fmla="*/ 23 w 292" name="T100"/>
                <a:gd fmla="*/ 191 h 316" name="T101"/>
                <a:gd fmla="*/ 33 w 292" name="T102"/>
                <a:gd fmla="*/ 199 h 316" name="T103"/>
                <a:gd fmla="*/ 37 w 292" name="T104"/>
                <a:gd fmla="*/ 197 h 316" name="T105"/>
                <a:gd fmla="*/ 37 w 292" name="T106"/>
                <a:gd fmla="*/ 239 h 316" name="T107"/>
                <a:gd fmla="*/ 34 w 292" name="T108"/>
                <a:gd fmla="*/ 255 h 316" name="T109"/>
                <a:gd fmla="*/ 41 w 292" name="T110"/>
                <a:gd fmla="*/ 263 h 316" name="T111"/>
                <a:gd fmla="*/ 64 w 292" name="T112"/>
                <a:gd fmla="*/ 279 h 316" name="T113"/>
                <a:gd fmla="*/ 109 w 292" name="T114"/>
                <a:gd fmla="*/ 281 h 316" name="T115"/>
                <a:gd fmla="*/ 118 w 292" name="T116"/>
                <a:gd fmla="*/ 283 h 316" name="T117"/>
                <a:gd fmla="*/ 144 w 292" name="T118"/>
                <a:gd fmla="*/ 310 h 316" name="T119"/>
                <a:gd fmla="*/ 252 w 292" name="T120"/>
                <a:gd fmla="*/ 212 h 31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6" w="292">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24" name="Group 4"/>
          <p:cNvGrpSpPr>
            <a:grpSpLocks noChangeAspect="1"/>
          </p:cNvGrpSpPr>
          <p:nvPr/>
        </p:nvGrpSpPr>
        <p:grpSpPr>
          <a:xfrm>
            <a:off x="5520938" y="2720918"/>
            <a:ext cx="1673245" cy="1809537"/>
            <a:chOff x="3173" y="1433"/>
            <a:chExt cx="1596" cy="1726"/>
          </a:xfrm>
          <a:gradFill>
            <a:gsLst>
              <a:gs pos="0">
                <a:srgbClr val="254E6B"/>
              </a:gs>
              <a:gs pos="100000">
                <a:srgbClr val="1F3F57"/>
              </a:gs>
            </a:gsLst>
            <a:lin ang="2700000" scaled="1"/>
          </a:gradFill>
        </p:grpSpPr>
        <p:sp>
          <p:nvSpPr>
            <p:cNvPr id="25" name="Freeform 5"/>
            <p:cNvSpPr>
              <a:spLocks noEditPoints="1"/>
            </p:cNvSpPr>
            <p:nvPr/>
          </p:nvSpPr>
          <p:spPr bwMode="auto">
            <a:xfrm>
              <a:off x="3479" y="1728"/>
              <a:ext cx="995" cy="994"/>
            </a:xfrm>
            <a:custGeom>
              <a:gdLst>
                <a:gd fmla="*/ 149 w 182" name="T0"/>
                <a:gd fmla="*/ 161 h 182" name="T1"/>
                <a:gd fmla="*/ 150 w 182" name="T2"/>
                <a:gd fmla="*/ 160 h 182" name="T3"/>
                <a:gd fmla="*/ 159 w 182" name="T4"/>
                <a:gd fmla="*/ 152 h 182" name="T5"/>
                <a:gd fmla="*/ 160 w 182" name="T6"/>
                <a:gd fmla="*/ 150 h 182" name="T7"/>
                <a:gd fmla="*/ 182 w 182" name="T8"/>
                <a:gd fmla="*/ 94 h 182" name="T9"/>
                <a:gd fmla="*/ 88 w 182" name="T10"/>
                <a:gd fmla="*/ 0 h 182" name="T11"/>
                <a:gd fmla="*/ 0 w 182" name="T12"/>
                <a:gd fmla="*/ 88 h 182" name="T13"/>
                <a:gd fmla="*/ 94 w 182" name="T14"/>
                <a:gd fmla="*/ 182 h 182" name="T15"/>
                <a:gd fmla="*/ 7 w 182" name="T16"/>
                <a:gd fmla="*/ 91 h 182" name="T17"/>
                <a:gd fmla="*/ 29 w 182" name="T18"/>
                <a:gd fmla="*/ 58 h 182" name="T19"/>
                <a:gd fmla="*/ 143 w 182" name="T20"/>
                <a:gd fmla="*/ 58 h 182" name="T21"/>
                <a:gd fmla="*/ 172 w 182" name="T22"/>
                <a:gd fmla="*/ 114 h 182" name="T23"/>
                <a:gd fmla="*/ 150 w 182" name="T24"/>
                <a:gd fmla="*/ 151 h 182" name="T25"/>
                <a:gd fmla="*/ 34 w 182" name="T26"/>
                <a:gd fmla="*/ 148 h 182" name="T27"/>
                <a:gd fmla="*/ 11 w 182" name="T28"/>
                <a:gd fmla="*/ 66 h 182" name="T29"/>
                <a:gd fmla="*/ 35 w 182" name="T30"/>
                <a:gd fmla="*/ 28 h 182" name="T31"/>
                <a:gd fmla="*/ 19 w 182" name="T32"/>
                <a:gd fmla="*/ 59 h 182" name="T33"/>
                <a:gd fmla="*/ 10 w 182" name="T34"/>
                <a:gd fmla="*/ 67 h 182" name="T35"/>
                <a:gd fmla="*/ 38 w 182" name="T36"/>
                <a:gd fmla="*/ 41 h 182" name="T37"/>
                <a:gd fmla="*/ 27 w 182" name="T38"/>
                <a:gd fmla="*/ 51 h 182" name="T39"/>
                <a:gd fmla="*/ 59 w 182" name="T40"/>
                <a:gd fmla="*/ 13 h 182" name="T41"/>
                <a:gd fmla="*/ 51 w 182" name="T42"/>
                <a:gd fmla="*/ 33 h 182" name="T43"/>
                <a:gd fmla="*/ 45 w 182" name="T44"/>
                <a:gd fmla="*/ 37 h 182" name="T45"/>
                <a:gd fmla="*/ 70 w 182" name="T46"/>
                <a:gd fmla="*/ 9 h 182" name="T47"/>
                <a:gd fmla="*/ 64 w 182" name="T48"/>
                <a:gd fmla="*/ 30 h 182" name="T49"/>
                <a:gd fmla="*/ 75 w 182" name="T50"/>
                <a:gd fmla="*/ 8 h 182" name="T51"/>
                <a:gd fmla="*/ 88 w 182" name="T52"/>
                <a:gd fmla="*/ 7 h 182" name="T53"/>
                <a:gd fmla="*/ 79 w 182" name="T54"/>
                <a:gd fmla="*/ 27 h 182" name="T55"/>
                <a:gd fmla="*/ 85 w 182" name="T56"/>
                <a:gd fmla="*/ 7 h 182" name="T57"/>
                <a:gd fmla="*/ 104 w 182" name="T58"/>
                <a:gd fmla="*/ 9 h 182" name="T59"/>
                <a:gd fmla="*/ 90 w 182" name="T60"/>
                <a:gd fmla="*/ 27 h 182" name="T61"/>
                <a:gd fmla="*/ 85 w 182" name="T62"/>
                <a:gd fmla="*/ 27 h 182" name="T63"/>
                <a:gd fmla="*/ 98 w 182" name="T64"/>
                <a:gd fmla="*/ 8 h 182" name="T65"/>
                <a:gd fmla="*/ 116 w 182" name="T66"/>
                <a:gd fmla="*/ 13 h 182" name="T67"/>
                <a:gd fmla="*/ 94 w 182" name="T68"/>
                <a:gd fmla="*/ 27 h 182" name="T69"/>
                <a:gd fmla="*/ 108 w 182" name="T70"/>
                <a:gd fmla="*/ 10 h 182" name="T71"/>
                <a:gd fmla="*/ 124 w 182" name="T72"/>
                <a:gd fmla="*/ 16 h 182" name="T73"/>
                <a:gd fmla="*/ 106 w 182" name="T74"/>
                <a:gd fmla="*/ 30 h 182" name="T75"/>
                <a:gd fmla="*/ 124 w 182" name="T76"/>
                <a:gd fmla="*/ 16 h 182" name="T77"/>
                <a:gd fmla="*/ 132 w 182" name="T78"/>
                <a:gd fmla="*/ 41 h 182" name="T79"/>
                <a:gd fmla="*/ 137 w 182" name="T80"/>
                <a:gd fmla="*/ 24 h 182" name="T81"/>
                <a:gd fmla="*/ 148 w 182" name="T82"/>
                <a:gd fmla="*/ 34 h 182" name="T83"/>
                <a:gd fmla="*/ 141 w 182" name="T84"/>
                <a:gd fmla="*/ 47 h 182" name="T85"/>
                <a:gd fmla="*/ 147 w 182" name="T86"/>
                <a:gd fmla="*/ 32 h 182" name="T87"/>
                <a:gd fmla="*/ 158 w 182" name="T88"/>
                <a:gd fmla="*/ 45 h 182" name="T89"/>
                <a:gd fmla="*/ 143 w 182" name="T90"/>
                <a:gd fmla="*/ 49 h 182" name="T91"/>
                <a:gd fmla="*/ 158 w 182" name="T92"/>
                <a:gd fmla="*/ 45 h 182" name="T93"/>
                <a:gd fmla="*/ 152 w 182" name="T94"/>
                <a:gd fmla="*/ 57 h 182" name="T95"/>
                <a:gd fmla="*/ 160 w 182" name="T96"/>
                <a:gd fmla="*/ 47 h 182" name="T97"/>
                <a:gd fmla="*/ 166 w 182" name="T98"/>
                <a:gd fmla="*/ 59 h 182" name="T99"/>
                <a:gd fmla="*/ 155 w 182" name="T100"/>
                <a:gd fmla="*/ 60 h 182" name="T101"/>
                <a:gd fmla="*/ 166 w 182" name="T102"/>
                <a:gd fmla="*/ 59 h 182" name="T103"/>
                <a:gd fmla="*/ 167 w 182" name="T104"/>
                <a:gd fmla="*/ 78 h 182" name="T105"/>
                <a:gd fmla="*/ 171 w 182" name="T106"/>
                <a:gd fmla="*/ 69 h 182" name="T107"/>
                <a:gd fmla="*/ 169 w 182" name="T108"/>
                <a:gd fmla="*/ 66 h 182" name="T109"/>
                <a:gd fmla="*/ 161 w 182" name="T110"/>
                <a:gd fmla="*/ 68 h 182" name="T111"/>
                <a:gd fmla="*/ 169 w 182" name="T112"/>
                <a:gd fmla="*/ 66 h 182" name="T113"/>
                <a:gd fmla="*/ 113 w 182" name="T114"/>
                <a:gd fmla="*/ 32 h 182" name="T115"/>
                <a:gd fmla="*/ 128 w 182" name="T116"/>
                <a:gd fmla="*/ 18 h 182" name="T117"/>
                <a:gd fmla="*/ 120 w 182" name="T118"/>
                <a:gd fmla="*/ 35 h 182" name="T119"/>
                <a:gd fmla="*/ 169 w 182" name="T120"/>
                <a:gd fmla="*/ 81 h 182" name="T121"/>
                <a:gd fmla="*/ 175 w 182" name="T122"/>
                <a:gd fmla="*/ 94 h 18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2" w="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 name="Freeform 6"/>
            <p:cNvSpPr>
              <a:spLocks noEditPoints="1"/>
            </p:cNvSpPr>
            <p:nvPr/>
          </p:nvSpPr>
          <p:spPr bwMode="auto">
            <a:xfrm>
              <a:off x="3173" y="1433"/>
              <a:ext cx="1596" cy="1726"/>
            </a:xfrm>
            <a:custGeom>
              <a:gdLst>
                <a:gd fmla="*/ 292 w 292" name="T0"/>
                <a:gd fmla="*/ 145 h 316" name="T1"/>
                <a:gd fmla="*/ 265 w 292" name="T2"/>
                <a:gd fmla="*/ 87 h 316" name="T3"/>
                <a:gd fmla="*/ 264 w 292" name="T4"/>
                <a:gd fmla="*/ 60 h 316" name="T5"/>
                <a:gd fmla="*/ 232 w 292" name="T6"/>
                <a:gd fmla="*/ 27 h 316" name="T7"/>
                <a:gd fmla="*/ 174 w 292" name="T8"/>
                <a:gd fmla="*/ 5 h 316" name="T9"/>
                <a:gd fmla="*/ 82 w 292" name="T10"/>
                <a:gd fmla="*/ 42 h 316" name="T11"/>
                <a:gd fmla="*/ 27 w 292" name="T12"/>
                <a:gd fmla="*/ 84 h 316" name="T13"/>
                <a:gd fmla="*/ 35 w 292" name="T14"/>
                <a:gd fmla="*/ 99 h 316" name="T15"/>
                <a:gd fmla="*/ 0 w 292" name="T16"/>
                <a:gd fmla="*/ 167 h 316" name="T17"/>
                <a:gd fmla="*/ 28 w 292" name="T18"/>
                <a:gd fmla="*/ 227 h 316" name="T19"/>
                <a:gd fmla="*/ 58 w 292" name="T20"/>
                <a:gd fmla="*/ 288 h 316" name="T21"/>
                <a:gd fmla="*/ 120 w 292" name="T22"/>
                <a:gd fmla="*/ 314 h 316" name="T23"/>
                <a:gd fmla="*/ 224 w 292" name="T24"/>
                <a:gd fmla="*/ 289 h 316" name="T25"/>
                <a:gd fmla="*/ 266 w 292" name="T26"/>
                <a:gd fmla="*/ 226 h 316" name="T27"/>
                <a:gd fmla="*/ 267 w 292" name="T28"/>
                <a:gd fmla="*/ 192 h 316" name="T29"/>
                <a:gd fmla="*/ 267 w 292" name="T30"/>
                <a:gd fmla="*/ 192 h 316" name="T31"/>
                <a:gd fmla="*/ 274 w 292" name="T32"/>
                <a:gd fmla="*/ 191 h 316" name="T33"/>
                <a:gd fmla="*/ 249 w 292" name="T34"/>
                <a:gd fmla="*/ 80 h 316" name="T35"/>
                <a:gd fmla="*/ 35 w 292" name="T36"/>
                <a:gd fmla="*/ 71 h 316" name="T37"/>
                <a:gd fmla="*/ 40 w 292" name="T38"/>
                <a:gd fmla="*/ 75 h 316" name="T39"/>
                <a:gd fmla="*/ 38 w 292" name="T40"/>
                <a:gd fmla="*/ 92 h 316" name="T41"/>
                <a:gd fmla="*/ 51 w 292" name="T42"/>
                <a:gd fmla="*/ 77 h 316" name="T43"/>
                <a:gd fmla="*/ 127 w 292" name="T44"/>
                <a:gd fmla="*/ 29 h 316" name="T45"/>
                <a:gd fmla="*/ 210 w 292" name="T46"/>
                <a:gd fmla="*/ 49 h 316" name="T47"/>
                <a:gd fmla="*/ 257 w 292" name="T48"/>
                <a:gd fmla="*/ 61 h 316" name="T49"/>
                <a:gd fmla="*/ 284 w 292" name="T50"/>
                <a:gd fmla="*/ 125 h 316" name="T51"/>
                <a:gd fmla="*/ 243 w 292" name="T52"/>
                <a:gd fmla="*/ 208 h 316" name="T53"/>
                <a:gd fmla="*/ 170 w 292" name="T54"/>
                <a:gd fmla="*/ 258 h 316" name="T55"/>
                <a:gd fmla="*/ 124 w 292" name="T56"/>
                <a:gd fmla="*/ 258 h 316" name="T57"/>
                <a:gd fmla="*/ 51 w 292" name="T58"/>
                <a:gd fmla="*/ 208 h 316" name="T59"/>
                <a:gd fmla="*/ 31 w 292" name="T60"/>
                <a:gd fmla="*/ 125 h 316" name="T61"/>
                <a:gd fmla="*/ 257 w 292" name="T62"/>
                <a:gd fmla="*/ 252 h 316" name="T63"/>
                <a:gd fmla="*/ 215 w 292" name="T64"/>
                <a:gd fmla="*/ 270 h 316" name="T65"/>
                <a:gd fmla="*/ 174 w 292" name="T66"/>
                <a:gd fmla="*/ 281 h 316" name="T67"/>
                <a:gd fmla="*/ 164 w 292" name="T68"/>
                <a:gd fmla="*/ 308 h 316" name="T69"/>
                <a:gd fmla="*/ 150 w 292" name="T70"/>
                <a:gd fmla="*/ 309 h 316" name="T71"/>
                <a:gd fmla="*/ 174 w 292" name="T72"/>
                <a:gd fmla="*/ 264 h 316" name="T73"/>
                <a:gd fmla="*/ 203 w 292" name="T74"/>
                <a:gd fmla="*/ 253 h 316" name="T75"/>
                <a:gd fmla="*/ 219 w 292" name="T76"/>
                <a:gd fmla="*/ 254 h 316" name="T77"/>
                <a:gd fmla="*/ 208 w 292" name="T78"/>
                <a:gd fmla="*/ 261 h 316" name="T79"/>
                <a:gd fmla="*/ 239 w 292" name="T80"/>
                <a:gd fmla="*/ 257 h 316" name="T81"/>
                <a:gd fmla="*/ 113 w 292" name="T82"/>
                <a:gd fmla="*/ 262 h 316" name="T83"/>
                <a:gd fmla="*/ 97 w 292" name="T84"/>
                <a:gd fmla="*/ 276 h 316" name="T85"/>
                <a:gd fmla="*/ 89 w 292" name="T86"/>
                <a:gd fmla="*/ 272 h 316" name="T87"/>
                <a:gd fmla="*/ 83 w 292" name="T88"/>
                <a:gd fmla="*/ 268 h 316" name="T89"/>
                <a:gd fmla="*/ 127 w 292" name="T90"/>
                <a:gd fmla="*/ 306 h 316" name="T91"/>
                <a:gd fmla="*/ 129 w 292" name="T92"/>
                <a:gd fmla="*/ 309 h 316" name="T93"/>
                <a:gd fmla="*/ 37 w 292" name="T94"/>
                <a:gd fmla="*/ 258 h 316" name="T95"/>
                <a:gd fmla="*/ 7 w 292" name="T96"/>
                <a:gd fmla="*/ 171 h 316" name="T97"/>
                <a:gd fmla="*/ 23 w 292" name="T98"/>
                <a:gd fmla="*/ 171 h 316" name="T99"/>
                <a:gd fmla="*/ 23 w 292" name="T100"/>
                <a:gd fmla="*/ 191 h 316" name="T101"/>
                <a:gd fmla="*/ 33 w 292" name="T102"/>
                <a:gd fmla="*/ 199 h 316" name="T103"/>
                <a:gd fmla="*/ 37 w 292" name="T104"/>
                <a:gd fmla="*/ 197 h 316" name="T105"/>
                <a:gd fmla="*/ 37 w 292" name="T106"/>
                <a:gd fmla="*/ 239 h 316" name="T107"/>
                <a:gd fmla="*/ 34 w 292" name="T108"/>
                <a:gd fmla="*/ 255 h 316" name="T109"/>
                <a:gd fmla="*/ 41 w 292" name="T110"/>
                <a:gd fmla="*/ 263 h 316" name="T111"/>
                <a:gd fmla="*/ 64 w 292" name="T112"/>
                <a:gd fmla="*/ 279 h 316" name="T113"/>
                <a:gd fmla="*/ 109 w 292" name="T114"/>
                <a:gd fmla="*/ 281 h 316" name="T115"/>
                <a:gd fmla="*/ 118 w 292" name="T116"/>
                <a:gd fmla="*/ 283 h 316" name="T117"/>
                <a:gd fmla="*/ 144 w 292" name="T118"/>
                <a:gd fmla="*/ 310 h 316" name="T119"/>
                <a:gd fmla="*/ 252 w 292" name="T120"/>
                <a:gd fmla="*/ 212 h 31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6" w="292">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27" name="Group 4"/>
          <p:cNvGrpSpPr>
            <a:grpSpLocks noChangeAspect="1"/>
          </p:cNvGrpSpPr>
          <p:nvPr/>
        </p:nvGrpSpPr>
        <p:grpSpPr>
          <a:xfrm>
            <a:off x="5775034" y="4530455"/>
            <a:ext cx="1029106" cy="1112930"/>
            <a:chOff x="3173" y="1433"/>
            <a:chExt cx="1596" cy="1726"/>
          </a:xfrm>
          <a:gradFill>
            <a:gsLst>
              <a:gs pos="0">
                <a:srgbClr val="254E6B"/>
              </a:gs>
              <a:gs pos="100000">
                <a:srgbClr val="1F3F57"/>
              </a:gs>
            </a:gsLst>
            <a:lin ang="2700000" scaled="1"/>
          </a:gradFill>
        </p:grpSpPr>
        <p:sp>
          <p:nvSpPr>
            <p:cNvPr id="28" name="Freeform 5"/>
            <p:cNvSpPr>
              <a:spLocks noEditPoints="1"/>
            </p:cNvSpPr>
            <p:nvPr/>
          </p:nvSpPr>
          <p:spPr bwMode="auto">
            <a:xfrm>
              <a:off x="3479" y="1728"/>
              <a:ext cx="995" cy="994"/>
            </a:xfrm>
            <a:custGeom>
              <a:gdLst>
                <a:gd fmla="*/ 149 w 182" name="T0"/>
                <a:gd fmla="*/ 161 h 182" name="T1"/>
                <a:gd fmla="*/ 150 w 182" name="T2"/>
                <a:gd fmla="*/ 160 h 182" name="T3"/>
                <a:gd fmla="*/ 159 w 182" name="T4"/>
                <a:gd fmla="*/ 152 h 182" name="T5"/>
                <a:gd fmla="*/ 160 w 182" name="T6"/>
                <a:gd fmla="*/ 150 h 182" name="T7"/>
                <a:gd fmla="*/ 182 w 182" name="T8"/>
                <a:gd fmla="*/ 94 h 182" name="T9"/>
                <a:gd fmla="*/ 88 w 182" name="T10"/>
                <a:gd fmla="*/ 0 h 182" name="T11"/>
                <a:gd fmla="*/ 0 w 182" name="T12"/>
                <a:gd fmla="*/ 88 h 182" name="T13"/>
                <a:gd fmla="*/ 94 w 182" name="T14"/>
                <a:gd fmla="*/ 182 h 182" name="T15"/>
                <a:gd fmla="*/ 7 w 182" name="T16"/>
                <a:gd fmla="*/ 91 h 182" name="T17"/>
                <a:gd fmla="*/ 29 w 182" name="T18"/>
                <a:gd fmla="*/ 58 h 182" name="T19"/>
                <a:gd fmla="*/ 143 w 182" name="T20"/>
                <a:gd fmla="*/ 58 h 182" name="T21"/>
                <a:gd fmla="*/ 172 w 182" name="T22"/>
                <a:gd fmla="*/ 114 h 182" name="T23"/>
                <a:gd fmla="*/ 150 w 182" name="T24"/>
                <a:gd fmla="*/ 151 h 182" name="T25"/>
                <a:gd fmla="*/ 34 w 182" name="T26"/>
                <a:gd fmla="*/ 148 h 182" name="T27"/>
                <a:gd fmla="*/ 11 w 182" name="T28"/>
                <a:gd fmla="*/ 66 h 182" name="T29"/>
                <a:gd fmla="*/ 35 w 182" name="T30"/>
                <a:gd fmla="*/ 28 h 182" name="T31"/>
                <a:gd fmla="*/ 19 w 182" name="T32"/>
                <a:gd fmla="*/ 59 h 182" name="T33"/>
                <a:gd fmla="*/ 10 w 182" name="T34"/>
                <a:gd fmla="*/ 67 h 182" name="T35"/>
                <a:gd fmla="*/ 38 w 182" name="T36"/>
                <a:gd fmla="*/ 41 h 182" name="T37"/>
                <a:gd fmla="*/ 27 w 182" name="T38"/>
                <a:gd fmla="*/ 51 h 182" name="T39"/>
                <a:gd fmla="*/ 59 w 182" name="T40"/>
                <a:gd fmla="*/ 13 h 182" name="T41"/>
                <a:gd fmla="*/ 51 w 182" name="T42"/>
                <a:gd fmla="*/ 33 h 182" name="T43"/>
                <a:gd fmla="*/ 45 w 182" name="T44"/>
                <a:gd fmla="*/ 37 h 182" name="T45"/>
                <a:gd fmla="*/ 70 w 182" name="T46"/>
                <a:gd fmla="*/ 9 h 182" name="T47"/>
                <a:gd fmla="*/ 64 w 182" name="T48"/>
                <a:gd fmla="*/ 30 h 182" name="T49"/>
                <a:gd fmla="*/ 75 w 182" name="T50"/>
                <a:gd fmla="*/ 8 h 182" name="T51"/>
                <a:gd fmla="*/ 88 w 182" name="T52"/>
                <a:gd fmla="*/ 7 h 182" name="T53"/>
                <a:gd fmla="*/ 79 w 182" name="T54"/>
                <a:gd fmla="*/ 27 h 182" name="T55"/>
                <a:gd fmla="*/ 85 w 182" name="T56"/>
                <a:gd fmla="*/ 7 h 182" name="T57"/>
                <a:gd fmla="*/ 104 w 182" name="T58"/>
                <a:gd fmla="*/ 9 h 182" name="T59"/>
                <a:gd fmla="*/ 90 w 182" name="T60"/>
                <a:gd fmla="*/ 27 h 182" name="T61"/>
                <a:gd fmla="*/ 85 w 182" name="T62"/>
                <a:gd fmla="*/ 27 h 182" name="T63"/>
                <a:gd fmla="*/ 98 w 182" name="T64"/>
                <a:gd fmla="*/ 8 h 182" name="T65"/>
                <a:gd fmla="*/ 116 w 182" name="T66"/>
                <a:gd fmla="*/ 13 h 182" name="T67"/>
                <a:gd fmla="*/ 94 w 182" name="T68"/>
                <a:gd fmla="*/ 27 h 182" name="T69"/>
                <a:gd fmla="*/ 108 w 182" name="T70"/>
                <a:gd fmla="*/ 10 h 182" name="T71"/>
                <a:gd fmla="*/ 124 w 182" name="T72"/>
                <a:gd fmla="*/ 16 h 182" name="T73"/>
                <a:gd fmla="*/ 106 w 182" name="T74"/>
                <a:gd fmla="*/ 30 h 182" name="T75"/>
                <a:gd fmla="*/ 124 w 182" name="T76"/>
                <a:gd fmla="*/ 16 h 182" name="T77"/>
                <a:gd fmla="*/ 132 w 182" name="T78"/>
                <a:gd fmla="*/ 41 h 182" name="T79"/>
                <a:gd fmla="*/ 137 w 182" name="T80"/>
                <a:gd fmla="*/ 24 h 182" name="T81"/>
                <a:gd fmla="*/ 148 w 182" name="T82"/>
                <a:gd fmla="*/ 34 h 182" name="T83"/>
                <a:gd fmla="*/ 141 w 182" name="T84"/>
                <a:gd fmla="*/ 47 h 182" name="T85"/>
                <a:gd fmla="*/ 147 w 182" name="T86"/>
                <a:gd fmla="*/ 32 h 182" name="T87"/>
                <a:gd fmla="*/ 158 w 182" name="T88"/>
                <a:gd fmla="*/ 45 h 182" name="T89"/>
                <a:gd fmla="*/ 143 w 182" name="T90"/>
                <a:gd fmla="*/ 49 h 182" name="T91"/>
                <a:gd fmla="*/ 158 w 182" name="T92"/>
                <a:gd fmla="*/ 45 h 182" name="T93"/>
                <a:gd fmla="*/ 152 w 182" name="T94"/>
                <a:gd fmla="*/ 57 h 182" name="T95"/>
                <a:gd fmla="*/ 160 w 182" name="T96"/>
                <a:gd fmla="*/ 47 h 182" name="T97"/>
                <a:gd fmla="*/ 166 w 182" name="T98"/>
                <a:gd fmla="*/ 59 h 182" name="T99"/>
                <a:gd fmla="*/ 155 w 182" name="T100"/>
                <a:gd fmla="*/ 60 h 182" name="T101"/>
                <a:gd fmla="*/ 166 w 182" name="T102"/>
                <a:gd fmla="*/ 59 h 182" name="T103"/>
                <a:gd fmla="*/ 167 w 182" name="T104"/>
                <a:gd fmla="*/ 78 h 182" name="T105"/>
                <a:gd fmla="*/ 171 w 182" name="T106"/>
                <a:gd fmla="*/ 69 h 182" name="T107"/>
                <a:gd fmla="*/ 169 w 182" name="T108"/>
                <a:gd fmla="*/ 66 h 182" name="T109"/>
                <a:gd fmla="*/ 161 w 182" name="T110"/>
                <a:gd fmla="*/ 68 h 182" name="T111"/>
                <a:gd fmla="*/ 169 w 182" name="T112"/>
                <a:gd fmla="*/ 66 h 182" name="T113"/>
                <a:gd fmla="*/ 113 w 182" name="T114"/>
                <a:gd fmla="*/ 32 h 182" name="T115"/>
                <a:gd fmla="*/ 128 w 182" name="T116"/>
                <a:gd fmla="*/ 18 h 182" name="T117"/>
                <a:gd fmla="*/ 120 w 182" name="T118"/>
                <a:gd fmla="*/ 35 h 182" name="T119"/>
                <a:gd fmla="*/ 169 w 182" name="T120"/>
                <a:gd fmla="*/ 81 h 182" name="T121"/>
                <a:gd fmla="*/ 175 w 182" name="T122"/>
                <a:gd fmla="*/ 94 h 18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2" w="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 name="Freeform 6"/>
            <p:cNvSpPr>
              <a:spLocks noEditPoints="1"/>
            </p:cNvSpPr>
            <p:nvPr/>
          </p:nvSpPr>
          <p:spPr bwMode="auto">
            <a:xfrm>
              <a:off x="3173" y="1433"/>
              <a:ext cx="1596" cy="1726"/>
            </a:xfrm>
            <a:custGeom>
              <a:gdLst>
                <a:gd fmla="*/ 292 w 292" name="T0"/>
                <a:gd fmla="*/ 145 h 316" name="T1"/>
                <a:gd fmla="*/ 265 w 292" name="T2"/>
                <a:gd fmla="*/ 87 h 316" name="T3"/>
                <a:gd fmla="*/ 264 w 292" name="T4"/>
                <a:gd fmla="*/ 60 h 316" name="T5"/>
                <a:gd fmla="*/ 232 w 292" name="T6"/>
                <a:gd fmla="*/ 27 h 316" name="T7"/>
                <a:gd fmla="*/ 174 w 292" name="T8"/>
                <a:gd fmla="*/ 5 h 316" name="T9"/>
                <a:gd fmla="*/ 82 w 292" name="T10"/>
                <a:gd fmla="*/ 42 h 316" name="T11"/>
                <a:gd fmla="*/ 27 w 292" name="T12"/>
                <a:gd fmla="*/ 84 h 316" name="T13"/>
                <a:gd fmla="*/ 35 w 292" name="T14"/>
                <a:gd fmla="*/ 99 h 316" name="T15"/>
                <a:gd fmla="*/ 0 w 292" name="T16"/>
                <a:gd fmla="*/ 167 h 316" name="T17"/>
                <a:gd fmla="*/ 28 w 292" name="T18"/>
                <a:gd fmla="*/ 227 h 316" name="T19"/>
                <a:gd fmla="*/ 58 w 292" name="T20"/>
                <a:gd fmla="*/ 288 h 316" name="T21"/>
                <a:gd fmla="*/ 120 w 292" name="T22"/>
                <a:gd fmla="*/ 314 h 316" name="T23"/>
                <a:gd fmla="*/ 224 w 292" name="T24"/>
                <a:gd fmla="*/ 289 h 316" name="T25"/>
                <a:gd fmla="*/ 266 w 292" name="T26"/>
                <a:gd fmla="*/ 226 h 316" name="T27"/>
                <a:gd fmla="*/ 267 w 292" name="T28"/>
                <a:gd fmla="*/ 192 h 316" name="T29"/>
                <a:gd fmla="*/ 267 w 292" name="T30"/>
                <a:gd fmla="*/ 192 h 316" name="T31"/>
                <a:gd fmla="*/ 274 w 292" name="T32"/>
                <a:gd fmla="*/ 191 h 316" name="T33"/>
                <a:gd fmla="*/ 249 w 292" name="T34"/>
                <a:gd fmla="*/ 80 h 316" name="T35"/>
                <a:gd fmla="*/ 35 w 292" name="T36"/>
                <a:gd fmla="*/ 71 h 316" name="T37"/>
                <a:gd fmla="*/ 40 w 292" name="T38"/>
                <a:gd fmla="*/ 75 h 316" name="T39"/>
                <a:gd fmla="*/ 38 w 292" name="T40"/>
                <a:gd fmla="*/ 92 h 316" name="T41"/>
                <a:gd fmla="*/ 51 w 292" name="T42"/>
                <a:gd fmla="*/ 77 h 316" name="T43"/>
                <a:gd fmla="*/ 127 w 292" name="T44"/>
                <a:gd fmla="*/ 29 h 316" name="T45"/>
                <a:gd fmla="*/ 210 w 292" name="T46"/>
                <a:gd fmla="*/ 49 h 316" name="T47"/>
                <a:gd fmla="*/ 257 w 292" name="T48"/>
                <a:gd fmla="*/ 61 h 316" name="T49"/>
                <a:gd fmla="*/ 284 w 292" name="T50"/>
                <a:gd fmla="*/ 125 h 316" name="T51"/>
                <a:gd fmla="*/ 243 w 292" name="T52"/>
                <a:gd fmla="*/ 208 h 316" name="T53"/>
                <a:gd fmla="*/ 170 w 292" name="T54"/>
                <a:gd fmla="*/ 258 h 316" name="T55"/>
                <a:gd fmla="*/ 124 w 292" name="T56"/>
                <a:gd fmla="*/ 258 h 316" name="T57"/>
                <a:gd fmla="*/ 51 w 292" name="T58"/>
                <a:gd fmla="*/ 208 h 316" name="T59"/>
                <a:gd fmla="*/ 31 w 292" name="T60"/>
                <a:gd fmla="*/ 125 h 316" name="T61"/>
                <a:gd fmla="*/ 257 w 292" name="T62"/>
                <a:gd fmla="*/ 252 h 316" name="T63"/>
                <a:gd fmla="*/ 215 w 292" name="T64"/>
                <a:gd fmla="*/ 270 h 316" name="T65"/>
                <a:gd fmla="*/ 174 w 292" name="T66"/>
                <a:gd fmla="*/ 281 h 316" name="T67"/>
                <a:gd fmla="*/ 164 w 292" name="T68"/>
                <a:gd fmla="*/ 308 h 316" name="T69"/>
                <a:gd fmla="*/ 150 w 292" name="T70"/>
                <a:gd fmla="*/ 309 h 316" name="T71"/>
                <a:gd fmla="*/ 174 w 292" name="T72"/>
                <a:gd fmla="*/ 264 h 316" name="T73"/>
                <a:gd fmla="*/ 203 w 292" name="T74"/>
                <a:gd fmla="*/ 253 h 316" name="T75"/>
                <a:gd fmla="*/ 219 w 292" name="T76"/>
                <a:gd fmla="*/ 254 h 316" name="T77"/>
                <a:gd fmla="*/ 208 w 292" name="T78"/>
                <a:gd fmla="*/ 261 h 316" name="T79"/>
                <a:gd fmla="*/ 239 w 292" name="T80"/>
                <a:gd fmla="*/ 257 h 316" name="T81"/>
                <a:gd fmla="*/ 113 w 292" name="T82"/>
                <a:gd fmla="*/ 262 h 316" name="T83"/>
                <a:gd fmla="*/ 97 w 292" name="T84"/>
                <a:gd fmla="*/ 276 h 316" name="T85"/>
                <a:gd fmla="*/ 89 w 292" name="T86"/>
                <a:gd fmla="*/ 272 h 316" name="T87"/>
                <a:gd fmla="*/ 83 w 292" name="T88"/>
                <a:gd fmla="*/ 268 h 316" name="T89"/>
                <a:gd fmla="*/ 127 w 292" name="T90"/>
                <a:gd fmla="*/ 306 h 316" name="T91"/>
                <a:gd fmla="*/ 129 w 292" name="T92"/>
                <a:gd fmla="*/ 309 h 316" name="T93"/>
                <a:gd fmla="*/ 37 w 292" name="T94"/>
                <a:gd fmla="*/ 258 h 316" name="T95"/>
                <a:gd fmla="*/ 7 w 292" name="T96"/>
                <a:gd fmla="*/ 171 h 316" name="T97"/>
                <a:gd fmla="*/ 23 w 292" name="T98"/>
                <a:gd fmla="*/ 171 h 316" name="T99"/>
                <a:gd fmla="*/ 23 w 292" name="T100"/>
                <a:gd fmla="*/ 191 h 316" name="T101"/>
                <a:gd fmla="*/ 33 w 292" name="T102"/>
                <a:gd fmla="*/ 199 h 316" name="T103"/>
                <a:gd fmla="*/ 37 w 292" name="T104"/>
                <a:gd fmla="*/ 197 h 316" name="T105"/>
                <a:gd fmla="*/ 37 w 292" name="T106"/>
                <a:gd fmla="*/ 239 h 316" name="T107"/>
                <a:gd fmla="*/ 34 w 292" name="T108"/>
                <a:gd fmla="*/ 255 h 316" name="T109"/>
                <a:gd fmla="*/ 41 w 292" name="T110"/>
                <a:gd fmla="*/ 263 h 316" name="T111"/>
                <a:gd fmla="*/ 64 w 292" name="T112"/>
                <a:gd fmla="*/ 279 h 316" name="T113"/>
                <a:gd fmla="*/ 109 w 292" name="T114"/>
                <a:gd fmla="*/ 281 h 316" name="T115"/>
                <a:gd fmla="*/ 118 w 292" name="T116"/>
                <a:gd fmla="*/ 283 h 316" name="T117"/>
                <a:gd fmla="*/ 144 w 292" name="T118"/>
                <a:gd fmla="*/ 310 h 316" name="T119"/>
                <a:gd fmla="*/ 252 w 292" name="T120"/>
                <a:gd fmla="*/ 212 h 31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6" w="292">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30" name="矩形 29"/>
          <p:cNvSpPr>
            <a:spLocks noChangeArrowheads="1"/>
          </p:cNvSpPr>
          <p:nvPr/>
        </p:nvSpPr>
        <p:spPr bwMode="auto">
          <a:xfrm>
            <a:off x="587523" y="2580164"/>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400">
                <a:solidFill>
                  <a:srgbClr val="254E6B"/>
                </a:solidFill>
              </a:rPr>
              <a:t>单击此处输入标题</a:t>
            </a:r>
          </a:p>
          <a:p>
            <a:pPr>
              <a:buNone/>
            </a:pPr>
            <a:r>
              <a:rPr altLang="en-US" lang="zh-CN" sz="2400">
                <a:solidFill>
                  <a:srgbClr val="254E6B"/>
                </a:solidFill>
              </a:rPr>
              <a:t>请在这里输入您的主要叙述内容</a:t>
            </a:r>
          </a:p>
          <a:p>
            <a:pPr>
              <a:buNone/>
            </a:pPr>
            <a:r>
              <a:rPr altLang="en-US" lang="zh-CN" sz="2400">
                <a:solidFill>
                  <a:srgbClr val="254E6B"/>
                </a:solidFill>
              </a:rPr>
              <a:t>请在这里输入您的主要叙述内容</a:t>
            </a:r>
          </a:p>
        </p:txBody>
      </p:sp>
      <p:sp>
        <p:nvSpPr>
          <p:cNvPr id="31" name="矩形 30"/>
          <p:cNvSpPr>
            <a:spLocks noChangeArrowheads="1"/>
          </p:cNvSpPr>
          <p:nvPr/>
        </p:nvSpPr>
        <p:spPr bwMode="auto">
          <a:xfrm>
            <a:off x="602602" y="4504296"/>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400">
                <a:solidFill>
                  <a:srgbClr val="254E6B"/>
                </a:solidFill>
              </a:rPr>
              <a:t>单击此处输入标题</a:t>
            </a:r>
          </a:p>
          <a:p>
            <a:pPr>
              <a:buNone/>
            </a:pPr>
            <a:r>
              <a:rPr altLang="en-US" lang="zh-CN" sz="2400">
                <a:solidFill>
                  <a:srgbClr val="254E6B"/>
                </a:solidFill>
              </a:rPr>
              <a:t>请在这里输入您的主要叙述内容</a:t>
            </a:r>
          </a:p>
          <a:p>
            <a:pPr>
              <a:buNone/>
            </a:pPr>
            <a:r>
              <a:rPr altLang="en-US" lang="zh-CN" sz="2400">
                <a:solidFill>
                  <a:srgbClr val="254E6B"/>
                </a:solidFill>
              </a:rPr>
              <a:t>请在这里输入您的主要叙述内容</a:t>
            </a:r>
          </a:p>
        </p:txBody>
      </p:sp>
      <p:sp>
        <p:nvSpPr>
          <p:cNvPr id="32" name="矩形 31"/>
          <p:cNvSpPr>
            <a:spLocks noChangeArrowheads="1"/>
          </p:cNvSpPr>
          <p:nvPr/>
        </p:nvSpPr>
        <p:spPr bwMode="auto">
          <a:xfrm>
            <a:off x="8249604" y="2580164"/>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400">
                <a:solidFill>
                  <a:srgbClr val="254E6B"/>
                </a:solidFill>
              </a:rPr>
              <a:t>单击此处输入标题</a:t>
            </a:r>
          </a:p>
          <a:p>
            <a:pPr>
              <a:buNone/>
            </a:pPr>
            <a:r>
              <a:rPr altLang="en-US" lang="zh-CN" sz="2400">
                <a:solidFill>
                  <a:srgbClr val="254E6B"/>
                </a:solidFill>
              </a:rPr>
              <a:t>请在这里输入您的主要叙述内容</a:t>
            </a:r>
          </a:p>
          <a:p>
            <a:pPr>
              <a:buNone/>
            </a:pPr>
            <a:r>
              <a:rPr altLang="en-US" lang="zh-CN" sz="2400">
                <a:solidFill>
                  <a:srgbClr val="254E6B"/>
                </a:solidFill>
              </a:rPr>
              <a:t>请在这里输入您的主要叙述内容</a:t>
            </a:r>
          </a:p>
        </p:txBody>
      </p:sp>
      <p:sp>
        <p:nvSpPr>
          <p:cNvPr id="33" name="矩形 32"/>
          <p:cNvSpPr>
            <a:spLocks noChangeArrowheads="1"/>
          </p:cNvSpPr>
          <p:nvPr/>
        </p:nvSpPr>
        <p:spPr bwMode="auto">
          <a:xfrm>
            <a:off x="8264685" y="4504296"/>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z="2400">
                <a:solidFill>
                  <a:srgbClr val="254E6B"/>
                </a:solidFill>
              </a:rPr>
              <a:t>单击此处输入标题</a:t>
            </a:r>
          </a:p>
          <a:p>
            <a:pPr>
              <a:buNone/>
            </a:pPr>
            <a:r>
              <a:rPr altLang="en-US" lang="zh-CN" sz="2400">
                <a:solidFill>
                  <a:srgbClr val="254E6B"/>
                </a:solidFill>
              </a:rPr>
              <a:t>请在这里输入您的主要叙述内容</a:t>
            </a:r>
          </a:p>
          <a:p>
            <a:pPr>
              <a:buNone/>
            </a:pPr>
            <a:r>
              <a:rPr altLang="en-US" lang="zh-CN" sz="2400">
                <a:solidFill>
                  <a:srgbClr val="254E6B"/>
                </a:solidFill>
              </a:rPr>
              <a:t>请在这里输入您的主要叙述内容</a:t>
            </a:r>
          </a:p>
        </p:txBody>
      </p:sp>
    </p:spTree>
    <p:extLst>
      <p:ext uri="{BB962C8B-B14F-4D97-AF65-F5344CB8AC3E}">
        <p14:creationId val="255469427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p:cTn dur="1000" fill="hold" id="7"/>
                                        <p:tgtEl>
                                          <p:spTgt spid="21"/>
                                        </p:tgtEl>
                                        <p:attrNameLst>
                                          <p:attrName>ppt_w</p:attrName>
                                        </p:attrNameLst>
                                      </p:cBhvr>
                                      <p:tavLst>
                                        <p:tav tm="0">
                                          <p:val>
                                            <p:fltVal val="0"/>
                                          </p:val>
                                        </p:tav>
                                        <p:tav tm="100000">
                                          <p:val>
                                            <p:strVal val="#ppt_w"/>
                                          </p:val>
                                        </p:tav>
                                      </p:tavLst>
                                    </p:anim>
                                    <p:anim calcmode="lin" valueType="num">
                                      <p:cBhvr>
                                        <p:cTn dur="1000" fill="hold" id="8"/>
                                        <p:tgtEl>
                                          <p:spTgt spid="21"/>
                                        </p:tgtEl>
                                        <p:attrNameLst>
                                          <p:attrName>ppt_h</p:attrName>
                                        </p:attrNameLst>
                                      </p:cBhvr>
                                      <p:tavLst>
                                        <p:tav tm="0">
                                          <p:val>
                                            <p:fltVal val="0"/>
                                          </p:val>
                                        </p:tav>
                                        <p:tav tm="100000">
                                          <p:val>
                                            <p:strVal val="#ppt_h"/>
                                          </p:val>
                                        </p:tav>
                                      </p:tavLst>
                                    </p:anim>
                                    <p:anim calcmode="lin" valueType="num">
                                      <p:cBhvr>
                                        <p:cTn dur="1000" fill="hold" id="9"/>
                                        <p:tgtEl>
                                          <p:spTgt spid="21"/>
                                        </p:tgtEl>
                                        <p:attrNameLst>
                                          <p:attrName>style.rotation</p:attrName>
                                        </p:attrNameLst>
                                      </p:cBhvr>
                                      <p:tavLst>
                                        <p:tav tm="0">
                                          <p:val>
                                            <p:fltVal val="90"/>
                                          </p:val>
                                        </p:tav>
                                        <p:tav tm="100000">
                                          <p:val>
                                            <p:fltVal val="0"/>
                                          </p:val>
                                        </p:tav>
                                      </p:tavLst>
                                    </p:anim>
                                    <p:animEffect filter="fade" transition="in">
                                      <p:cBhvr>
                                        <p:cTn dur="1000" id="10"/>
                                        <p:tgtEl>
                                          <p:spTgt spid="21"/>
                                        </p:tgtEl>
                                      </p:cBhvr>
                                    </p:animEffect>
                                  </p:childTnLst>
                                </p:cTn>
                              </p:par>
                              <p:par>
                                <p:cTn fill="hold" id="11" nodeType="withEffect" presetClass="entr" presetID="31" presetSubtype="0">
                                  <p:stCondLst>
                                    <p:cond delay="250"/>
                                  </p:stCondLst>
                                  <p:childTnLst>
                                    <p:set>
                                      <p:cBhvr>
                                        <p:cTn dur="1" fill="hold" id="12">
                                          <p:stCondLst>
                                            <p:cond delay="0"/>
                                          </p:stCondLst>
                                        </p:cTn>
                                        <p:tgtEl>
                                          <p:spTgt spid="24"/>
                                        </p:tgtEl>
                                        <p:attrNameLst>
                                          <p:attrName>style.visibility</p:attrName>
                                        </p:attrNameLst>
                                      </p:cBhvr>
                                      <p:to>
                                        <p:strVal val="visible"/>
                                      </p:to>
                                    </p:set>
                                    <p:anim calcmode="lin" valueType="num">
                                      <p:cBhvr>
                                        <p:cTn dur="1000" fill="hold" id="13"/>
                                        <p:tgtEl>
                                          <p:spTgt spid="24"/>
                                        </p:tgtEl>
                                        <p:attrNameLst>
                                          <p:attrName>ppt_w</p:attrName>
                                        </p:attrNameLst>
                                      </p:cBhvr>
                                      <p:tavLst>
                                        <p:tav tm="0">
                                          <p:val>
                                            <p:fltVal val="0"/>
                                          </p:val>
                                        </p:tav>
                                        <p:tav tm="100000">
                                          <p:val>
                                            <p:strVal val="#ppt_w"/>
                                          </p:val>
                                        </p:tav>
                                      </p:tavLst>
                                    </p:anim>
                                    <p:anim calcmode="lin" valueType="num">
                                      <p:cBhvr>
                                        <p:cTn dur="1000" fill="hold" id="14"/>
                                        <p:tgtEl>
                                          <p:spTgt spid="24"/>
                                        </p:tgtEl>
                                        <p:attrNameLst>
                                          <p:attrName>ppt_h</p:attrName>
                                        </p:attrNameLst>
                                      </p:cBhvr>
                                      <p:tavLst>
                                        <p:tav tm="0">
                                          <p:val>
                                            <p:fltVal val="0"/>
                                          </p:val>
                                        </p:tav>
                                        <p:tav tm="100000">
                                          <p:val>
                                            <p:strVal val="#ppt_h"/>
                                          </p:val>
                                        </p:tav>
                                      </p:tavLst>
                                    </p:anim>
                                    <p:anim calcmode="lin" valueType="num">
                                      <p:cBhvr>
                                        <p:cTn dur="1000" fill="hold" id="15"/>
                                        <p:tgtEl>
                                          <p:spTgt spid="24"/>
                                        </p:tgtEl>
                                        <p:attrNameLst>
                                          <p:attrName>style.rotation</p:attrName>
                                        </p:attrNameLst>
                                      </p:cBhvr>
                                      <p:tavLst>
                                        <p:tav tm="0">
                                          <p:val>
                                            <p:fltVal val="90"/>
                                          </p:val>
                                        </p:tav>
                                        <p:tav tm="100000">
                                          <p:val>
                                            <p:fltVal val="0"/>
                                          </p:val>
                                        </p:tav>
                                      </p:tavLst>
                                    </p:anim>
                                    <p:animEffect filter="fade" transition="in">
                                      <p:cBhvr>
                                        <p:cTn dur="1000" id="16"/>
                                        <p:tgtEl>
                                          <p:spTgt spid="24"/>
                                        </p:tgtEl>
                                      </p:cBhvr>
                                    </p:animEffect>
                                  </p:childTnLst>
                                </p:cTn>
                              </p:par>
                              <p:par>
                                <p:cTn fill="hold" id="17" nodeType="withEffect" presetClass="entr" presetID="31" presetSubtype="0">
                                  <p:stCondLst>
                                    <p:cond delay="500"/>
                                  </p:stCondLst>
                                  <p:childTnLst>
                                    <p:set>
                                      <p:cBhvr>
                                        <p:cTn dur="1" fill="hold" id="18">
                                          <p:stCondLst>
                                            <p:cond delay="0"/>
                                          </p:stCondLst>
                                        </p:cTn>
                                        <p:tgtEl>
                                          <p:spTgt spid="18"/>
                                        </p:tgtEl>
                                        <p:attrNameLst>
                                          <p:attrName>style.visibility</p:attrName>
                                        </p:attrNameLst>
                                      </p:cBhvr>
                                      <p:to>
                                        <p:strVal val="visible"/>
                                      </p:to>
                                    </p:set>
                                    <p:anim calcmode="lin" valueType="num">
                                      <p:cBhvr>
                                        <p:cTn dur="1000" fill="hold" id="19"/>
                                        <p:tgtEl>
                                          <p:spTgt spid="18"/>
                                        </p:tgtEl>
                                        <p:attrNameLst>
                                          <p:attrName>ppt_w</p:attrName>
                                        </p:attrNameLst>
                                      </p:cBhvr>
                                      <p:tavLst>
                                        <p:tav tm="0">
                                          <p:val>
                                            <p:fltVal val="0"/>
                                          </p:val>
                                        </p:tav>
                                        <p:tav tm="100000">
                                          <p:val>
                                            <p:strVal val="#ppt_w"/>
                                          </p:val>
                                        </p:tav>
                                      </p:tavLst>
                                    </p:anim>
                                    <p:anim calcmode="lin" valueType="num">
                                      <p:cBhvr>
                                        <p:cTn dur="1000" fill="hold" id="20"/>
                                        <p:tgtEl>
                                          <p:spTgt spid="18"/>
                                        </p:tgtEl>
                                        <p:attrNameLst>
                                          <p:attrName>ppt_h</p:attrName>
                                        </p:attrNameLst>
                                      </p:cBhvr>
                                      <p:tavLst>
                                        <p:tav tm="0">
                                          <p:val>
                                            <p:fltVal val="0"/>
                                          </p:val>
                                        </p:tav>
                                        <p:tav tm="100000">
                                          <p:val>
                                            <p:strVal val="#ppt_h"/>
                                          </p:val>
                                        </p:tav>
                                      </p:tavLst>
                                    </p:anim>
                                    <p:anim calcmode="lin" valueType="num">
                                      <p:cBhvr>
                                        <p:cTn dur="1000" fill="hold" id="21"/>
                                        <p:tgtEl>
                                          <p:spTgt spid="18"/>
                                        </p:tgtEl>
                                        <p:attrNameLst>
                                          <p:attrName>style.rotation</p:attrName>
                                        </p:attrNameLst>
                                      </p:cBhvr>
                                      <p:tavLst>
                                        <p:tav tm="0">
                                          <p:val>
                                            <p:fltVal val="90"/>
                                          </p:val>
                                        </p:tav>
                                        <p:tav tm="100000">
                                          <p:val>
                                            <p:fltVal val="0"/>
                                          </p:val>
                                        </p:tav>
                                      </p:tavLst>
                                    </p:anim>
                                    <p:animEffect filter="fade" transition="in">
                                      <p:cBhvr>
                                        <p:cTn dur="1000" id="22"/>
                                        <p:tgtEl>
                                          <p:spTgt spid="18"/>
                                        </p:tgtEl>
                                      </p:cBhvr>
                                    </p:animEffect>
                                  </p:childTnLst>
                                </p:cTn>
                              </p:par>
                              <p:par>
                                <p:cTn fill="hold" id="23" nodeType="withEffect" presetClass="entr" presetID="31" presetSubtype="0">
                                  <p:stCondLst>
                                    <p:cond delay="750"/>
                                  </p:stCondLst>
                                  <p:childTnLst>
                                    <p:set>
                                      <p:cBhvr>
                                        <p:cTn dur="1" fill="hold" id="24">
                                          <p:stCondLst>
                                            <p:cond delay="0"/>
                                          </p:stCondLst>
                                        </p:cTn>
                                        <p:tgtEl>
                                          <p:spTgt spid="27"/>
                                        </p:tgtEl>
                                        <p:attrNameLst>
                                          <p:attrName>style.visibility</p:attrName>
                                        </p:attrNameLst>
                                      </p:cBhvr>
                                      <p:to>
                                        <p:strVal val="visible"/>
                                      </p:to>
                                    </p:set>
                                    <p:anim calcmode="lin" valueType="num">
                                      <p:cBhvr>
                                        <p:cTn dur="1000" fill="hold" id="25"/>
                                        <p:tgtEl>
                                          <p:spTgt spid="27"/>
                                        </p:tgtEl>
                                        <p:attrNameLst>
                                          <p:attrName>ppt_w</p:attrName>
                                        </p:attrNameLst>
                                      </p:cBhvr>
                                      <p:tavLst>
                                        <p:tav tm="0">
                                          <p:val>
                                            <p:fltVal val="0"/>
                                          </p:val>
                                        </p:tav>
                                        <p:tav tm="100000">
                                          <p:val>
                                            <p:strVal val="#ppt_w"/>
                                          </p:val>
                                        </p:tav>
                                      </p:tavLst>
                                    </p:anim>
                                    <p:anim calcmode="lin" valueType="num">
                                      <p:cBhvr>
                                        <p:cTn dur="1000" fill="hold" id="26"/>
                                        <p:tgtEl>
                                          <p:spTgt spid="27"/>
                                        </p:tgtEl>
                                        <p:attrNameLst>
                                          <p:attrName>ppt_h</p:attrName>
                                        </p:attrNameLst>
                                      </p:cBhvr>
                                      <p:tavLst>
                                        <p:tav tm="0">
                                          <p:val>
                                            <p:fltVal val="0"/>
                                          </p:val>
                                        </p:tav>
                                        <p:tav tm="100000">
                                          <p:val>
                                            <p:strVal val="#ppt_h"/>
                                          </p:val>
                                        </p:tav>
                                      </p:tavLst>
                                    </p:anim>
                                    <p:anim calcmode="lin" valueType="num">
                                      <p:cBhvr>
                                        <p:cTn dur="1000" fill="hold" id="27"/>
                                        <p:tgtEl>
                                          <p:spTgt spid="27"/>
                                        </p:tgtEl>
                                        <p:attrNameLst>
                                          <p:attrName>style.rotation</p:attrName>
                                        </p:attrNameLst>
                                      </p:cBhvr>
                                      <p:tavLst>
                                        <p:tav tm="0">
                                          <p:val>
                                            <p:fltVal val="90"/>
                                          </p:val>
                                        </p:tav>
                                        <p:tav tm="100000">
                                          <p:val>
                                            <p:fltVal val="0"/>
                                          </p:val>
                                        </p:tav>
                                      </p:tavLst>
                                    </p:anim>
                                    <p:animEffect filter="fade" transition="in">
                                      <p:cBhvr>
                                        <p:cTn dur="1000" id="28"/>
                                        <p:tgtEl>
                                          <p:spTgt spid="27"/>
                                        </p:tgtEl>
                                      </p:cBhvr>
                                    </p:animEffect>
                                  </p:childTnLst>
                                </p:cTn>
                              </p:par>
                            </p:childTnLst>
                          </p:cTn>
                        </p:par>
                        <p:par>
                          <p:cTn fill="hold" id="29" nodeType="afterGroup">
                            <p:stCondLst>
                              <p:cond delay="1750"/>
                            </p:stCondLst>
                            <p:childTnLst>
                              <p:par>
                                <p:cTn fill="hold" grpId="0" id="30" nodeType="afterEffect" presetClass="entr" presetID="22" presetSubtype="8">
                                  <p:stCondLst>
                                    <p:cond delay="0"/>
                                  </p:stCondLst>
                                  <p:childTnLst>
                                    <p:set>
                                      <p:cBhvr>
                                        <p:cTn dur="1" fill="hold" id="31">
                                          <p:stCondLst>
                                            <p:cond delay="0"/>
                                          </p:stCondLst>
                                        </p:cTn>
                                        <p:tgtEl>
                                          <p:spTgt spid="30"/>
                                        </p:tgtEl>
                                        <p:attrNameLst>
                                          <p:attrName>style.visibility</p:attrName>
                                        </p:attrNameLst>
                                      </p:cBhvr>
                                      <p:to>
                                        <p:strVal val="visible"/>
                                      </p:to>
                                    </p:set>
                                    <p:animEffect filter="wipe(left)" transition="in">
                                      <p:cBhvr>
                                        <p:cTn dur="500" id="32"/>
                                        <p:tgtEl>
                                          <p:spTgt spid="30"/>
                                        </p:tgtEl>
                                      </p:cBhvr>
                                    </p:animEffect>
                                  </p:childTnLst>
                                </p:cTn>
                              </p:par>
                              <p:par>
                                <p:cTn fill="hold" grpId="0" id="33" nodeType="withEffect" presetClass="entr" presetID="22" presetSubtype="8">
                                  <p:stCondLst>
                                    <p:cond delay="250"/>
                                  </p:stCondLst>
                                  <p:childTnLst>
                                    <p:set>
                                      <p:cBhvr>
                                        <p:cTn dur="1" fill="hold" id="34">
                                          <p:stCondLst>
                                            <p:cond delay="0"/>
                                          </p:stCondLst>
                                        </p:cTn>
                                        <p:tgtEl>
                                          <p:spTgt spid="31"/>
                                        </p:tgtEl>
                                        <p:attrNameLst>
                                          <p:attrName>style.visibility</p:attrName>
                                        </p:attrNameLst>
                                      </p:cBhvr>
                                      <p:to>
                                        <p:strVal val="visible"/>
                                      </p:to>
                                    </p:set>
                                    <p:animEffect filter="wipe(left)" transition="in">
                                      <p:cBhvr>
                                        <p:cTn dur="500" id="35"/>
                                        <p:tgtEl>
                                          <p:spTgt spid="31"/>
                                        </p:tgtEl>
                                      </p:cBhvr>
                                    </p:animEffect>
                                  </p:childTnLst>
                                </p:cTn>
                              </p:par>
                              <p:par>
                                <p:cTn fill="hold" grpId="0" id="36" nodeType="withEffect" presetClass="entr" presetID="22" presetSubtype="8">
                                  <p:stCondLst>
                                    <p:cond delay="250"/>
                                  </p:stCondLst>
                                  <p:childTnLst>
                                    <p:set>
                                      <p:cBhvr>
                                        <p:cTn dur="1" fill="hold" id="37">
                                          <p:stCondLst>
                                            <p:cond delay="0"/>
                                          </p:stCondLst>
                                        </p:cTn>
                                        <p:tgtEl>
                                          <p:spTgt spid="32"/>
                                        </p:tgtEl>
                                        <p:attrNameLst>
                                          <p:attrName>style.visibility</p:attrName>
                                        </p:attrNameLst>
                                      </p:cBhvr>
                                      <p:to>
                                        <p:strVal val="visible"/>
                                      </p:to>
                                    </p:set>
                                    <p:animEffect filter="wipe(left)" transition="in">
                                      <p:cBhvr>
                                        <p:cTn dur="500" id="38"/>
                                        <p:tgtEl>
                                          <p:spTgt spid="32"/>
                                        </p:tgtEl>
                                      </p:cBhvr>
                                    </p:animEffect>
                                  </p:childTnLst>
                                </p:cTn>
                              </p:par>
                              <p:par>
                                <p:cTn fill="hold" grpId="0" id="39" nodeType="withEffect" presetClass="entr" presetID="22" presetSubtype="8">
                                  <p:stCondLst>
                                    <p:cond delay="250"/>
                                  </p:stCondLst>
                                  <p:childTnLst>
                                    <p:set>
                                      <p:cBhvr>
                                        <p:cTn dur="1" fill="hold" id="40">
                                          <p:stCondLst>
                                            <p:cond delay="0"/>
                                          </p:stCondLst>
                                        </p:cTn>
                                        <p:tgtEl>
                                          <p:spTgt spid="33"/>
                                        </p:tgtEl>
                                        <p:attrNameLst>
                                          <p:attrName>style.visibility</p:attrName>
                                        </p:attrNameLst>
                                      </p:cBhvr>
                                      <p:to>
                                        <p:strVal val="visible"/>
                                      </p:to>
                                    </p:set>
                                    <p:animEffect filter="wipe(left)" transition="in">
                                      <p:cBhvr>
                                        <p:cTn dur="500" id="41"/>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3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flipH="1">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a:xfrm>
              <a:off x="8730" y="1381196"/>
              <a:ext cx="1589087" cy="1639888"/>
              <a:chOff x="1308" y="1009"/>
              <a:chExt cx="1001" cy="1033"/>
            </a:xfrm>
            <a:grpFill/>
          </p:grpSpPr>
          <p:sp>
            <p:nvSpPr>
              <p:cNvPr id="6" name="Freeform 5"/>
              <p:cNvSpPr/>
              <p:nvPr/>
            </p:nvSpPr>
            <p:spPr bwMode="auto">
              <a:xfrm>
                <a:off x="1528"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7"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8"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9"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0"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1"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2"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3"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4"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sp>
        <p:nvSpPr>
          <p:cNvPr id="15" name="文本框 14"/>
          <p:cNvSpPr txBox="1"/>
          <p:nvPr/>
        </p:nvSpPr>
        <p:spPr>
          <a:xfrm flipH="1">
            <a:off x="2027503" y="349400"/>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16" name="Freeform 34"/>
          <p:cNvSpPr>
            <a:spLocks noEditPoints="1"/>
          </p:cNvSpPr>
          <p:nvPr/>
        </p:nvSpPr>
        <p:spPr bwMode="auto">
          <a:xfrm>
            <a:off x="6792699" y="762739"/>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lstStyle/>
          <a:p>
            <a:endParaRPr altLang="en-US" lang="zh-CN"/>
          </a:p>
        </p:txBody>
      </p:sp>
      <p:sp>
        <p:nvSpPr>
          <p:cNvPr id="17" name="任意多边形 16"/>
          <p:cNvSpPr/>
          <p:nvPr/>
        </p:nvSpPr>
        <p:spPr>
          <a:xfrm>
            <a:off x="1850243" y="820986"/>
            <a:ext cx="4942456"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5"/>
          <p:cNvSpPr>
            <a:spLocks noEditPoints="1"/>
          </p:cNvSpPr>
          <p:nvPr/>
        </p:nvSpPr>
        <p:spPr bwMode="auto">
          <a:xfrm rot="16200000">
            <a:off x="469645" y="2570542"/>
            <a:ext cx="2924639" cy="1809064"/>
          </a:xfrm>
          <a:custGeom>
            <a:gdLst>
              <a:gd fmla="*/ 422 w 572" name="T0"/>
              <a:gd fmla="*/ 251 h 254" name="T1"/>
              <a:gd fmla="*/ 415 w 572" name="T2"/>
              <a:gd fmla="*/ 17 h 254" name="T3"/>
              <a:gd fmla="*/ 381 w 572" name="T4"/>
              <a:gd fmla="*/ 92 h 254" name="T5"/>
              <a:gd fmla="*/ 31 w 572" name="T6"/>
              <a:gd fmla="*/ 34 h 254" name="T7"/>
              <a:gd fmla="*/ 43 w 572" name="T8"/>
              <a:gd fmla="*/ 224 h 254" name="T9"/>
              <a:gd fmla="*/ 203 w 572" name="T10"/>
              <a:gd fmla="*/ 174 h 254" name="T11"/>
              <a:gd fmla="*/ 52 w 572" name="T12"/>
              <a:gd fmla="*/ 141 h 254" name="T13"/>
              <a:gd fmla="*/ 57 w 572" name="T14"/>
              <a:gd fmla="*/ 132 h 254" name="T15"/>
              <a:gd fmla="*/ 127 w 572" name="T16"/>
              <a:gd fmla="*/ 173 h 254" name="T17"/>
              <a:gd fmla="*/ 103 w 572" name="T18"/>
              <a:gd fmla="*/ 187 h 254" name="T19"/>
              <a:gd fmla="*/ 59 w 572" name="T20"/>
              <a:gd fmla="*/ 77 h 254" name="T21"/>
              <a:gd fmla="*/ 94 w 572" name="T22"/>
              <a:gd fmla="*/ 79 h 254" name="T23"/>
              <a:gd fmla="*/ 191 w 572" name="T24"/>
              <a:gd fmla="*/ 155 h 254" name="T25"/>
              <a:gd fmla="*/ 228 w 572" name="T26"/>
              <a:gd fmla="*/ 167 h 254" name="T27"/>
              <a:gd fmla="*/ 248 w 572" name="T28"/>
              <a:gd fmla="*/ 166 h 254" name="T29"/>
              <a:gd fmla="*/ 298 w 572" name="T30"/>
              <a:gd fmla="*/ 127 h 254" name="T31"/>
              <a:gd fmla="*/ 334 w 572" name="T32"/>
              <a:gd fmla="*/ 165 h 254" name="T33"/>
              <a:gd fmla="*/ 421 w 572" name="T34"/>
              <a:gd fmla="*/ 245 h 254" name="T35"/>
              <a:gd fmla="*/ 439 w 572" name="T36"/>
              <a:gd fmla="*/ 234 h 254" name="T37"/>
              <a:gd fmla="*/ 492 w 572" name="T38"/>
              <a:gd fmla="*/ 190 h 254" name="T39"/>
              <a:gd fmla="*/ 514 w 572" name="T40"/>
              <a:gd fmla="*/ 181 h 254" name="T41"/>
              <a:gd fmla="*/ 558 w 572" name="T42"/>
              <a:gd fmla="*/ 148 h 254" name="T43"/>
              <a:gd fmla="*/ 501 w 572" name="T44"/>
              <a:gd fmla="*/ 84 h 254" name="T45"/>
              <a:gd fmla="*/ 427 w 572" name="T46"/>
              <a:gd fmla="*/ 28 h 254" name="T47"/>
              <a:gd fmla="*/ 449 w 572" name="T48"/>
              <a:gd fmla="*/ 54 h 254" name="T49"/>
              <a:gd fmla="*/ 421 w 572" name="T50"/>
              <a:gd fmla="*/ 90 h 254" name="T51"/>
              <a:gd fmla="*/ 555 w 572" name="T52"/>
              <a:gd fmla="*/ 151 h 254" name="T53"/>
              <a:gd fmla="*/ 533 w 572" name="T54"/>
              <a:gd fmla="*/ 167 h 254" name="T55"/>
              <a:gd fmla="*/ 498 w 572" name="T56"/>
              <a:gd fmla="*/ 128 h 254" name="T57"/>
              <a:gd fmla="*/ 442 w 572" name="T58"/>
              <a:gd fmla="*/ 114 h 254" name="T59"/>
              <a:gd fmla="*/ 426 w 572" name="T60"/>
              <a:gd fmla="*/ 118 h 254" name="T61"/>
              <a:gd fmla="*/ 426 w 572" name="T62"/>
              <a:gd fmla="*/ 118 h 254" name="T63"/>
              <a:gd fmla="*/ 405 w 572" name="T64"/>
              <a:gd fmla="*/ 116 h 254" name="T65"/>
              <a:gd fmla="*/ 334 w 572" name="T66"/>
              <a:gd fmla="*/ 98 h 254" name="T67"/>
              <a:gd fmla="*/ 372 w 572" name="T68"/>
              <a:gd fmla="*/ 110 h 254" name="T69"/>
              <a:gd fmla="*/ 418 w 572" name="T70"/>
              <a:gd fmla="*/ 141 h 254" name="T71"/>
              <a:gd fmla="*/ 478 w 572" name="T72"/>
              <a:gd fmla="*/ 197 h 254" name="T73"/>
              <a:gd fmla="*/ 468 w 572" name="T74"/>
              <a:gd fmla="*/ 191 h 254" name="T75"/>
              <a:gd fmla="*/ 428 w 572" name="T76"/>
              <a:gd fmla="*/ 206 h 254" name="T77"/>
              <a:gd fmla="*/ 466 w 572" name="T78"/>
              <a:gd fmla="*/ 213 h 254" name="T79"/>
              <a:gd fmla="*/ 420 w 572" name="T80"/>
              <a:gd fmla="*/ 168 h 254" name="T81"/>
              <a:gd fmla="*/ 304 w 572" name="T82"/>
              <a:gd fmla="*/ 100 h 254" name="T83"/>
              <a:gd fmla="*/ 299 w 572" name="T84"/>
              <a:gd fmla="*/ 109 h 254" name="T85"/>
              <a:gd fmla="*/ 424 w 572" name="T86"/>
              <a:gd fmla="*/ 187 h 254" name="T87"/>
              <a:gd fmla="*/ 298 w 572" name="T88"/>
              <a:gd fmla="*/ 112 h 254" name="T89"/>
              <a:gd fmla="*/ 232 w 572" name="T90"/>
              <a:gd fmla="*/ 91 h 254" name="T91"/>
              <a:gd fmla="*/ 230 w 572" name="T92"/>
              <a:gd fmla="*/ 95 h 254" name="T93"/>
              <a:gd fmla="*/ 258 w 572" name="T94"/>
              <a:gd fmla="*/ 159 h 254" name="T95"/>
              <a:gd fmla="*/ 295 w 572" name="T96"/>
              <a:gd fmla="*/ 158 h 254" name="T97"/>
              <a:gd fmla="*/ 185 w 572" name="T98"/>
              <a:gd fmla="*/ 82 h 254" name="T99"/>
              <a:gd fmla="*/ 188 w 572" name="T100"/>
              <a:gd fmla="*/ 92 h 254" name="T101"/>
              <a:gd fmla="*/ 234 w 572" name="T102"/>
              <a:gd fmla="*/ 147 h 254" name="T103"/>
              <a:gd fmla="*/ 122 w 572" name="T104"/>
              <a:gd fmla="*/ 66 h 254" name="T105"/>
              <a:gd fmla="*/ 118 w 572" name="T106"/>
              <a:gd fmla="*/ 69 h 254" name="T107"/>
              <a:gd fmla="*/ 62 w 572" name="T108"/>
              <a:gd fmla="*/ 42 h 254" name="T109"/>
              <a:gd fmla="*/ 41 w 572" name="T110"/>
              <a:gd fmla="*/ 41 h 254" name="T111"/>
              <a:gd fmla="*/ 96 w 572" name="T112"/>
              <a:gd fmla="*/ 93 h 254" name="T113"/>
              <a:gd fmla="*/ 58 w 572" name="T114"/>
              <a:gd fmla="*/ 179 h 254" name="T115"/>
              <a:gd fmla="*/ 79 w 572" name="T116"/>
              <a:gd fmla="*/ 188 h 254" name="T117"/>
              <a:gd fmla="*/ 70 w 572" name="T118"/>
              <a:gd fmla="*/ 201 h 254" name="T119"/>
              <a:gd fmla="*/ 51 w 572" name="T120"/>
              <a:gd fmla="*/ 207 h 254" name="T121"/>
              <a:gd fmla="*/ 63 w 572" name="T122"/>
              <a:gd fmla="*/ 205 h 254" name="T123"/>
              <a:gd fmla="*/ 32 w 572" name="T124"/>
              <a:gd fmla="*/ 205 h 25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4" w="572">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5"/>
          <p:cNvSpPr>
            <a:spLocks noEditPoints="1"/>
          </p:cNvSpPr>
          <p:nvPr/>
        </p:nvSpPr>
        <p:spPr bwMode="auto">
          <a:xfrm rot="16200000">
            <a:off x="3231384" y="2570543"/>
            <a:ext cx="2924639" cy="1809064"/>
          </a:xfrm>
          <a:custGeom>
            <a:gdLst>
              <a:gd fmla="*/ 422 w 572" name="T0"/>
              <a:gd fmla="*/ 251 h 254" name="T1"/>
              <a:gd fmla="*/ 415 w 572" name="T2"/>
              <a:gd fmla="*/ 17 h 254" name="T3"/>
              <a:gd fmla="*/ 381 w 572" name="T4"/>
              <a:gd fmla="*/ 92 h 254" name="T5"/>
              <a:gd fmla="*/ 31 w 572" name="T6"/>
              <a:gd fmla="*/ 34 h 254" name="T7"/>
              <a:gd fmla="*/ 43 w 572" name="T8"/>
              <a:gd fmla="*/ 224 h 254" name="T9"/>
              <a:gd fmla="*/ 203 w 572" name="T10"/>
              <a:gd fmla="*/ 174 h 254" name="T11"/>
              <a:gd fmla="*/ 52 w 572" name="T12"/>
              <a:gd fmla="*/ 141 h 254" name="T13"/>
              <a:gd fmla="*/ 57 w 572" name="T14"/>
              <a:gd fmla="*/ 132 h 254" name="T15"/>
              <a:gd fmla="*/ 127 w 572" name="T16"/>
              <a:gd fmla="*/ 173 h 254" name="T17"/>
              <a:gd fmla="*/ 103 w 572" name="T18"/>
              <a:gd fmla="*/ 187 h 254" name="T19"/>
              <a:gd fmla="*/ 59 w 572" name="T20"/>
              <a:gd fmla="*/ 77 h 254" name="T21"/>
              <a:gd fmla="*/ 94 w 572" name="T22"/>
              <a:gd fmla="*/ 79 h 254" name="T23"/>
              <a:gd fmla="*/ 191 w 572" name="T24"/>
              <a:gd fmla="*/ 155 h 254" name="T25"/>
              <a:gd fmla="*/ 228 w 572" name="T26"/>
              <a:gd fmla="*/ 167 h 254" name="T27"/>
              <a:gd fmla="*/ 248 w 572" name="T28"/>
              <a:gd fmla="*/ 166 h 254" name="T29"/>
              <a:gd fmla="*/ 298 w 572" name="T30"/>
              <a:gd fmla="*/ 127 h 254" name="T31"/>
              <a:gd fmla="*/ 334 w 572" name="T32"/>
              <a:gd fmla="*/ 165 h 254" name="T33"/>
              <a:gd fmla="*/ 421 w 572" name="T34"/>
              <a:gd fmla="*/ 245 h 254" name="T35"/>
              <a:gd fmla="*/ 439 w 572" name="T36"/>
              <a:gd fmla="*/ 234 h 254" name="T37"/>
              <a:gd fmla="*/ 492 w 572" name="T38"/>
              <a:gd fmla="*/ 190 h 254" name="T39"/>
              <a:gd fmla="*/ 514 w 572" name="T40"/>
              <a:gd fmla="*/ 181 h 254" name="T41"/>
              <a:gd fmla="*/ 558 w 572" name="T42"/>
              <a:gd fmla="*/ 148 h 254" name="T43"/>
              <a:gd fmla="*/ 501 w 572" name="T44"/>
              <a:gd fmla="*/ 84 h 254" name="T45"/>
              <a:gd fmla="*/ 427 w 572" name="T46"/>
              <a:gd fmla="*/ 28 h 254" name="T47"/>
              <a:gd fmla="*/ 449 w 572" name="T48"/>
              <a:gd fmla="*/ 54 h 254" name="T49"/>
              <a:gd fmla="*/ 421 w 572" name="T50"/>
              <a:gd fmla="*/ 90 h 254" name="T51"/>
              <a:gd fmla="*/ 555 w 572" name="T52"/>
              <a:gd fmla="*/ 151 h 254" name="T53"/>
              <a:gd fmla="*/ 533 w 572" name="T54"/>
              <a:gd fmla="*/ 167 h 254" name="T55"/>
              <a:gd fmla="*/ 498 w 572" name="T56"/>
              <a:gd fmla="*/ 128 h 254" name="T57"/>
              <a:gd fmla="*/ 442 w 572" name="T58"/>
              <a:gd fmla="*/ 114 h 254" name="T59"/>
              <a:gd fmla="*/ 426 w 572" name="T60"/>
              <a:gd fmla="*/ 118 h 254" name="T61"/>
              <a:gd fmla="*/ 426 w 572" name="T62"/>
              <a:gd fmla="*/ 118 h 254" name="T63"/>
              <a:gd fmla="*/ 405 w 572" name="T64"/>
              <a:gd fmla="*/ 116 h 254" name="T65"/>
              <a:gd fmla="*/ 334 w 572" name="T66"/>
              <a:gd fmla="*/ 98 h 254" name="T67"/>
              <a:gd fmla="*/ 372 w 572" name="T68"/>
              <a:gd fmla="*/ 110 h 254" name="T69"/>
              <a:gd fmla="*/ 418 w 572" name="T70"/>
              <a:gd fmla="*/ 141 h 254" name="T71"/>
              <a:gd fmla="*/ 478 w 572" name="T72"/>
              <a:gd fmla="*/ 197 h 254" name="T73"/>
              <a:gd fmla="*/ 468 w 572" name="T74"/>
              <a:gd fmla="*/ 191 h 254" name="T75"/>
              <a:gd fmla="*/ 428 w 572" name="T76"/>
              <a:gd fmla="*/ 206 h 254" name="T77"/>
              <a:gd fmla="*/ 466 w 572" name="T78"/>
              <a:gd fmla="*/ 213 h 254" name="T79"/>
              <a:gd fmla="*/ 420 w 572" name="T80"/>
              <a:gd fmla="*/ 168 h 254" name="T81"/>
              <a:gd fmla="*/ 304 w 572" name="T82"/>
              <a:gd fmla="*/ 100 h 254" name="T83"/>
              <a:gd fmla="*/ 299 w 572" name="T84"/>
              <a:gd fmla="*/ 109 h 254" name="T85"/>
              <a:gd fmla="*/ 424 w 572" name="T86"/>
              <a:gd fmla="*/ 187 h 254" name="T87"/>
              <a:gd fmla="*/ 298 w 572" name="T88"/>
              <a:gd fmla="*/ 112 h 254" name="T89"/>
              <a:gd fmla="*/ 232 w 572" name="T90"/>
              <a:gd fmla="*/ 91 h 254" name="T91"/>
              <a:gd fmla="*/ 230 w 572" name="T92"/>
              <a:gd fmla="*/ 95 h 254" name="T93"/>
              <a:gd fmla="*/ 258 w 572" name="T94"/>
              <a:gd fmla="*/ 159 h 254" name="T95"/>
              <a:gd fmla="*/ 295 w 572" name="T96"/>
              <a:gd fmla="*/ 158 h 254" name="T97"/>
              <a:gd fmla="*/ 185 w 572" name="T98"/>
              <a:gd fmla="*/ 82 h 254" name="T99"/>
              <a:gd fmla="*/ 188 w 572" name="T100"/>
              <a:gd fmla="*/ 92 h 254" name="T101"/>
              <a:gd fmla="*/ 234 w 572" name="T102"/>
              <a:gd fmla="*/ 147 h 254" name="T103"/>
              <a:gd fmla="*/ 122 w 572" name="T104"/>
              <a:gd fmla="*/ 66 h 254" name="T105"/>
              <a:gd fmla="*/ 118 w 572" name="T106"/>
              <a:gd fmla="*/ 69 h 254" name="T107"/>
              <a:gd fmla="*/ 62 w 572" name="T108"/>
              <a:gd fmla="*/ 42 h 254" name="T109"/>
              <a:gd fmla="*/ 41 w 572" name="T110"/>
              <a:gd fmla="*/ 41 h 254" name="T111"/>
              <a:gd fmla="*/ 96 w 572" name="T112"/>
              <a:gd fmla="*/ 93 h 254" name="T113"/>
              <a:gd fmla="*/ 58 w 572" name="T114"/>
              <a:gd fmla="*/ 179 h 254" name="T115"/>
              <a:gd fmla="*/ 79 w 572" name="T116"/>
              <a:gd fmla="*/ 188 h 254" name="T117"/>
              <a:gd fmla="*/ 70 w 572" name="T118"/>
              <a:gd fmla="*/ 201 h 254" name="T119"/>
              <a:gd fmla="*/ 51 w 572" name="T120"/>
              <a:gd fmla="*/ 207 h 254" name="T121"/>
              <a:gd fmla="*/ 63 w 572" name="T122"/>
              <a:gd fmla="*/ 205 h 254" name="T123"/>
              <a:gd fmla="*/ 32 w 572" name="T124"/>
              <a:gd fmla="*/ 205 h 25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4" w="572">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5"/>
          <p:cNvSpPr>
            <a:spLocks noEditPoints="1"/>
          </p:cNvSpPr>
          <p:nvPr/>
        </p:nvSpPr>
        <p:spPr bwMode="auto">
          <a:xfrm rot="16200000">
            <a:off x="5993124" y="2570542"/>
            <a:ext cx="2924639" cy="1809064"/>
          </a:xfrm>
          <a:custGeom>
            <a:gdLst>
              <a:gd fmla="*/ 422 w 572" name="T0"/>
              <a:gd fmla="*/ 251 h 254" name="T1"/>
              <a:gd fmla="*/ 415 w 572" name="T2"/>
              <a:gd fmla="*/ 17 h 254" name="T3"/>
              <a:gd fmla="*/ 381 w 572" name="T4"/>
              <a:gd fmla="*/ 92 h 254" name="T5"/>
              <a:gd fmla="*/ 31 w 572" name="T6"/>
              <a:gd fmla="*/ 34 h 254" name="T7"/>
              <a:gd fmla="*/ 43 w 572" name="T8"/>
              <a:gd fmla="*/ 224 h 254" name="T9"/>
              <a:gd fmla="*/ 203 w 572" name="T10"/>
              <a:gd fmla="*/ 174 h 254" name="T11"/>
              <a:gd fmla="*/ 52 w 572" name="T12"/>
              <a:gd fmla="*/ 141 h 254" name="T13"/>
              <a:gd fmla="*/ 57 w 572" name="T14"/>
              <a:gd fmla="*/ 132 h 254" name="T15"/>
              <a:gd fmla="*/ 127 w 572" name="T16"/>
              <a:gd fmla="*/ 173 h 254" name="T17"/>
              <a:gd fmla="*/ 103 w 572" name="T18"/>
              <a:gd fmla="*/ 187 h 254" name="T19"/>
              <a:gd fmla="*/ 59 w 572" name="T20"/>
              <a:gd fmla="*/ 77 h 254" name="T21"/>
              <a:gd fmla="*/ 94 w 572" name="T22"/>
              <a:gd fmla="*/ 79 h 254" name="T23"/>
              <a:gd fmla="*/ 191 w 572" name="T24"/>
              <a:gd fmla="*/ 155 h 254" name="T25"/>
              <a:gd fmla="*/ 228 w 572" name="T26"/>
              <a:gd fmla="*/ 167 h 254" name="T27"/>
              <a:gd fmla="*/ 248 w 572" name="T28"/>
              <a:gd fmla="*/ 166 h 254" name="T29"/>
              <a:gd fmla="*/ 298 w 572" name="T30"/>
              <a:gd fmla="*/ 127 h 254" name="T31"/>
              <a:gd fmla="*/ 334 w 572" name="T32"/>
              <a:gd fmla="*/ 165 h 254" name="T33"/>
              <a:gd fmla="*/ 421 w 572" name="T34"/>
              <a:gd fmla="*/ 245 h 254" name="T35"/>
              <a:gd fmla="*/ 439 w 572" name="T36"/>
              <a:gd fmla="*/ 234 h 254" name="T37"/>
              <a:gd fmla="*/ 492 w 572" name="T38"/>
              <a:gd fmla="*/ 190 h 254" name="T39"/>
              <a:gd fmla="*/ 514 w 572" name="T40"/>
              <a:gd fmla="*/ 181 h 254" name="T41"/>
              <a:gd fmla="*/ 558 w 572" name="T42"/>
              <a:gd fmla="*/ 148 h 254" name="T43"/>
              <a:gd fmla="*/ 501 w 572" name="T44"/>
              <a:gd fmla="*/ 84 h 254" name="T45"/>
              <a:gd fmla="*/ 427 w 572" name="T46"/>
              <a:gd fmla="*/ 28 h 254" name="T47"/>
              <a:gd fmla="*/ 449 w 572" name="T48"/>
              <a:gd fmla="*/ 54 h 254" name="T49"/>
              <a:gd fmla="*/ 421 w 572" name="T50"/>
              <a:gd fmla="*/ 90 h 254" name="T51"/>
              <a:gd fmla="*/ 555 w 572" name="T52"/>
              <a:gd fmla="*/ 151 h 254" name="T53"/>
              <a:gd fmla="*/ 533 w 572" name="T54"/>
              <a:gd fmla="*/ 167 h 254" name="T55"/>
              <a:gd fmla="*/ 498 w 572" name="T56"/>
              <a:gd fmla="*/ 128 h 254" name="T57"/>
              <a:gd fmla="*/ 442 w 572" name="T58"/>
              <a:gd fmla="*/ 114 h 254" name="T59"/>
              <a:gd fmla="*/ 426 w 572" name="T60"/>
              <a:gd fmla="*/ 118 h 254" name="T61"/>
              <a:gd fmla="*/ 426 w 572" name="T62"/>
              <a:gd fmla="*/ 118 h 254" name="T63"/>
              <a:gd fmla="*/ 405 w 572" name="T64"/>
              <a:gd fmla="*/ 116 h 254" name="T65"/>
              <a:gd fmla="*/ 334 w 572" name="T66"/>
              <a:gd fmla="*/ 98 h 254" name="T67"/>
              <a:gd fmla="*/ 372 w 572" name="T68"/>
              <a:gd fmla="*/ 110 h 254" name="T69"/>
              <a:gd fmla="*/ 418 w 572" name="T70"/>
              <a:gd fmla="*/ 141 h 254" name="T71"/>
              <a:gd fmla="*/ 478 w 572" name="T72"/>
              <a:gd fmla="*/ 197 h 254" name="T73"/>
              <a:gd fmla="*/ 468 w 572" name="T74"/>
              <a:gd fmla="*/ 191 h 254" name="T75"/>
              <a:gd fmla="*/ 428 w 572" name="T76"/>
              <a:gd fmla="*/ 206 h 254" name="T77"/>
              <a:gd fmla="*/ 466 w 572" name="T78"/>
              <a:gd fmla="*/ 213 h 254" name="T79"/>
              <a:gd fmla="*/ 420 w 572" name="T80"/>
              <a:gd fmla="*/ 168 h 254" name="T81"/>
              <a:gd fmla="*/ 304 w 572" name="T82"/>
              <a:gd fmla="*/ 100 h 254" name="T83"/>
              <a:gd fmla="*/ 299 w 572" name="T84"/>
              <a:gd fmla="*/ 109 h 254" name="T85"/>
              <a:gd fmla="*/ 424 w 572" name="T86"/>
              <a:gd fmla="*/ 187 h 254" name="T87"/>
              <a:gd fmla="*/ 298 w 572" name="T88"/>
              <a:gd fmla="*/ 112 h 254" name="T89"/>
              <a:gd fmla="*/ 232 w 572" name="T90"/>
              <a:gd fmla="*/ 91 h 254" name="T91"/>
              <a:gd fmla="*/ 230 w 572" name="T92"/>
              <a:gd fmla="*/ 95 h 254" name="T93"/>
              <a:gd fmla="*/ 258 w 572" name="T94"/>
              <a:gd fmla="*/ 159 h 254" name="T95"/>
              <a:gd fmla="*/ 295 w 572" name="T96"/>
              <a:gd fmla="*/ 158 h 254" name="T97"/>
              <a:gd fmla="*/ 185 w 572" name="T98"/>
              <a:gd fmla="*/ 82 h 254" name="T99"/>
              <a:gd fmla="*/ 188 w 572" name="T100"/>
              <a:gd fmla="*/ 92 h 254" name="T101"/>
              <a:gd fmla="*/ 234 w 572" name="T102"/>
              <a:gd fmla="*/ 147 h 254" name="T103"/>
              <a:gd fmla="*/ 122 w 572" name="T104"/>
              <a:gd fmla="*/ 66 h 254" name="T105"/>
              <a:gd fmla="*/ 118 w 572" name="T106"/>
              <a:gd fmla="*/ 69 h 254" name="T107"/>
              <a:gd fmla="*/ 62 w 572" name="T108"/>
              <a:gd fmla="*/ 42 h 254" name="T109"/>
              <a:gd fmla="*/ 41 w 572" name="T110"/>
              <a:gd fmla="*/ 41 h 254" name="T111"/>
              <a:gd fmla="*/ 96 w 572" name="T112"/>
              <a:gd fmla="*/ 93 h 254" name="T113"/>
              <a:gd fmla="*/ 58 w 572" name="T114"/>
              <a:gd fmla="*/ 179 h 254" name="T115"/>
              <a:gd fmla="*/ 79 w 572" name="T116"/>
              <a:gd fmla="*/ 188 h 254" name="T117"/>
              <a:gd fmla="*/ 70 w 572" name="T118"/>
              <a:gd fmla="*/ 201 h 254" name="T119"/>
              <a:gd fmla="*/ 51 w 572" name="T120"/>
              <a:gd fmla="*/ 207 h 254" name="T121"/>
              <a:gd fmla="*/ 63 w 572" name="T122"/>
              <a:gd fmla="*/ 205 h 254" name="T123"/>
              <a:gd fmla="*/ 32 w 572" name="T124"/>
              <a:gd fmla="*/ 205 h 25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4" w="572">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 name="Freeform 5"/>
          <p:cNvSpPr>
            <a:spLocks noEditPoints="1"/>
          </p:cNvSpPr>
          <p:nvPr/>
        </p:nvSpPr>
        <p:spPr bwMode="auto">
          <a:xfrm rot="16200000">
            <a:off x="8754864" y="2570543"/>
            <a:ext cx="2924639" cy="1809064"/>
          </a:xfrm>
          <a:custGeom>
            <a:gdLst>
              <a:gd fmla="*/ 422 w 572" name="T0"/>
              <a:gd fmla="*/ 251 h 254" name="T1"/>
              <a:gd fmla="*/ 415 w 572" name="T2"/>
              <a:gd fmla="*/ 17 h 254" name="T3"/>
              <a:gd fmla="*/ 381 w 572" name="T4"/>
              <a:gd fmla="*/ 92 h 254" name="T5"/>
              <a:gd fmla="*/ 31 w 572" name="T6"/>
              <a:gd fmla="*/ 34 h 254" name="T7"/>
              <a:gd fmla="*/ 43 w 572" name="T8"/>
              <a:gd fmla="*/ 224 h 254" name="T9"/>
              <a:gd fmla="*/ 203 w 572" name="T10"/>
              <a:gd fmla="*/ 174 h 254" name="T11"/>
              <a:gd fmla="*/ 52 w 572" name="T12"/>
              <a:gd fmla="*/ 141 h 254" name="T13"/>
              <a:gd fmla="*/ 57 w 572" name="T14"/>
              <a:gd fmla="*/ 132 h 254" name="T15"/>
              <a:gd fmla="*/ 127 w 572" name="T16"/>
              <a:gd fmla="*/ 173 h 254" name="T17"/>
              <a:gd fmla="*/ 103 w 572" name="T18"/>
              <a:gd fmla="*/ 187 h 254" name="T19"/>
              <a:gd fmla="*/ 59 w 572" name="T20"/>
              <a:gd fmla="*/ 77 h 254" name="T21"/>
              <a:gd fmla="*/ 94 w 572" name="T22"/>
              <a:gd fmla="*/ 79 h 254" name="T23"/>
              <a:gd fmla="*/ 191 w 572" name="T24"/>
              <a:gd fmla="*/ 155 h 254" name="T25"/>
              <a:gd fmla="*/ 228 w 572" name="T26"/>
              <a:gd fmla="*/ 167 h 254" name="T27"/>
              <a:gd fmla="*/ 248 w 572" name="T28"/>
              <a:gd fmla="*/ 166 h 254" name="T29"/>
              <a:gd fmla="*/ 298 w 572" name="T30"/>
              <a:gd fmla="*/ 127 h 254" name="T31"/>
              <a:gd fmla="*/ 334 w 572" name="T32"/>
              <a:gd fmla="*/ 165 h 254" name="T33"/>
              <a:gd fmla="*/ 421 w 572" name="T34"/>
              <a:gd fmla="*/ 245 h 254" name="T35"/>
              <a:gd fmla="*/ 439 w 572" name="T36"/>
              <a:gd fmla="*/ 234 h 254" name="T37"/>
              <a:gd fmla="*/ 492 w 572" name="T38"/>
              <a:gd fmla="*/ 190 h 254" name="T39"/>
              <a:gd fmla="*/ 514 w 572" name="T40"/>
              <a:gd fmla="*/ 181 h 254" name="T41"/>
              <a:gd fmla="*/ 558 w 572" name="T42"/>
              <a:gd fmla="*/ 148 h 254" name="T43"/>
              <a:gd fmla="*/ 501 w 572" name="T44"/>
              <a:gd fmla="*/ 84 h 254" name="T45"/>
              <a:gd fmla="*/ 427 w 572" name="T46"/>
              <a:gd fmla="*/ 28 h 254" name="T47"/>
              <a:gd fmla="*/ 449 w 572" name="T48"/>
              <a:gd fmla="*/ 54 h 254" name="T49"/>
              <a:gd fmla="*/ 421 w 572" name="T50"/>
              <a:gd fmla="*/ 90 h 254" name="T51"/>
              <a:gd fmla="*/ 555 w 572" name="T52"/>
              <a:gd fmla="*/ 151 h 254" name="T53"/>
              <a:gd fmla="*/ 533 w 572" name="T54"/>
              <a:gd fmla="*/ 167 h 254" name="T55"/>
              <a:gd fmla="*/ 498 w 572" name="T56"/>
              <a:gd fmla="*/ 128 h 254" name="T57"/>
              <a:gd fmla="*/ 442 w 572" name="T58"/>
              <a:gd fmla="*/ 114 h 254" name="T59"/>
              <a:gd fmla="*/ 426 w 572" name="T60"/>
              <a:gd fmla="*/ 118 h 254" name="T61"/>
              <a:gd fmla="*/ 426 w 572" name="T62"/>
              <a:gd fmla="*/ 118 h 254" name="T63"/>
              <a:gd fmla="*/ 405 w 572" name="T64"/>
              <a:gd fmla="*/ 116 h 254" name="T65"/>
              <a:gd fmla="*/ 334 w 572" name="T66"/>
              <a:gd fmla="*/ 98 h 254" name="T67"/>
              <a:gd fmla="*/ 372 w 572" name="T68"/>
              <a:gd fmla="*/ 110 h 254" name="T69"/>
              <a:gd fmla="*/ 418 w 572" name="T70"/>
              <a:gd fmla="*/ 141 h 254" name="T71"/>
              <a:gd fmla="*/ 478 w 572" name="T72"/>
              <a:gd fmla="*/ 197 h 254" name="T73"/>
              <a:gd fmla="*/ 468 w 572" name="T74"/>
              <a:gd fmla="*/ 191 h 254" name="T75"/>
              <a:gd fmla="*/ 428 w 572" name="T76"/>
              <a:gd fmla="*/ 206 h 254" name="T77"/>
              <a:gd fmla="*/ 466 w 572" name="T78"/>
              <a:gd fmla="*/ 213 h 254" name="T79"/>
              <a:gd fmla="*/ 420 w 572" name="T80"/>
              <a:gd fmla="*/ 168 h 254" name="T81"/>
              <a:gd fmla="*/ 304 w 572" name="T82"/>
              <a:gd fmla="*/ 100 h 254" name="T83"/>
              <a:gd fmla="*/ 299 w 572" name="T84"/>
              <a:gd fmla="*/ 109 h 254" name="T85"/>
              <a:gd fmla="*/ 424 w 572" name="T86"/>
              <a:gd fmla="*/ 187 h 254" name="T87"/>
              <a:gd fmla="*/ 298 w 572" name="T88"/>
              <a:gd fmla="*/ 112 h 254" name="T89"/>
              <a:gd fmla="*/ 232 w 572" name="T90"/>
              <a:gd fmla="*/ 91 h 254" name="T91"/>
              <a:gd fmla="*/ 230 w 572" name="T92"/>
              <a:gd fmla="*/ 95 h 254" name="T93"/>
              <a:gd fmla="*/ 258 w 572" name="T94"/>
              <a:gd fmla="*/ 159 h 254" name="T95"/>
              <a:gd fmla="*/ 295 w 572" name="T96"/>
              <a:gd fmla="*/ 158 h 254" name="T97"/>
              <a:gd fmla="*/ 185 w 572" name="T98"/>
              <a:gd fmla="*/ 82 h 254" name="T99"/>
              <a:gd fmla="*/ 188 w 572" name="T100"/>
              <a:gd fmla="*/ 92 h 254" name="T101"/>
              <a:gd fmla="*/ 234 w 572" name="T102"/>
              <a:gd fmla="*/ 147 h 254" name="T103"/>
              <a:gd fmla="*/ 122 w 572" name="T104"/>
              <a:gd fmla="*/ 66 h 254" name="T105"/>
              <a:gd fmla="*/ 118 w 572" name="T106"/>
              <a:gd fmla="*/ 69 h 254" name="T107"/>
              <a:gd fmla="*/ 62 w 572" name="T108"/>
              <a:gd fmla="*/ 42 h 254" name="T109"/>
              <a:gd fmla="*/ 41 w 572" name="T110"/>
              <a:gd fmla="*/ 41 h 254" name="T111"/>
              <a:gd fmla="*/ 96 w 572" name="T112"/>
              <a:gd fmla="*/ 93 h 254" name="T113"/>
              <a:gd fmla="*/ 58 w 572" name="T114"/>
              <a:gd fmla="*/ 179 h 254" name="T115"/>
              <a:gd fmla="*/ 79 w 572" name="T116"/>
              <a:gd fmla="*/ 188 h 254" name="T117"/>
              <a:gd fmla="*/ 70 w 572" name="T118"/>
              <a:gd fmla="*/ 201 h 254" name="T119"/>
              <a:gd fmla="*/ 51 w 572" name="T120"/>
              <a:gd fmla="*/ 207 h 254" name="T121"/>
              <a:gd fmla="*/ 63 w 572" name="T122"/>
              <a:gd fmla="*/ 205 h 254" name="T123"/>
              <a:gd fmla="*/ 32 w 572" name="T124"/>
              <a:gd fmla="*/ 205 h 25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4" w="572">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22" name="文本框 21"/>
          <p:cNvSpPr txBox="1"/>
          <p:nvPr/>
        </p:nvSpPr>
        <p:spPr>
          <a:xfrm>
            <a:off x="625281" y="5270228"/>
            <a:ext cx="3738880" cy="1005840"/>
          </a:xfrm>
          <a:prstGeom prst="rect">
            <a:avLst/>
          </a:prstGeom>
          <a:noFill/>
          <a:effectLst/>
        </p:spPr>
        <p:txBody>
          <a:bodyPr rtlCol="0" wrap="none">
            <a:spAutoFit/>
          </a:bodyPr>
          <a:lstStyle/>
          <a:p>
            <a:r>
              <a:rPr altLang="en-US" lang="zh-CN" sz="2000">
                <a:solidFill>
                  <a:srgbClr val="254E6B"/>
                </a:solidFill>
                <a:latin charset="-122" pitchFamily="34" typeface="微软雅黑"/>
                <a:ea charset="-122" pitchFamily="34" typeface="微软雅黑"/>
              </a:rPr>
              <a:t>单击此处输入标题</a:t>
            </a:r>
          </a:p>
          <a:p>
            <a:r>
              <a:rPr altLang="en-US" lang="zh-CN" sz="2000">
                <a:solidFill>
                  <a:srgbClr val="254E6B"/>
                </a:solidFill>
                <a:latin charset="-122" pitchFamily="34" typeface="微软雅黑"/>
                <a:ea charset="-122" pitchFamily="34" typeface="微软雅黑"/>
              </a:rPr>
              <a:t>请在这里输入您的主要叙述内容</a:t>
            </a:r>
          </a:p>
          <a:p>
            <a:r>
              <a:rPr altLang="en-US" lang="zh-CN" sz="2000">
                <a:solidFill>
                  <a:srgbClr val="254E6B"/>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23" name="文本框 22"/>
          <p:cNvSpPr txBox="1"/>
          <p:nvPr/>
        </p:nvSpPr>
        <p:spPr>
          <a:xfrm>
            <a:off x="3467881" y="5270228"/>
            <a:ext cx="3738880" cy="1005840"/>
          </a:xfrm>
          <a:prstGeom prst="rect">
            <a:avLst/>
          </a:prstGeom>
          <a:noFill/>
          <a:effectLst/>
        </p:spPr>
        <p:txBody>
          <a:bodyPr rtlCol="0" wrap="none">
            <a:spAutoFit/>
          </a:bodyPr>
          <a:lstStyle/>
          <a:p>
            <a:r>
              <a:rPr altLang="en-US" lang="zh-CN" sz="2000">
                <a:solidFill>
                  <a:srgbClr val="254E6B"/>
                </a:solidFill>
                <a:latin charset="-122" pitchFamily="34" typeface="微软雅黑"/>
                <a:ea charset="-122" pitchFamily="34" typeface="微软雅黑"/>
              </a:rPr>
              <a:t>单击此处输入标题</a:t>
            </a:r>
          </a:p>
          <a:p>
            <a:r>
              <a:rPr altLang="en-US" lang="zh-CN" sz="2000">
                <a:solidFill>
                  <a:srgbClr val="254E6B"/>
                </a:solidFill>
                <a:latin charset="-122" pitchFamily="34" typeface="微软雅黑"/>
                <a:ea charset="-122" pitchFamily="34" typeface="微软雅黑"/>
              </a:rPr>
              <a:t>请在这里输入您的主要叙述内容</a:t>
            </a:r>
          </a:p>
          <a:p>
            <a:r>
              <a:rPr altLang="en-US" lang="zh-CN" sz="2000">
                <a:solidFill>
                  <a:srgbClr val="254E6B"/>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24" name="文本框 23"/>
          <p:cNvSpPr txBox="1"/>
          <p:nvPr/>
        </p:nvSpPr>
        <p:spPr>
          <a:xfrm>
            <a:off x="6310479" y="5270228"/>
            <a:ext cx="3738880" cy="1005840"/>
          </a:xfrm>
          <a:prstGeom prst="rect">
            <a:avLst/>
          </a:prstGeom>
          <a:noFill/>
          <a:effectLst/>
        </p:spPr>
        <p:txBody>
          <a:bodyPr rtlCol="0" wrap="none">
            <a:spAutoFit/>
          </a:bodyPr>
          <a:lstStyle/>
          <a:p>
            <a:r>
              <a:rPr altLang="en-US" lang="zh-CN" sz="2000">
                <a:solidFill>
                  <a:srgbClr val="254E6B"/>
                </a:solidFill>
                <a:latin charset="-122" pitchFamily="34" typeface="微软雅黑"/>
                <a:ea charset="-122" pitchFamily="34" typeface="微软雅黑"/>
              </a:rPr>
              <a:t>单击此处输入标题</a:t>
            </a:r>
          </a:p>
          <a:p>
            <a:r>
              <a:rPr altLang="en-US" lang="zh-CN" sz="2000">
                <a:solidFill>
                  <a:srgbClr val="254E6B"/>
                </a:solidFill>
                <a:latin charset="-122" pitchFamily="34" typeface="微软雅黑"/>
                <a:ea charset="-122" pitchFamily="34" typeface="微软雅黑"/>
              </a:rPr>
              <a:t>请在这里输入您的主要叙述内容</a:t>
            </a:r>
          </a:p>
          <a:p>
            <a:r>
              <a:rPr altLang="en-US" lang="zh-CN" sz="2000">
                <a:solidFill>
                  <a:srgbClr val="254E6B"/>
                </a:solidFill>
                <a:latin charset="-122" pitchFamily="34" typeface="微软雅黑"/>
                <a:ea charset="-122"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25" name="文本框 24"/>
          <p:cNvSpPr txBox="1"/>
          <p:nvPr/>
        </p:nvSpPr>
        <p:spPr>
          <a:xfrm>
            <a:off x="9153079" y="5284203"/>
            <a:ext cx="3738880" cy="1005840"/>
          </a:xfrm>
          <a:prstGeom prst="rect">
            <a:avLst/>
          </a:prstGeom>
          <a:noFill/>
          <a:effectLst/>
        </p:spPr>
        <p:txBody>
          <a:bodyPr rtlCol="0" wrap="none">
            <a:spAutoFit/>
          </a:bodyPr>
          <a:lstStyle/>
          <a:p>
            <a:r>
              <a:rPr altLang="en-US" lang="zh-CN" sz="2000">
                <a:solidFill>
                  <a:srgbClr val="254E6B"/>
                </a:solidFill>
                <a:latin charset="-122" pitchFamily="34" typeface="微软雅黑"/>
                <a:ea charset="-122" pitchFamily="34" typeface="微软雅黑"/>
              </a:rPr>
              <a:t>单击此处输入标题</a:t>
            </a:r>
          </a:p>
          <a:p>
            <a:r>
              <a:rPr altLang="en-US" lang="zh-CN" sz="2000">
                <a:solidFill>
                  <a:srgbClr val="254E6B"/>
                </a:solidFill>
                <a:latin charset="-122" pitchFamily="34" typeface="微软雅黑"/>
                <a:ea charset="-122" pitchFamily="34" typeface="微软雅黑"/>
              </a:rPr>
              <a:t>请在这里输入您的主要叙述内容</a:t>
            </a:r>
          </a:p>
          <a:p>
            <a:r>
              <a:rPr altLang="en-US" lang="zh-CN" sz="2000">
                <a:solidFill>
                  <a:srgbClr val="254E6B"/>
                </a:solidFill>
                <a:latin charset="-122" pitchFamily="34" typeface="微软雅黑"/>
                <a:ea charset="-122" pitchFamily="34" typeface="微软雅黑"/>
              </a:rPr>
              <a:t>请在这里输入您的主要叙述内容</a:t>
            </a:r>
          </a:p>
        </p:txBody>
      </p:sp>
    </p:spTree>
    <p:extLst>
      <p:ext uri="{BB962C8B-B14F-4D97-AF65-F5344CB8AC3E}">
        <p14:creationId val="315431547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18"/>
                                        </p:tgtEl>
                                        <p:attrNameLst>
                                          <p:attrName>style.visibility</p:attrName>
                                        </p:attrNameLst>
                                      </p:cBhvr>
                                      <p:to>
                                        <p:strVal val="visible"/>
                                      </p:to>
                                    </p:set>
                                    <p:animEffect filter="wipe(down)" transition="in">
                                      <p:cBhvr>
                                        <p:cTn dur="500" id="7"/>
                                        <p:tgtEl>
                                          <p:spTgt spid="18"/>
                                        </p:tgtEl>
                                      </p:cBhvr>
                                    </p:animEffect>
                                  </p:childTnLst>
                                </p:cTn>
                              </p:par>
                              <p:par>
                                <p:cTn fill="hold" grpId="0" id="8" nodeType="withEffect" presetClass="entr" presetID="22" presetSubtype="4">
                                  <p:stCondLst>
                                    <p:cond delay="250"/>
                                  </p:stCondLst>
                                  <p:childTnLst>
                                    <p:set>
                                      <p:cBhvr>
                                        <p:cTn dur="1" fill="hold" id="9">
                                          <p:stCondLst>
                                            <p:cond delay="0"/>
                                          </p:stCondLst>
                                        </p:cTn>
                                        <p:tgtEl>
                                          <p:spTgt spid="19"/>
                                        </p:tgtEl>
                                        <p:attrNameLst>
                                          <p:attrName>style.visibility</p:attrName>
                                        </p:attrNameLst>
                                      </p:cBhvr>
                                      <p:to>
                                        <p:strVal val="visible"/>
                                      </p:to>
                                    </p:set>
                                    <p:animEffect filter="wipe(down)" transition="in">
                                      <p:cBhvr>
                                        <p:cTn dur="500" id="10"/>
                                        <p:tgtEl>
                                          <p:spTgt spid="19"/>
                                        </p:tgtEl>
                                      </p:cBhvr>
                                    </p:animEffect>
                                  </p:childTnLst>
                                </p:cTn>
                              </p:par>
                              <p:par>
                                <p:cTn fill="hold" grpId="0" id="11" nodeType="withEffect" presetClass="entr" presetID="22" presetSubtype="4">
                                  <p:stCondLst>
                                    <p:cond delay="500"/>
                                  </p:stCondLst>
                                  <p:childTnLst>
                                    <p:set>
                                      <p:cBhvr>
                                        <p:cTn dur="1" fill="hold" id="12">
                                          <p:stCondLst>
                                            <p:cond delay="0"/>
                                          </p:stCondLst>
                                        </p:cTn>
                                        <p:tgtEl>
                                          <p:spTgt spid="20"/>
                                        </p:tgtEl>
                                        <p:attrNameLst>
                                          <p:attrName>style.visibility</p:attrName>
                                        </p:attrNameLst>
                                      </p:cBhvr>
                                      <p:to>
                                        <p:strVal val="visible"/>
                                      </p:to>
                                    </p:set>
                                    <p:animEffect filter="wipe(down)" transition="in">
                                      <p:cBhvr>
                                        <p:cTn dur="500" id="13"/>
                                        <p:tgtEl>
                                          <p:spTgt spid="20"/>
                                        </p:tgtEl>
                                      </p:cBhvr>
                                    </p:animEffect>
                                  </p:childTnLst>
                                </p:cTn>
                              </p:par>
                              <p:par>
                                <p:cTn fill="hold" grpId="0" id="14" nodeType="withEffect" presetClass="entr" presetID="22" presetSubtype="4">
                                  <p:stCondLst>
                                    <p:cond delay="750"/>
                                  </p:stCondLst>
                                  <p:childTnLst>
                                    <p:set>
                                      <p:cBhvr>
                                        <p:cTn dur="1" fill="hold" id="15">
                                          <p:stCondLst>
                                            <p:cond delay="0"/>
                                          </p:stCondLst>
                                        </p:cTn>
                                        <p:tgtEl>
                                          <p:spTgt spid="21"/>
                                        </p:tgtEl>
                                        <p:attrNameLst>
                                          <p:attrName>style.visibility</p:attrName>
                                        </p:attrNameLst>
                                      </p:cBhvr>
                                      <p:to>
                                        <p:strVal val="visible"/>
                                      </p:to>
                                    </p:set>
                                    <p:animEffect filter="wipe(down)" transition="in">
                                      <p:cBhvr>
                                        <p:cTn dur="500" id="16"/>
                                        <p:tgtEl>
                                          <p:spTgt spid="21"/>
                                        </p:tgtEl>
                                      </p:cBhvr>
                                    </p:animEffect>
                                  </p:childTnLst>
                                </p:cTn>
                              </p:par>
                            </p:childTnLst>
                          </p:cTn>
                        </p:par>
                        <p:par>
                          <p:cTn fill="hold" id="17" nodeType="afterGroup">
                            <p:stCondLst>
                              <p:cond delay="1250"/>
                            </p:stCondLst>
                            <p:childTnLst>
                              <p:par>
                                <p:cTn decel="36000" fill="hold" grpId="0" id="18" nodeType="afterEffect" presetClass="entr" presetID="2" presetSubtype="4">
                                  <p:stCondLst>
                                    <p:cond delay="0"/>
                                  </p:stCondLst>
                                  <p:childTnLst>
                                    <p:set>
                                      <p:cBhvr>
                                        <p:cTn dur="1" fill="hold" id="19">
                                          <p:stCondLst>
                                            <p:cond delay="0"/>
                                          </p:stCondLst>
                                        </p:cTn>
                                        <p:tgtEl>
                                          <p:spTgt spid="22"/>
                                        </p:tgtEl>
                                        <p:attrNameLst>
                                          <p:attrName>style.visibility</p:attrName>
                                        </p:attrNameLst>
                                      </p:cBhvr>
                                      <p:to>
                                        <p:strVal val="visible"/>
                                      </p:to>
                                    </p:set>
                                    <p:anim calcmode="lin" valueType="num">
                                      <p:cBhvr additive="base">
                                        <p:cTn dur="750" fill="hold" id="20"/>
                                        <p:tgtEl>
                                          <p:spTgt spid="22"/>
                                        </p:tgtEl>
                                        <p:attrNameLst>
                                          <p:attrName>ppt_x</p:attrName>
                                        </p:attrNameLst>
                                      </p:cBhvr>
                                      <p:tavLst>
                                        <p:tav tm="0">
                                          <p:val>
                                            <p:strVal val="#ppt_x"/>
                                          </p:val>
                                        </p:tav>
                                        <p:tav tm="100000">
                                          <p:val>
                                            <p:strVal val="#ppt_x"/>
                                          </p:val>
                                        </p:tav>
                                      </p:tavLst>
                                    </p:anim>
                                    <p:anim calcmode="lin" valueType="num">
                                      <p:cBhvr additive="base">
                                        <p:cTn dur="750" fill="hold" id="21"/>
                                        <p:tgtEl>
                                          <p:spTgt spid="22"/>
                                        </p:tgtEl>
                                        <p:attrNameLst>
                                          <p:attrName>ppt_y</p:attrName>
                                        </p:attrNameLst>
                                      </p:cBhvr>
                                      <p:tavLst>
                                        <p:tav tm="0">
                                          <p:val>
                                            <p:strVal val="1+#ppt_h/2"/>
                                          </p:val>
                                        </p:tav>
                                        <p:tav tm="100000">
                                          <p:val>
                                            <p:strVal val="#ppt_y"/>
                                          </p:val>
                                        </p:tav>
                                      </p:tavLst>
                                    </p:anim>
                                  </p:childTnLst>
                                </p:cTn>
                              </p:par>
                              <p:par>
                                <p:cTn decel="36000" fill="hold" grpId="0" id="22" nodeType="withEffect" presetClass="entr" presetID="2" presetSubtype="4">
                                  <p:stCondLst>
                                    <p:cond delay="250"/>
                                  </p:stCondLst>
                                  <p:childTnLst>
                                    <p:set>
                                      <p:cBhvr>
                                        <p:cTn dur="1" fill="hold" id="23">
                                          <p:stCondLst>
                                            <p:cond delay="0"/>
                                          </p:stCondLst>
                                        </p:cTn>
                                        <p:tgtEl>
                                          <p:spTgt spid="23"/>
                                        </p:tgtEl>
                                        <p:attrNameLst>
                                          <p:attrName>style.visibility</p:attrName>
                                        </p:attrNameLst>
                                      </p:cBhvr>
                                      <p:to>
                                        <p:strVal val="visible"/>
                                      </p:to>
                                    </p:set>
                                    <p:anim calcmode="lin" valueType="num">
                                      <p:cBhvr additive="base">
                                        <p:cTn dur="750" fill="hold" id="24"/>
                                        <p:tgtEl>
                                          <p:spTgt spid="23"/>
                                        </p:tgtEl>
                                        <p:attrNameLst>
                                          <p:attrName>ppt_x</p:attrName>
                                        </p:attrNameLst>
                                      </p:cBhvr>
                                      <p:tavLst>
                                        <p:tav tm="0">
                                          <p:val>
                                            <p:strVal val="#ppt_x"/>
                                          </p:val>
                                        </p:tav>
                                        <p:tav tm="100000">
                                          <p:val>
                                            <p:strVal val="#ppt_x"/>
                                          </p:val>
                                        </p:tav>
                                      </p:tavLst>
                                    </p:anim>
                                    <p:anim calcmode="lin" valueType="num">
                                      <p:cBhvr additive="base">
                                        <p:cTn dur="750" fill="hold" id="25"/>
                                        <p:tgtEl>
                                          <p:spTgt spid="23"/>
                                        </p:tgtEl>
                                        <p:attrNameLst>
                                          <p:attrName>ppt_y</p:attrName>
                                        </p:attrNameLst>
                                      </p:cBhvr>
                                      <p:tavLst>
                                        <p:tav tm="0">
                                          <p:val>
                                            <p:strVal val="1+#ppt_h/2"/>
                                          </p:val>
                                        </p:tav>
                                        <p:tav tm="100000">
                                          <p:val>
                                            <p:strVal val="#ppt_y"/>
                                          </p:val>
                                        </p:tav>
                                      </p:tavLst>
                                    </p:anim>
                                  </p:childTnLst>
                                </p:cTn>
                              </p:par>
                              <p:par>
                                <p:cTn decel="36000" fill="hold" grpId="0" id="26" nodeType="withEffect" presetClass="entr" presetID="2" presetSubtype="4">
                                  <p:stCondLst>
                                    <p:cond delay="500"/>
                                  </p:stCondLst>
                                  <p:childTnLst>
                                    <p:set>
                                      <p:cBhvr>
                                        <p:cTn dur="1" fill="hold" id="27">
                                          <p:stCondLst>
                                            <p:cond delay="0"/>
                                          </p:stCondLst>
                                        </p:cTn>
                                        <p:tgtEl>
                                          <p:spTgt spid="24"/>
                                        </p:tgtEl>
                                        <p:attrNameLst>
                                          <p:attrName>style.visibility</p:attrName>
                                        </p:attrNameLst>
                                      </p:cBhvr>
                                      <p:to>
                                        <p:strVal val="visible"/>
                                      </p:to>
                                    </p:set>
                                    <p:anim calcmode="lin" valueType="num">
                                      <p:cBhvr additive="base">
                                        <p:cTn dur="750" fill="hold" id="28"/>
                                        <p:tgtEl>
                                          <p:spTgt spid="24"/>
                                        </p:tgtEl>
                                        <p:attrNameLst>
                                          <p:attrName>ppt_x</p:attrName>
                                        </p:attrNameLst>
                                      </p:cBhvr>
                                      <p:tavLst>
                                        <p:tav tm="0">
                                          <p:val>
                                            <p:strVal val="#ppt_x"/>
                                          </p:val>
                                        </p:tav>
                                        <p:tav tm="100000">
                                          <p:val>
                                            <p:strVal val="#ppt_x"/>
                                          </p:val>
                                        </p:tav>
                                      </p:tavLst>
                                    </p:anim>
                                    <p:anim calcmode="lin" valueType="num">
                                      <p:cBhvr additive="base">
                                        <p:cTn dur="750" fill="hold" id="29"/>
                                        <p:tgtEl>
                                          <p:spTgt spid="24"/>
                                        </p:tgtEl>
                                        <p:attrNameLst>
                                          <p:attrName>ppt_y</p:attrName>
                                        </p:attrNameLst>
                                      </p:cBhvr>
                                      <p:tavLst>
                                        <p:tav tm="0">
                                          <p:val>
                                            <p:strVal val="1+#ppt_h/2"/>
                                          </p:val>
                                        </p:tav>
                                        <p:tav tm="100000">
                                          <p:val>
                                            <p:strVal val="#ppt_y"/>
                                          </p:val>
                                        </p:tav>
                                      </p:tavLst>
                                    </p:anim>
                                  </p:childTnLst>
                                </p:cTn>
                              </p:par>
                              <p:par>
                                <p:cTn decel="36000" fill="hold" grpId="0" id="30" nodeType="withEffect" presetClass="entr" presetID="2" presetSubtype="4">
                                  <p:stCondLst>
                                    <p:cond delay="750"/>
                                  </p:stCondLst>
                                  <p:childTnLst>
                                    <p:set>
                                      <p:cBhvr>
                                        <p:cTn dur="1" fill="hold" id="31">
                                          <p:stCondLst>
                                            <p:cond delay="0"/>
                                          </p:stCondLst>
                                        </p:cTn>
                                        <p:tgtEl>
                                          <p:spTgt spid="25"/>
                                        </p:tgtEl>
                                        <p:attrNameLst>
                                          <p:attrName>style.visibility</p:attrName>
                                        </p:attrNameLst>
                                      </p:cBhvr>
                                      <p:to>
                                        <p:strVal val="visible"/>
                                      </p:to>
                                    </p:set>
                                    <p:anim calcmode="lin" valueType="num">
                                      <p:cBhvr additive="base">
                                        <p:cTn dur="750" fill="hold" id="32"/>
                                        <p:tgtEl>
                                          <p:spTgt spid="25"/>
                                        </p:tgtEl>
                                        <p:attrNameLst>
                                          <p:attrName>ppt_x</p:attrName>
                                        </p:attrNameLst>
                                      </p:cBhvr>
                                      <p:tavLst>
                                        <p:tav tm="0">
                                          <p:val>
                                            <p:strVal val="#ppt_x"/>
                                          </p:val>
                                        </p:tav>
                                        <p:tav tm="100000">
                                          <p:val>
                                            <p:strVal val="#ppt_x"/>
                                          </p:val>
                                        </p:tav>
                                      </p:tavLst>
                                    </p:anim>
                                    <p:anim calcmode="lin" valueType="num">
                                      <p:cBhvr additive="base">
                                        <p:cTn dur="750" fill="hold" id="33"/>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22"/>
      <p:bldP grpId="0" spid="23"/>
      <p:bldP grpId="0" spid="24"/>
      <p:bldP grpId="0" spid="2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flipH="1">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a:xfrm>
              <a:off x="8730" y="1381196"/>
              <a:ext cx="1589087" cy="1639888"/>
              <a:chOff x="1308" y="1009"/>
              <a:chExt cx="1001" cy="1033"/>
            </a:xfrm>
            <a:grpFill/>
          </p:grpSpPr>
          <p:sp>
            <p:nvSpPr>
              <p:cNvPr id="6" name="Freeform 5"/>
              <p:cNvSpPr/>
              <p:nvPr/>
            </p:nvSpPr>
            <p:spPr bwMode="auto">
              <a:xfrm>
                <a:off x="1528"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7"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8"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9"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0"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1"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2"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3"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4"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sp>
        <p:nvSpPr>
          <p:cNvPr id="15" name="文本框 14"/>
          <p:cNvSpPr txBox="1"/>
          <p:nvPr/>
        </p:nvSpPr>
        <p:spPr>
          <a:xfrm flipH="1">
            <a:off x="2027503" y="349400"/>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16" name="Freeform 34"/>
          <p:cNvSpPr>
            <a:spLocks noEditPoints="1"/>
          </p:cNvSpPr>
          <p:nvPr/>
        </p:nvSpPr>
        <p:spPr bwMode="auto">
          <a:xfrm>
            <a:off x="6792699" y="762739"/>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lstStyle/>
          <a:p>
            <a:endParaRPr altLang="en-US" lang="zh-CN"/>
          </a:p>
        </p:txBody>
      </p:sp>
      <p:sp>
        <p:nvSpPr>
          <p:cNvPr id="17" name="任意多边形 16"/>
          <p:cNvSpPr/>
          <p:nvPr/>
        </p:nvSpPr>
        <p:spPr>
          <a:xfrm>
            <a:off x="1850243" y="820986"/>
            <a:ext cx="4942456"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1080759" y="1534401"/>
            <a:ext cx="4538225" cy="2550312"/>
            <a:chOff x="1080759" y="1534401"/>
            <a:chExt cx="4538225" cy="2550312"/>
          </a:xfrm>
        </p:grpSpPr>
        <p:sp>
          <p:nvSpPr>
            <p:cNvPr id="19" name="椭圆 18"/>
            <p:cNvSpPr/>
            <p:nvPr/>
          </p:nvSpPr>
          <p:spPr>
            <a:xfrm>
              <a:off x="1080759" y="1961004"/>
              <a:ext cx="1954659" cy="195466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2734049" y="1534401"/>
              <a:ext cx="2884935" cy="2550312"/>
              <a:chOff x="2734049" y="1534401"/>
              <a:chExt cx="2884935" cy="2550312"/>
            </a:xfrm>
          </p:grpSpPr>
          <p:sp>
            <p:nvSpPr>
              <p:cNvPr id="21" name="Freeform 14"/>
              <p:cNvSpPr/>
              <p:nvPr/>
            </p:nvSpPr>
            <p:spPr bwMode="auto">
              <a:xfrm>
                <a:off x="2734049" y="1534401"/>
                <a:ext cx="2884935" cy="2550312"/>
              </a:xfrm>
              <a:custGeom>
                <a:gdLst>
                  <a:gd fmla="*/ 29 w 103" name="T0"/>
                  <a:gd fmla="*/ 22 h 91" name="T1"/>
                  <a:gd fmla="*/ 27 w 103" name="T2"/>
                  <a:gd fmla="*/ 78 h 91" name="T3"/>
                  <a:gd fmla="*/ 76 w 103" name="T4"/>
                  <a:gd fmla="*/ 72 h 91" name="T5"/>
                  <a:gd fmla="*/ 25 w 103" name="T6"/>
                  <a:gd fmla="*/ 25 h 91" name="T7"/>
                  <a:gd fmla="*/ 23 w 103" name="T8"/>
                  <a:gd fmla="*/ 75 h 91" name="T9"/>
                  <a:gd fmla="*/ 71 w 103" name="T10"/>
                  <a:gd fmla="*/ 80 h 91" name="T11"/>
                  <a:gd fmla="*/ 42 w 103" name="T12"/>
                  <a:gd fmla="*/ 17 h 91" name="T13"/>
                  <a:gd fmla="*/ 31 w 103" name="T14"/>
                  <a:gd fmla="*/ 83 h 91" name="T15"/>
                  <a:gd fmla="*/ 85 w 103" name="T16"/>
                  <a:gd fmla="*/ 45 h 91" name="T17"/>
                  <a:gd fmla="*/ 17 w 103" name="T18"/>
                  <a:gd fmla="*/ 32 h 91" name="T19"/>
                  <a:gd fmla="*/ 23 w 103" name="T20"/>
                  <a:gd fmla="*/ 77 h 91" name="T21"/>
                  <a:gd fmla="*/ 76 w 103" name="T22"/>
                  <a:gd fmla="*/ 76 h 91" name="T23"/>
                  <a:gd fmla="*/ 35 w 103" name="T24"/>
                  <a:gd fmla="*/ 21 h 91" name="T25"/>
                  <a:gd fmla="*/ 27 w 103" name="T26"/>
                  <a:gd fmla="*/ 26 h 9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1" w="103">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cap="rnd" w="23813">
                <a:solidFill>
                  <a:srgbClr val="254E6B"/>
                </a:solidFill>
                <a:prstDash val="solid"/>
                <a:round/>
              </a:ln>
            </p:spPr>
            <p:txBody>
              <a:bodyPr anchor="t" anchorCtr="0" bIns="45720" compatLnSpc="1" lIns="91440" numCol="1" rIns="91440" tIns="45720" vert="horz" wrap="square">
                <a:prstTxWarp prst="textNoShape">
                  <a:avLst/>
                </a:prstTxWarp>
              </a:bodyPr>
              <a:lstStyle/>
              <a:p>
                <a:endParaRPr altLang="en-US" lang="zh-CN"/>
              </a:p>
            </p:txBody>
          </p:sp>
          <p:sp>
            <p:nvSpPr>
              <p:cNvPr descr="e7d195523061f1c0deeec63e560781cfd59afb0ea006f2a87ABB68BF51EA6619813959095094C18C62A12F549504892A4AAA8C1554C6663626E05CA27F281A14E6983772AFC3FB97135759321DEA3D709AACD122C08E6ED192FFACBB1E1BECB2ED91EE5F1ED7B5B4D639FA608C47C1EEEE0A899CA8C6B4A60DCCA6D3BA80ED4161D4A4778988E171" id="22" name="文本框 21"/>
              <p:cNvSpPr txBox="1"/>
              <p:nvPr/>
            </p:nvSpPr>
            <p:spPr>
              <a:xfrm>
                <a:off x="3175918" y="2651209"/>
                <a:ext cx="1808480" cy="579120"/>
              </a:xfrm>
              <a:prstGeom prst="rect">
                <a:avLst/>
              </a:prstGeom>
              <a:noFill/>
              <a:effectLst/>
            </p:spPr>
            <p:txBody>
              <a:bodyPr rtlCol="0" wrap="none">
                <a:spAutoFit/>
              </a:bodyPr>
              <a:lstStyle/>
              <a:p>
                <a:r>
                  <a:rPr altLang="en-US" b="1" lang="zh-CN" smtClean="0" sz="3200">
                    <a:solidFill>
                      <a:srgbClr val="254E6B"/>
                    </a:solidFill>
                    <a:latin charset="-122" panose="02010509060101010101" pitchFamily="49" typeface="幼圆"/>
                    <a:ea charset="-122" panose="02010509060101010101" pitchFamily="49" typeface="幼圆"/>
                    <a:cs charset="0" panose="02020503030404060203" pitchFamily="18" typeface="Kartika"/>
                  </a:rPr>
                  <a:t>您的标题</a:t>
                </a:r>
              </a:p>
            </p:txBody>
          </p:sp>
        </p:grpSp>
      </p:grpSp>
      <p:grpSp>
        <p:nvGrpSpPr>
          <p:cNvPr id="23" name="组合 22"/>
          <p:cNvGrpSpPr/>
          <p:nvPr/>
        </p:nvGrpSpPr>
        <p:grpSpPr>
          <a:xfrm>
            <a:off x="7190437" y="1534401"/>
            <a:ext cx="4536240" cy="2550312"/>
            <a:chOff x="7190437" y="1534401"/>
            <a:chExt cx="4536240" cy="2550312"/>
          </a:xfrm>
        </p:grpSpPr>
        <p:sp>
          <p:nvSpPr>
            <p:cNvPr id="24" name="椭圆 23"/>
            <p:cNvSpPr/>
            <p:nvPr/>
          </p:nvSpPr>
          <p:spPr>
            <a:xfrm>
              <a:off x="7190437" y="1961004"/>
              <a:ext cx="1954659" cy="195466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 name="组合 24"/>
            <p:cNvGrpSpPr/>
            <p:nvPr/>
          </p:nvGrpSpPr>
          <p:grpSpPr>
            <a:xfrm>
              <a:off x="8841742" y="1534401"/>
              <a:ext cx="2884935" cy="2550312"/>
              <a:chOff x="8841742" y="1534401"/>
              <a:chExt cx="2884935" cy="2550312"/>
            </a:xfrm>
          </p:grpSpPr>
          <p:sp>
            <p:nvSpPr>
              <p:cNvPr id="26" name="Freeform 14"/>
              <p:cNvSpPr/>
              <p:nvPr/>
            </p:nvSpPr>
            <p:spPr bwMode="auto">
              <a:xfrm>
                <a:off x="8841742" y="1534401"/>
                <a:ext cx="2884935" cy="2550312"/>
              </a:xfrm>
              <a:custGeom>
                <a:gdLst>
                  <a:gd fmla="*/ 29 w 103" name="T0"/>
                  <a:gd fmla="*/ 22 h 91" name="T1"/>
                  <a:gd fmla="*/ 27 w 103" name="T2"/>
                  <a:gd fmla="*/ 78 h 91" name="T3"/>
                  <a:gd fmla="*/ 76 w 103" name="T4"/>
                  <a:gd fmla="*/ 72 h 91" name="T5"/>
                  <a:gd fmla="*/ 25 w 103" name="T6"/>
                  <a:gd fmla="*/ 25 h 91" name="T7"/>
                  <a:gd fmla="*/ 23 w 103" name="T8"/>
                  <a:gd fmla="*/ 75 h 91" name="T9"/>
                  <a:gd fmla="*/ 71 w 103" name="T10"/>
                  <a:gd fmla="*/ 80 h 91" name="T11"/>
                  <a:gd fmla="*/ 42 w 103" name="T12"/>
                  <a:gd fmla="*/ 17 h 91" name="T13"/>
                  <a:gd fmla="*/ 31 w 103" name="T14"/>
                  <a:gd fmla="*/ 83 h 91" name="T15"/>
                  <a:gd fmla="*/ 85 w 103" name="T16"/>
                  <a:gd fmla="*/ 45 h 91" name="T17"/>
                  <a:gd fmla="*/ 17 w 103" name="T18"/>
                  <a:gd fmla="*/ 32 h 91" name="T19"/>
                  <a:gd fmla="*/ 23 w 103" name="T20"/>
                  <a:gd fmla="*/ 77 h 91" name="T21"/>
                  <a:gd fmla="*/ 76 w 103" name="T22"/>
                  <a:gd fmla="*/ 76 h 91" name="T23"/>
                  <a:gd fmla="*/ 35 w 103" name="T24"/>
                  <a:gd fmla="*/ 21 h 91" name="T25"/>
                  <a:gd fmla="*/ 27 w 103" name="T26"/>
                  <a:gd fmla="*/ 26 h 9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1" w="103">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cap="rnd" w="23813">
                <a:solidFill>
                  <a:srgbClr val="254E6B"/>
                </a:solidFill>
                <a:prstDash val="solid"/>
                <a:round/>
              </a:ln>
            </p:spPr>
            <p:txBody>
              <a:bodyPr anchor="t" anchorCtr="0" bIns="45720" compatLnSpc="1" lIns="91440" numCol="1" rIns="91440" tIns="45720" vert="horz" wrap="square">
                <a:prstTxWarp prst="textNoShape">
                  <a:avLst/>
                </a:prstTxWarp>
              </a:bodyPr>
              <a:lstStyle/>
              <a:p>
                <a:endParaRPr altLang="en-US" lang="zh-CN"/>
              </a:p>
            </p:txBody>
          </p:sp>
          <p:sp>
            <p:nvSpPr>
              <p:cNvPr descr="e7d195523061f1c0deeec63e560781cfd59afb0ea006f2a87ABB68BF51EA6619813959095094C18C62A12F549504892A4AAA8C1554C6663626E05CA27F281A14E6983772AFC3FB97135759321DEA3D709AACD122C08E6ED192FFACBB1E1BECB2ED91EE5F1ED7B5B4D639FA608C47C1EEEE0A899CA8C6B4A60DCCA6D3BA80ED4161D4A4778988E171" id="27" name="文本框 26"/>
              <p:cNvSpPr txBox="1"/>
              <p:nvPr/>
            </p:nvSpPr>
            <p:spPr>
              <a:xfrm>
                <a:off x="9286702" y="2651209"/>
                <a:ext cx="1808480" cy="579120"/>
              </a:xfrm>
              <a:prstGeom prst="rect">
                <a:avLst/>
              </a:prstGeom>
              <a:noFill/>
              <a:effectLst/>
            </p:spPr>
            <p:txBody>
              <a:bodyPr rtlCol="0" wrap="none">
                <a:spAutoFit/>
              </a:bodyPr>
              <a:lstStyle/>
              <a:p>
                <a:r>
                  <a:rPr altLang="en-US" b="1" lang="zh-CN" smtClean="0" sz="3200">
                    <a:solidFill>
                      <a:srgbClr val="254E6B"/>
                    </a:solidFill>
                    <a:latin charset="-122" panose="02010509060101010101" pitchFamily="49" typeface="幼圆"/>
                    <a:ea charset="-122" panose="02010509060101010101" pitchFamily="49" typeface="幼圆"/>
                    <a:cs charset="0" panose="02020503030404060203" pitchFamily="18" typeface="Kartika"/>
                  </a:rPr>
                  <a:t>您的标题</a:t>
                </a:r>
              </a:p>
            </p:txBody>
          </p:sp>
        </p:grpSp>
      </p:grpSp>
      <p:grpSp>
        <p:nvGrpSpPr>
          <p:cNvPr id="28" name="组合 27"/>
          <p:cNvGrpSpPr/>
          <p:nvPr/>
        </p:nvGrpSpPr>
        <p:grpSpPr>
          <a:xfrm>
            <a:off x="591626" y="3922393"/>
            <a:ext cx="4398451" cy="2550312"/>
            <a:chOff x="591626" y="3922393"/>
            <a:chExt cx="4398451" cy="2550312"/>
          </a:xfrm>
        </p:grpSpPr>
        <p:sp>
          <p:nvSpPr>
            <p:cNvPr id="29" name="椭圆 28"/>
            <p:cNvSpPr/>
            <p:nvPr/>
          </p:nvSpPr>
          <p:spPr>
            <a:xfrm>
              <a:off x="3035418" y="4424301"/>
              <a:ext cx="1954659" cy="1954659"/>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 name="组合 29"/>
            <p:cNvGrpSpPr/>
            <p:nvPr/>
          </p:nvGrpSpPr>
          <p:grpSpPr>
            <a:xfrm>
              <a:off x="591626" y="3922393"/>
              <a:ext cx="2884935" cy="2550312"/>
              <a:chOff x="591626" y="3922393"/>
              <a:chExt cx="2884935" cy="2550312"/>
            </a:xfrm>
          </p:grpSpPr>
          <p:sp>
            <p:nvSpPr>
              <p:cNvPr id="31" name="Freeform 14"/>
              <p:cNvSpPr/>
              <p:nvPr/>
            </p:nvSpPr>
            <p:spPr bwMode="auto">
              <a:xfrm>
                <a:off x="591626" y="3922393"/>
                <a:ext cx="2884935" cy="2550312"/>
              </a:xfrm>
              <a:custGeom>
                <a:gdLst>
                  <a:gd fmla="*/ 29 w 103" name="T0"/>
                  <a:gd fmla="*/ 22 h 91" name="T1"/>
                  <a:gd fmla="*/ 27 w 103" name="T2"/>
                  <a:gd fmla="*/ 78 h 91" name="T3"/>
                  <a:gd fmla="*/ 76 w 103" name="T4"/>
                  <a:gd fmla="*/ 72 h 91" name="T5"/>
                  <a:gd fmla="*/ 25 w 103" name="T6"/>
                  <a:gd fmla="*/ 25 h 91" name="T7"/>
                  <a:gd fmla="*/ 23 w 103" name="T8"/>
                  <a:gd fmla="*/ 75 h 91" name="T9"/>
                  <a:gd fmla="*/ 71 w 103" name="T10"/>
                  <a:gd fmla="*/ 80 h 91" name="T11"/>
                  <a:gd fmla="*/ 42 w 103" name="T12"/>
                  <a:gd fmla="*/ 17 h 91" name="T13"/>
                  <a:gd fmla="*/ 31 w 103" name="T14"/>
                  <a:gd fmla="*/ 83 h 91" name="T15"/>
                  <a:gd fmla="*/ 85 w 103" name="T16"/>
                  <a:gd fmla="*/ 45 h 91" name="T17"/>
                  <a:gd fmla="*/ 17 w 103" name="T18"/>
                  <a:gd fmla="*/ 32 h 91" name="T19"/>
                  <a:gd fmla="*/ 23 w 103" name="T20"/>
                  <a:gd fmla="*/ 77 h 91" name="T21"/>
                  <a:gd fmla="*/ 76 w 103" name="T22"/>
                  <a:gd fmla="*/ 76 h 91" name="T23"/>
                  <a:gd fmla="*/ 35 w 103" name="T24"/>
                  <a:gd fmla="*/ 21 h 91" name="T25"/>
                  <a:gd fmla="*/ 27 w 103" name="T26"/>
                  <a:gd fmla="*/ 26 h 9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1" w="103">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cap="rnd" w="23813">
                <a:solidFill>
                  <a:srgbClr val="254E6B"/>
                </a:solidFill>
                <a:prstDash val="solid"/>
                <a:round/>
              </a:ln>
            </p:spPr>
            <p:txBody>
              <a:bodyPr anchor="t" anchorCtr="0" bIns="45720" compatLnSpc="1" lIns="91440" numCol="1" rIns="91440" tIns="45720" vert="horz" wrap="square">
                <a:prstTxWarp prst="textNoShape">
                  <a:avLst/>
                </a:prstTxWarp>
              </a:bodyPr>
              <a:lstStyle/>
              <a:p>
                <a:endParaRPr altLang="en-US" lang="zh-CN"/>
              </a:p>
            </p:txBody>
          </p:sp>
          <p:sp>
            <p:nvSpPr>
              <p:cNvPr descr="e7d195523061f1c0deeec63e560781cfd59afb0ea006f2a87ABB68BF51EA6619813959095094C18C62A12F549504892A4AAA8C1554C6663626E05CA27F281A14E6983772AFC3FB97135759321DEA3D709AACD122C08E6ED192FFACBB1E1BECB2ED91EE5F1ED7B5B4D639FA608C47C1EEEE0A899CA8C6B4A60DCCA6D3BA80ED4161D4A4778988E171" id="32" name="文本框 31"/>
              <p:cNvSpPr txBox="1"/>
              <p:nvPr/>
            </p:nvSpPr>
            <p:spPr>
              <a:xfrm>
                <a:off x="1018540" y="5109240"/>
                <a:ext cx="1808480" cy="579120"/>
              </a:xfrm>
              <a:prstGeom prst="rect">
                <a:avLst/>
              </a:prstGeom>
              <a:noFill/>
              <a:effectLst/>
            </p:spPr>
            <p:txBody>
              <a:bodyPr rtlCol="0" wrap="none">
                <a:spAutoFit/>
              </a:bodyPr>
              <a:lstStyle/>
              <a:p>
                <a:r>
                  <a:rPr altLang="en-US" b="1" lang="zh-CN" smtClean="0" sz="3200">
                    <a:solidFill>
                      <a:srgbClr val="254E6B"/>
                    </a:solidFill>
                    <a:latin charset="-122" panose="02010509060101010101" pitchFamily="49" typeface="幼圆"/>
                    <a:ea charset="-122" panose="02010509060101010101" pitchFamily="49" typeface="幼圆"/>
                    <a:cs charset="0" panose="02020503030404060203" pitchFamily="18" typeface="Kartika"/>
                  </a:rPr>
                  <a:t>您的标题</a:t>
                </a:r>
              </a:p>
            </p:txBody>
          </p:sp>
        </p:grpSp>
      </p:grpSp>
      <p:grpSp>
        <p:nvGrpSpPr>
          <p:cNvPr id="33" name="组合 32"/>
          <p:cNvGrpSpPr/>
          <p:nvPr/>
        </p:nvGrpSpPr>
        <p:grpSpPr>
          <a:xfrm>
            <a:off x="6699319" y="3922393"/>
            <a:ext cx="4400436" cy="2550312"/>
            <a:chOff x="6699319" y="3922393"/>
            <a:chExt cx="4400436" cy="2550312"/>
          </a:xfrm>
        </p:grpSpPr>
        <p:sp>
          <p:nvSpPr>
            <p:cNvPr id="34" name="椭圆 33"/>
            <p:cNvSpPr/>
            <p:nvPr/>
          </p:nvSpPr>
          <p:spPr>
            <a:xfrm>
              <a:off x="9145096" y="4424300"/>
              <a:ext cx="1954659" cy="1954659"/>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5" name="组合 34"/>
            <p:cNvGrpSpPr/>
            <p:nvPr/>
          </p:nvGrpSpPr>
          <p:grpSpPr>
            <a:xfrm>
              <a:off x="6699319" y="3922393"/>
              <a:ext cx="2884935" cy="2550312"/>
              <a:chOff x="6699319" y="3922393"/>
              <a:chExt cx="2884935" cy="2550312"/>
            </a:xfrm>
          </p:grpSpPr>
          <p:sp>
            <p:nvSpPr>
              <p:cNvPr id="36" name="Freeform 14"/>
              <p:cNvSpPr/>
              <p:nvPr/>
            </p:nvSpPr>
            <p:spPr bwMode="auto">
              <a:xfrm>
                <a:off x="6699319" y="3922393"/>
                <a:ext cx="2884935" cy="2550312"/>
              </a:xfrm>
              <a:custGeom>
                <a:gdLst>
                  <a:gd fmla="*/ 29 w 103" name="T0"/>
                  <a:gd fmla="*/ 22 h 91" name="T1"/>
                  <a:gd fmla="*/ 27 w 103" name="T2"/>
                  <a:gd fmla="*/ 78 h 91" name="T3"/>
                  <a:gd fmla="*/ 76 w 103" name="T4"/>
                  <a:gd fmla="*/ 72 h 91" name="T5"/>
                  <a:gd fmla="*/ 25 w 103" name="T6"/>
                  <a:gd fmla="*/ 25 h 91" name="T7"/>
                  <a:gd fmla="*/ 23 w 103" name="T8"/>
                  <a:gd fmla="*/ 75 h 91" name="T9"/>
                  <a:gd fmla="*/ 71 w 103" name="T10"/>
                  <a:gd fmla="*/ 80 h 91" name="T11"/>
                  <a:gd fmla="*/ 42 w 103" name="T12"/>
                  <a:gd fmla="*/ 17 h 91" name="T13"/>
                  <a:gd fmla="*/ 31 w 103" name="T14"/>
                  <a:gd fmla="*/ 83 h 91" name="T15"/>
                  <a:gd fmla="*/ 85 w 103" name="T16"/>
                  <a:gd fmla="*/ 45 h 91" name="T17"/>
                  <a:gd fmla="*/ 17 w 103" name="T18"/>
                  <a:gd fmla="*/ 32 h 91" name="T19"/>
                  <a:gd fmla="*/ 23 w 103" name="T20"/>
                  <a:gd fmla="*/ 77 h 91" name="T21"/>
                  <a:gd fmla="*/ 76 w 103" name="T22"/>
                  <a:gd fmla="*/ 76 h 91" name="T23"/>
                  <a:gd fmla="*/ 35 w 103" name="T24"/>
                  <a:gd fmla="*/ 21 h 91" name="T25"/>
                  <a:gd fmla="*/ 27 w 103" name="T26"/>
                  <a:gd fmla="*/ 26 h 9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1" w="103">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cap="rnd" w="23813">
                <a:solidFill>
                  <a:srgbClr val="254E6B"/>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descr="e7d195523061f1c0deeec63e560781cfd59afb0ea006f2a87ABB68BF51EA6619813959095094C18C62A12F549504892A4AAA8C1554C6663626E05CA27F281A14E6983772AFC3FB97135759321DEA3D709AACD122C08E6ED192FFACBB1E1BECB2ED91EE5F1ED7B5B4D639FA608C47C1EEEE0A899CA8C6B4A60DCCA6D3BA80ED4161D4A4778988E171" id="37" name="文本框 36"/>
              <p:cNvSpPr txBox="1"/>
              <p:nvPr/>
            </p:nvSpPr>
            <p:spPr>
              <a:xfrm>
                <a:off x="7190436" y="5109240"/>
                <a:ext cx="1808480" cy="579120"/>
              </a:xfrm>
              <a:prstGeom prst="rect">
                <a:avLst/>
              </a:prstGeom>
              <a:noFill/>
              <a:effectLst/>
            </p:spPr>
            <p:txBody>
              <a:bodyPr rtlCol="0" wrap="none">
                <a:spAutoFit/>
              </a:bodyPr>
              <a:lstStyle/>
              <a:p>
                <a:r>
                  <a:rPr altLang="en-US" b="1" lang="zh-CN" smtClean="0" sz="3200">
                    <a:solidFill>
                      <a:srgbClr val="254E6B"/>
                    </a:solidFill>
                    <a:latin charset="-122" panose="02010509060101010101" pitchFamily="49" typeface="幼圆"/>
                    <a:ea charset="-122" panose="02010509060101010101" pitchFamily="49" typeface="幼圆"/>
                    <a:cs charset="0" panose="02020503030404060203" pitchFamily="18" typeface="Kartika"/>
                  </a:rPr>
                  <a:t>您的标题</a:t>
                </a:r>
              </a:p>
            </p:txBody>
          </p:sp>
        </p:grpSp>
      </p:grpSp>
    </p:spTree>
    <p:extLst>
      <p:ext uri="{BB962C8B-B14F-4D97-AF65-F5344CB8AC3E}">
        <p14:creationId val="378683483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36000" fill="hold" id="5" nodeType="withEffect" presetClass="entr" presetID="2" presetSubtype="4">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750" fill="hold" id="7"/>
                                        <p:tgtEl>
                                          <p:spTgt spid="18"/>
                                        </p:tgtEl>
                                        <p:attrNameLst>
                                          <p:attrName>ppt_x</p:attrName>
                                        </p:attrNameLst>
                                      </p:cBhvr>
                                      <p:tavLst>
                                        <p:tav tm="0">
                                          <p:val>
                                            <p:strVal val="#ppt_x"/>
                                          </p:val>
                                        </p:tav>
                                        <p:tav tm="100000">
                                          <p:val>
                                            <p:strVal val="#ppt_x"/>
                                          </p:val>
                                        </p:tav>
                                      </p:tavLst>
                                    </p:anim>
                                    <p:anim calcmode="lin" valueType="num">
                                      <p:cBhvr additive="base">
                                        <p:cTn dur="750" fill="hold" id="8"/>
                                        <p:tgtEl>
                                          <p:spTgt spid="1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750"/>
                            </p:stCondLst>
                            <p:childTnLst>
                              <p:par>
                                <p:cTn decel="36000" fill="hold" id="10" nodeType="afterEffect" presetClass="entr" presetID="2" presetSubtype="4">
                                  <p:stCondLst>
                                    <p:cond delay="0"/>
                                  </p:stCondLst>
                                  <p:childTnLst>
                                    <p:set>
                                      <p:cBhvr>
                                        <p:cTn dur="1" fill="hold" id="11">
                                          <p:stCondLst>
                                            <p:cond delay="0"/>
                                          </p:stCondLst>
                                        </p:cTn>
                                        <p:tgtEl>
                                          <p:spTgt spid="23"/>
                                        </p:tgtEl>
                                        <p:attrNameLst>
                                          <p:attrName>style.visibility</p:attrName>
                                        </p:attrNameLst>
                                      </p:cBhvr>
                                      <p:to>
                                        <p:strVal val="visible"/>
                                      </p:to>
                                    </p:set>
                                    <p:anim calcmode="lin" valueType="num">
                                      <p:cBhvr additive="base">
                                        <p:cTn dur="750" fill="hold" id="12"/>
                                        <p:tgtEl>
                                          <p:spTgt spid="23"/>
                                        </p:tgtEl>
                                        <p:attrNameLst>
                                          <p:attrName>ppt_x</p:attrName>
                                        </p:attrNameLst>
                                      </p:cBhvr>
                                      <p:tavLst>
                                        <p:tav tm="0">
                                          <p:val>
                                            <p:strVal val="#ppt_x"/>
                                          </p:val>
                                        </p:tav>
                                        <p:tav tm="100000">
                                          <p:val>
                                            <p:strVal val="#ppt_x"/>
                                          </p:val>
                                        </p:tav>
                                      </p:tavLst>
                                    </p:anim>
                                    <p:anim calcmode="lin" valueType="num">
                                      <p:cBhvr additive="base">
                                        <p:cTn dur="750" fill="hold" id="13"/>
                                        <p:tgtEl>
                                          <p:spTgt spid="23"/>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500"/>
                            </p:stCondLst>
                            <p:childTnLst>
                              <p:par>
                                <p:cTn decel="36000" fill="hold" id="15" nodeType="afterEffect" presetClass="entr" presetID="2" presetSubtype="4">
                                  <p:stCondLst>
                                    <p:cond delay="0"/>
                                  </p:stCondLst>
                                  <p:childTnLst>
                                    <p:set>
                                      <p:cBhvr>
                                        <p:cTn dur="1" fill="hold" id="16">
                                          <p:stCondLst>
                                            <p:cond delay="0"/>
                                          </p:stCondLst>
                                        </p:cTn>
                                        <p:tgtEl>
                                          <p:spTgt spid="28"/>
                                        </p:tgtEl>
                                        <p:attrNameLst>
                                          <p:attrName>style.visibility</p:attrName>
                                        </p:attrNameLst>
                                      </p:cBhvr>
                                      <p:to>
                                        <p:strVal val="visible"/>
                                      </p:to>
                                    </p:set>
                                    <p:anim calcmode="lin" valueType="num">
                                      <p:cBhvr additive="base">
                                        <p:cTn dur="750" fill="hold" id="17"/>
                                        <p:tgtEl>
                                          <p:spTgt spid="28"/>
                                        </p:tgtEl>
                                        <p:attrNameLst>
                                          <p:attrName>ppt_x</p:attrName>
                                        </p:attrNameLst>
                                      </p:cBhvr>
                                      <p:tavLst>
                                        <p:tav tm="0">
                                          <p:val>
                                            <p:strVal val="#ppt_x"/>
                                          </p:val>
                                        </p:tav>
                                        <p:tav tm="100000">
                                          <p:val>
                                            <p:strVal val="#ppt_x"/>
                                          </p:val>
                                        </p:tav>
                                      </p:tavLst>
                                    </p:anim>
                                    <p:anim calcmode="lin" valueType="num">
                                      <p:cBhvr additive="base">
                                        <p:cTn dur="750" fill="hold" id="18"/>
                                        <p:tgtEl>
                                          <p:spTgt spid="28"/>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2250"/>
                            </p:stCondLst>
                            <p:childTnLst>
                              <p:par>
                                <p:cTn decel="36000" fill="hold" id="20" nodeType="afterEffect" presetClass="entr" presetID="2" presetSubtype="4">
                                  <p:stCondLst>
                                    <p:cond delay="0"/>
                                  </p:stCondLst>
                                  <p:childTnLst>
                                    <p:set>
                                      <p:cBhvr>
                                        <p:cTn dur="1" fill="hold" id="21">
                                          <p:stCondLst>
                                            <p:cond delay="0"/>
                                          </p:stCondLst>
                                        </p:cTn>
                                        <p:tgtEl>
                                          <p:spTgt spid="33"/>
                                        </p:tgtEl>
                                        <p:attrNameLst>
                                          <p:attrName>style.visibility</p:attrName>
                                        </p:attrNameLst>
                                      </p:cBhvr>
                                      <p:to>
                                        <p:strVal val="visible"/>
                                      </p:to>
                                    </p:set>
                                    <p:anim calcmode="lin" valueType="num">
                                      <p:cBhvr additive="base">
                                        <p:cTn dur="750" fill="hold" id="22"/>
                                        <p:tgtEl>
                                          <p:spTgt spid="33"/>
                                        </p:tgtEl>
                                        <p:attrNameLst>
                                          <p:attrName>ppt_x</p:attrName>
                                        </p:attrNameLst>
                                      </p:cBhvr>
                                      <p:tavLst>
                                        <p:tav tm="0">
                                          <p:val>
                                            <p:strVal val="#ppt_x"/>
                                          </p:val>
                                        </p:tav>
                                        <p:tav tm="100000">
                                          <p:val>
                                            <p:strVal val="#ppt_x"/>
                                          </p:val>
                                        </p:tav>
                                      </p:tavLst>
                                    </p:anim>
                                    <p:anim calcmode="lin" valueType="num">
                                      <p:cBhvr additive="base">
                                        <p:cTn dur="750" fill="hold" id="23"/>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flipH="1">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a:xfrm>
              <a:off x="8730" y="1381196"/>
              <a:ext cx="1589087" cy="1639888"/>
              <a:chOff x="1308" y="1009"/>
              <a:chExt cx="1001" cy="1033"/>
            </a:xfrm>
            <a:grpFill/>
          </p:grpSpPr>
          <p:sp>
            <p:nvSpPr>
              <p:cNvPr id="6" name="Freeform 5"/>
              <p:cNvSpPr/>
              <p:nvPr/>
            </p:nvSpPr>
            <p:spPr bwMode="auto">
              <a:xfrm>
                <a:off x="1528"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7"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8"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9"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0"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1"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2"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3"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4"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sp>
        <p:nvSpPr>
          <p:cNvPr id="15" name="文本框 14"/>
          <p:cNvSpPr txBox="1"/>
          <p:nvPr/>
        </p:nvSpPr>
        <p:spPr>
          <a:xfrm flipH="1">
            <a:off x="2027503" y="349400"/>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16" name="Freeform 34"/>
          <p:cNvSpPr>
            <a:spLocks noEditPoints="1"/>
          </p:cNvSpPr>
          <p:nvPr/>
        </p:nvSpPr>
        <p:spPr bwMode="auto">
          <a:xfrm>
            <a:off x="6792699" y="762739"/>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lstStyle/>
          <a:p>
            <a:endParaRPr altLang="en-US" lang="zh-CN"/>
          </a:p>
        </p:txBody>
      </p:sp>
      <p:sp>
        <p:nvSpPr>
          <p:cNvPr id="17" name="任意多边形 16"/>
          <p:cNvSpPr/>
          <p:nvPr/>
        </p:nvSpPr>
        <p:spPr>
          <a:xfrm>
            <a:off x="1850243" y="820986"/>
            <a:ext cx="4942456"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4408039" y="4165603"/>
            <a:ext cx="3380855" cy="2150790"/>
          </a:xfrm>
          <a:prstGeom prst="rect">
            <a:avLst/>
          </a:prstGeom>
          <a:blipFill>
            <a:blip r:embed="rId3"/>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1027182" y="2015906"/>
            <a:ext cx="3380855" cy="2150790"/>
          </a:xfrm>
          <a:prstGeom prst="rect">
            <a:avLst/>
          </a:prstGeom>
          <a:blipFill>
            <a:blip r:embed="rId4"/>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7788893" y="2013722"/>
            <a:ext cx="3380855" cy="2150790"/>
          </a:xfrm>
          <a:prstGeom prst="rect">
            <a:avLst/>
          </a:prstGeom>
          <a:blipFill>
            <a:blip r:embed="rId5"/>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1" name="组合 20"/>
          <p:cNvGrpSpPr/>
          <p:nvPr/>
        </p:nvGrpSpPr>
        <p:grpSpPr>
          <a:xfrm>
            <a:off x="4557747" y="2013722"/>
            <a:ext cx="3113913" cy="2293565"/>
            <a:chOff x="4557747" y="2013722"/>
            <a:chExt cx="3113913" cy="2293565"/>
          </a:xfrm>
        </p:grpSpPr>
        <p:sp>
          <p:nvSpPr>
            <p:cNvPr id="22" name="Freeform 56"/>
            <p:cNvSpPr/>
            <p:nvPr/>
          </p:nvSpPr>
          <p:spPr bwMode="auto">
            <a:xfrm>
              <a:off x="4557747" y="2013722"/>
              <a:ext cx="3113913" cy="2063363"/>
            </a:xfrm>
            <a:custGeom>
              <a:gdLst>
                <a:gd fmla="*/ 145 w 153" name="T0"/>
                <a:gd fmla="*/ 2 h 52" name="T1"/>
                <a:gd fmla="*/ 143 w 153" name="T2"/>
                <a:gd fmla="*/ 4 h 52" name="T3"/>
                <a:gd fmla="*/ 121 w 153" name="T4"/>
                <a:gd fmla="*/ 3 h 52" name="T5"/>
                <a:gd fmla="*/ 84 w 153" name="T6"/>
                <a:gd fmla="*/ 4 h 52" name="T7"/>
                <a:gd fmla="*/ 29 w 153" name="T8"/>
                <a:gd fmla="*/ 3 h 52" name="T9"/>
                <a:gd fmla="*/ 23 w 153" name="T10"/>
                <a:gd fmla="*/ 4 h 52" name="T11"/>
                <a:gd fmla="*/ 7 w 153" name="T12"/>
                <a:gd fmla="*/ 4 h 52" name="T13"/>
                <a:gd fmla="*/ 4 w 153" name="T14"/>
                <a:gd fmla="*/ 33 h 52" name="T15"/>
                <a:gd fmla="*/ 5 w 153" name="T16"/>
                <a:gd fmla="*/ 45 h 52" name="T17"/>
                <a:gd fmla="*/ 17 w 153" name="T18"/>
                <a:gd fmla="*/ 49 h 52" name="T19"/>
                <a:gd fmla="*/ 27 w 153" name="T20"/>
                <a:gd fmla="*/ 49 h 52" name="T21"/>
                <a:gd fmla="*/ 38 w 153" name="T22"/>
                <a:gd fmla="*/ 48 h 52" name="T23"/>
                <a:gd fmla="*/ 41 w 153" name="T24"/>
                <a:gd fmla="*/ 49 h 52" name="T25"/>
                <a:gd fmla="*/ 57 w 153" name="T26"/>
                <a:gd fmla="*/ 48 h 52" name="T27"/>
                <a:gd fmla="*/ 61 w 153" name="T28"/>
                <a:gd fmla="*/ 49 h 52" name="T29"/>
                <a:gd fmla="*/ 68 w 153" name="T30"/>
                <a:gd fmla="*/ 49 h 52" name="T31"/>
                <a:gd fmla="*/ 102 w 153" name="T32"/>
                <a:gd fmla="*/ 49 h 52" name="T33"/>
                <a:gd fmla="*/ 149 w 153" name="T34"/>
                <a:gd fmla="*/ 49 h 52" name="T35"/>
                <a:gd fmla="*/ 150 w 153" name="T36"/>
                <a:gd fmla="*/ 24 h 52" name="T37"/>
                <a:gd fmla="*/ 150 w 153" name="T38"/>
                <a:gd fmla="*/ 3 h 52" name="T39"/>
                <a:gd fmla="*/ 151 w 153" name="T40"/>
                <a:gd fmla="*/ 1 h 52" name="T41"/>
                <a:gd fmla="*/ 153 w 153" name="T42"/>
                <a:gd fmla="*/ 3 h 52" name="T43"/>
                <a:gd fmla="*/ 152 w 153" name="T44"/>
                <a:gd fmla="*/ 5 h 52" name="T45"/>
                <a:gd fmla="*/ 152 w 153" name="T46"/>
                <a:gd fmla="*/ 24 h 52" name="T47"/>
                <a:gd fmla="*/ 151 w 153" name="T48"/>
                <a:gd fmla="*/ 27 h 52" name="T49"/>
                <a:gd fmla="*/ 152 w 153" name="T50"/>
                <a:gd fmla="*/ 36 h 52" name="T51"/>
                <a:gd fmla="*/ 153 w 153" name="T52"/>
                <a:gd fmla="*/ 49 h 52" name="T53"/>
                <a:gd fmla="*/ 152 w 153" name="T54"/>
                <a:gd fmla="*/ 52 h 52" name="T55"/>
                <a:gd fmla="*/ 135 w 153" name="T56"/>
                <a:gd fmla="*/ 49 h 52" name="T57"/>
                <a:gd fmla="*/ 109 w 153" name="T58"/>
                <a:gd fmla="*/ 50 h 52" name="T59"/>
                <a:gd fmla="*/ 100 w 153" name="T60"/>
                <a:gd fmla="*/ 51 h 52" name="T61"/>
                <a:gd fmla="*/ 72 w 153" name="T62"/>
                <a:gd fmla="*/ 52 h 52" name="T63"/>
                <a:gd fmla="*/ 57 w 153" name="T64"/>
                <a:gd fmla="*/ 50 h 52" name="T65"/>
                <a:gd fmla="*/ 17 w 153" name="T66"/>
                <a:gd fmla="*/ 51 h 52" name="T67"/>
                <a:gd fmla="*/ 3 w 153" name="T68"/>
                <a:gd fmla="*/ 52 h 52" name="T69"/>
                <a:gd fmla="*/ 3 w 153" name="T70"/>
                <a:gd fmla="*/ 46 h 52" name="T71"/>
                <a:gd fmla="*/ 2 w 153" name="T72"/>
                <a:gd fmla="*/ 43 h 52" name="T73"/>
                <a:gd fmla="*/ 4 w 153" name="T74"/>
                <a:gd fmla="*/ 4 h 52" name="T75"/>
                <a:gd fmla="*/ 0 w 153" name="T76"/>
                <a:gd fmla="*/ 3 h 52" name="T77"/>
                <a:gd fmla="*/ 3 w 153" name="T78"/>
                <a:gd fmla="*/ 2 h 52" name="T79"/>
                <a:gd fmla="*/ 19 w 153" name="T80"/>
                <a:gd fmla="*/ 2 h 52" name="T81"/>
                <a:gd fmla="*/ 27 w 153" name="T82"/>
                <a:gd fmla="*/ 1 h 52" name="T83"/>
                <a:gd fmla="*/ 35 w 153" name="T84"/>
                <a:gd fmla="*/ 2 h 52" name="T85"/>
                <a:gd fmla="*/ 44 w 153" name="T86"/>
                <a:gd fmla="*/ 1 h 52" name="T87"/>
                <a:gd fmla="*/ 83 w 153" name="T88"/>
                <a:gd fmla="*/ 2 h 52" name="T89"/>
                <a:gd fmla="*/ 92 w 153" name="T90"/>
                <a:gd fmla="*/ 2 h 52" name="T91"/>
                <a:gd fmla="*/ 123 w 153" name="T92"/>
                <a:gd fmla="*/ 1 h 52" name="T93"/>
                <a:gd fmla="*/ 135 w 153" name="T94"/>
                <a:gd fmla="*/ 1 h 52" name="T95"/>
                <a:gd fmla="*/ 145 w 153" name="T96"/>
                <a:gd fmla="*/ 2 h 5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2" w="153">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矩形 22"/>
            <p:cNvSpPr/>
            <p:nvPr/>
          </p:nvSpPr>
          <p:spPr>
            <a:xfrm>
              <a:off x="4991639" y="2025989"/>
              <a:ext cx="4373880" cy="1097280"/>
            </a:xfrm>
            <a:prstGeom prst="rect">
              <a:avLst/>
            </a:prstGeom>
          </p:spPr>
          <p:txBody>
            <a:bodyPr wrap="none">
              <a:spAutoFit/>
            </a:bodyPr>
            <a:lstStyle/>
            <a:p>
              <a:r>
                <a:rPr altLang="zh-CN" b="1" lang="en-US" smtClean="0" sz="6600">
                  <a:solidFill>
                    <a:srgbClr val="254E6B"/>
                  </a:solidFill>
                  <a:latin charset="0" panose="03070402050302030203" pitchFamily="66" typeface="Bradley Hand ITC"/>
                  <a:ea charset="-122" panose="02010601030101010101" pitchFamily="2" typeface="叶根友小京楷简体"/>
                </a:rPr>
                <a:t>3,200</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24" name="文本框 23"/>
            <p:cNvSpPr txBox="1"/>
            <p:nvPr/>
          </p:nvSpPr>
          <p:spPr>
            <a:xfrm>
              <a:off x="4945152" y="3045403"/>
              <a:ext cx="3738880" cy="1005840"/>
            </a:xfrm>
            <a:prstGeom prst="rect">
              <a:avLst/>
            </a:prstGeom>
            <a:noFill/>
            <a:effectLst/>
          </p:spPr>
          <p:txBody>
            <a:bodyPr rtlCol="0" wrap="none">
              <a:spAutoFit/>
            </a:bodyPr>
            <a:lstStyle/>
            <a:p>
              <a:r>
                <a:rPr altLang="en-US" lang="zh-CN" sz="2000">
                  <a:solidFill>
                    <a:srgbClr val="254E6B"/>
                  </a:solidFill>
                  <a:latin charset="-122" pitchFamily="34" typeface="微软雅黑"/>
                  <a:ea charset="-122" pitchFamily="34" typeface="微软雅黑"/>
                </a:rPr>
                <a:t>单击此处输入标题</a:t>
              </a:r>
            </a:p>
            <a:p>
              <a:r>
                <a:rPr altLang="en-US" lang="zh-CN" sz="2000">
                  <a:solidFill>
                    <a:srgbClr val="254E6B"/>
                  </a:solidFill>
                  <a:latin charset="-122" pitchFamily="34" typeface="微软雅黑"/>
                  <a:ea charset="-122" pitchFamily="34" typeface="微软雅黑"/>
                </a:rPr>
                <a:t>请在这里输入您的主要叙述内容</a:t>
              </a:r>
            </a:p>
            <a:p>
              <a:r>
                <a:rPr altLang="en-US" lang="zh-CN" sz="2000">
                  <a:solidFill>
                    <a:srgbClr val="254E6B"/>
                  </a:solidFill>
                  <a:latin charset="-122" pitchFamily="34" typeface="微软雅黑"/>
                  <a:ea charset="-122" pitchFamily="34" typeface="微软雅黑"/>
                </a:rPr>
                <a:t>请在这里输入您的主要叙述内容</a:t>
              </a:r>
            </a:p>
          </p:txBody>
        </p:sp>
      </p:grpSp>
      <p:grpSp>
        <p:nvGrpSpPr>
          <p:cNvPr id="25" name="组合 24"/>
          <p:cNvGrpSpPr/>
          <p:nvPr/>
        </p:nvGrpSpPr>
        <p:grpSpPr>
          <a:xfrm>
            <a:off x="1064950" y="4295020"/>
            <a:ext cx="3113913" cy="2308780"/>
            <a:chOff x="1064950" y="4295020"/>
            <a:chExt cx="3113913" cy="2308780"/>
          </a:xfrm>
        </p:grpSpPr>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26" name="文本框 25"/>
            <p:cNvSpPr txBox="1"/>
            <p:nvPr/>
          </p:nvSpPr>
          <p:spPr>
            <a:xfrm>
              <a:off x="1452355" y="5341917"/>
              <a:ext cx="3738880" cy="1005840"/>
            </a:xfrm>
            <a:prstGeom prst="rect">
              <a:avLst/>
            </a:prstGeom>
            <a:noFill/>
            <a:effectLst/>
          </p:spPr>
          <p:txBody>
            <a:bodyPr rtlCol="0" wrap="none">
              <a:spAutoFit/>
            </a:bodyPr>
            <a:lstStyle/>
            <a:p>
              <a:r>
                <a:rPr altLang="en-US" lang="zh-CN" sz="2000">
                  <a:solidFill>
                    <a:srgbClr val="254E6B"/>
                  </a:solidFill>
                  <a:latin charset="-122" pitchFamily="34" typeface="微软雅黑"/>
                  <a:ea charset="-122" pitchFamily="34" typeface="微软雅黑"/>
                </a:rPr>
                <a:t>单击此处输入标题</a:t>
              </a:r>
            </a:p>
            <a:p>
              <a:r>
                <a:rPr altLang="en-US" lang="zh-CN" sz="2000">
                  <a:solidFill>
                    <a:srgbClr val="254E6B"/>
                  </a:solidFill>
                  <a:latin charset="-122" pitchFamily="34" typeface="微软雅黑"/>
                  <a:ea charset="-122" pitchFamily="34" typeface="微软雅黑"/>
                </a:rPr>
                <a:t>请在这里输入您的主要叙述内容</a:t>
              </a:r>
            </a:p>
            <a:p>
              <a:r>
                <a:rPr altLang="en-US" lang="zh-CN" sz="2000">
                  <a:solidFill>
                    <a:srgbClr val="254E6B"/>
                  </a:solidFill>
                  <a:latin charset="-122" pitchFamily="34" typeface="微软雅黑"/>
                  <a:ea charset="-122" pitchFamily="34" typeface="微软雅黑"/>
                </a:rPr>
                <a:t>请在这里输入您的主要叙述内容</a:t>
              </a:r>
            </a:p>
          </p:txBody>
        </p:sp>
        <p:sp>
          <p:nvSpPr>
            <p:cNvPr id="27" name="Freeform 56"/>
            <p:cNvSpPr/>
            <p:nvPr/>
          </p:nvSpPr>
          <p:spPr bwMode="auto">
            <a:xfrm>
              <a:off x="1064950" y="4295020"/>
              <a:ext cx="3113913" cy="2063363"/>
            </a:xfrm>
            <a:custGeom>
              <a:gdLst>
                <a:gd fmla="*/ 145 w 153" name="T0"/>
                <a:gd fmla="*/ 2 h 52" name="T1"/>
                <a:gd fmla="*/ 143 w 153" name="T2"/>
                <a:gd fmla="*/ 4 h 52" name="T3"/>
                <a:gd fmla="*/ 121 w 153" name="T4"/>
                <a:gd fmla="*/ 3 h 52" name="T5"/>
                <a:gd fmla="*/ 84 w 153" name="T6"/>
                <a:gd fmla="*/ 4 h 52" name="T7"/>
                <a:gd fmla="*/ 29 w 153" name="T8"/>
                <a:gd fmla="*/ 3 h 52" name="T9"/>
                <a:gd fmla="*/ 23 w 153" name="T10"/>
                <a:gd fmla="*/ 4 h 52" name="T11"/>
                <a:gd fmla="*/ 7 w 153" name="T12"/>
                <a:gd fmla="*/ 4 h 52" name="T13"/>
                <a:gd fmla="*/ 4 w 153" name="T14"/>
                <a:gd fmla="*/ 33 h 52" name="T15"/>
                <a:gd fmla="*/ 5 w 153" name="T16"/>
                <a:gd fmla="*/ 45 h 52" name="T17"/>
                <a:gd fmla="*/ 17 w 153" name="T18"/>
                <a:gd fmla="*/ 49 h 52" name="T19"/>
                <a:gd fmla="*/ 27 w 153" name="T20"/>
                <a:gd fmla="*/ 49 h 52" name="T21"/>
                <a:gd fmla="*/ 38 w 153" name="T22"/>
                <a:gd fmla="*/ 48 h 52" name="T23"/>
                <a:gd fmla="*/ 41 w 153" name="T24"/>
                <a:gd fmla="*/ 49 h 52" name="T25"/>
                <a:gd fmla="*/ 57 w 153" name="T26"/>
                <a:gd fmla="*/ 48 h 52" name="T27"/>
                <a:gd fmla="*/ 61 w 153" name="T28"/>
                <a:gd fmla="*/ 49 h 52" name="T29"/>
                <a:gd fmla="*/ 68 w 153" name="T30"/>
                <a:gd fmla="*/ 49 h 52" name="T31"/>
                <a:gd fmla="*/ 102 w 153" name="T32"/>
                <a:gd fmla="*/ 49 h 52" name="T33"/>
                <a:gd fmla="*/ 149 w 153" name="T34"/>
                <a:gd fmla="*/ 49 h 52" name="T35"/>
                <a:gd fmla="*/ 150 w 153" name="T36"/>
                <a:gd fmla="*/ 24 h 52" name="T37"/>
                <a:gd fmla="*/ 150 w 153" name="T38"/>
                <a:gd fmla="*/ 3 h 52" name="T39"/>
                <a:gd fmla="*/ 151 w 153" name="T40"/>
                <a:gd fmla="*/ 1 h 52" name="T41"/>
                <a:gd fmla="*/ 153 w 153" name="T42"/>
                <a:gd fmla="*/ 3 h 52" name="T43"/>
                <a:gd fmla="*/ 152 w 153" name="T44"/>
                <a:gd fmla="*/ 5 h 52" name="T45"/>
                <a:gd fmla="*/ 152 w 153" name="T46"/>
                <a:gd fmla="*/ 24 h 52" name="T47"/>
                <a:gd fmla="*/ 151 w 153" name="T48"/>
                <a:gd fmla="*/ 27 h 52" name="T49"/>
                <a:gd fmla="*/ 152 w 153" name="T50"/>
                <a:gd fmla="*/ 36 h 52" name="T51"/>
                <a:gd fmla="*/ 153 w 153" name="T52"/>
                <a:gd fmla="*/ 49 h 52" name="T53"/>
                <a:gd fmla="*/ 152 w 153" name="T54"/>
                <a:gd fmla="*/ 52 h 52" name="T55"/>
                <a:gd fmla="*/ 135 w 153" name="T56"/>
                <a:gd fmla="*/ 49 h 52" name="T57"/>
                <a:gd fmla="*/ 109 w 153" name="T58"/>
                <a:gd fmla="*/ 50 h 52" name="T59"/>
                <a:gd fmla="*/ 100 w 153" name="T60"/>
                <a:gd fmla="*/ 51 h 52" name="T61"/>
                <a:gd fmla="*/ 72 w 153" name="T62"/>
                <a:gd fmla="*/ 52 h 52" name="T63"/>
                <a:gd fmla="*/ 57 w 153" name="T64"/>
                <a:gd fmla="*/ 50 h 52" name="T65"/>
                <a:gd fmla="*/ 17 w 153" name="T66"/>
                <a:gd fmla="*/ 51 h 52" name="T67"/>
                <a:gd fmla="*/ 3 w 153" name="T68"/>
                <a:gd fmla="*/ 52 h 52" name="T69"/>
                <a:gd fmla="*/ 3 w 153" name="T70"/>
                <a:gd fmla="*/ 46 h 52" name="T71"/>
                <a:gd fmla="*/ 2 w 153" name="T72"/>
                <a:gd fmla="*/ 43 h 52" name="T73"/>
                <a:gd fmla="*/ 4 w 153" name="T74"/>
                <a:gd fmla="*/ 4 h 52" name="T75"/>
                <a:gd fmla="*/ 0 w 153" name="T76"/>
                <a:gd fmla="*/ 3 h 52" name="T77"/>
                <a:gd fmla="*/ 3 w 153" name="T78"/>
                <a:gd fmla="*/ 2 h 52" name="T79"/>
                <a:gd fmla="*/ 19 w 153" name="T80"/>
                <a:gd fmla="*/ 2 h 52" name="T81"/>
                <a:gd fmla="*/ 27 w 153" name="T82"/>
                <a:gd fmla="*/ 1 h 52" name="T83"/>
                <a:gd fmla="*/ 35 w 153" name="T84"/>
                <a:gd fmla="*/ 2 h 52" name="T85"/>
                <a:gd fmla="*/ 44 w 153" name="T86"/>
                <a:gd fmla="*/ 1 h 52" name="T87"/>
                <a:gd fmla="*/ 83 w 153" name="T88"/>
                <a:gd fmla="*/ 2 h 52" name="T89"/>
                <a:gd fmla="*/ 92 w 153" name="T90"/>
                <a:gd fmla="*/ 2 h 52" name="T91"/>
                <a:gd fmla="*/ 123 w 153" name="T92"/>
                <a:gd fmla="*/ 1 h 52" name="T93"/>
                <a:gd fmla="*/ 135 w 153" name="T94"/>
                <a:gd fmla="*/ 1 h 52" name="T95"/>
                <a:gd fmla="*/ 145 w 153" name="T96"/>
                <a:gd fmla="*/ 2 h 5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2" w="153">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8" name="矩形 27"/>
            <p:cNvSpPr/>
            <p:nvPr/>
          </p:nvSpPr>
          <p:spPr>
            <a:xfrm>
              <a:off x="1498842" y="4307287"/>
              <a:ext cx="4373880" cy="1097280"/>
            </a:xfrm>
            <a:prstGeom prst="rect">
              <a:avLst/>
            </a:prstGeom>
          </p:spPr>
          <p:txBody>
            <a:bodyPr wrap="none">
              <a:spAutoFit/>
            </a:bodyPr>
            <a:lstStyle/>
            <a:p>
              <a:r>
                <a:rPr altLang="zh-CN" b="1" lang="en-US" smtClean="0" sz="6600">
                  <a:solidFill>
                    <a:srgbClr val="254E6B"/>
                  </a:solidFill>
                  <a:latin charset="0" panose="03070402050302030203" pitchFamily="66" typeface="Bradley Hand ITC"/>
                  <a:ea charset="-122" panose="02010601030101010101" pitchFamily="2" typeface="叶根友小京楷简体"/>
                </a:rPr>
                <a:t>4,400</a:t>
              </a:r>
            </a:p>
          </p:txBody>
        </p:sp>
      </p:grpSp>
      <p:grpSp>
        <p:nvGrpSpPr>
          <p:cNvPr id="29" name="组合 28"/>
          <p:cNvGrpSpPr/>
          <p:nvPr/>
        </p:nvGrpSpPr>
        <p:grpSpPr>
          <a:xfrm>
            <a:off x="7922363" y="4307287"/>
            <a:ext cx="3113913" cy="2292080"/>
            <a:chOff x="7922363" y="4307287"/>
            <a:chExt cx="3113913" cy="2292080"/>
          </a:xfrm>
        </p:grpSpPr>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30" name="文本框 29"/>
            <p:cNvSpPr txBox="1"/>
            <p:nvPr/>
          </p:nvSpPr>
          <p:spPr>
            <a:xfrm>
              <a:off x="8339408" y="5337484"/>
              <a:ext cx="3738880" cy="1005840"/>
            </a:xfrm>
            <a:prstGeom prst="rect">
              <a:avLst/>
            </a:prstGeom>
            <a:noFill/>
            <a:effectLst/>
          </p:spPr>
          <p:txBody>
            <a:bodyPr rtlCol="0" wrap="none">
              <a:spAutoFit/>
            </a:bodyPr>
            <a:lstStyle/>
            <a:p>
              <a:r>
                <a:rPr altLang="en-US" lang="zh-CN" sz="2000">
                  <a:solidFill>
                    <a:srgbClr val="254E6B"/>
                  </a:solidFill>
                  <a:latin charset="-122" pitchFamily="34" typeface="微软雅黑"/>
                  <a:ea charset="-122" pitchFamily="34" typeface="微软雅黑"/>
                </a:rPr>
                <a:t>单击此处输入标题</a:t>
              </a:r>
            </a:p>
            <a:p>
              <a:r>
                <a:rPr altLang="en-US" lang="zh-CN" sz="2000">
                  <a:solidFill>
                    <a:srgbClr val="254E6B"/>
                  </a:solidFill>
                  <a:latin charset="-122" pitchFamily="34" typeface="微软雅黑"/>
                  <a:ea charset="-122" pitchFamily="34" typeface="微软雅黑"/>
                </a:rPr>
                <a:t>请在这里输入您的主要叙述内容</a:t>
              </a:r>
            </a:p>
            <a:p>
              <a:r>
                <a:rPr altLang="en-US" lang="zh-CN" sz="2000">
                  <a:solidFill>
                    <a:srgbClr val="254E6B"/>
                  </a:solidFill>
                  <a:latin charset="-122" pitchFamily="34" typeface="微软雅黑"/>
                  <a:ea charset="-122" pitchFamily="34" typeface="微软雅黑"/>
                </a:rPr>
                <a:t>请在这里输入您的主要叙述内容</a:t>
              </a:r>
            </a:p>
          </p:txBody>
        </p:sp>
        <p:sp>
          <p:nvSpPr>
            <p:cNvPr id="31" name="Freeform 56"/>
            <p:cNvSpPr/>
            <p:nvPr/>
          </p:nvSpPr>
          <p:spPr bwMode="auto">
            <a:xfrm>
              <a:off x="7922363" y="4307287"/>
              <a:ext cx="3113913" cy="2063363"/>
            </a:xfrm>
            <a:custGeom>
              <a:gdLst>
                <a:gd fmla="*/ 145 w 153" name="T0"/>
                <a:gd fmla="*/ 2 h 52" name="T1"/>
                <a:gd fmla="*/ 143 w 153" name="T2"/>
                <a:gd fmla="*/ 4 h 52" name="T3"/>
                <a:gd fmla="*/ 121 w 153" name="T4"/>
                <a:gd fmla="*/ 3 h 52" name="T5"/>
                <a:gd fmla="*/ 84 w 153" name="T6"/>
                <a:gd fmla="*/ 4 h 52" name="T7"/>
                <a:gd fmla="*/ 29 w 153" name="T8"/>
                <a:gd fmla="*/ 3 h 52" name="T9"/>
                <a:gd fmla="*/ 23 w 153" name="T10"/>
                <a:gd fmla="*/ 4 h 52" name="T11"/>
                <a:gd fmla="*/ 7 w 153" name="T12"/>
                <a:gd fmla="*/ 4 h 52" name="T13"/>
                <a:gd fmla="*/ 4 w 153" name="T14"/>
                <a:gd fmla="*/ 33 h 52" name="T15"/>
                <a:gd fmla="*/ 5 w 153" name="T16"/>
                <a:gd fmla="*/ 45 h 52" name="T17"/>
                <a:gd fmla="*/ 17 w 153" name="T18"/>
                <a:gd fmla="*/ 49 h 52" name="T19"/>
                <a:gd fmla="*/ 27 w 153" name="T20"/>
                <a:gd fmla="*/ 49 h 52" name="T21"/>
                <a:gd fmla="*/ 38 w 153" name="T22"/>
                <a:gd fmla="*/ 48 h 52" name="T23"/>
                <a:gd fmla="*/ 41 w 153" name="T24"/>
                <a:gd fmla="*/ 49 h 52" name="T25"/>
                <a:gd fmla="*/ 57 w 153" name="T26"/>
                <a:gd fmla="*/ 48 h 52" name="T27"/>
                <a:gd fmla="*/ 61 w 153" name="T28"/>
                <a:gd fmla="*/ 49 h 52" name="T29"/>
                <a:gd fmla="*/ 68 w 153" name="T30"/>
                <a:gd fmla="*/ 49 h 52" name="T31"/>
                <a:gd fmla="*/ 102 w 153" name="T32"/>
                <a:gd fmla="*/ 49 h 52" name="T33"/>
                <a:gd fmla="*/ 149 w 153" name="T34"/>
                <a:gd fmla="*/ 49 h 52" name="T35"/>
                <a:gd fmla="*/ 150 w 153" name="T36"/>
                <a:gd fmla="*/ 24 h 52" name="T37"/>
                <a:gd fmla="*/ 150 w 153" name="T38"/>
                <a:gd fmla="*/ 3 h 52" name="T39"/>
                <a:gd fmla="*/ 151 w 153" name="T40"/>
                <a:gd fmla="*/ 1 h 52" name="T41"/>
                <a:gd fmla="*/ 153 w 153" name="T42"/>
                <a:gd fmla="*/ 3 h 52" name="T43"/>
                <a:gd fmla="*/ 152 w 153" name="T44"/>
                <a:gd fmla="*/ 5 h 52" name="T45"/>
                <a:gd fmla="*/ 152 w 153" name="T46"/>
                <a:gd fmla="*/ 24 h 52" name="T47"/>
                <a:gd fmla="*/ 151 w 153" name="T48"/>
                <a:gd fmla="*/ 27 h 52" name="T49"/>
                <a:gd fmla="*/ 152 w 153" name="T50"/>
                <a:gd fmla="*/ 36 h 52" name="T51"/>
                <a:gd fmla="*/ 153 w 153" name="T52"/>
                <a:gd fmla="*/ 49 h 52" name="T53"/>
                <a:gd fmla="*/ 152 w 153" name="T54"/>
                <a:gd fmla="*/ 52 h 52" name="T55"/>
                <a:gd fmla="*/ 135 w 153" name="T56"/>
                <a:gd fmla="*/ 49 h 52" name="T57"/>
                <a:gd fmla="*/ 109 w 153" name="T58"/>
                <a:gd fmla="*/ 50 h 52" name="T59"/>
                <a:gd fmla="*/ 100 w 153" name="T60"/>
                <a:gd fmla="*/ 51 h 52" name="T61"/>
                <a:gd fmla="*/ 72 w 153" name="T62"/>
                <a:gd fmla="*/ 52 h 52" name="T63"/>
                <a:gd fmla="*/ 57 w 153" name="T64"/>
                <a:gd fmla="*/ 50 h 52" name="T65"/>
                <a:gd fmla="*/ 17 w 153" name="T66"/>
                <a:gd fmla="*/ 51 h 52" name="T67"/>
                <a:gd fmla="*/ 3 w 153" name="T68"/>
                <a:gd fmla="*/ 52 h 52" name="T69"/>
                <a:gd fmla="*/ 3 w 153" name="T70"/>
                <a:gd fmla="*/ 46 h 52" name="T71"/>
                <a:gd fmla="*/ 2 w 153" name="T72"/>
                <a:gd fmla="*/ 43 h 52" name="T73"/>
                <a:gd fmla="*/ 4 w 153" name="T74"/>
                <a:gd fmla="*/ 4 h 52" name="T75"/>
                <a:gd fmla="*/ 0 w 153" name="T76"/>
                <a:gd fmla="*/ 3 h 52" name="T77"/>
                <a:gd fmla="*/ 3 w 153" name="T78"/>
                <a:gd fmla="*/ 2 h 52" name="T79"/>
                <a:gd fmla="*/ 19 w 153" name="T80"/>
                <a:gd fmla="*/ 2 h 52" name="T81"/>
                <a:gd fmla="*/ 27 w 153" name="T82"/>
                <a:gd fmla="*/ 1 h 52" name="T83"/>
                <a:gd fmla="*/ 35 w 153" name="T84"/>
                <a:gd fmla="*/ 2 h 52" name="T85"/>
                <a:gd fmla="*/ 44 w 153" name="T86"/>
                <a:gd fmla="*/ 1 h 52" name="T87"/>
                <a:gd fmla="*/ 83 w 153" name="T88"/>
                <a:gd fmla="*/ 2 h 52" name="T89"/>
                <a:gd fmla="*/ 92 w 153" name="T90"/>
                <a:gd fmla="*/ 2 h 52" name="T91"/>
                <a:gd fmla="*/ 123 w 153" name="T92"/>
                <a:gd fmla="*/ 1 h 52" name="T93"/>
                <a:gd fmla="*/ 135 w 153" name="T94"/>
                <a:gd fmla="*/ 1 h 52" name="T95"/>
                <a:gd fmla="*/ 145 w 153" name="T96"/>
                <a:gd fmla="*/ 2 h 5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2" w="153">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2" name="矩形 31"/>
            <p:cNvSpPr/>
            <p:nvPr/>
          </p:nvSpPr>
          <p:spPr>
            <a:xfrm>
              <a:off x="8303357" y="4307287"/>
              <a:ext cx="4373880" cy="1097280"/>
            </a:xfrm>
            <a:prstGeom prst="rect">
              <a:avLst/>
            </a:prstGeom>
          </p:spPr>
          <p:txBody>
            <a:bodyPr wrap="none">
              <a:spAutoFit/>
            </a:bodyPr>
            <a:lstStyle/>
            <a:p>
              <a:r>
                <a:rPr altLang="zh-CN" b="1" lang="en-US" smtClean="0" sz="6600">
                  <a:solidFill>
                    <a:srgbClr val="254E6B"/>
                  </a:solidFill>
                  <a:latin charset="0" panose="03070402050302030203" pitchFamily="66" typeface="Bradley Hand ITC"/>
                  <a:ea charset="-122" panose="02010601030101010101" pitchFamily="2" typeface="叶根友小京楷简体"/>
                </a:rPr>
                <a:t>6,100</a:t>
              </a:r>
            </a:p>
          </p:txBody>
        </p:sp>
      </p:grpSp>
    </p:spTree>
    <p:extLst>
      <p:ext uri="{BB962C8B-B14F-4D97-AF65-F5344CB8AC3E}">
        <p14:creationId val="127743407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36000" fill="hold" grpId="0" id="5" nodeType="withEffect" presetClass="entr" presetID="2" presetSubtype="1">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750" fill="hold" id="7"/>
                                        <p:tgtEl>
                                          <p:spTgt spid="19"/>
                                        </p:tgtEl>
                                        <p:attrNameLst>
                                          <p:attrName>ppt_x</p:attrName>
                                        </p:attrNameLst>
                                      </p:cBhvr>
                                      <p:tavLst>
                                        <p:tav tm="0">
                                          <p:val>
                                            <p:strVal val="#ppt_x"/>
                                          </p:val>
                                        </p:tav>
                                        <p:tav tm="100000">
                                          <p:val>
                                            <p:strVal val="#ppt_x"/>
                                          </p:val>
                                        </p:tav>
                                      </p:tavLst>
                                    </p:anim>
                                    <p:anim calcmode="lin" valueType="num">
                                      <p:cBhvr additive="base">
                                        <p:cTn dur="750" fill="hold" id="8"/>
                                        <p:tgtEl>
                                          <p:spTgt spid="19"/>
                                        </p:tgtEl>
                                        <p:attrNameLst>
                                          <p:attrName>ppt_y</p:attrName>
                                        </p:attrNameLst>
                                      </p:cBhvr>
                                      <p:tavLst>
                                        <p:tav tm="0">
                                          <p:val>
                                            <p:strVal val="0-#ppt_h/2"/>
                                          </p:val>
                                        </p:tav>
                                        <p:tav tm="100000">
                                          <p:val>
                                            <p:strVal val="#ppt_y"/>
                                          </p:val>
                                        </p:tav>
                                      </p:tavLst>
                                    </p:anim>
                                  </p:childTnLst>
                                </p:cTn>
                              </p:par>
                              <p:par>
                                <p:cTn decel="36000" fill="hold" grpId="0" id="9" nodeType="withEffect" presetClass="entr" presetID="2" presetSubtype="4">
                                  <p:stCondLst>
                                    <p:cond delay="25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750" fill="hold" id="11"/>
                                        <p:tgtEl>
                                          <p:spTgt spid="18"/>
                                        </p:tgtEl>
                                        <p:attrNameLst>
                                          <p:attrName>ppt_x</p:attrName>
                                        </p:attrNameLst>
                                      </p:cBhvr>
                                      <p:tavLst>
                                        <p:tav tm="0">
                                          <p:val>
                                            <p:strVal val="#ppt_x"/>
                                          </p:val>
                                        </p:tav>
                                        <p:tav tm="100000">
                                          <p:val>
                                            <p:strVal val="#ppt_x"/>
                                          </p:val>
                                        </p:tav>
                                      </p:tavLst>
                                    </p:anim>
                                    <p:anim calcmode="lin" valueType="num">
                                      <p:cBhvr additive="base">
                                        <p:cTn dur="750" fill="hold" id="12"/>
                                        <p:tgtEl>
                                          <p:spTgt spid="18"/>
                                        </p:tgtEl>
                                        <p:attrNameLst>
                                          <p:attrName>ppt_y</p:attrName>
                                        </p:attrNameLst>
                                      </p:cBhvr>
                                      <p:tavLst>
                                        <p:tav tm="0">
                                          <p:val>
                                            <p:strVal val="1+#ppt_h/2"/>
                                          </p:val>
                                        </p:tav>
                                        <p:tav tm="100000">
                                          <p:val>
                                            <p:strVal val="#ppt_y"/>
                                          </p:val>
                                        </p:tav>
                                      </p:tavLst>
                                    </p:anim>
                                  </p:childTnLst>
                                </p:cTn>
                              </p:par>
                              <p:par>
                                <p:cTn decel="36000" fill="hold" grpId="0" id="13" nodeType="withEffect" presetClass="entr" presetID="2" presetSubtype="1">
                                  <p:stCondLst>
                                    <p:cond delay="500"/>
                                  </p:stCondLst>
                                  <p:childTnLst>
                                    <p:set>
                                      <p:cBhvr>
                                        <p:cTn dur="1" fill="hold" id="14">
                                          <p:stCondLst>
                                            <p:cond delay="0"/>
                                          </p:stCondLst>
                                        </p:cTn>
                                        <p:tgtEl>
                                          <p:spTgt spid="20"/>
                                        </p:tgtEl>
                                        <p:attrNameLst>
                                          <p:attrName>style.visibility</p:attrName>
                                        </p:attrNameLst>
                                      </p:cBhvr>
                                      <p:to>
                                        <p:strVal val="visible"/>
                                      </p:to>
                                    </p:set>
                                    <p:anim calcmode="lin" valueType="num">
                                      <p:cBhvr additive="base">
                                        <p:cTn dur="750" fill="hold" id="15"/>
                                        <p:tgtEl>
                                          <p:spTgt spid="20"/>
                                        </p:tgtEl>
                                        <p:attrNameLst>
                                          <p:attrName>ppt_x</p:attrName>
                                        </p:attrNameLst>
                                      </p:cBhvr>
                                      <p:tavLst>
                                        <p:tav tm="0">
                                          <p:val>
                                            <p:strVal val="#ppt_x"/>
                                          </p:val>
                                        </p:tav>
                                        <p:tav tm="100000">
                                          <p:val>
                                            <p:strVal val="#ppt_x"/>
                                          </p:val>
                                        </p:tav>
                                      </p:tavLst>
                                    </p:anim>
                                    <p:anim calcmode="lin" valueType="num">
                                      <p:cBhvr additive="base">
                                        <p:cTn dur="750" fill="hold" id="16"/>
                                        <p:tgtEl>
                                          <p:spTgt spid="20"/>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1250"/>
                            </p:stCondLst>
                            <p:childTnLst>
                              <p:par>
                                <p:cTn decel="36000" fill="hold" id="18" nodeType="afterEffect" presetClass="entr" presetID="2" presetSubtype="4">
                                  <p:stCondLst>
                                    <p:cond delay="0"/>
                                  </p:stCondLst>
                                  <p:childTnLst>
                                    <p:set>
                                      <p:cBhvr>
                                        <p:cTn dur="1" fill="hold" id="19">
                                          <p:stCondLst>
                                            <p:cond delay="0"/>
                                          </p:stCondLst>
                                        </p:cTn>
                                        <p:tgtEl>
                                          <p:spTgt spid="25"/>
                                        </p:tgtEl>
                                        <p:attrNameLst>
                                          <p:attrName>style.visibility</p:attrName>
                                        </p:attrNameLst>
                                      </p:cBhvr>
                                      <p:to>
                                        <p:strVal val="visible"/>
                                      </p:to>
                                    </p:set>
                                    <p:anim calcmode="lin" valueType="num">
                                      <p:cBhvr additive="base">
                                        <p:cTn dur="750" fill="hold" id="20"/>
                                        <p:tgtEl>
                                          <p:spTgt spid="25"/>
                                        </p:tgtEl>
                                        <p:attrNameLst>
                                          <p:attrName>ppt_x</p:attrName>
                                        </p:attrNameLst>
                                      </p:cBhvr>
                                      <p:tavLst>
                                        <p:tav tm="0">
                                          <p:val>
                                            <p:strVal val="#ppt_x"/>
                                          </p:val>
                                        </p:tav>
                                        <p:tav tm="100000">
                                          <p:val>
                                            <p:strVal val="#ppt_x"/>
                                          </p:val>
                                        </p:tav>
                                      </p:tavLst>
                                    </p:anim>
                                    <p:anim calcmode="lin" valueType="num">
                                      <p:cBhvr additive="base">
                                        <p:cTn dur="750" fill="hold" id="21"/>
                                        <p:tgtEl>
                                          <p:spTgt spid="25"/>
                                        </p:tgtEl>
                                        <p:attrNameLst>
                                          <p:attrName>ppt_y</p:attrName>
                                        </p:attrNameLst>
                                      </p:cBhvr>
                                      <p:tavLst>
                                        <p:tav tm="0">
                                          <p:val>
                                            <p:strVal val="1+#ppt_h/2"/>
                                          </p:val>
                                        </p:tav>
                                        <p:tav tm="100000">
                                          <p:val>
                                            <p:strVal val="#ppt_y"/>
                                          </p:val>
                                        </p:tav>
                                      </p:tavLst>
                                    </p:anim>
                                  </p:childTnLst>
                                </p:cTn>
                              </p:par>
                              <p:par>
                                <p:cTn decel="36000" fill="hold" id="22" nodeType="withEffect" presetClass="entr" presetID="2" presetSubtype="1">
                                  <p:stCondLst>
                                    <p:cond delay="250"/>
                                  </p:stCondLst>
                                  <p:childTnLst>
                                    <p:set>
                                      <p:cBhvr>
                                        <p:cTn dur="1" fill="hold" id="23">
                                          <p:stCondLst>
                                            <p:cond delay="0"/>
                                          </p:stCondLst>
                                        </p:cTn>
                                        <p:tgtEl>
                                          <p:spTgt spid="21"/>
                                        </p:tgtEl>
                                        <p:attrNameLst>
                                          <p:attrName>style.visibility</p:attrName>
                                        </p:attrNameLst>
                                      </p:cBhvr>
                                      <p:to>
                                        <p:strVal val="visible"/>
                                      </p:to>
                                    </p:set>
                                    <p:anim calcmode="lin" valueType="num">
                                      <p:cBhvr additive="base">
                                        <p:cTn dur="750" fill="hold" id="24"/>
                                        <p:tgtEl>
                                          <p:spTgt spid="21"/>
                                        </p:tgtEl>
                                        <p:attrNameLst>
                                          <p:attrName>ppt_x</p:attrName>
                                        </p:attrNameLst>
                                      </p:cBhvr>
                                      <p:tavLst>
                                        <p:tav tm="0">
                                          <p:val>
                                            <p:strVal val="#ppt_x"/>
                                          </p:val>
                                        </p:tav>
                                        <p:tav tm="100000">
                                          <p:val>
                                            <p:strVal val="#ppt_x"/>
                                          </p:val>
                                        </p:tav>
                                      </p:tavLst>
                                    </p:anim>
                                    <p:anim calcmode="lin" valueType="num">
                                      <p:cBhvr additive="base">
                                        <p:cTn dur="750" fill="hold" id="25"/>
                                        <p:tgtEl>
                                          <p:spTgt spid="21"/>
                                        </p:tgtEl>
                                        <p:attrNameLst>
                                          <p:attrName>ppt_y</p:attrName>
                                        </p:attrNameLst>
                                      </p:cBhvr>
                                      <p:tavLst>
                                        <p:tav tm="0">
                                          <p:val>
                                            <p:strVal val="0-#ppt_h/2"/>
                                          </p:val>
                                        </p:tav>
                                        <p:tav tm="100000">
                                          <p:val>
                                            <p:strVal val="#ppt_y"/>
                                          </p:val>
                                        </p:tav>
                                      </p:tavLst>
                                    </p:anim>
                                  </p:childTnLst>
                                </p:cTn>
                              </p:par>
                              <p:par>
                                <p:cTn decel="36000" fill="hold" id="26" nodeType="withEffect" presetClass="entr" presetID="2" presetSubtype="4">
                                  <p:stCondLst>
                                    <p:cond delay="500"/>
                                  </p:stCondLst>
                                  <p:childTnLst>
                                    <p:set>
                                      <p:cBhvr>
                                        <p:cTn dur="1" fill="hold" id="27">
                                          <p:stCondLst>
                                            <p:cond delay="0"/>
                                          </p:stCondLst>
                                        </p:cTn>
                                        <p:tgtEl>
                                          <p:spTgt spid="29"/>
                                        </p:tgtEl>
                                        <p:attrNameLst>
                                          <p:attrName>style.visibility</p:attrName>
                                        </p:attrNameLst>
                                      </p:cBhvr>
                                      <p:to>
                                        <p:strVal val="visible"/>
                                      </p:to>
                                    </p:set>
                                    <p:anim calcmode="lin" valueType="num">
                                      <p:cBhvr additive="base">
                                        <p:cTn dur="750" fill="hold" id="28"/>
                                        <p:tgtEl>
                                          <p:spTgt spid="29"/>
                                        </p:tgtEl>
                                        <p:attrNameLst>
                                          <p:attrName>ppt_x</p:attrName>
                                        </p:attrNameLst>
                                      </p:cBhvr>
                                      <p:tavLst>
                                        <p:tav tm="0">
                                          <p:val>
                                            <p:strVal val="#ppt_x"/>
                                          </p:val>
                                        </p:tav>
                                        <p:tav tm="100000">
                                          <p:val>
                                            <p:strVal val="#ppt_x"/>
                                          </p:val>
                                        </p:tav>
                                      </p:tavLst>
                                    </p:anim>
                                    <p:anim calcmode="lin" valueType="num">
                                      <p:cBhvr additive="base">
                                        <p:cTn dur="750" fill="hold" id="29"/>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椭圆 67"/>
          <p:cNvSpPr/>
          <p:nvPr/>
        </p:nvSpPr>
        <p:spPr>
          <a:xfrm>
            <a:off x="951530" y="-1330652"/>
            <a:ext cx="1130382" cy="1130382"/>
          </a:xfrm>
          <a:prstGeom prst="ellipse">
            <a:avLst/>
          </a:prstGeom>
          <a:gradFill>
            <a:gsLst>
              <a:gs pos="0">
                <a:srgbClr val="254E6B"/>
              </a:gs>
              <a:gs pos="100000">
                <a:srgbClr val="1F3F5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638962" y="-347987"/>
            <a:ext cx="844942" cy="1606357"/>
            <a:chOff x="8730" y="0"/>
            <a:chExt cx="1589087" cy="3021084"/>
          </a:xfrm>
          <a:gradFill>
            <a:gsLst>
              <a:gs pos="0">
                <a:srgbClr val="254E6B"/>
              </a:gs>
              <a:gs pos="100000">
                <a:srgbClr val="1F3F57"/>
              </a:gs>
            </a:gsLst>
            <a:lin ang="2700000" scaled="1"/>
          </a:gradFill>
        </p:grpSpPr>
        <p:cxnSp>
          <p:nvCxnSpPr>
            <p:cNvPr id="4" name="直接连接符 3"/>
            <p:cNvCxnSpPr/>
            <p:nvPr/>
          </p:nvCxnSpPr>
          <p:spPr>
            <a:xfrm flipH="1">
              <a:off x="803273" y="0"/>
              <a:ext cx="0" cy="1381196"/>
            </a:xfrm>
            <a:prstGeom prst="line">
              <a:avLst/>
            </a:prstGeom>
            <a:grpFill/>
            <a:ln w="28575">
              <a:solidFill>
                <a:srgbClr val="3D3D3D"/>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a:xfrm>
              <a:off x="8730" y="1381196"/>
              <a:ext cx="1589087" cy="1639888"/>
              <a:chOff x="1308" y="1009"/>
              <a:chExt cx="1001" cy="1033"/>
            </a:xfrm>
            <a:grpFill/>
          </p:grpSpPr>
          <p:sp>
            <p:nvSpPr>
              <p:cNvPr id="6" name="Freeform 5"/>
              <p:cNvSpPr/>
              <p:nvPr/>
            </p:nvSpPr>
            <p:spPr bwMode="auto">
              <a:xfrm>
                <a:off x="1528"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solidFill>
                <a:srgbClr val="FBFBFB"/>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7" name="Freeform 6"/>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8" name="Freeform 7"/>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9" name="Freeform 8"/>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0" name="Freeform 9"/>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1" name="Freeform 10"/>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2" name="Freeform 11"/>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3" name="Freeform 12"/>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sp>
            <p:nvSpPr>
              <p:cNvPr id="14" name="Freeform 13"/>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p>
            </p:txBody>
          </p:sp>
        </p:grpSp>
      </p:grpSp>
      <p:sp>
        <p:nvSpPr>
          <p:cNvPr id="15" name="文本框 14"/>
          <p:cNvSpPr txBox="1"/>
          <p:nvPr/>
        </p:nvSpPr>
        <p:spPr>
          <a:xfrm flipH="1">
            <a:off x="2027503" y="349400"/>
            <a:ext cx="4818201" cy="640080"/>
          </a:xfrm>
          <a:prstGeom prst="rect">
            <a:avLst/>
          </a:prstGeom>
          <a:noFill/>
        </p:spPr>
        <p:txBody>
          <a:bodyPr rtlCol="0" wrap="square">
            <a:spAutoFit/>
          </a:bodyPr>
          <a:lstStyle/>
          <a:p>
            <a:pPr algn="ctr"/>
            <a:r>
              <a:rPr altLang="en-US" lang="zh-CN" smtClean="0" sz="3600">
                <a:solidFill>
                  <a:schemeClr val="tx1">
                    <a:lumMod val="85000"/>
                    <a:lumOff val="15000"/>
                  </a:schemeClr>
                </a:solidFill>
                <a:latin charset="-122" panose="02000000000000000000" pitchFamily="2" typeface="方正静蕾简体"/>
                <a:ea charset="-122" panose="02000000000000000000" pitchFamily="2" typeface="方正静蕾简体"/>
              </a:rPr>
              <a:t>请添加您的标题</a:t>
            </a:r>
          </a:p>
        </p:txBody>
      </p:sp>
      <p:sp>
        <p:nvSpPr>
          <p:cNvPr id="16" name="Freeform 34"/>
          <p:cNvSpPr>
            <a:spLocks noEditPoints="1"/>
          </p:cNvSpPr>
          <p:nvPr/>
        </p:nvSpPr>
        <p:spPr bwMode="auto">
          <a:xfrm>
            <a:off x="6792699" y="762739"/>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gradFill>
            <a:gsLst>
              <a:gs pos="0">
                <a:srgbClr val="254E6B"/>
              </a:gs>
              <a:gs pos="100000">
                <a:srgbClr val="1F3F57"/>
              </a:gs>
            </a:gsLst>
            <a:lin ang="2700000" scaled="1"/>
          </a:gradFill>
          <a:ln>
            <a:noFill/>
          </a:ln>
        </p:spPr>
        <p:txBody>
          <a:bodyPr anchor="t" anchorCtr="0" bIns="45720" compatLnSpc="1" lIns="91440" numCol="1" rIns="91440" tIns="45720" vert="horz" wrap="square"/>
          <a:lstStyle/>
          <a:p>
            <a:endParaRPr altLang="en-US" lang="zh-CN"/>
          </a:p>
        </p:txBody>
      </p:sp>
      <p:sp>
        <p:nvSpPr>
          <p:cNvPr id="17" name="任意多边形 16"/>
          <p:cNvSpPr/>
          <p:nvPr/>
        </p:nvSpPr>
        <p:spPr>
          <a:xfrm>
            <a:off x="1850243" y="820986"/>
            <a:ext cx="4942456" cy="40111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5" name="矩形 47"/>
          <p:cNvSpPr>
            <a:spLocks noChangeArrowheads="1"/>
          </p:cNvSpPr>
          <p:nvPr/>
        </p:nvSpPr>
        <p:spPr bwMode="auto">
          <a:xfrm>
            <a:off x="8241774" y="2063601"/>
            <a:ext cx="3524096" cy="694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mtClean="0" sz="1800">
                <a:solidFill>
                  <a:schemeClr val="tx1">
                    <a:lumMod val="85000"/>
                    <a:lumOff val="15000"/>
                  </a:schemeClr>
                </a:solidFill>
              </a:rPr>
              <a:t>请在这里输入您的主要叙述内容</a:t>
            </a:r>
          </a:p>
          <a:p>
            <a:pPr>
              <a:buNone/>
            </a:pPr>
            <a:r>
              <a:rPr altLang="en-US" lang="zh-CN" smtClean="0" sz="1800">
                <a:solidFill>
                  <a:schemeClr val="tx1">
                    <a:lumMod val="85000"/>
                    <a:lumOff val="15000"/>
                  </a:schemeClr>
                </a:solidFill>
              </a:rPr>
              <a:t>请在这里输入您的主要叙述内容</a:t>
            </a:r>
          </a:p>
        </p:txBody>
      </p:sp>
      <p:sp>
        <p:nvSpPr>
          <p:cNvPr id="1096" name="矩形 47"/>
          <p:cNvSpPr>
            <a:spLocks noChangeArrowheads="1"/>
          </p:cNvSpPr>
          <p:nvPr/>
        </p:nvSpPr>
        <p:spPr bwMode="auto">
          <a:xfrm>
            <a:off x="8241774" y="3833612"/>
            <a:ext cx="3524096" cy="694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mtClean="0" sz="1800">
                <a:solidFill>
                  <a:schemeClr val="tx1">
                    <a:lumMod val="85000"/>
                    <a:lumOff val="15000"/>
                  </a:schemeClr>
                </a:solidFill>
              </a:rPr>
              <a:t>请在这里输入您的主要叙述内容</a:t>
            </a:r>
          </a:p>
          <a:p>
            <a:pPr>
              <a:buNone/>
            </a:pPr>
            <a:r>
              <a:rPr altLang="en-US" lang="zh-CN" smtClean="0" sz="1800">
                <a:solidFill>
                  <a:schemeClr val="tx1">
                    <a:lumMod val="85000"/>
                    <a:lumOff val="15000"/>
                  </a:schemeClr>
                </a:solidFill>
              </a:rPr>
              <a:t>请在这里输入您的主要叙述内容</a:t>
            </a:r>
          </a:p>
        </p:txBody>
      </p:sp>
      <p:sp>
        <p:nvSpPr>
          <p:cNvPr id="1097" name="矩形 47"/>
          <p:cNvSpPr>
            <a:spLocks noChangeArrowheads="1"/>
          </p:cNvSpPr>
          <p:nvPr/>
        </p:nvSpPr>
        <p:spPr bwMode="auto">
          <a:xfrm>
            <a:off x="8241774" y="5626745"/>
            <a:ext cx="3524096" cy="694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buNone/>
            </a:pPr>
            <a:r>
              <a:rPr altLang="en-US" lang="zh-CN" smtClean="0" sz="1800">
                <a:solidFill>
                  <a:schemeClr val="tx1">
                    <a:lumMod val="85000"/>
                    <a:lumOff val="15000"/>
                  </a:schemeClr>
                </a:solidFill>
              </a:rPr>
              <a:t>请在这里输入您的主要叙述内容</a:t>
            </a:r>
          </a:p>
          <a:p>
            <a:pPr>
              <a:buNone/>
            </a:pPr>
            <a:r>
              <a:rPr altLang="en-US" lang="zh-CN" smtClean="0" sz="1800">
                <a:solidFill>
                  <a:schemeClr val="tx1">
                    <a:lumMod val="85000"/>
                    <a:lumOff val="15000"/>
                  </a:schemeClr>
                </a:solidFill>
              </a:rPr>
              <a:t>请在这里输入您的主要叙述内容</a:t>
            </a:r>
          </a:p>
        </p:txBody>
      </p:sp>
      <p:grpSp>
        <p:nvGrpSpPr>
          <p:cNvPr id="1098" name="组合 1097"/>
          <p:cNvGrpSpPr/>
          <p:nvPr/>
        </p:nvGrpSpPr>
        <p:grpSpPr>
          <a:xfrm>
            <a:off x="2918086" y="2249024"/>
            <a:ext cx="2014928" cy="3847881"/>
            <a:chOff x="2918086" y="2249024"/>
            <a:chExt cx="2014928" cy="3847881"/>
          </a:xfrm>
        </p:grpSpPr>
        <p:grpSp>
          <p:nvGrpSpPr>
            <p:cNvPr id="1099" name="组合 1098"/>
            <p:cNvGrpSpPr/>
            <p:nvPr/>
          </p:nvGrpSpPr>
          <p:grpSpPr>
            <a:xfrm>
              <a:off x="3556454" y="2249024"/>
              <a:ext cx="1352299" cy="306840"/>
              <a:chOff x="769454" y="1679275"/>
              <a:chExt cx="1352299" cy="306840"/>
            </a:xfrm>
            <a:solidFill>
              <a:srgbClr val="A6A6A6"/>
            </a:solidFill>
          </p:grpSpPr>
          <p:sp>
            <p:nvSpPr>
              <p:cNvPr id="1107" name="Freeform 871"/>
              <p:cNvSpPr/>
              <p:nvPr/>
            </p:nvSpPr>
            <p:spPr bwMode="auto">
              <a:xfrm rot="844219">
                <a:off x="769454" y="1679275"/>
                <a:ext cx="1204482" cy="306840"/>
              </a:xfrm>
              <a:custGeom>
                <a:gdLst>
                  <a:gd fmla="*/ 74 w 75" name="T0"/>
                  <a:gd fmla="*/ 0 h 19" name="T1"/>
                  <a:gd fmla="*/ 37 w 75" name="T2"/>
                  <a:gd fmla="*/ 8 h 19" name="T3"/>
                  <a:gd fmla="*/ 19 w 75" name="T4"/>
                  <a:gd fmla="*/ 13 h 19" name="T5"/>
                  <a:gd fmla="*/ 10 w 75" name="T6"/>
                  <a:gd fmla="*/ 15 h 19" name="T7"/>
                  <a:gd fmla="*/ 6 w 75" name="T8"/>
                  <a:gd fmla="*/ 16 h 19" name="T9"/>
                  <a:gd fmla="*/ 2 w 75" name="T10"/>
                  <a:gd fmla="*/ 17 h 19" name="T11"/>
                  <a:gd fmla="*/ 1 w 75" name="T12"/>
                  <a:gd fmla="*/ 17 h 19" name="T13"/>
                  <a:gd fmla="*/ 1 w 75" name="T14"/>
                  <a:gd fmla="*/ 19 h 19" name="T15"/>
                  <a:gd fmla="*/ 10 w 75" name="T16"/>
                  <a:gd fmla="*/ 17 h 19" name="T17"/>
                  <a:gd fmla="*/ 19 w 75" name="T18"/>
                  <a:gd fmla="*/ 14 h 19" name="T19"/>
                  <a:gd fmla="*/ 38 w 75" name="T20"/>
                  <a:gd fmla="*/ 9 h 19" name="T21"/>
                  <a:gd fmla="*/ 74 w 75" name="T22"/>
                  <a:gd fmla="*/ 1 h 19" name="T23"/>
                  <a:gd fmla="*/ 74 w 75" name="T24"/>
                  <a:gd fmla="*/ 0 h 19" name="T25"/>
                  <a:gd fmla="*/ 74 w 75" name="T26"/>
                  <a:gd fmla="*/ 0 h 1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 w="75">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8" name="Freeform 872"/>
              <p:cNvSpPr/>
              <p:nvPr/>
            </p:nvSpPr>
            <p:spPr bwMode="auto">
              <a:xfrm rot="844219">
                <a:off x="1849590" y="1767970"/>
                <a:ext cx="272163" cy="192115"/>
              </a:xfrm>
              <a:custGeom>
                <a:gdLst>
                  <a:gd fmla="*/ 1 w 10" name="T0"/>
                  <a:gd fmla="*/ 2 h 7" name="T1"/>
                  <a:gd fmla="*/ 6 w 10" name="T2"/>
                  <a:gd fmla="*/ 2 h 7" name="T3"/>
                  <a:gd fmla="*/ 6 w 10" name="T4"/>
                  <a:gd fmla="*/ 2 h 7" name="T5"/>
                  <a:gd fmla="*/ 5 w 10" name="T6"/>
                  <a:gd fmla="*/ 3 h 7" name="T7"/>
                  <a:gd fmla="*/ 2 w 10" name="T8"/>
                  <a:gd fmla="*/ 5 h 7" name="T9"/>
                  <a:gd fmla="*/ 2 w 10" name="T10"/>
                  <a:gd fmla="*/ 5 h 7" name="T11"/>
                  <a:gd fmla="*/ 2 w 10" name="T12"/>
                  <a:gd fmla="*/ 6 h 7" name="T13"/>
                  <a:gd fmla="*/ 9 w 10" name="T14"/>
                  <a:gd fmla="*/ 2 h 7" name="T15"/>
                  <a:gd fmla="*/ 9 w 10" name="T16"/>
                  <a:gd fmla="*/ 0 h 7" name="T17"/>
                  <a:gd fmla="*/ 6 w 10" name="T18"/>
                  <a:gd fmla="*/ 0 h 7" name="T19"/>
                  <a:gd fmla="*/ 1 w 10" name="T20"/>
                  <a:gd fmla="*/ 0 h 7" name="T21"/>
                  <a:gd fmla="*/ 1 w 10" name="T22"/>
                  <a:gd fmla="*/ 0 h 7" name="T23"/>
                  <a:gd fmla="*/ 1 w 10" name="T24"/>
                  <a:gd fmla="*/ 2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10">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00" name="组合 1099"/>
            <p:cNvGrpSpPr/>
            <p:nvPr/>
          </p:nvGrpSpPr>
          <p:grpSpPr>
            <a:xfrm>
              <a:off x="2918086" y="3949912"/>
              <a:ext cx="2014928" cy="472991"/>
              <a:chOff x="1831028" y="3903418"/>
              <a:chExt cx="2014928" cy="472991"/>
            </a:xfrm>
            <a:solidFill>
              <a:srgbClr val="A6A6A6"/>
            </a:solidFill>
          </p:grpSpPr>
          <p:sp>
            <p:nvSpPr>
              <p:cNvPr id="1105" name="Freeform 871"/>
              <p:cNvSpPr/>
              <p:nvPr/>
            </p:nvSpPr>
            <p:spPr bwMode="auto">
              <a:xfrm rot="844219">
                <a:off x="1831028" y="3903418"/>
                <a:ext cx="1856698" cy="472991"/>
              </a:xfrm>
              <a:custGeom>
                <a:gdLst>
                  <a:gd fmla="*/ 74 w 75" name="T0"/>
                  <a:gd fmla="*/ 0 h 19" name="T1"/>
                  <a:gd fmla="*/ 37 w 75" name="T2"/>
                  <a:gd fmla="*/ 8 h 19" name="T3"/>
                  <a:gd fmla="*/ 19 w 75" name="T4"/>
                  <a:gd fmla="*/ 13 h 19" name="T5"/>
                  <a:gd fmla="*/ 10 w 75" name="T6"/>
                  <a:gd fmla="*/ 15 h 19" name="T7"/>
                  <a:gd fmla="*/ 6 w 75" name="T8"/>
                  <a:gd fmla="*/ 16 h 19" name="T9"/>
                  <a:gd fmla="*/ 2 w 75" name="T10"/>
                  <a:gd fmla="*/ 17 h 19" name="T11"/>
                  <a:gd fmla="*/ 1 w 75" name="T12"/>
                  <a:gd fmla="*/ 17 h 19" name="T13"/>
                  <a:gd fmla="*/ 1 w 75" name="T14"/>
                  <a:gd fmla="*/ 19 h 19" name="T15"/>
                  <a:gd fmla="*/ 10 w 75" name="T16"/>
                  <a:gd fmla="*/ 17 h 19" name="T17"/>
                  <a:gd fmla="*/ 19 w 75" name="T18"/>
                  <a:gd fmla="*/ 14 h 19" name="T19"/>
                  <a:gd fmla="*/ 38 w 75" name="T20"/>
                  <a:gd fmla="*/ 9 h 19" name="T21"/>
                  <a:gd fmla="*/ 74 w 75" name="T22"/>
                  <a:gd fmla="*/ 1 h 19" name="T23"/>
                  <a:gd fmla="*/ 74 w 75" name="T24"/>
                  <a:gd fmla="*/ 0 h 19" name="T25"/>
                  <a:gd fmla="*/ 74 w 75" name="T26"/>
                  <a:gd fmla="*/ 0 h 1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 w="75">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6" name="Freeform 872"/>
              <p:cNvSpPr/>
              <p:nvPr/>
            </p:nvSpPr>
            <p:spPr bwMode="auto">
              <a:xfrm rot="844219">
                <a:off x="3573793" y="4073887"/>
                <a:ext cx="272163" cy="192115"/>
              </a:xfrm>
              <a:custGeom>
                <a:gdLst>
                  <a:gd fmla="*/ 1 w 10" name="T0"/>
                  <a:gd fmla="*/ 2 h 7" name="T1"/>
                  <a:gd fmla="*/ 6 w 10" name="T2"/>
                  <a:gd fmla="*/ 2 h 7" name="T3"/>
                  <a:gd fmla="*/ 6 w 10" name="T4"/>
                  <a:gd fmla="*/ 2 h 7" name="T5"/>
                  <a:gd fmla="*/ 5 w 10" name="T6"/>
                  <a:gd fmla="*/ 3 h 7" name="T7"/>
                  <a:gd fmla="*/ 2 w 10" name="T8"/>
                  <a:gd fmla="*/ 5 h 7" name="T9"/>
                  <a:gd fmla="*/ 2 w 10" name="T10"/>
                  <a:gd fmla="*/ 5 h 7" name="T11"/>
                  <a:gd fmla="*/ 2 w 10" name="T12"/>
                  <a:gd fmla="*/ 6 h 7" name="T13"/>
                  <a:gd fmla="*/ 9 w 10" name="T14"/>
                  <a:gd fmla="*/ 2 h 7" name="T15"/>
                  <a:gd fmla="*/ 9 w 10" name="T16"/>
                  <a:gd fmla="*/ 0 h 7" name="T17"/>
                  <a:gd fmla="*/ 6 w 10" name="T18"/>
                  <a:gd fmla="*/ 0 h 7" name="T19"/>
                  <a:gd fmla="*/ 1 w 10" name="T20"/>
                  <a:gd fmla="*/ 0 h 7" name="T21"/>
                  <a:gd fmla="*/ 1 w 10" name="T22"/>
                  <a:gd fmla="*/ 0 h 7" name="T23"/>
                  <a:gd fmla="*/ 1 w 10" name="T24"/>
                  <a:gd fmla="*/ 2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10">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01" name="组合 1100"/>
            <p:cNvGrpSpPr/>
            <p:nvPr/>
          </p:nvGrpSpPr>
          <p:grpSpPr>
            <a:xfrm>
              <a:off x="3575725" y="5790065"/>
              <a:ext cx="1352299" cy="306840"/>
              <a:chOff x="769454" y="1679275"/>
              <a:chExt cx="1352299" cy="306840"/>
            </a:xfrm>
            <a:solidFill>
              <a:srgbClr val="A6A6A6"/>
            </a:solidFill>
          </p:grpSpPr>
          <p:sp>
            <p:nvSpPr>
              <p:cNvPr id="1103" name="Freeform 871"/>
              <p:cNvSpPr/>
              <p:nvPr/>
            </p:nvSpPr>
            <p:spPr bwMode="auto">
              <a:xfrm rot="844219">
                <a:off x="769454" y="1679275"/>
                <a:ext cx="1204482" cy="306840"/>
              </a:xfrm>
              <a:custGeom>
                <a:gdLst>
                  <a:gd fmla="*/ 74 w 75" name="T0"/>
                  <a:gd fmla="*/ 0 h 19" name="T1"/>
                  <a:gd fmla="*/ 37 w 75" name="T2"/>
                  <a:gd fmla="*/ 8 h 19" name="T3"/>
                  <a:gd fmla="*/ 19 w 75" name="T4"/>
                  <a:gd fmla="*/ 13 h 19" name="T5"/>
                  <a:gd fmla="*/ 10 w 75" name="T6"/>
                  <a:gd fmla="*/ 15 h 19" name="T7"/>
                  <a:gd fmla="*/ 6 w 75" name="T8"/>
                  <a:gd fmla="*/ 16 h 19" name="T9"/>
                  <a:gd fmla="*/ 2 w 75" name="T10"/>
                  <a:gd fmla="*/ 17 h 19" name="T11"/>
                  <a:gd fmla="*/ 1 w 75" name="T12"/>
                  <a:gd fmla="*/ 17 h 19" name="T13"/>
                  <a:gd fmla="*/ 1 w 75" name="T14"/>
                  <a:gd fmla="*/ 19 h 19" name="T15"/>
                  <a:gd fmla="*/ 10 w 75" name="T16"/>
                  <a:gd fmla="*/ 17 h 19" name="T17"/>
                  <a:gd fmla="*/ 19 w 75" name="T18"/>
                  <a:gd fmla="*/ 14 h 19" name="T19"/>
                  <a:gd fmla="*/ 38 w 75" name="T20"/>
                  <a:gd fmla="*/ 9 h 19" name="T21"/>
                  <a:gd fmla="*/ 74 w 75" name="T22"/>
                  <a:gd fmla="*/ 1 h 19" name="T23"/>
                  <a:gd fmla="*/ 74 w 75" name="T24"/>
                  <a:gd fmla="*/ 0 h 19" name="T25"/>
                  <a:gd fmla="*/ 74 w 75" name="T26"/>
                  <a:gd fmla="*/ 0 h 1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 w="75">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4" name="Freeform 872"/>
              <p:cNvSpPr/>
              <p:nvPr/>
            </p:nvSpPr>
            <p:spPr bwMode="auto">
              <a:xfrm rot="844219">
                <a:off x="1849590" y="1767970"/>
                <a:ext cx="272163" cy="192115"/>
              </a:xfrm>
              <a:custGeom>
                <a:gdLst>
                  <a:gd fmla="*/ 1 w 10" name="T0"/>
                  <a:gd fmla="*/ 2 h 7" name="T1"/>
                  <a:gd fmla="*/ 6 w 10" name="T2"/>
                  <a:gd fmla="*/ 2 h 7" name="T3"/>
                  <a:gd fmla="*/ 6 w 10" name="T4"/>
                  <a:gd fmla="*/ 2 h 7" name="T5"/>
                  <a:gd fmla="*/ 5 w 10" name="T6"/>
                  <a:gd fmla="*/ 3 h 7" name="T7"/>
                  <a:gd fmla="*/ 2 w 10" name="T8"/>
                  <a:gd fmla="*/ 5 h 7" name="T9"/>
                  <a:gd fmla="*/ 2 w 10" name="T10"/>
                  <a:gd fmla="*/ 5 h 7" name="T11"/>
                  <a:gd fmla="*/ 2 w 10" name="T12"/>
                  <a:gd fmla="*/ 6 h 7" name="T13"/>
                  <a:gd fmla="*/ 9 w 10" name="T14"/>
                  <a:gd fmla="*/ 2 h 7" name="T15"/>
                  <a:gd fmla="*/ 9 w 10" name="T16"/>
                  <a:gd fmla="*/ 0 h 7" name="T17"/>
                  <a:gd fmla="*/ 6 w 10" name="T18"/>
                  <a:gd fmla="*/ 0 h 7" name="T19"/>
                  <a:gd fmla="*/ 1 w 10" name="T20"/>
                  <a:gd fmla="*/ 0 h 7" name="T21"/>
                  <a:gd fmla="*/ 1 w 10" name="T22"/>
                  <a:gd fmla="*/ 0 h 7" name="T23"/>
                  <a:gd fmla="*/ 1 w 10" name="T24"/>
                  <a:gd fmla="*/ 2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10">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102" name="Freeform 871"/>
            <p:cNvSpPr/>
            <p:nvPr/>
          </p:nvSpPr>
          <p:spPr bwMode="auto">
            <a:xfrm rot="6244219">
              <a:off x="1768287" y="3756175"/>
              <a:ext cx="3503338" cy="892470"/>
            </a:xfrm>
            <a:custGeom>
              <a:gdLst>
                <a:gd fmla="*/ 74 w 75" name="T0"/>
                <a:gd fmla="*/ 0 h 19" name="T1"/>
                <a:gd fmla="*/ 37 w 75" name="T2"/>
                <a:gd fmla="*/ 8 h 19" name="T3"/>
                <a:gd fmla="*/ 19 w 75" name="T4"/>
                <a:gd fmla="*/ 13 h 19" name="T5"/>
                <a:gd fmla="*/ 10 w 75" name="T6"/>
                <a:gd fmla="*/ 15 h 19" name="T7"/>
                <a:gd fmla="*/ 6 w 75" name="T8"/>
                <a:gd fmla="*/ 16 h 19" name="T9"/>
                <a:gd fmla="*/ 2 w 75" name="T10"/>
                <a:gd fmla="*/ 17 h 19" name="T11"/>
                <a:gd fmla="*/ 1 w 75" name="T12"/>
                <a:gd fmla="*/ 17 h 19" name="T13"/>
                <a:gd fmla="*/ 1 w 75" name="T14"/>
                <a:gd fmla="*/ 19 h 19" name="T15"/>
                <a:gd fmla="*/ 10 w 75" name="T16"/>
                <a:gd fmla="*/ 17 h 19" name="T17"/>
                <a:gd fmla="*/ 19 w 75" name="T18"/>
                <a:gd fmla="*/ 14 h 19" name="T19"/>
                <a:gd fmla="*/ 38 w 75" name="T20"/>
                <a:gd fmla="*/ 9 h 19" name="T21"/>
                <a:gd fmla="*/ 74 w 75" name="T22"/>
                <a:gd fmla="*/ 1 h 19" name="T23"/>
                <a:gd fmla="*/ 74 w 75" name="T24"/>
                <a:gd fmla="*/ 0 h 19" name="T25"/>
                <a:gd fmla="*/ 74 w 75" name="T26"/>
                <a:gd fmla="*/ 0 h 1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 w="75">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solidFill>
              <a:srgbClr val="A6A6A6"/>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09" name="组合 1108"/>
          <p:cNvGrpSpPr/>
          <p:nvPr/>
        </p:nvGrpSpPr>
        <p:grpSpPr>
          <a:xfrm>
            <a:off x="5012946" y="1899107"/>
            <a:ext cx="2882901" cy="1058862"/>
            <a:chOff x="5012946" y="1899107"/>
            <a:chExt cx="2882901" cy="1058862"/>
          </a:xfrm>
        </p:grpSpPr>
        <p:grpSp>
          <p:nvGrpSpPr>
            <p:cNvPr id="1110" name="组合 1109"/>
            <p:cNvGrpSpPr/>
            <p:nvPr/>
          </p:nvGrpSpPr>
          <p:grpSpPr>
            <a:xfrm>
              <a:off x="5012946" y="1899107"/>
              <a:ext cx="2882901" cy="1058862"/>
              <a:chOff x="3925888" y="1852613"/>
              <a:chExt cx="2882901" cy="1058862"/>
            </a:xfrm>
          </p:grpSpPr>
          <p:grpSp>
            <p:nvGrpSpPr>
              <p:cNvPr id="1112" name="Group 205"/>
              <p:cNvGrpSpPr/>
              <p:nvPr/>
            </p:nvGrpSpPr>
            <p:grpSpPr>
              <a:xfrm>
                <a:off x="3930651" y="1852613"/>
                <a:ext cx="2878138" cy="1058862"/>
                <a:chOff x="2476" y="1167"/>
                <a:chExt cx="1813" cy="667"/>
              </a:xfrm>
            </p:grpSpPr>
            <p:sp>
              <p:nvSpPr>
                <p:cNvPr id="1263" name="Freeform 5"/>
                <p:cNvSpPr/>
                <p:nvPr/>
              </p:nvSpPr>
              <p:spPr bwMode="auto">
                <a:xfrm>
                  <a:off x="2476" y="1167"/>
                  <a:ext cx="1813" cy="667"/>
                </a:xfrm>
                <a:custGeom>
                  <a:gdLst>
                    <a:gd fmla="*/ 31 w 8180" name="T0"/>
                    <a:gd fmla="*/ 66 h 2895" name="T1"/>
                    <a:gd fmla="*/ 1264 w 8180" name="T2"/>
                    <a:gd fmla="*/ 1 h 2895" name="T3"/>
                    <a:gd fmla="*/ 1388 w 8180" name="T4"/>
                    <a:gd fmla="*/ 0 h 2895" name="T5"/>
                    <a:gd fmla="*/ 1482 w 8180" name="T6"/>
                    <a:gd fmla="*/ 23 h 2895" name="T7"/>
                    <a:gd fmla="*/ 1987 w 8180" name="T8"/>
                    <a:gd fmla="*/ 42 h 2895" name="T9"/>
                    <a:gd fmla="*/ 2722 w 8180" name="T10"/>
                    <a:gd fmla="*/ 89 h 2895" name="T11"/>
                    <a:gd fmla="*/ 3770 w 8180" name="T12"/>
                    <a:gd fmla="*/ 248 h 2895" name="T13"/>
                    <a:gd fmla="*/ 4647 w 8180" name="T14"/>
                    <a:gd fmla="*/ 98 h 2895" name="T15"/>
                    <a:gd fmla="*/ 6340 w 8180" name="T16"/>
                    <a:gd fmla="*/ 77 h 2895" name="T17"/>
                    <a:gd fmla="*/ 7133 w 8180" name="T18"/>
                    <a:gd fmla="*/ 165 h 2895" name="T19"/>
                    <a:gd fmla="*/ 8012 w 8180" name="T20"/>
                    <a:gd fmla="*/ 247 h 2895" name="T21"/>
                    <a:gd fmla="*/ 8180 w 8180" name="T22"/>
                    <a:gd fmla="*/ 1715 h 2895" name="T23"/>
                    <a:gd fmla="*/ 7964 w 8180" name="T24"/>
                    <a:gd fmla="*/ 2895 h 2895" name="T25"/>
                    <a:gd fmla="*/ 6803 w 8180" name="T26"/>
                    <a:gd fmla="*/ 2747 h 2895" name="T27"/>
                    <a:gd fmla="*/ 2494 w 8180" name="T28"/>
                    <a:gd fmla="*/ 2782 h 2895" name="T29"/>
                    <a:gd fmla="*/ 208 w 8180" name="T30"/>
                    <a:gd fmla="*/ 2771 h 2895" name="T31"/>
                    <a:gd fmla="*/ 19 w 8180" name="T32"/>
                    <a:gd fmla="*/ 2084 h 2895" name="T33"/>
                    <a:gd fmla="*/ 133 w 8180" name="T34"/>
                    <a:gd fmla="*/ 769 h 2895" name="T35"/>
                    <a:gd fmla="*/ 0 w 8180" name="T36"/>
                    <a:gd fmla="*/ 528 h 2895" name="T37"/>
                    <a:gd fmla="*/ 31 w 8180" name="T38"/>
                    <a:gd fmla="*/ 66 h 289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95" w="8180">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gradFill>
                  <a:gsLst>
                    <a:gs pos="0">
                      <a:srgbClr val="254E6B"/>
                    </a:gs>
                    <a:gs pos="100000">
                      <a:srgbClr val="1F3F57"/>
                    </a:gs>
                  </a:gsLst>
                  <a:lin ang="2700000" scaled="1"/>
                </a:gra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4" name="Freeform 6"/>
                <p:cNvSpPr/>
                <p:nvPr/>
              </p:nvSpPr>
              <p:spPr bwMode="auto">
                <a:xfrm>
                  <a:off x="2504" y="1218"/>
                  <a:ext cx="1760" cy="565"/>
                </a:xfrm>
                <a:custGeom>
                  <a:gdLst>
                    <a:gd fmla="*/ 91 w 7941" name="T0"/>
                    <a:gd fmla="*/ 0 h 2455" name="T1"/>
                    <a:gd fmla="*/ 2495 w 7941" name="T2"/>
                    <a:gd fmla="*/ 7 h 2455" name="T3"/>
                    <a:gd fmla="*/ 2988 w 7941" name="T4"/>
                    <a:gd fmla="*/ 107 h 2455" name="T5"/>
                    <a:gd fmla="*/ 3269 w 7941" name="T6"/>
                    <a:gd fmla="*/ 159 h 2455" name="T7"/>
                    <a:gd fmla="*/ 3756 w 7941" name="T8"/>
                    <a:gd fmla="*/ 259 h 2455" name="T9"/>
                    <a:gd fmla="*/ 4346 w 7941" name="T10"/>
                    <a:gd fmla="*/ 99 h 2455" name="T11"/>
                    <a:gd fmla="*/ 6077 w 7941" name="T12"/>
                    <a:gd fmla="*/ 37 h 2455" name="T13"/>
                    <a:gd fmla="*/ 6902 w 7941" name="T14"/>
                    <a:gd fmla="*/ 257 h 2455" name="T15"/>
                    <a:gd fmla="*/ 7749 w 7941" name="T16"/>
                    <a:gd fmla="*/ 247 h 2455" name="T17"/>
                    <a:gd fmla="*/ 7752 w 7941" name="T18"/>
                    <a:gd fmla="*/ 539 h 2455" name="T19"/>
                    <a:gd fmla="*/ 7854 w 7941" name="T20"/>
                    <a:gd fmla="*/ 1180 h 2455" name="T21"/>
                    <a:gd fmla="*/ 7860 w 7941" name="T22"/>
                    <a:gd fmla="*/ 1616 h 2455" name="T23"/>
                    <a:gd fmla="*/ 7664 w 7941" name="T24"/>
                    <a:gd fmla="*/ 2450 h 2455" name="T25"/>
                    <a:gd fmla="*/ 7265 w 7941" name="T26"/>
                    <a:gd fmla="*/ 2455 h 2455" name="T27"/>
                    <a:gd fmla="*/ 6791 w 7941" name="T28"/>
                    <a:gd fmla="*/ 2345 h 2455" name="T29"/>
                    <a:gd fmla="*/ 6236 w 7941" name="T30"/>
                    <a:gd fmla="*/ 2321 h 2455" name="T31"/>
                    <a:gd fmla="*/ 4767 w 7941" name="T32"/>
                    <a:gd fmla="*/ 2370 h 2455" name="T33"/>
                    <a:gd fmla="*/ 4654 w 7941" name="T34"/>
                    <a:gd fmla="*/ 2341 h 2455" name="T35"/>
                    <a:gd fmla="*/ 457 w 7941" name="T36"/>
                    <a:gd fmla="*/ 2368 h 2455" name="T37"/>
                    <a:gd fmla="*/ 220 w 7941" name="T38"/>
                    <a:gd fmla="*/ 2377 h 2455" name="T39"/>
                    <a:gd fmla="*/ 115 w 7941" name="T40"/>
                    <a:gd fmla="*/ 1949 h 2455" name="T41"/>
                    <a:gd fmla="*/ 110 w 7941" name="T42"/>
                    <a:gd fmla="*/ 1519 h 2455" name="T43"/>
                    <a:gd fmla="*/ 134 w 7941" name="T44"/>
                    <a:gd fmla="*/ 454 h 2455" name="T45"/>
                    <a:gd fmla="*/ 44 w 7941" name="T46"/>
                    <a:gd fmla="*/ 249 h 2455" name="T47"/>
                    <a:gd fmla="*/ 91 w 7941" name="T48"/>
                    <a:gd fmla="*/ 0 h 245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455" w="7941">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cap="flat" w="12700">
                  <a:solidFill>
                    <a:srgbClr val="FFFFFF"/>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265" name="Freeform 7"/>
                <p:cNvSpPr/>
                <p:nvPr/>
              </p:nvSpPr>
              <p:spPr bwMode="auto">
                <a:xfrm>
                  <a:off x="2580" y="1233"/>
                  <a:ext cx="1" cy="1"/>
                </a:xfrm>
                <a:custGeom>
                  <a:gdLst>
                    <a:gd fmla="*/ 2 w 2" name="T0"/>
                    <a:gd fmla="*/ 1 h 2" name="T1"/>
                    <a:gd fmla="*/ 1 w 2" name="T2"/>
                    <a:gd fmla="*/ 0 h 2" name="T3"/>
                    <a:gd fmla="*/ 2 w 2" name="T4"/>
                    <a:gd fmla="*/ 1 h 2" name="T5"/>
                  </a:gdLst>
                  <a:cxnLst>
                    <a:cxn ang="0">
                      <a:pos x="T0" y="T1"/>
                    </a:cxn>
                    <a:cxn ang="0">
                      <a:pos x="T2" y="T3"/>
                    </a:cxn>
                    <a:cxn ang="0">
                      <a:pos x="T4" y="T5"/>
                    </a:cxn>
                  </a:cxnLst>
                  <a:rect b="b" l="0" r="r" t="0"/>
                  <a:pathLst>
                    <a:path h="2" w="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6" name="Freeform 8"/>
                <p:cNvSpPr/>
                <p:nvPr/>
              </p:nvSpPr>
              <p:spPr bwMode="auto">
                <a:xfrm>
                  <a:off x="2557" y="1232"/>
                  <a:ext cx="23" cy="37"/>
                </a:xfrm>
                <a:custGeom>
                  <a:gdLst>
                    <a:gd fmla="*/ 13 w 105" name="T0"/>
                    <a:gd fmla="*/ 136 h 159" name="T1"/>
                    <a:gd fmla="*/ 15 w 105" name="T2"/>
                    <a:gd fmla="*/ 130 h 159" name="T3"/>
                    <a:gd fmla="*/ 14 w 105" name="T4"/>
                    <a:gd fmla="*/ 118 h 159" name="T5"/>
                    <a:gd fmla="*/ 16 w 105" name="T6"/>
                    <a:gd fmla="*/ 114 h 159" name="T7"/>
                    <a:gd fmla="*/ 23 w 105" name="T8"/>
                    <a:gd fmla="*/ 105 h 159" name="T9"/>
                    <a:gd fmla="*/ 25 w 105" name="T10"/>
                    <a:gd fmla="*/ 102 h 159" name="T11"/>
                    <a:gd fmla="*/ 26 w 105" name="T12"/>
                    <a:gd fmla="*/ 94 h 159" name="T13"/>
                    <a:gd fmla="*/ 30 w 105" name="T14"/>
                    <a:gd fmla="*/ 90 h 159" name="T15"/>
                    <a:gd fmla="*/ 33 w 105" name="T16"/>
                    <a:gd fmla="*/ 88 h 159" name="T17"/>
                    <a:gd fmla="*/ 31 w 105" name="T18"/>
                    <a:gd fmla="*/ 84 h 159" name="T19"/>
                    <a:gd fmla="*/ 32 w 105" name="T20"/>
                    <a:gd fmla="*/ 77 h 159" name="T21"/>
                    <a:gd fmla="*/ 34 w 105" name="T22"/>
                    <a:gd fmla="*/ 74 h 159" name="T23"/>
                    <a:gd fmla="*/ 34 w 105" name="T24"/>
                    <a:gd fmla="*/ 69 h 159" name="T25"/>
                    <a:gd fmla="*/ 38 w 105" name="T26"/>
                    <a:gd fmla="*/ 66 h 159" name="T27"/>
                    <a:gd fmla="*/ 40 w 105" name="T28"/>
                    <a:gd fmla="*/ 61 h 159" name="T29"/>
                    <a:gd fmla="*/ 46 w 105" name="T30"/>
                    <a:gd fmla="*/ 57 h 159" name="T31"/>
                    <a:gd fmla="*/ 46 w 105" name="T32"/>
                    <a:gd fmla="*/ 53 h 159" name="T33"/>
                    <a:gd fmla="*/ 50 w 105" name="T34"/>
                    <a:gd fmla="*/ 52 h 159" name="T35"/>
                    <a:gd fmla="*/ 49 w 105" name="T36"/>
                    <a:gd fmla="*/ 49 h 159" name="T37"/>
                    <a:gd fmla="*/ 49 w 105" name="T38"/>
                    <a:gd fmla="*/ 48 h 159" name="T39"/>
                    <a:gd fmla="*/ 50 w 105" name="T40"/>
                    <a:gd fmla="*/ 45 h 159" name="T41"/>
                    <a:gd fmla="*/ 56 w 105" name="T42"/>
                    <a:gd fmla="*/ 37 h 159" name="T43"/>
                    <a:gd fmla="*/ 58 w 105" name="T44"/>
                    <a:gd fmla="*/ 34 h 159" name="T45"/>
                    <a:gd fmla="*/ 60 w 105" name="T46"/>
                    <a:gd fmla="*/ 31 h 159" name="T47"/>
                    <a:gd fmla="*/ 65 w 105" name="T48"/>
                    <a:gd fmla="*/ 25 h 159" name="T49"/>
                    <a:gd fmla="*/ 72 w 105" name="T50"/>
                    <a:gd fmla="*/ 28 h 159" name="T51"/>
                    <a:gd fmla="*/ 68 w 105" name="T52"/>
                    <a:gd fmla="*/ 22 h 159" name="T53"/>
                    <a:gd fmla="*/ 65 w 105" name="T54"/>
                    <a:gd fmla="*/ 15 h 159" name="T55"/>
                    <a:gd fmla="*/ 69 w 105" name="T56"/>
                    <a:gd fmla="*/ 14 h 159" name="T57"/>
                    <a:gd fmla="*/ 67 w 105" name="T58"/>
                    <a:gd fmla="*/ 11 h 159" name="T59"/>
                    <a:gd fmla="*/ 70 w 105" name="T60"/>
                    <a:gd fmla="*/ 12 h 159" name="T61"/>
                    <a:gd fmla="*/ 77 w 105" name="T62"/>
                    <a:gd fmla="*/ 14 h 159" name="T63"/>
                    <a:gd fmla="*/ 75 w 105" name="T64"/>
                    <a:gd fmla="*/ 7 h 159" name="T65"/>
                    <a:gd fmla="*/ 78 w 105" name="T66"/>
                    <a:gd fmla="*/ 8 h 159" name="T67"/>
                    <a:gd fmla="*/ 77 w 105" name="T68"/>
                    <a:gd fmla="*/ 4 h 159" name="T69"/>
                    <a:gd fmla="*/ 79 w 105" name="T70"/>
                    <a:gd fmla="*/ 2 h 159" name="T71"/>
                    <a:gd fmla="*/ 84 w 105" name="T72"/>
                    <a:gd fmla="*/ 9 h 159" name="T73"/>
                    <a:gd fmla="*/ 84 w 105" name="T74"/>
                    <a:gd fmla="*/ 1 h 159" name="T75"/>
                    <a:gd fmla="*/ 97 w 105" name="T76"/>
                    <a:gd fmla="*/ 5 h 159" name="T77"/>
                    <a:gd fmla="*/ 100 w 105" name="T78"/>
                    <a:gd fmla="*/ 5 h 159" name="T79"/>
                    <a:gd fmla="*/ 103 w 105" name="T80"/>
                    <a:gd fmla="*/ 2 h 159" name="T81"/>
                    <a:gd fmla="*/ 104 w 105" name="T82"/>
                    <a:gd fmla="*/ 7 h 159" name="T83"/>
                    <a:gd fmla="*/ 99 w 105" name="T84"/>
                    <a:gd fmla="*/ 6 h 159" name="T85"/>
                    <a:gd fmla="*/ 98 w 105" name="T86"/>
                    <a:gd fmla="*/ 17 h 159" name="T87"/>
                    <a:gd fmla="*/ 91 w 105" name="T88"/>
                    <a:gd fmla="*/ 28 h 159" name="T89"/>
                    <a:gd fmla="*/ 84 w 105" name="T90"/>
                    <a:gd fmla="*/ 40 h 159" name="T91"/>
                    <a:gd fmla="*/ 79 w 105" name="T92"/>
                    <a:gd fmla="*/ 50 h 159" name="T93"/>
                    <a:gd fmla="*/ 75 w 105" name="T94"/>
                    <a:gd fmla="*/ 57 h 159" name="T95"/>
                    <a:gd fmla="*/ 64 w 105" name="T96"/>
                    <a:gd fmla="*/ 70 h 159" name="T97"/>
                    <a:gd fmla="*/ 57 w 105" name="T98"/>
                    <a:gd fmla="*/ 76 h 159" name="T99"/>
                    <a:gd fmla="*/ 48 w 105" name="T100"/>
                    <a:gd fmla="*/ 85 h 159" name="T101"/>
                    <a:gd fmla="*/ 37 w 105" name="T102"/>
                    <a:gd fmla="*/ 123 h 159" name="T103"/>
                    <a:gd fmla="*/ 32 w 105" name="T104"/>
                    <a:gd fmla="*/ 132 h 159" name="T105"/>
                    <a:gd fmla="*/ 5 w 105" name="T106"/>
                    <a:gd fmla="*/ 152 h 1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9" w="105">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7" name="Freeform 9"/>
                <p:cNvSpPr/>
                <p:nvPr/>
              </p:nvSpPr>
              <p:spPr bwMode="auto">
                <a:xfrm flipH="1">
                  <a:off x="2580" y="1233"/>
                  <a:ext cx="0" cy="1"/>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8" name="Freeform 10"/>
                <p:cNvSpPr/>
                <p:nvPr/>
              </p:nvSpPr>
              <p:spPr bwMode="auto">
                <a:xfrm flipH="1">
                  <a:off x="2576" y="1232"/>
                  <a:ext cx="0" cy="1"/>
                </a:xfrm>
                <a:custGeom>
                  <a:gdLst>
                    <a:gd fmla="*/ 1 w 2" name="T0"/>
                    <a:gd fmla="*/ 2 h 2" name="T1"/>
                    <a:gd fmla="*/ 1 w 2" name="T2"/>
                    <a:gd fmla="*/ 2 h 2" name="T3"/>
                    <a:gd fmla="*/ 1 w 2" name="T4"/>
                    <a:gd fmla="*/ 1 h 2" name="T5"/>
                    <a:gd fmla="*/ 1 w 2" name="T6"/>
                    <a:gd fmla="*/ 2 h 2" name="T7"/>
                  </a:gdLst>
                  <a:cxnLst>
                    <a:cxn ang="0">
                      <a:pos x="T0" y="T1"/>
                    </a:cxn>
                    <a:cxn ang="0">
                      <a:pos x="T2" y="T3"/>
                    </a:cxn>
                    <a:cxn ang="0">
                      <a:pos x="T4" y="T5"/>
                    </a:cxn>
                    <a:cxn ang="0">
                      <a:pos x="T6" y="T7"/>
                    </a:cxn>
                  </a:cxnLst>
                  <a:rect b="b" l="0" r="r" t="0"/>
                  <a:pathLst>
                    <a:path h="2" w="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9" name="Freeform 11"/>
                <p:cNvSpPr/>
                <p:nvPr/>
              </p:nvSpPr>
              <p:spPr bwMode="auto">
                <a:xfrm flipH="1">
                  <a:off x="2575" y="1233"/>
                  <a:ext cx="0" cy="0"/>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0"/>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0" name="Freeform 12"/>
                <p:cNvSpPr/>
                <p:nvPr/>
              </p:nvSpPr>
              <p:spPr bwMode="auto">
                <a:xfrm flipH="1">
                  <a:off x="2574" y="1232"/>
                  <a:ext cx="0" cy="1"/>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1" name="Freeform 13"/>
                <p:cNvSpPr/>
                <p:nvPr/>
              </p:nvSpPr>
              <p:spPr bwMode="auto">
                <a:xfrm flipH="1">
                  <a:off x="2574" y="1233"/>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2" name="Freeform 14"/>
                <p:cNvSpPr/>
                <p:nvPr/>
              </p:nvSpPr>
              <p:spPr bwMode="auto">
                <a:xfrm>
                  <a:off x="2572" y="1234"/>
                  <a:ext cx="1" cy="0"/>
                </a:xfrm>
                <a:custGeom>
                  <a:gdLst>
                    <a:gd fmla="*/ 1 w 2" name="T0"/>
                    <a:gd fmla="*/ 1 h 3" name="T1"/>
                    <a:gd fmla="*/ 0 w 2" name="T2"/>
                    <a:gd fmla="*/ 2 h 3" name="T3"/>
                    <a:gd fmla="*/ 1 w 2" name="T4"/>
                    <a:gd fmla="*/ 1 h 3" name="T5"/>
                  </a:gdLst>
                  <a:cxnLst>
                    <a:cxn ang="0">
                      <a:pos x="T0" y="T1"/>
                    </a:cxn>
                    <a:cxn ang="0">
                      <a:pos x="T2" y="T3"/>
                    </a:cxn>
                    <a:cxn ang="0">
                      <a:pos x="T4" y="T5"/>
                    </a:cxn>
                  </a:cxnLst>
                  <a:rect b="b" l="0" r="r" t="0"/>
                  <a:pathLst>
                    <a:path h="3" w="2">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3" name="Freeform 15"/>
                <p:cNvSpPr/>
                <p:nvPr/>
              </p:nvSpPr>
              <p:spPr bwMode="auto">
                <a:xfrm flipH="1">
                  <a:off x="2572" y="1235"/>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4" name="Freeform 16"/>
                <p:cNvSpPr/>
                <p:nvPr/>
              </p:nvSpPr>
              <p:spPr bwMode="auto">
                <a:xfrm>
                  <a:off x="2565" y="1246"/>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5" name="Freeform 17"/>
                <p:cNvSpPr/>
                <p:nvPr/>
              </p:nvSpPr>
              <p:spPr bwMode="auto">
                <a:xfrm>
                  <a:off x="2562" y="1251"/>
                  <a:ext cx="1"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6" name="Freeform 18"/>
                <p:cNvSpPr/>
                <p:nvPr/>
              </p:nvSpPr>
              <p:spPr bwMode="auto">
                <a:xfrm flipH="1">
                  <a:off x="2563" y="1254"/>
                  <a:ext cx="0" cy="1"/>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7" name="Freeform 19"/>
                <p:cNvSpPr/>
                <p:nvPr/>
              </p:nvSpPr>
              <p:spPr bwMode="auto">
                <a:xfrm flipH="1">
                  <a:off x="2948" y="1181"/>
                  <a:ext cx="0" cy="1"/>
                </a:xfrm>
                <a:custGeom>
                  <a:gdLst>
                    <a:gd fmla="*/ 2 w 2" name="T0"/>
                    <a:gd fmla="*/ 2 h 3" name="T1"/>
                    <a:gd fmla="*/ 1 w 2" name="T2"/>
                    <a:gd fmla="*/ 1 h 3" name="T3"/>
                    <a:gd fmla="*/ 2 w 2" name="T4"/>
                    <a:gd fmla="*/ 2 h 3" name="T5"/>
                  </a:gdLst>
                  <a:cxnLst>
                    <a:cxn ang="0">
                      <a:pos x="T0" y="T1"/>
                    </a:cxn>
                    <a:cxn ang="0">
                      <a:pos x="T2" y="T3"/>
                    </a:cxn>
                    <a:cxn ang="0">
                      <a:pos x="T4" y="T5"/>
                    </a:cxn>
                  </a:cxnLst>
                  <a:rect b="b" l="0" r="r" t="0"/>
                  <a:pathLst>
                    <a:path h="3" w="2">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8" name="Freeform 20"/>
                <p:cNvSpPr/>
                <p:nvPr/>
              </p:nvSpPr>
              <p:spPr bwMode="auto">
                <a:xfrm>
                  <a:off x="2926" y="1179"/>
                  <a:ext cx="22" cy="23"/>
                </a:xfrm>
                <a:custGeom>
                  <a:gdLst>
                    <a:gd fmla="*/ 13 w 99" name="T0"/>
                    <a:gd fmla="*/ 84 h 101" name="T1"/>
                    <a:gd fmla="*/ 16 w 99" name="T2"/>
                    <a:gd fmla="*/ 81 h 101" name="T3"/>
                    <a:gd fmla="*/ 18 w 99" name="T4"/>
                    <a:gd fmla="*/ 71 h 101" name="T5"/>
                    <a:gd fmla="*/ 20 w 99" name="T6"/>
                    <a:gd fmla="*/ 70 h 101" name="T7"/>
                    <a:gd fmla="*/ 28 w 99" name="T8"/>
                    <a:gd fmla="*/ 67 h 101" name="T9"/>
                    <a:gd fmla="*/ 30 w 99" name="T10"/>
                    <a:gd fmla="*/ 65 h 101" name="T11"/>
                    <a:gd fmla="*/ 32 w 99" name="T12"/>
                    <a:gd fmla="*/ 60 h 101" name="T13"/>
                    <a:gd fmla="*/ 35 w 99" name="T14"/>
                    <a:gd fmla="*/ 58 h 101" name="T15"/>
                    <a:gd fmla="*/ 38 w 99" name="T16"/>
                    <a:gd fmla="*/ 58 h 101" name="T17"/>
                    <a:gd fmla="*/ 37 w 99" name="T18"/>
                    <a:gd fmla="*/ 54 h 101" name="T19"/>
                    <a:gd fmla="*/ 38 w 99" name="T20"/>
                    <a:gd fmla="*/ 49 h 101" name="T21"/>
                    <a:gd fmla="*/ 40 w 99" name="T22"/>
                    <a:gd fmla="*/ 47 h 101" name="T23"/>
                    <a:gd fmla="*/ 40 w 99" name="T24"/>
                    <a:gd fmla="*/ 43 h 101" name="T25"/>
                    <a:gd fmla="*/ 44 w 99" name="T26"/>
                    <a:gd fmla="*/ 42 h 101" name="T27"/>
                    <a:gd fmla="*/ 46 w 99" name="T28"/>
                    <a:gd fmla="*/ 39 h 101" name="T29"/>
                    <a:gd fmla="*/ 51 w 99" name="T30"/>
                    <a:gd fmla="*/ 37 h 101" name="T31"/>
                    <a:gd fmla="*/ 51 w 99" name="T32"/>
                    <a:gd fmla="*/ 35 h 101" name="T33"/>
                    <a:gd fmla="*/ 54 w 99" name="T34"/>
                    <a:gd fmla="*/ 35 h 101" name="T35"/>
                    <a:gd fmla="*/ 53 w 99" name="T36"/>
                    <a:gd fmla="*/ 32 h 101" name="T37"/>
                    <a:gd fmla="*/ 54 w 99" name="T38"/>
                    <a:gd fmla="*/ 31 h 101" name="T39"/>
                    <a:gd fmla="*/ 55 w 99" name="T40"/>
                    <a:gd fmla="*/ 29 h 101" name="T41"/>
                    <a:gd fmla="*/ 59 w 99" name="T42"/>
                    <a:gd fmla="*/ 25 h 101" name="T43"/>
                    <a:gd fmla="*/ 61 w 99" name="T44"/>
                    <a:gd fmla="*/ 22 h 101" name="T45"/>
                    <a:gd fmla="*/ 63 w 99" name="T46"/>
                    <a:gd fmla="*/ 21 h 101" name="T47"/>
                    <a:gd fmla="*/ 67 w 99" name="T48"/>
                    <a:gd fmla="*/ 18 h 101" name="T49"/>
                    <a:gd fmla="*/ 73 w 99" name="T50"/>
                    <a:gd fmla="*/ 22 h 101" name="T51"/>
                    <a:gd fmla="*/ 69 w 99" name="T52"/>
                    <a:gd fmla="*/ 16 h 101" name="T53"/>
                    <a:gd fmla="*/ 66 w 99" name="T54"/>
                    <a:gd fmla="*/ 9 h 101" name="T55"/>
                    <a:gd fmla="*/ 70 w 99" name="T56"/>
                    <a:gd fmla="*/ 9 h 101" name="T57"/>
                    <a:gd fmla="*/ 68 w 99" name="T58"/>
                    <a:gd fmla="*/ 6 h 101" name="T59"/>
                    <a:gd fmla="*/ 71 w 99" name="T60"/>
                    <a:gd fmla="*/ 8 h 101" name="T61"/>
                    <a:gd fmla="*/ 76 w 99" name="T62"/>
                    <a:gd fmla="*/ 11 h 101" name="T63"/>
                    <a:gd fmla="*/ 74 w 99" name="T64"/>
                    <a:gd fmla="*/ 5 h 101" name="T65"/>
                    <a:gd fmla="*/ 77 w 99" name="T66"/>
                    <a:gd fmla="*/ 7 h 101" name="T67"/>
                    <a:gd fmla="*/ 76 w 99" name="T68"/>
                    <a:gd fmla="*/ 3 h 101" name="T69"/>
                    <a:gd fmla="*/ 77 w 99" name="T70"/>
                    <a:gd fmla="*/ 1 h 101" name="T71"/>
                    <a:gd fmla="*/ 82 w 99" name="T72"/>
                    <a:gd fmla="*/ 9 h 101" name="T73"/>
                    <a:gd fmla="*/ 81 w 99" name="T74"/>
                    <a:gd fmla="*/ 2 h 101" name="T75"/>
                    <a:gd fmla="*/ 92 w 99" name="T76"/>
                    <a:gd fmla="*/ 8 h 101" name="T77"/>
                    <a:gd fmla="*/ 94 w 99" name="T78"/>
                    <a:gd fmla="*/ 9 h 101" name="T79"/>
                    <a:gd fmla="*/ 96 w 99" name="T80"/>
                    <a:gd fmla="*/ 7 h 101" name="T81"/>
                    <a:gd fmla="*/ 98 w 99" name="T82"/>
                    <a:gd fmla="*/ 11 h 101" name="T83"/>
                    <a:gd fmla="*/ 94 w 99" name="T84"/>
                    <a:gd fmla="*/ 10 h 101" name="T85"/>
                    <a:gd fmla="*/ 94 w 99" name="T86"/>
                    <a:gd fmla="*/ 19 h 101" name="T87"/>
                    <a:gd fmla="*/ 89 w 99" name="T88"/>
                    <a:gd fmla="*/ 27 h 101" name="T89"/>
                    <a:gd fmla="*/ 84 w 99" name="T90"/>
                    <a:gd fmla="*/ 35 h 101" name="T91"/>
                    <a:gd fmla="*/ 79 w 99" name="T92"/>
                    <a:gd fmla="*/ 42 h 101" name="T93"/>
                    <a:gd fmla="*/ 76 w 99" name="T94"/>
                    <a:gd fmla="*/ 47 h 101" name="T95"/>
                    <a:gd fmla="*/ 66 w 99" name="T96"/>
                    <a:gd fmla="*/ 54 h 101" name="T97"/>
                    <a:gd fmla="*/ 60 w 99" name="T98"/>
                    <a:gd fmla="*/ 57 h 101" name="T99"/>
                    <a:gd fmla="*/ 52 w 99" name="T100"/>
                    <a:gd fmla="*/ 61 h 101" name="T101"/>
                    <a:gd fmla="*/ 36 w 99" name="T102"/>
                    <a:gd fmla="*/ 87 h 101" name="T103"/>
                    <a:gd fmla="*/ 29 w 99" name="T104"/>
                    <a:gd fmla="*/ 91 h 101" name="T105"/>
                    <a:gd fmla="*/ 2 w 99" name="T106"/>
                    <a:gd fmla="*/ 91 h 10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0" w="99">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9" name="Freeform 21"/>
                <p:cNvSpPr/>
                <p:nvPr/>
              </p:nvSpPr>
              <p:spPr bwMode="auto">
                <a:xfrm flipH="1">
                  <a:off x="2948" y="1181"/>
                  <a:ext cx="0" cy="1"/>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0" name="Freeform 22"/>
                <p:cNvSpPr/>
                <p:nvPr/>
              </p:nvSpPr>
              <p:spPr bwMode="auto">
                <a:xfrm>
                  <a:off x="2944" y="1179"/>
                  <a:ext cx="1" cy="1"/>
                </a:xfrm>
                <a:custGeom>
                  <a:gdLst>
                    <a:gd fmla="*/ 1 w 1" name="T0"/>
                    <a:gd fmla="*/ 2 h 3" name="T1"/>
                    <a:gd fmla="*/ 0 w 1" name="T2"/>
                    <a:gd fmla="*/ 2 h 3" name="T3"/>
                    <a:gd fmla="*/ 0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1" name="Freeform 23"/>
                <p:cNvSpPr/>
                <p:nvPr/>
              </p:nvSpPr>
              <p:spPr bwMode="auto">
                <a:xfrm flipH="1">
                  <a:off x="2944" y="1179"/>
                  <a:ext cx="0" cy="1"/>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1"/>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2" name="Freeform 24"/>
                <p:cNvSpPr/>
                <p:nvPr/>
              </p:nvSpPr>
              <p:spPr bwMode="auto">
                <a:xfrm flipH="1">
                  <a:off x="2943" y="1179"/>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3" name="Freeform 25"/>
                <p:cNvSpPr/>
                <p:nvPr/>
              </p:nvSpPr>
              <p:spPr bwMode="auto">
                <a:xfrm flipH="1">
                  <a:off x="2943" y="1180"/>
                  <a:ext cx="0" cy="0"/>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4" name="Freeform 26"/>
                <p:cNvSpPr/>
                <p:nvPr/>
              </p:nvSpPr>
              <p:spPr bwMode="auto">
                <a:xfrm flipH="1">
                  <a:off x="2942" y="1180"/>
                  <a:ext cx="0" cy="0"/>
                </a:xfrm>
                <a:custGeom>
                  <a:gdLst>
                    <a:gd fmla="*/ 1 w 1" name="T0"/>
                    <a:gd fmla="*/ 1 h 3" name="T1"/>
                    <a:gd fmla="*/ 0 w 1" name="T2"/>
                    <a:gd fmla="*/ 2 h 3" name="T3"/>
                    <a:gd fmla="*/ 1 w 1" name="T4"/>
                    <a:gd fmla="*/ 1 h 3" name="T5"/>
                  </a:gdLst>
                  <a:cxnLst>
                    <a:cxn ang="0">
                      <a:pos x="T0" y="T1"/>
                    </a:cxn>
                    <a:cxn ang="0">
                      <a:pos x="T2" y="T3"/>
                    </a:cxn>
                    <a:cxn ang="0">
                      <a:pos x="T4" y="T5"/>
                    </a:cxn>
                  </a:cxnLst>
                  <a:rect b="b" l="0" r="r" t="0"/>
                  <a:pathLst>
                    <a:path h="3" w="1">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5" name="Freeform 27"/>
                <p:cNvSpPr/>
                <p:nvPr/>
              </p:nvSpPr>
              <p:spPr bwMode="auto">
                <a:xfrm flipH="1">
                  <a:off x="2942" y="1180"/>
                  <a:ext cx="0" cy="1"/>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6" name="Freeform 28"/>
                <p:cNvSpPr/>
                <p:nvPr/>
              </p:nvSpPr>
              <p:spPr bwMode="auto">
                <a:xfrm>
                  <a:off x="2936" y="1188"/>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7" name="Freeform 29"/>
                <p:cNvSpPr/>
                <p:nvPr/>
              </p:nvSpPr>
              <p:spPr bwMode="auto">
                <a:xfrm>
                  <a:off x="2933" y="1190"/>
                  <a:ext cx="1" cy="1"/>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8" name="Freeform 30"/>
                <p:cNvSpPr/>
                <p:nvPr/>
              </p:nvSpPr>
              <p:spPr bwMode="auto">
                <a:xfrm>
                  <a:off x="2933" y="1193"/>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9" name="Freeform 31"/>
                <p:cNvSpPr/>
                <p:nvPr/>
              </p:nvSpPr>
              <p:spPr bwMode="auto">
                <a:xfrm>
                  <a:off x="3026" y="1229"/>
                  <a:ext cx="1" cy="0"/>
                </a:xfrm>
                <a:custGeom>
                  <a:gdLst>
                    <a:gd fmla="*/ 2 w 3" name="T0"/>
                    <a:gd fmla="*/ 1 h 2" name="T1"/>
                    <a:gd fmla="*/ 2 w 3" name="T2"/>
                    <a:gd fmla="*/ 1 h 2" name="T3"/>
                    <a:gd fmla="*/ 2 w 3" name="T4"/>
                    <a:gd fmla="*/ 1 h 2" name="T5"/>
                  </a:gdLst>
                  <a:cxnLst>
                    <a:cxn ang="0">
                      <a:pos x="T0" y="T1"/>
                    </a:cxn>
                    <a:cxn ang="0">
                      <a:pos x="T2" y="T3"/>
                    </a:cxn>
                    <a:cxn ang="0">
                      <a:pos x="T4" y="T5"/>
                    </a:cxn>
                  </a:cxnLst>
                  <a:rect b="b" l="0" r="r" t="0"/>
                  <a:pathLst>
                    <a:path h="2" w="3">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0" name="Freeform 32"/>
                <p:cNvSpPr/>
                <p:nvPr/>
              </p:nvSpPr>
              <p:spPr bwMode="auto">
                <a:xfrm>
                  <a:off x="2999" y="1228"/>
                  <a:ext cx="27" cy="34"/>
                </a:xfrm>
                <a:custGeom>
                  <a:gdLst>
                    <a:gd fmla="*/ 16 w 124" name="T0"/>
                    <a:gd fmla="*/ 126 h 148" name="T1"/>
                    <a:gd fmla="*/ 19 w 124" name="T2"/>
                    <a:gd fmla="*/ 121 h 148" name="T3"/>
                    <a:gd fmla="*/ 22 w 124" name="T4"/>
                    <a:gd fmla="*/ 109 h 148" name="T5"/>
                    <a:gd fmla="*/ 25 w 124" name="T6"/>
                    <a:gd fmla="*/ 106 h 148" name="T7"/>
                    <a:gd fmla="*/ 35 w 124" name="T8"/>
                    <a:gd fmla="*/ 99 h 148" name="T9"/>
                    <a:gd fmla="*/ 38 w 124" name="T10"/>
                    <a:gd fmla="*/ 97 h 148" name="T11"/>
                    <a:gd fmla="*/ 40 w 124" name="T12"/>
                    <a:gd fmla="*/ 90 h 148" name="T13"/>
                    <a:gd fmla="*/ 45 w 124" name="T14"/>
                    <a:gd fmla="*/ 87 h 148" name="T15"/>
                    <a:gd fmla="*/ 48 w 124" name="T16"/>
                    <a:gd fmla="*/ 85 h 148" name="T17"/>
                    <a:gd fmla="*/ 48 w 124" name="T18"/>
                    <a:gd fmla="*/ 81 h 148" name="T19"/>
                    <a:gd fmla="*/ 49 w 124" name="T20"/>
                    <a:gd fmla="*/ 74 h 148" name="T21"/>
                    <a:gd fmla="*/ 52 w 124" name="T22"/>
                    <a:gd fmla="*/ 72 h 148" name="T23"/>
                    <a:gd fmla="*/ 53 w 124" name="T24"/>
                    <a:gd fmla="*/ 67 h 148" name="T25"/>
                    <a:gd fmla="*/ 57 w 124" name="T26"/>
                    <a:gd fmla="*/ 65 h 148" name="T27"/>
                    <a:gd fmla="*/ 60 w 124" name="T28"/>
                    <a:gd fmla="*/ 60 h 148" name="T29"/>
                    <a:gd fmla="*/ 66 w 124" name="T30"/>
                    <a:gd fmla="*/ 57 h 148" name="T31"/>
                    <a:gd fmla="*/ 67 w 124" name="T32"/>
                    <a:gd fmla="*/ 53 h 148" name="T33"/>
                    <a:gd fmla="*/ 70 w 124" name="T34"/>
                    <a:gd fmla="*/ 53 h 148" name="T35"/>
                    <a:gd fmla="*/ 70 w 124" name="T36"/>
                    <a:gd fmla="*/ 49 h 148" name="T37"/>
                    <a:gd fmla="*/ 70 w 124" name="T38"/>
                    <a:gd fmla="*/ 48 h 148" name="T39"/>
                    <a:gd fmla="*/ 72 w 124" name="T40"/>
                    <a:gd fmla="*/ 46 h 148" name="T41"/>
                    <a:gd fmla="*/ 78 w 124" name="T42"/>
                    <a:gd fmla="*/ 39 h 148" name="T43"/>
                    <a:gd fmla="*/ 80 w 124" name="T44"/>
                    <a:gd fmla="*/ 36 h 148" name="T45"/>
                    <a:gd fmla="*/ 82 w 124" name="T46"/>
                    <a:gd fmla="*/ 33 h 148" name="T47"/>
                    <a:gd fmla="*/ 87 w 124" name="T48"/>
                    <a:gd fmla="*/ 28 h 148" name="T49"/>
                    <a:gd fmla="*/ 93 w 124" name="T50"/>
                    <a:gd fmla="*/ 31 h 148" name="T51"/>
                    <a:gd fmla="*/ 90 w 124" name="T52"/>
                    <a:gd fmla="*/ 24 h 148" name="T53"/>
                    <a:gd fmla="*/ 86 w 124" name="T54"/>
                    <a:gd fmla="*/ 18 h 148" name="T55"/>
                    <a:gd fmla="*/ 90 w 124" name="T56"/>
                    <a:gd fmla="*/ 17 h 148" name="T57"/>
                    <a:gd fmla="*/ 88 w 124" name="T58"/>
                    <a:gd fmla="*/ 14 h 148" name="T59"/>
                    <a:gd fmla="*/ 91 w 124" name="T60"/>
                    <a:gd fmla="*/ 14 h 148" name="T61"/>
                    <a:gd fmla="*/ 97 w 124" name="T62"/>
                    <a:gd fmla="*/ 16 h 148" name="T63"/>
                    <a:gd fmla="*/ 94 w 124" name="T64"/>
                    <a:gd fmla="*/ 10 h 148" name="T65"/>
                    <a:gd fmla="*/ 98 w 124" name="T66"/>
                    <a:gd fmla="*/ 11 h 148" name="T67"/>
                    <a:gd fmla="*/ 96 w 124" name="T68"/>
                    <a:gd fmla="*/ 7 h 148" name="T69"/>
                    <a:gd fmla="*/ 98 w 124" name="T70"/>
                    <a:gd fmla="*/ 5 h 148" name="T71"/>
                    <a:gd fmla="*/ 104 w 124" name="T72"/>
                    <a:gd fmla="*/ 11 h 148" name="T73"/>
                    <a:gd fmla="*/ 102 w 124" name="T74"/>
                    <a:gd fmla="*/ 4 h 148" name="T75"/>
                    <a:gd fmla="*/ 115 w 124" name="T76"/>
                    <a:gd fmla="*/ 5 h 148" name="T77"/>
                    <a:gd fmla="*/ 118 w 124" name="T78"/>
                    <a:gd fmla="*/ 5 h 148" name="T79"/>
                    <a:gd fmla="*/ 120 w 124" name="T80"/>
                    <a:gd fmla="*/ 1 h 148" name="T81"/>
                    <a:gd fmla="*/ 123 w 124" name="T82"/>
                    <a:gd fmla="*/ 5 h 148" name="T83"/>
                    <a:gd fmla="*/ 117 w 124" name="T84"/>
                    <a:gd fmla="*/ 6 h 148" name="T85"/>
                    <a:gd fmla="*/ 119 w 124" name="T86"/>
                    <a:gd fmla="*/ 17 h 148" name="T87"/>
                    <a:gd fmla="*/ 113 w 124" name="T88"/>
                    <a:gd fmla="*/ 29 h 148" name="T89"/>
                    <a:gd fmla="*/ 106 w 124" name="T90"/>
                    <a:gd fmla="*/ 42 h 148" name="T91"/>
                    <a:gd fmla="*/ 100 w 124" name="T92"/>
                    <a:gd fmla="*/ 52 h 148" name="T93"/>
                    <a:gd fmla="*/ 95 w 124" name="T94"/>
                    <a:gd fmla="*/ 60 h 148" name="T95"/>
                    <a:gd fmla="*/ 83 w 124" name="T96"/>
                    <a:gd fmla="*/ 72 h 148" name="T97"/>
                    <a:gd fmla="*/ 74 w 124" name="T98"/>
                    <a:gd fmla="*/ 78 h 148" name="T99"/>
                    <a:gd fmla="*/ 64 w 124" name="T100"/>
                    <a:gd fmla="*/ 85 h 148" name="T101"/>
                    <a:gd fmla="*/ 43 w 124" name="T102"/>
                    <a:gd fmla="*/ 120 h 148" name="T103"/>
                    <a:gd fmla="*/ 35 w 124" name="T104"/>
                    <a:gd fmla="*/ 127 h 148" name="T105"/>
                    <a:gd fmla="*/ 4 w 124" name="T106"/>
                    <a:gd fmla="*/ 140 h 14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8" w="124">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1" name="Freeform 33"/>
                <p:cNvSpPr/>
                <p:nvPr/>
              </p:nvSpPr>
              <p:spPr bwMode="auto">
                <a:xfrm flipH="1">
                  <a:off x="3026" y="1229"/>
                  <a:ext cx="0"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2" name="Freeform 34"/>
                <p:cNvSpPr/>
                <p:nvPr/>
              </p:nvSpPr>
              <p:spPr bwMode="auto">
                <a:xfrm flipH="1">
                  <a:off x="3022" y="1229"/>
                  <a:ext cx="0" cy="0"/>
                </a:xfrm>
                <a:custGeom>
                  <a:gdLst>
                    <a:gd fmla="*/ 2 w 2" name="T0"/>
                    <a:gd fmla="*/ 2 h 2" name="T1"/>
                    <a:gd fmla="*/ 1 w 2" name="T2"/>
                    <a:gd fmla="*/ 2 h 2" name="T3"/>
                    <a:gd fmla="*/ 1 w 2" name="T4"/>
                    <a:gd fmla="*/ 1 h 2" name="T5"/>
                    <a:gd fmla="*/ 2 w 2" name="T6"/>
                    <a:gd fmla="*/ 2 h 2" name="T7"/>
                  </a:gdLst>
                  <a:cxnLst>
                    <a:cxn ang="0">
                      <a:pos x="T0" y="T1"/>
                    </a:cxn>
                    <a:cxn ang="0">
                      <a:pos x="T2" y="T3"/>
                    </a:cxn>
                    <a:cxn ang="0">
                      <a:pos x="T4" y="T5"/>
                    </a:cxn>
                    <a:cxn ang="0">
                      <a:pos x="T6" y="T7"/>
                    </a:cxn>
                  </a:cxnLst>
                  <a:rect b="b" l="0" r="r" t="0"/>
                  <a:pathLst>
                    <a:path h="2" w="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3" name="Freeform 35"/>
                <p:cNvSpPr/>
                <p:nvPr/>
              </p:nvSpPr>
              <p:spPr bwMode="auto">
                <a:xfrm flipH="1">
                  <a:off x="3021" y="1229"/>
                  <a:ext cx="0" cy="1"/>
                </a:xfrm>
                <a:custGeom>
                  <a:gdLst>
                    <a:gd fmla="*/ 2 w 2" name="T0"/>
                    <a:gd fmla="*/ 3 h 3" name="T1"/>
                    <a:gd fmla="*/ 1 w 2" name="T2"/>
                    <a:gd fmla="*/ 0 h 3" name="T3"/>
                    <a:gd fmla="*/ 2 w 2" name="T4"/>
                    <a:gd fmla="*/ 3 h 3" name="T5"/>
                  </a:gdLst>
                  <a:cxnLst>
                    <a:cxn ang="0">
                      <a:pos x="T0" y="T1"/>
                    </a:cxn>
                    <a:cxn ang="0">
                      <a:pos x="T2" y="T3"/>
                    </a:cxn>
                    <a:cxn ang="0">
                      <a:pos x="T4" y="T5"/>
                    </a:cxn>
                  </a:cxnLst>
                  <a:rect b="b" l="0" r="r" t="0"/>
                  <a:pathLst>
                    <a:path h="3" w="2">
                      <a:moveTo>
                        <a:pt x="2" y="3"/>
                      </a:moveTo>
                      <a:cubicBezTo>
                        <a:pt x="1" y="2"/>
                        <a:pt x="0" y="1"/>
                        <a:pt x="1" y="0"/>
                      </a:cubicBezTo>
                      <a:lnTo>
                        <a:pt x="2"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4" name="Freeform 36"/>
                <p:cNvSpPr/>
                <p:nvPr/>
              </p:nvSpPr>
              <p:spPr bwMode="auto">
                <a:xfrm flipH="1">
                  <a:off x="3020" y="1229"/>
                  <a:ext cx="0" cy="1"/>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5" name="Freeform 37"/>
                <p:cNvSpPr/>
                <p:nvPr/>
              </p:nvSpPr>
              <p:spPr bwMode="auto">
                <a:xfrm>
                  <a:off x="3020" y="1230"/>
                  <a:ext cx="1"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6" name="Freeform 38"/>
                <p:cNvSpPr/>
                <p:nvPr/>
              </p:nvSpPr>
              <p:spPr bwMode="auto">
                <a:xfrm flipH="1">
                  <a:off x="3019" y="1230"/>
                  <a:ext cx="0" cy="1"/>
                </a:xfrm>
                <a:custGeom>
                  <a:gdLst>
                    <a:gd fmla="*/ 2 w 3" name="T0"/>
                    <a:gd fmla="*/ 1 h 3" name="T1"/>
                    <a:gd fmla="*/ 1 w 3" name="T2"/>
                    <a:gd fmla="*/ 2 h 3" name="T3"/>
                    <a:gd fmla="*/ 2 w 3" name="T4"/>
                    <a:gd fmla="*/ 1 h 3" name="T5"/>
                  </a:gdLst>
                  <a:cxnLst>
                    <a:cxn ang="0">
                      <a:pos x="T0" y="T1"/>
                    </a:cxn>
                    <a:cxn ang="0">
                      <a:pos x="T2" y="T3"/>
                    </a:cxn>
                    <a:cxn ang="0">
                      <a:pos x="T4" y="T5"/>
                    </a:cxn>
                  </a:cxnLst>
                  <a:rect b="b" l="0" r="r" t="0"/>
                  <a:pathLst>
                    <a:path h="3" w="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7" name="Freeform 39"/>
                <p:cNvSpPr/>
                <p:nvPr/>
              </p:nvSpPr>
              <p:spPr bwMode="auto">
                <a:xfrm flipH="1">
                  <a:off x="3019" y="1231"/>
                  <a:ext cx="0" cy="1"/>
                </a:xfrm>
                <a:custGeom>
                  <a:gdLst>
                    <a:gd fmla="*/ 2 w 2" name="T0"/>
                    <a:gd fmla="*/ 1 h 1" name="T1"/>
                    <a:gd fmla="*/ 2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8"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9" name="Freeform 41"/>
                <p:cNvSpPr/>
                <p:nvPr/>
              </p:nvSpPr>
              <p:spPr bwMode="auto">
                <a:xfrm>
                  <a:off x="3008" y="1246"/>
                  <a:ext cx="1"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0" name="Freeform 42"/>
                <p:cNvSpPr/>
                <p:nvPr/>
              </p:nvSpPr>
              <p:spPr bwMode="auto">
                <a:xfrm>
                  <a:off x="3007" y="1249"/>
                  <a:ext cx="1" cy="1"/>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1" name="Freeform 43"/>
                <p:cNvSpPr/>
                <p:nvPr/>
              </p:nvSpPr>
              <p:spPr bwMode="auto">
                <a:xfrm>
                  <a:off x="3657" y="1238"/>
                  <a:ext cx="1" cy="0"/>
                </a:xfrm>
                <a:custGeom>
                  <a:gdLst>
                    <a:gd fmla="*/ 3 w 4" name="T0"/>
                    <a:gd fmla="*/ 1 h 1" name="T1"/>
                    <a:gd fmla="*/ 2 w 4" name="T2"/>
                    <a:gd fmla="*/ 0 h 1" name="T3"/>
                    <a:gd fmla="*/ 3 w 4" name="T4"/>
                    <a:gd fmla="*/ 1 h 1" name="T5"/>
                  </a:gdLst>
                  <a:cxnLst>
                    <a:cxn ang="0">
                      <a:pos x="T0" y="T1"/>
                    </a:cxn>
                    <a:cxn ang="0">
                      <a:pos x="T2" y="T3"/>
                    </a:cxn>
                    <a:cxn ang="0">
                      <a:pos x="T4" y="T5"/>
                    </a:cxn>
                  </a:cxnLst>
                  <a:rect b="b" l="0" r="r" t="0"/>
                  <a:pathLst>
                    <a:path h="1" w="4">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2" name="Freeform 44"/>
                <p:cNvSpPr/>
                <p:nvPr/>
              </p:nvSpPr>
              <p:spPr bwMode="auto">
                <a:xfrm>
                  <a:off x="3617" y="1238"/>
                  <a:ext cx="40" cy="60"/>
                </a:xfrm>
                <a:custGeom>
                  <a:gdLst>
                    <a:gd fmla="*/ 26 w 180" name="T0"/>
                    <a:gd fmla="*/ 230 h 260" name="T1"/>
                    <a:gd fmla="*/ 33 w 180" name="T2"/>
                    <a:gd fmla="*/ 224 h 260" name="T3"/>
                    <a:gd fmla="*/ 44 w 180" name="T4"/>
                    <a:gd fmla="*/ 207 h 260" name="T5"/>
                    <a:gd fmla="*/ 49 w 180" name="T6"/>
                    <a:gd fmla="*/ 203 h 260" name="T7"/>
                    <a:gd fmla="*/ 66 w 180" name="T8"/>
                    <a:gd fmla="*/ 191 h 260" name="T9"/>
                    <a:gd fmla="*/ 70 w 180" name="T10"/>
                    <a:gd fmla="*/ 187 h 260" name="T11"/>
                    <a:gd fmla="*/ 76 w 180" name="T12"/>
                    <a:gd fmla="*/ 177 h 260" name="T13"/>
                    <a:gd fmla="*/ 84 w 180" name="T14"/>
                    <a:gd fmla="*/ 171 h 260" name="T15"/>
                    <a:gd fmla="*/ 89 w 180" name="T16"/>
                    <a:gd fmla="*/ 168 h 260" name="T17"/>
                    <a:gd fmla="*/ 89 w 180" name="T18"/>
                    <a:gd fmla="*/ 162 h 260" name="T19"/>
                    <a:gd fmla="*/ 94 w 180" name="T20"/>
                    <a:gd fmla="*/ 152 h 260" name="T21"/>
                    <a:gd fmla="*/ 98 w 180" name="T22"/>
                    <a:gd fmla="*/ 147 h 260" name="T23"/>
                    <a:gd fmla="*/ 99 w 180" name="T24"/>
                    <a:gd fmla="*/ 140 h 260" name="T25"/>
                    <a:gd fmla="*/ 105 w 180" name="T26"/>
                    <a:gd fmla="*/ 135 h 260" name="T27"/>
                    <a:gd fmla="*/ 110 w 180" name="T28"/>
                    <a:gd fmla="*/ 127 h 260" name="T29"/>
                    <a:gd fmla="*/ 118 w 180" name="T30"/>
                    <a:gd fmla="*/ 119 h 260" name="T31"/>
                    <a:gd fmla="*/ 118 w 180" name="T32"/>
                    <a:gd fmla="*/ 114 h 260" name="T33"/>
                    <a:gd fmla="*/ 123 w 180" name="T34"/>
                    <a:gd fmla="*/ 111 h 260" name="T35"/>
                    <a:gd fmla="*/ 122 w 180" name="T36"/>
                    <a:gd fmla="*/ 106 h 260" name="T37"/>
                    <a:gd fmla="*/ 123 w 180" name="T38"/>
                    <a:gd fmla="*/ 105 h 260" name="T39"/>
                    <a:gd fmla="*/ 124 w 180" name="T40"/>
                    <a:gd fmla="*/ 100 h 260" name="T41"/>
                    <a:gd fmla="*/ 130 w 180" name="T42"/>
                    <a:gd fmla="*/ 86 h 260" name="T43"/>
                    <a:gd fmla="*/ 132 w 180" name="T44"/>
                    <a:gd fmla="*/ 80 h 260" name="T45"/>
                    <a:gd fmla="*/ 133 w 180" name="T46"/>
                    <a:gd fmla="*/ 75 h 260" name="T47"/>
                    <a:gd fmla="*/ 138 w 180" name="T48"/>
                    <a:gd fmla="*/ 63 h 260" name="T49"/>
                    <a:gd fmla="*/ 145 w 180" name="T50"/>
                    <a:gd fmla="*/ 62 h 260" name="T51"/>
                    <a:gd fmla="*/ 140 w 180" name="T52"/>
                    <a:gd fmla="*/ 56 h 260" name="T53"/>
                    <a:gd fmla="*/ 135 w 180" name="T54"/>
                    <a:gd fmla="*/ 50 h 260" name="T55"/>
                    <a:gd fmla="*/ 140 w 180" name="T56"/>
                    <a:gd fmla="*/ 44 h 260" name="T57"/>
                    <a:gd fmla="*/ 137 w 180" name="T58"/>
                    <a:gd fmla="*/ 41 h 260" name="T59"/>
                    <a:gd fmla="*/ 140 w 180" name="T60"/>
                    <a:gd fmla="*/ 40 h 260" name="T61"/>
                    <a:gd fmla="*/ 148 w 180" name="T62"/>
                    <a:gd fmla="*/ 37 h 260" name="T63"/>
                    <a:gd fmla="*/ 144 w 180" name="T64"/>
                    <a:gd fmla="*/ 30 h 260" name="T65"/>
                    <a:gd fmla="*/ 148 w 180" name="T66"/>
                    <a:gd fmla="*/ 29 h 260" name="T67"/>
                    <a:gd fmla="*/ 146 w 180" name="T68"/>
                    <a:gd fmla="*/ 23 h 260" name="T69"/>
                    <a:gd fmla="*/ 148 w 180" name="T70"/>
                    <a:gd fmla="*/ 18 h 260" name="T71"/>
                    <a:gd fmla="*/ 155 w 180" name="T72"/>
                    <a:gd fmla="*/ 24 h 260" name="T73"/>
                    <a:gd fmla="*/ 154 w 180" name="T74"/>
                    <a:gd fmla="*/ 14 h 260" name="T75"/>
                    <a:gd fmla="*/ 170 w 180" name="T76"/>
                    <a:gd fmla="*/ 9 h 260" name="T77"/>
                    <a:gd fmla="*/ 173 w 180" name="T78"/>
                    <a:gd fmla="*/ 7 h 260" name="T79"/>
                    <a:gd fmla="*/ 177 w 180" name="T80"/>
                    <a:gd fmla="*/ 0 h 260" name="T81"/>
                    <a:gd fmla="*/ 179 w 180" name="T82"/>
                    <a:gd fmla="*/ 6 h 260" name="T83"/>
                    <a:gd fmla="*/ 172 w 180" name="T84"/>
                    <a:gd fmla="*/ 9 h 260" name="T85"/>
                    <a:gd fmla="*/ 172 w 180" name="T86"/>
                    <a:gd fmla="*/ 24 h 260" name="T87"/>
                    <a:gd fmla="*/ 167 w 180" name="T88"/>
                    <a:gd fmla="*/ 45 h 260" name="T89"/>
                    <a:gd fmla="*/ 161 w 180" name="T90"/>
                    <a:gd fmla="*/ 69 h 260" name="T91"/>
                    <a:gd fmla="*/ 156 w 180" name="T92"/>
                    <a:gd fmla="*/ 89 h 260" name="T93"/>
                    <a:gd fmla="*/ 152 w 180" name="T94"/>
                    <a:gd fmla="*/ 103 h 260" name="T95"/>
                    <a:gd fmla="*/ 137 w 180" name="T96"/>
                    <a:gd fmla="*/ 133 h 260" name="T97"/>
                    <a:gd fmla="*/ 125 w 180" name="T98"/>
                    <a:gd fmla="*/ 146 h 260" name="T99"/>
                    <a:gd fmla="*/ 113 w 180" name="T100"/>
                    <a:gd fmla="*/ 160 h 260" name="T101"/>
                    <a:gd fmla="*/ 108 w 180" name="T102"/>
                    <a:gd fmla="*/ 172 h 260" name="T103"/>
                    <a:gd fmla="*/ 61 w 180" name="T104"/>
                    <a:gd fmla="*/ 218 h 260" name="T105"/>
                    <a:gd fmla="*/ 53 w 180" name="T106"/>
                    <a:gd fmla="*/ 231 h 26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60" w="18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3" name="Freeform 45"/>
                <p:cNvSpPr/>
                <p:nvPr/>
              </p:nvSpPr>
              <p:spPr bwMode="auto">
                <a:xfrm>
                  <a:off x="3656" y="1238"/>
                  <a:ext cx="1"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4" name="Freeform 46"/>
                <p:cNvSpPr/>
                <p:nvPr/>
              </p:nvSpPr>
              <p:spPr bwMode="auto">
                <a:xfrm>
                  <a:off x="3651" y="1240"/>
                  <a:ext cx="1" cy="1"/>
                </a:xfrm>
                <a:custGeom>
                  <a:gdLst>
                    <a:gd fmla="*/ 2 w 2" name="T0"/>
                    <a:gd fmla="*/ 2 h 2" name="T1"/>
                    <a:gd fmla="*/ 1 w 2" name="T2"/>
                    <a:gd fmla="*/ 2 h 2" name="T3"/>
                    <a:gd fmla="*/ 1 w 2" name="T4"/>
                    <a:gd fmla="*/ 1 h 2" name="T5"/>
                    <a:gd fmla="*/ 2 w 2" name="T6"/>
                    <a:gd fmla="*/ 2 h 2" name="T7"/>
                  </a:gdLst>
                  <a:cxnLst>
                    <a:cxn ang="0">
                      <a:pos x="T0" y="T1"/>
                    </a:cxn>
                    <a:cxn ang="0">
                      <a:pos x="T2" y="T3"/>
                    </a:cxn>
                    <a:cxn ang="0">
                      <a:pos x="T4" y="T5"/>
                    </a:cxn>
                    <a:cxn ang="0">
                      <a:pos x="T6" y="T7"/>
                    </a:cxn>
                  </a:cxnLst>
                  <a:rect b="b" l="0" r="r" t="0"/>
                  <a:pathLst>
                    <a:path h="2" w="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5" name="Freeform 47"/>
                <p:cNvSpPr/>
                <p:nvPr/>
              </p:nvSpPr>
              <p:spPr bwMode="auto">
                <a:xfrm flipH="1">
                  <a:off x="3651" y="1241"/>
                  <a:ext cx="0" cy="1"/>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0" y="3"/>
                        <a:pt x="0" y="1"/>
                        <a:pt x="0" y="0"/>
                      </a:cubicBezTo>
                      <a:lnTo>
                        <a:pt x="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6" name="Freeform 48"/>
                <p:cNvSpPr/>
                <p:nvPr/>
              </p:nvSpPr>
              <p:spPr bwMode="auto">
                <a:xfrm flipH="1">
                  <a:off x="3649" y="1242"/>
                  <a:ext cx="0" cy="1"/>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7" name="Freeform 49"/>
                <p:cNvSpPr/>
                <p:nvPr/>
              </p:nvSpPr>
              <p:spPr bwMode="auto">
                <a:xfrm flipH="1">
                  <a:off x="3650" y="1243"/>
                  <a:ext cx="0" cy="0"/>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8" name="Freeform 50"/>
                <p:cNvSpPr/>
                <p:nvPr/>
              </p:nvSpPr>
              <p:spPr bwMode="auto">
                <a:xfrm flipH="1">
                  <a:off x="3648" y="1245"/>
                  <a:ext cx="0" cy="1"/>
                </a:xfrm>
                <a:custGeom>
                  <a:gdLst>
                    <a:gd fmla="*/ 1 w 2" name="T0"/>
                    <a:gd fmla="*/ 1 h 2" name="T1"/>
                    <a:gd fmla="*/ 1 w 2" name="T2"/>
                    <a:gd fmla="*/ 2 h 2" name="T3"/>
                    <a:gd fmla="*/ 1 w 2" name="T4"/>
                    <a:gd fmla="*/ 1 h 2" name="T5"/>
                  </a:gdLst>
                  <a:cxnLst>
                    <a:cxn ang="0">
                      <a:pos x="T0" y="T1"/>
                    </a:cxn>
                    <a:cxn ang="0">
                      <a:pos x="T2" y="T3"/>
                    </a:cxn>
                    <a:cxn ang="0">
                      <a:pos x="T4" y="T5"/>
                    </a:cxn>
                  </a:cxnLst>
                  <a:rect b="b" l="0" r="r" t="0"/>
                  <a:pathLst>
                    <a:path h="2" w="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9" name="Freeform 51"/>
                <p:cNvSpPr/>
                <p:nvPr/>
              </p:nvSpPr>
              <p:spPr bwMode="auto">
                <a:xfrm flipH="1">
                  <a:off x="3648" y="1246"/>
                  <a:ext cx="0" cy="1"/>
                </a:xfrm>
                <a:custGeom>
                  <a:gdLst>
                    <a:gd fmla="*/ 1 w 1" name="T0"/>
                    <a:gd fmla="*/ 0 h 1" name="T1"/>
                    <a:gd fmla="*/ 1 w 1" name="T2"/>
                    <a:gd fmla="*/ 1 h 1" name="T3"/>
                    <a:gd fmla="*/ 0 w 1" name="T4"/>
                    <a:gd fmla="*/ 0 h 1" name="T5"/>
                    <a:gd fmla="*/ 1 w 1" name="T6"/>
                    <a:gd fmla="*/ 0 h 1" name="T7"/>
                  </a:gdLst>
                  <a:cxnLst>
                    <a:cxn ang="0">
                      <a:pos x="T0" y="T1"/>
                    </a:cxn>
                    <a:cxn ang="0">
                      <a:pos x="T2" y="T3"/>
                    </a:cxn>
                    <a:cxn ang="0">
                      <a:pos x="T4" y="T5"/>
                    </a:cxn>
                    <a:cxn ang="0">
                      <a:pos x="T6" y="T7"/>
                    </a:cxn>
                  </a:cxnLst>
                  <a:rect b="b" l="0" r="r" t="0"/>
                  <a:pathLst>
                    <a:path h="1" w="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0"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1" name="Freeform 53"/>
                <p:cNvSpPr/>
                <p:nvPr/>
              </p:nvSpPr>
              <p:spPr bwMode="auto">
                <a:xfrm flipH="1">
                  <a:off x="3636" y="1274"/>
                  <a:ext cx="0" cy="0"/>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2"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3" name="Freeform 55"/>
                <p:cNvSpPr/>
                <p:nvPr/>
              </p:nvSpPr>
              <p:spPr bwMode="auto">
                <a:xfrm>
                  <a:off x="3683" y="1271"/>
                  <a:ext cx="1" cy="0"/>
                </a:xfrm>
                <a:custGeom>
                  <a:gdLst>
                    <a:gd fmla="*/ 2 w 3" name="T0"/>
                    <a:gd fmla="*/ 1 h 2" name="T1"/>
                    <a:gd fmla="*/ 2 w 3" name="T2"/>
                    <a:gd fmla="*/ 0 h 2" name="T3"/>
                    <a:gd fmla="*/ 2 w 3" name="T4"/>
                    <a:gd fmla="*/ 1 h 2" name="T5"/>
                  </a:gdLst>
                  <a:cxnLst>
                    <a:cxn ang="0">
                      <a:pos x="T0" y="T1"/>
                    </a:cxn>
                    <a:cxn ang="0">
                      <a:pos x="T2" y="T3"/>
                    </a:cxn>
                    <a:cxn ang="0">
                      <a:pos x="T4" y="T5"/>
                    </a:cxn>
                  </a:cxnLst>
                  <a:rect b="b" l="0" r="r" t="0"/>
                  <a:pathLst>
                    <a:path h="2" w="3">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4" name="Freeform 56"/>
                <p:cNvSpPr/>
                <p:nvPr/>
              </p:nvSpPr>
              <p:spPr bwMode="auto">
                <a:xfrm>
                  <a:off x="3650" y="1270"/>
                  <a:ext cx="33" cy="32"/>
                </a:xfrm>
                <a:custGeom>
                  <a:gdLst>
                    <a:gd fmla="*/ 18 w 151" name="T0"/>
                    <a:gd fmla="*/ 121 h 141" name="T1"/>
                    <a:gd fmla="*/ 23 w 151" name="T2"/>
                    <a:gd fmla="*/ 117 h 141" name="T3"/>
                    <a:gd fmla="*/ 29 w 151" name="T4"/>
                    <a:gd fmla="*/ 105 h 141" name="T5"/>
                    <a:gd fmla="*/ 33 w 151" name="T6"/>
                    <a:gd fmla="*/ 103 h 141" name="T7"/>
                    <a:gd fmla="*/ 45 w 151" name="T8"/>
                    <a:gd fmla="*/ 97 h 141" name="T9"/>
                    <a:gd fmla="*/ 48 w 151" name="T10"/>
                    <a:gd fmla="*/ 95 h 141" name="T11"/>
                    <a:gd fmla="*/ 51 w 151" name="T12"/>
                    <a:gd fmla="*/ 88 h 141" name="T13"/>
                    <a:gd fmla="*/ 57 w 151" name="T14"/>
                    <a:gd fmla="*/ 85 h 141" name="T15"/>
                    <a:gd fmla="*/ 61 w 151" name="T16"/>
                    <a:gd fmla="*/ 84 h 141" name="T17"/>
                    <a:gd fmla="*/ 61 w 151" name="T18"/>
                    <a:gd fmla="*/ 80 h 141" name="T19"/>
                    <a:gd fmla="*/ 64 w 151" name="T20"/>
                    <a:gd fmla="*/ 73 h 141" name="T21"/>
                    <a:gd fmla="*/ 67 w 151" name="T22"/>
                    <a:gd fmla="*/ 70 h 141" name="T23"/>
                    <a:gd fmla="*/ 68 w 151" name="T24"/>
                    <a:gd fmla="*/ 66 h 141" name="T25"/>
                    <a:gd fmla="*/ 73 w 151" name="T26"/>
                    <a:gd fmla="*/ 64 h 141" name="T27"/>
                    <a:gd fmla="*/ 76 w 151" name="T28"/>
                    <a:gd fmla="*/ 59 h 141" name="T29"/>
                    <a:gd fmla="*/ 83 w 151" name="T30"/>
                    <a:gd fmla="*/ 55 h 141" name="T31"/>
                    <a:gd fmla="*/ 84 w 151" name="T32"/>
                    <a:gd fmla="*/ 52 h 141" name="T33"/>
                    <a:gd fmla="*/ 88 w 151" name="T34"/>
                    <a:gd fmla="*/ 52 h 141" name="T35"/>
                    <a:gd fmla="*/ 88 w 151" name="T36"/>
                    <a:gd fmla="*/ 48 h 141" name="T37"/>
                    <a:gd fmla="*/ 88 w 151" name="T38"/>
                    <a:gd fmla="*/ 47 h 141" name="T39"/>
                    <a:gd fmla="*/ 90 w 151" name="T40"/>
                    <a:gd fmla="*/ 44 h 141" name="T41"/>
                    <a:gd fmla="*/ 97 w 151" name="T42"/>
                    <a:gd fmla="*/ 37 h 141" name="T43"/>
                    <a:gd fmla="*/ 99 w 151" name="T44"/>
                    <a:gd fmla="*/ 34 h 141" name="T45"/>
                    <a:gd fmla="*/ 102 w 151" name="T46"/>
                    <a:gd fmla="*/ 31 h 141" name="T47"/>
                    <a:gd fmla="*/ 108 w 151" name="T48"/>
                    <a:gd fmla="*/ 26 h 141" name="T49"/>
                    <a:gd fmla="*/ 114 w 151" name="T50"/>
                    <a:gd fmla="*/ 29 h 141" name="T51"/>
                    <a:gd fmla="*/ 112 w 151" name="T52"/>
                    <a:gd fmla="*/ 23 h 141" name="T53"/>
                    <a:gd fmla="*/ 109 w 151" name="T54"/>
                    <a:gd fmla="*/ 16 h 141" name="T55"/>
                    <a:gd fmla="*/ 113 w 151" name="T56"/>
                    <a:gd fmla="*/ 15 h 141" name="T57"/>
                    <a:gd fmla="*/ 112 w 151" name="T58"/>
                    <a:gd fmla="*/ 12 h 141" name="T59"/>
                    <a:gd fmla="*/ 115 w 151" name="T60"/>
                    <a:gd fmla="*/ 12 h 141" name="T61"/>
                    <a:gd fmla="*/ 122 w 151" name="T62"/>
                    <a:gd fmla="*/ 15 h 141" name="T63"/>
                    <a:gd fmla="*/ 120 w 151" name="T64"/>
                    <a:gd fmla="*/ 8 h 141" name="T65"/>
                    <a:gd fmla="*/ 123 w 151" name="T66"/>
                    <a:gd fmla="*/ 9 h 141" name="T67"/>
                    <a:gd fmla="*/ 122 w 151" name="T68"/>
                    <a:gd fmla="*/ 5 h 141" name="T69"/>
                    <a:gd fmla="*/ 125 w 151" name="T70"/>
                    <a:gd fmla="*/ 3 h 141" name="T71"/>
                    <a:gd fmla="*/ 129 w 151" name="T72"/>
                    <a:gd fmla="*/ 10 h 141" name="T73"/>
                    <a:gd fmla="*/ 130 w 151" name="T74"/>
                    <a:gd fmla="*/ 2 h 141" name="T75"/>
                    <a:gd fmla="*/ 143 w 151" name="T76"/>
                    <a:gd fmla="*/ 6 h 141" name="T77"/>
                    <a:gd fmla="*/ 146 w 151" name="T78"/>
                    <a:gd fmla="*/ 6 h 141" name="T79"/>
                    <a:gd fmla="*/ 149 w 151" name="T80"/>
                    <a:gd fmla="*/ 3 h 141" name="T81"/>
                    <a:gd fmla="*/ 151 w 151" name="T82"/>
                    <a:gd fmla="*/ 8 h 141" name="T83"/>
                    <a:gd fmla="*/ 145 w 151" name="T84"/>
                    <a:gd fmla="*/ 7 h 141" name="T85"/>
                    <a:gd fmla="*/ 143 w 151" name="T86"/>
                    <a:gd fmla="*/ 18 h 141" name="T87"/>
                    <a:gd fmla="*/ 135 w 151" name="T88"/>
                    <a:gd fmla="*/ 30 h 141" name="T89"/>
                    <a:gd fmla="*/ 126 w 151" name="T90"/>
                    <a:gd fmla="*/ 43 h 141" name="T91"/>
                    <a:gd fmla="*/ 118 w 151" name="T92"/>
                    <a:gd fmla="*/ 52 h 141" name="T93"/>
                    <a:gd fmla="*/ 113 w 151" name="T94"/>
                    <a:gd fmla="*/ 60 h 141" name="T95"/>
                    <a:gd fmla="*/ 98 w 151" name="T96"/>
                    <a:gd fmla="*/ 72 h 141" name="T97"/>
                    <a:gd fmla="*/ 89 w 151" name="T98"/>
                    <a:gd fmla="*/ 77 h 141" name="T99"/>
                    <a:gd fmla="*/ 77 w 151" name="T100"/>
                    <a:gd fmla="*/ 85 h 141" name="T101"/>
                    <a:gd fmla="*/ 48 w 151" name="T102"/>
                    <a:gd fmla="*/ 120 h 141" name="T103"/>
                    <a:gd fmla="*/ 38 w 151" name="T104"/>
                    <a:gd fmla="*/ 126 h 141" name="T105"/>
                    <a:gd fmla="*/ 3 w 151" name="T106"/>
                    <a:gd fmla="*/ 141 h 14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1" w="15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5" name="Freeform 57"/>
                <p:cNvSpPr/>
                <p:nvPr/>
              </p:nvSpPr>
              <p:spPr bwMode="auto">
                <a:xfrm>
                  <a:off x="3683" y="1270"/>
                  <a:ext cx="1" cy="1"/>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6" name="Freeform 58"/>
                <p:cNvSpPr/>
                <p:nvPr/>
              </p:nvSpPr>
              <p:spPr bwMode="auto">
                <a:xfrm flipH="1">
                  <a:off x="3679" y="1270"/>
                  <a:ext cx="0" cy="0"/>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7" name="Freeform 59"/>
                <p:cNvSpPr/>
                <p:nvPr/>
              </p:nvSpPr>
              <p:spPr bwMode="auto">
                <a:xfrm>
                  <a:off x="3678" y="1270"/>
                  <a:ext cx="1" cy="1"/>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0"/>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8" name="Freeform 60"/>
                <p:cNvSpPr/>
                <p:nvPr/>
              </p:nvSpPr>
              <p:spPr bwMode="auto">
                <a:xfrm flipH="1">
                  <a:off x="3677" y="1270"/>
                  <a:ext cx="0" cy="0"/>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9" name="Freeform 61"/>
                <p:cNvSpPr/>
                <p:nvPr/>
              </p:nvSpPr>
              <p:spPr bwMode="auto">
                <a:xfrm flipH="1">
                  <a:off x="3677" y="1270"/>
                  <a:ext cx="0" cy="1"/>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0" name="Freeform 62"/>
                <p:cNvSpPr/>
                <p:nvPr/>
              </p:nvSpPr>
              <p:spPr bwMode="auto">
                <a:xfrm>
                  <a:off x="3675" y="1271"/>
                  <a:ext cx="1" cy="1"/>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1" name="Freeform 63"/>
                <p:cNvSpPr/>
                <p:nvPr/>
              </p:nvSpPr>
              <p:spPr bwMode="auto">
                <a:xfrm flipH="1">
                  <a:off x="3675" y="1272"/>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2"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3" name="Freeform 65"/>
                <p:cNvSpPr/>
                <p:nvPr/>
              </p:nvSpPr>
              <p:spPr bwMode="auto">
                <a:xfrm>
                  <a:off x="3662" y="1287"/>
                  <a:ext cx="1" cy="0"/>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4" name="Freeform 66"/>
                <p:cNvSpPr/>
                <p:nvPr/>
              </p:nvSpPr>
              <p:spPr bwMode="auto">
                <a:xfrm>
                  <a:off x="3661" y="1290"/>
                  <a:ext cx="1" cy="1"/>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5" name="Freeform 67"/>
                <p:cNvSpPr/>
                <p:nvPr/>
              </p:nvSpPr>
              <p:spPr bwMode="auto">
                <a:xfrm>
                  <a:off x="3878" y="1191"/>
                  <a:ext cx="1" cy="0"/>
                </a:xfrm>
                <a:custGeom>
                  <a:gdLst>
                    <a:gd fmla="*/ 0 w 1" name="T0"/>
                    <a:gd fmla="*/ 2 h 3" name="T1"/>
                    <a:gd fmla="*/ 0 w 1" name="T2"/>
                    <a:gd fmla="*/ 1 h 3" name="T3"/>
                    <a:gd fmla="*/ 0 w 1" name="T4"/>
                    <a:gd fmla="*/ 2 h 3" name="T5"/>
                  </a:gdLst>
                  <a:cxnLst>
                    <a:cxn ang="0">
                      <a:pos x="T0" y="T1"/>
                    </a:cxn>
                    <a:cxn ang="0">
                      <a:pos x="T2" y="T3"/>
                    </a:cxn>
                    <a:cxn ang="0">
                      <a:pos x="T4" y="T5"/>
                    </a:cxn>
                  </a:cxnLst>
                  <a:rect b="b" l="0" r="r" t="0"/>
                  <a:pathLst>
                    <a:path h="3" w="1">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6" name="Freeform 68"/>
                <p:cNvSpPr/>
                <p:nvPr/>
              </p:nvSpPr>
              <p:spPr bwMode="auto">
                <a:xfrm>
                  <a:off x="3866" y="1185"/>
                  <a:ext cx="12" cy="12"/>
                </a:xfrm>
                <a:custGeom>
                  <a:gdLst>
                    <a:gd fmla="*/ 7 w 56" name="T0"/>
                    <a:gd fmla="*/ 32 h 49" name="T1"/>
                    <a:gd fmla="*/ 9 w 56" name="T2"/>
                    <a:gd fmla="*/ 31 h 49" name="T3"/>
                    <a:gd fmla="*/ 9 w 56" name="T4"/>
                    <a:gd fmla="*/ 23 h 49" name="T5"/>
                    <a:gd fmla="*/ 10 w 56" name="T6"/>
                    <a:gd fmla="*/ 23 h 49" name="T7"/>
                    <a:gd fmla="*/ 15 w 56" name="T8"/>
                    <a:gd fmla="*/ 24 h 49" name="T9"/>
                    <a:gd fmla="*/ 16 w 56" name="T10"/>
                    <a:gd fmla="*/ 23 h 49" name="T11"/>
                    <a:gd fmla="*/ 17 w 56" name="T12"/>
                    <a:gd fmla="*/ 20 h 49" name="T13"/>
                    <a:gd fmla="*/ 19 w 56" name="T14"/>
                    <a:gd fmla="*/ 20 h 49" name="T15"/>
                    <a:gd fmla="*/ 21 w 56" name="T16"/>
                    <a:gd fmla="*/ 22 h 49" name="T17"/>
                    <a:gd fmla="*/ 21 w 56" name="T18"/>
                    <a:gd fmla="*/ 18 h 49" name="T19"/>
                    <a:gd fmla="*/ 22 w 56" name="T20"/>
                    <a:gd fmla="*/ 15 h 49" name="T21"/>
                    <a:gd fmla="*/ 23 w 56" name="T22"/>
                    <a:gd fmla="*/ 15 h 49" name="T23"/>
                    <a:gd fmla="*/ 24 w 56" name="T24"/>
                    <a:gd fmla="*/ 11 h 49" name="T25"/>
                    <a:gd fmla="*/ 26 w 56" name="T26"/>
                    <a:gd fmla="*/ 13 h 49" name="T27"/>
                    <a:gd fmla="*/ 28 w 56" name="T28"/>
                    <a:gd fmla="*/ 12 h 49" name="T29"/>
                    <a:gd fmla="*/ 30 w 56" name="T30"/>
                    <a:gd fmla="*/ 14 h 49" name="T31"/>
                    <a:gd fmla="*/ 31 w 56" name="T32"/>
                    <a:gd fmla="*/ 12 h 49" name="T33"/>
                    <a:gd fmla="*/ 32 w 56" name="T34"/>
                    <a:gd fmla="*/ 14 h 49" name="T35"/>
                    <a:gd fmla="*/ 33 w 56" name="T36"/>
                    <a:gd fmla="*/ 11 h 49" name="T37"/>
                    <a:gd fmla="*/ 33 w 56" name="T38"/>
                    <a:gd fmla="*/ 11 h 49" name="T39"/>
                    <a:gd fmla="*/ 34 w 56" name="T40"/>
                    <a:gd fmla="*/ 10 h 49" name="T41"/>
                    <a:gd fmla="*/ 37 w 56" name="T42"/>
                    <a:gd fmla="*/ 10 h 49" name="T43"/>
                    <a:gd fmla="*/ 38 w 56" name="T44"/>
                    <a:gd fmla="*/ 9 h 49" name="T45"/>
                    <a:gd fmla="*/ 39 w 56" name="T46"/>
                    <a:gd fmla="*/ 9 h 49" name="T47"/>
                    <a:gd fmla="*/ 42 w 56" name="T48"/>
                    <a:gd fmla="*/ 9 h 49" name="T49"/>
                    <a:gd fmla="*/ 43 w 56" name="T50"/>
                    <a:gd fmla="*/ 16 h 49" name="T51"/>
                    <a:gd fmla="*/ 43 w 56" name="T52"/>
                    <a:gd fmla="*/ 9 h 49" name="T53"/>
                    <a:gd fmla="*/ 44 w 56" name="T54"/>
                    <a:gd fmla="*/ 2 h 49" name="T55"/>
                    <a:gd fmla="*/ 45 w 56" name="T56"/>
                    <a:gd fmla="*/ 5 h 49" name="T57"/>
                    <a:gd fmla="*/ 45 w 56" name="T58"/>
                    <a:gd fmla="*/ 1 h 49" name="T59"/>
                    <a:gd fmla="*/ 46 w 56" name="T60"/>
                    <a:gd fmla="*/ 4 h 49" name="T61"/>
                    <a:gd fmla="*/ 47 w 56" name="T62"/>
                    <a:gd fmla="*/ 10 h 49" name="T63"/>
                    <a:gd fmla="*/ 48 w 56" name="T64"/>
                    <a:gd fmla="*/ 4 h 49" name="T65"/>
                    <a:gd fmla="*/ 49 w 56" name="T66"/>
                    <a:gd fmla="*/ 7 h 49" name="T67"/>
                    <a:gd fmla="*/ 49 w 56" name="T68"/>
                    <a:gd fmla="*/ 3 h 49" name="T69"/>
                    <a:gd fmla="*/ 50 w 56" name="T70"/>
                    <a:gd fmla="*/ 3 h 49" name="T71"/>
                    <a:gd fmla="*/ 50 w 56" name="T72"/>
                    <a:gd fmla="*/ 12 h 49" name="T73"/>
                    <a:gd fmla="*/ 51 w 56" name="T74"/>
                    <a:gd fmla="*/ 6 h 49" name="T75"/>
                    <a:gd fmla="*/ 54 w 56" name="T76"/>
                    <a:gd fmla="*/ 17 h 49" name="T77"/>
                    <a:gd fmla="*/ 54 w 56" name="T78"/>
                    <a:gd fmla="*/ 19 h 49" name="T79"/>
                    <a:gd fmla="*/ 56 w 56" name="T80"/>
                    <a:gd fmla="*/ 19 h 49" name="T81"/>
                    <a:gd fmla="*/ 55 w 56" name="T82"/>
                    <a:gd fmla="*/ 24 h 49" name="T83"/>
                    <a:gd fmla="*/ 54 w 56" name="T84"/>
                    <a:gd fmla="*/ 20 h 49" name="T85"/>
                    <a:gd fmla="*/ 52 w 56" name="T86"/>
                    <a:gd fmla="*/ 27 h 49" name="T87"/>
                    <a:gd fmla="*/ 48 w 56" name="T88"/>
                    <a:gd fmla="*/ 31 h 49" name="T89"/>
                    <a:gd fmla="*/ 44 w 56" name="T90"/>
                    <a:gd fmla="*/ 33 h 49" name="T91"/>
                    <a:gd fmla="*/ 40 w 56" name="T92"/>
                    <a:gd fmla="*/ 35 h 49" name="T93"/>
                    <a:gd fmla="*/ 38 w 56" name="T94"/>
                    <a:gd fmla="*/ 37 h 49" name="T95"/>
                    <a:gd fmla="*/ 33 w 56" name="T96"/>
                    <a:gd fmla="*/ 36 h 49" name="T97"/>
                    <a:gd fmla="*/ 30 w 56" name="T98"/>
                    <a:gd fmla="*/ 34 h 49" name="T99"/>
                    <a:gd fmla="*/ 27 w 56" name="T100"/>
                    <a:gd fmla="*/ 32 h 49" name="T101"/>
                    <a:gd fmla="*/ 20 w 56" name="T102"/>
                    <a:gd fmla="*/ 44 h 49" name="T103"/>
                    <a:gd fmla="*/ 17 w 56" name="T104"/>
                    <a:gd fmla="*/ 44 h 49" name="T105"/>
                    <a:gd fmla="*/ 3 w 56" name="T106"/>
                    <a:gd fmla="*/ 36 h 4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9" w="56">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7" name="Freeform 69"/>
                <p:cNvSpPr/>
                <p:nvPr/>
              </p:nvSpPr>
              <p:spPr bwMode="auto">
                <a:xfrm flipH="1">
                  <a:off x="3878" y="1190"/>
                  <a:ext cx="0" cy="1"/>
                </a:xfrm>
                <a:custGeom>
                  <a:gdLst>
                    <a:gd fmla="*/ 4 h 4" name="T0"/>
                    <a:gd fmla="*/ 0 h 4" name="T1"/>
                    <a:gd fmla="*/ 4 h 4" name="T2"/>
                  </a:gdLst>
                  <a:cxnLst>
                    <a:cxn ang="0">
                      <a:pos x="0" y="T0"/>
                    </a:cxn>
                    <a:cxn ang="0">
                      <a:pos x="0" y="T1"/>
                    </a:cxn>
                    <a:cxn ang="0">
                      <a:pos x="0" y="T2"/>
                    </a:cxn>
                  </a:cxnLst>
                  <a:rect b="b" l="0" r="r" t="0"/>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8" name="Freeform 70"/>
                <p:cNvSpPr/>
                <p:nvPr/>
              </p:nvSpPr>
              <p:spPr bwMode="auto">
                <a:xfrm flipH="1">
                  <a:off x="3877" y="1187"/>
                  <a:ext cx="0" cy="1"/>
                </a:xfrm>
                <a:custGeom>
                  <a:gdLst>
                    <a:gd fmla="*/ 3 h 3" name="T0"/>
                    <a:gd fmla="*/ 2 h 3" name="T1"/>
                    <a:gd fmla="*/ 1 h 3" name="T2"/>
                    <a:gd fmla="*/ 3 h 3" name="T3"/>
                  </a:gdLst>
                  <a:cxnLst>
                    <a:cxn ang="0">
                      <a:pos x="0" y="T0"/>
                    </a:cxn>
                    <a:cxn ang="0">
                      <a:pos x="0" y="T1"/>
                    </a:cxn>
                    <a:cxn ang="0">
                      <a:pos x="0" y="T2"/>
                    </a:cxn>
                    <a:cxn ang="0">
                      <a:pos x="0" y="T3"/>
                    </a:cxn>
                  </a:cxnLst>
                  <a:rect b="b" l="0" r="r" t="0"/>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9" name="Freeform 71"/>
                <p:cNvSpPr/>
                <p:nvPr/>
              </p:nvSpPr>
              <p:spPr bwMode="auto">
                <a:xfrm flipH="1">
                  <a:off x="3877" y="1187"/>
                  <a:ext cx="0" cy="1"/>
                </a:xfrm>
                <a:custGeom>
                  <a:gdLst>
                    <a:gd fmla="*/ 3 h 3" name="T0"/>
                    <a:gd fmla="*/ 0 h 3" name="T1"/>
                    <a:gd fmla="*/ 3 h 3" name="T2"/>
                  </a:gdLst>
                  <a:cxnLst>
                    <a:cxn ang="0">
                      <a:pos x="0" y="T0"/>
                    </a:cxn>
                    <a:cxn ang="0">
                      <a:pos x="0" y="T1"/>
                    </a:cxn>
                    <a:cxn ang="0">
                      <a:pos x="0" y="T2"/>
                    </a:cxn>
                  </a:cxnLst>
                  <a:rect b="b" l="0" r="r" t="0"/>
                  <a:pathLst>
                    <a:path h="3">
                      <a:moveTo>
                        <a:pt x="0" y="3"/>
                      </a:moveTo>
                      <a:cubicBezTo>
                        <a:pt x="0" y="1"/>
                        <a:pt x="0" y="0"/>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0" name="Freeform 72"/>
                <p:cNvSpPr/>
                <p:nvPr/>
              </p:nvSpPr>
              <p:spPr bwMode="auto">
                <a:xfrm flipH="1">
                  <a:off x="3877" y="1186"/>
                  <a:ext cx="0" cy="0"/>
                </a:xfrm>
                <a:custGeom>
                  <a:gdLst>
                    <a:gd fmla="*/ 2 h 2" name="T0"/>
                    <a:gd fmla="*/ 0 h 2" name="T1"/>
                    <a:gd fmla="*/ 2 h 2" name="T2"/>
                  </a:gdLst>
                  <a:cxnLst>
                    <a:cxn ang="0">
                      <a:pos x="0" y="T0"/>
                    </a:cxn>
                    <a:cxn ang="0">
                      <a:pos x="0" y="T1"/>
                    </a:cxn>
                    <a:cxn ang="0">
                      <a:pos x="0" y="T2"/>
                    </a:cxn>
                  </a:cxnLst>
                  <a:rect b="b" l="0" r="r" t="0"/>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1" name="Freeform 73"/>
                <p:cNvSpPr/>
                <p:nvPr/>
              </p:nvSpPr>
              <p:spPr bwMode="auto">
                <a:xfrm flipH="1">
                  <a:off x="3877" y="1186"/>
                  <a:ext cx="0" cy="1"/>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2" name="Freeform 74"/>
                <p:cNvSpPr/>
                <p:nvPr/>
              </p:nvSpPr>
              <p:spPr bwMode="auto">
                <a:xfrm flipH="1">
                  <a:off x="3876" y="1185"/>
                  <a:ext cx="0" cy="1"/>
                </a:xfrm>
                <a:custGeom>
                  <a:gdLst>
                    <a:gd fmla="*/ 2 h 4" name="T0"/>
                    <a:gd fmla="*/ 2 h 4" name="T1"/>
                    <a:gd fmla="*/ 2 h 4" name="T2"/>
                  </a:gdLst>
                  <a:cxnLst>
                    <a:cxn ang="0">
                      <a:pos x="0" y="T0"/>
                    </a:cxn>
                    <a:cxn ang="0">
                      <a:pos x="0" y="T1"/>
                    </a:cxn>
                    <a:cxn ang="0">
                      <a:pos x="0" y="T2"/>
                    </a:cxn>
                  </a:cxnLst>
                  <a:rect b="b" l="0" r="r" t="0"/>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3" name="Freeform 75"/>
                <p:cNvSpPr/>
                <p:nvPr/>
              </p:nvSpPr>
              <p:spPr bwMode="auto">
                <a:xfrm flipH="1">
                  <a:off x="3876" y="1186"/>
                  <a:ext cx="0" cy="0"/>
                </a:xfrm>
                <a:custGeom>
                  <a:gdLst>
                    <a:gd fmla="*/ 1 h 1" name="T0"/>
                    <a:gd fmla="*/ 1 h 1" name="T1"/>
                    <a:gd fmla="*/ 0 h 1" name="T2"/>
                    <a:gd fmla="*/ 1 h 1" name="T3"/>
                  </a:gdLst>
                  <a:cxnLst>
                    <a:cxn ang="0">
                      <a:pos x="0" y="T0"/>
                    </a:cxn>
                    <a:cxn ang="0">
                      <a:pos x="0" y="T1"/>
                    </a:cxn>
                    <a:cxn ang="0">
                      <a:pos x="0" y="T2"/>
                    </a:cxn>
                    <a:cxn ang="0">
                      <a:pos x="0" y="T3"/>
                    </a:cxn>
                  </a:cxnLst>
                  <a:rect b="b" l="0" r="r" t="0"/>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4"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5" name="Freeform 77"/>
                <p:cNvSpPr/>
                <p:nvPr/>
              </p:nvSpPr>
              <p:spPr bwMode="auto">
                <a:xfrm flipH="1">
                  <a:off x="3870" y="1188"/>
                  <a:ext cx="0" cy="1"/>
                </a:xfrm>
                <a:custGeom>
                  <a:gdLst>
                    <a:gd fmla="*/ 1 h 2" name="T0"/>
                    <a:gd fmla="*/ 0 h 2" name="T1"/>
                    <a:gd fmla="*/ 1 h 2" name="T2"/>
                  </a:gdLst>
                  <a:cxnLst>
                    <a:cxn ang="0">
                      <a:pos x="0" y="T0"/>
                    </a:cxn>
                    <a:cxn ang="0">
                      <a:pos x="0" y="T1"/>
                    </a:cxn>
                    <a:cxn ang="0">
                      <a:pos x="0" y="T2"/>
                    </a:cxn>
                  </a:cxnLst>
                  <a:rect b="b" l="0" r="r" t="0"/>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6" name="Freeform 78"/>
                <p:cNvSpPr/>
                <p:nvPr/>
              </p:nvSpPr>
              <p:spPr bwMode="auto">
                <a:xfrm flipH="1">
                  <a:off x="3870" y="1190"/>
                  <a:ext cx="0" cy="1"/>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7" name="Freeform 79"/>
                <p:cNvSpPr/>
                <p:nvPr/>
              </p:nvSpPr>
              <p:spPr bwMode="auto">
                <a:xfrm>
                  <a:off x="3928" y="1193"/>
                  <a:ext cx="1" cy="0"/>
                </a:xfrm>
                <a:custGeom>
                  <a:gdLst>
                    <a:gd fmla="*/ 2 w 2" name="T0"/>
                    <a:gd fmla="*/ 2 h 2" name="T1"/>
                    <a:gd fmla="*/ 1 w 2" name="T2"/>
                    <a:gd fmla="*/ 1 h 2" name="T3"/>
                    <a:gd fmla="*/ 2 w 2" name="T4"/>
                    <a:gd fmla="*/ 2 h 2" name="T5"/>
                  </a:gdLst>
                  <a:cxnLst>
                    <a:cxn ang="0">
                      <a:pos x="T0" y="T1"/>
                    </a:cxn>
                    <a:cxn ang="0">
                      <a:pos x="T2" y="T3"/>
                    </a:cxn>
                    <a:cxn ang="0">
                      <a:pos x="T4" y="T5"/>
                    </a:cxn>
                  </a:cxnLst>
                  <a:rect b="b" l="0" r="r" t="0"/>
                  <a:pathLst>
                    <a:path h="2" w="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8" name="Freeform 80"/>
                <p:cNvSpPr/>
                <p:nvPr/>
              </p:nvSpPr>
              <p:spPr bwMode="auto">
                <a:xfrm>
                  <a:off x="3910" y="1191"/>
                  <a:ext cx="18" cy="29"/>
                </a:xfrm>
                <a:custGeom>
                  <a:gdLst>
                    <a:gd fmla="*/ 9 w 83" name="T0"/>
                    <a:gd fmla="*/ 108 h 126" name="T1"/>
                    <a:gd fmla="*/ 10 w 83" name="T2"/>
                    <a:gd fmla="*/ 104 h 126" name="T3"/>
                    <a:gd fmla="*/ 7 w 83" name="T4"/>
                    <a:gd fmla="*/ 93 h 126" name="T5"/>
                    <a:gd fmla="*/ 9 w 83" name="T6"/>
                    <a:gd fmla="*/ 91 h 126" name="T7"/>
                    <a:gd fmla="*/ 15 w 83" name="T8"/>
                    <a:gd fmla="*/ 83 h 126" name="T9"/>
                    <a:gd fmla="*/ 16 w 83" name="T10"/>
                    <a:gd fmla="*/ 80 h 126" name="T11"/>
                    <a:gd fmla="*/ 16 w 83" name="T12"/>
                    <a:gd fmla="*/ 74 h 126" name="T13"/>
                    <a:gd fmla="*/ 19 w 83" name="T14"/>
                    <a:gd fmla="*/ 71 h 126" name="T15"/>
                    <a:gd fmla="*/ 22 w 83" name="T16"/>
                    <a:gd fmla="*/ 70 h 126" name="T17"/>
                    <a:gd fmla="*/ 20 w 83" name="T18"/>
                    <a:gd fmla="*/ 66 h 126" name="T19"/>
                    <a:gd fmla="*/ 20 w 83" name="T20"/>
                    <a:gd fmla="*/ 60 h 126" name="T21"/>
                    <a:gd fmla="*/ 22 w 83" name="T22"/>
                    <a:gd fmla="*/ 58 h 126" name="T23"/>
                    <a:gd fmla="*/ 21 w 83" name="T24"/>
                    <a:gd fmla="*/ 53 h 126" name="T25"/>
                    <a:gd fmla="*/ 25 w 83" name="T26"/>
                    <a:gd fmla="*/ 51 h 126" name="T27"/>
                    <a:gd fmla="*/ 27 w 83" name="T28"/>
                    <a:gd fmla="*/ 47 h 126" name="T29"/>
                    <a:gd fmla="*/ 32 w 83" name="T30"/>
                    <a:gd fmla="*/ 44 h 126" name="T31"/>
                    <a:gd fmla="*/ 32 w 83" name="T32"/>
                    <a:gd fmla="*/ 41 h 126" name="T33"/>
                    <a:gd fmla="*/ 35 w 83" name="T34"/>
                    <a:gd fmla="*/ 41 h 126" name="T35"/>
                    <a:gd fmla="*/ 35 w 83" name="T36"/>
                    <a:gd fmla="*/ 38 h 126" name="T37"/>
                    <a:gd fmla="*/ 35 w 83" name="T38"/>
                    <a:gd fmla="*/ 37 h 126" name="T39"/>
                    <a:gd fmla="*/ 36 w 83" name="T40"/>
                    <a:gd fmla="*/ 34 h 126" name="T41"/>
                    <a:gd fmla="*/ 41 w 83" name="T42"/>
                    <a:gd fmla="*/ 28 h 126" name="T43"/>
                    <a:gd fmla="*/ 42 w 83" name="T44"/>
                    <a:gd fmla="*/ 26 h 126" name="T45"/>
                    <a:gd fmla="*/ 44 w 83" name="T46"/>
                    <a:gd fmla="*/ 24 h 126" name="T47"/>
                    <a:gd fmla="*/ 49 w 83" name="T48"/>
                    <a:gd fmla="*/ 20 h 126" name="T49"/>
                    <a:gd fmla="*/ 55 w 83" name="T50"/>
                    <a:gd fmla="*/ 23 h 126" name="T51"/>
                    <a:gd fmla="*/ 51 w 83" name="T52"/>
                    <a:gd fmla="*/ 17 h 126" name="T53"/>
                    <a:gd fmla="*/ 48 w 83" name="T54"/>
                    <a:gd fmla="*/ 11 h 126" name="T55"/>
                    <a:gd fmla="*/ 51 w 83" name="T56"/>
                    <a:gd fmla="*/ 11 h 126" name="T57"/>
                    <a:gd fmla="*/ 50 w 83" name="T58"/>
                    <a:gd fmla="*/ 8 h 126" name="T59"/>
                    <a:gd fmla="*/ 53 w 83" name="T60"/>
                    <a:gd fmla="*/ 9 h 126" name="T61"/>
                    <a:gd fmla="*/ 59 w 83" name="T62"/>
                    <a:gd fmla="*/ 11 h 126" name="T63"/>
                    <a:gd fmla="*/ 56 w 83" name="T64"/>
                    <a:gd fmla="*/ 5 h 126" name="T65"/>
                    <a:gd fmla="*/ 59 w 83" name="T66"/>
                    <a:gd fmla="*/ 7 h 126" name="T67"/>
                    <a:gd fmla="*/ 58 w 83" name="T68"/>
                    <a:gd fmla="*/ 2 h 126" name="T69"/>
                    <a:gd fmla="*/ 59 w 83" name="T70"/>
                    <a:gd fmla="*/ 1 h 126" name="T71"/>
                    <a:gd fmla="*/ 64 w 83" name="T72"/>
                    <a:gd fmla="*/ 8 h 126" name="T73"/>
                    <a:gd fmla="*/ 64 w 83" name="T74"/>
                    <a:gd fmla="*/ 1 h 126" name="T75"/>
                    <a:gd fmla="*/ 75 w 83" name="T76"/>
                    <a:gd fmla="*/ 6 h 126" name="T77"/>
                    <a:gd fmla="*/ 78 w 83" name="T78"/>
                    <a:gd fmla="*/ 6 h 126" name="T79"/>
                    <a:gd fmla="*/ 80 w 83" name="T80"/>
                    <a:gd fmla="*/ 4 h 126" name="T81"/>
                    <a:gd fmla="*/ 82 w 83" name="T82"/>
                    <a:gd fmla="*/ 8 h 126" name="T83"/>
                    <a:gd fmla="*/ 77 w 83" name="T84"/>
                    <a:gd fmla="*/ 7 h 126" name="T85"/>
                    <a:gd fmla="*/ 77 w 83" name="T86"/>
                    <a:gd fmla="*/ 17 h 126" name="T87"/>
                    <a:gd fmla="*/ 73 w 83" name="T88"/>
                    <a:gd fmla="*/ 26 h 126" name="T89"/>
                    <a:gd fmla="*/ 67 w 83" name="T90"/>
                    <a:gd fmla="*/ 36 h 126" name="T91"/>
                    <a:gd fmla="*/ 62 w 83" name="T92"/>
                    <a:gd fmla="*/ 43 h 126" name="T93"/>
                    <a:gd fmla="*/ 59 w 83" name="T94"/>
                    <a:gd fmla="*/ 49 h 126" name="T95"/>
                    <a:gd fmla="*/ 50 w 83" name="T96"/>
                    <a:gd fmla="*/ 58 h 126" name="T97"/>
                    <a:gd fmla="*/ 43 w 83" name="T98"/>
                    <a:gd fmla="*/ 62 h 126" name="T99"/>
                    <a:gd fmla="*/ 36 w 83" name="T100"/>
                    <a:gd fmla="*/ 68 h 126" name="T101"/>
                    <a:gd fmla="*/ 37 w 83" name="T102"/>
                    <a:gd fmla="*/ 88 h 126" name="T103"/>
                    <a:gd fmla="*/ 29 w 83" name="T104"/>
                    <a:gd fmla="*/ 101 h 126" name="T105"/>
                    <a:gd fmla="*/ 26 w 83" name="T106"/>
                    <a:gd fmla="*/ 111 h 12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25" w="83">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9" name="Freeform 81"/>
                <p:cNvSpPr/>
                <p:nvPr/>
              </p:nvSpPr>
              <p:spPr bwMode="auto">
                <a:xfrm>
                  <a:off x="3928" y="1193"/>
                  <a:ext cx="1" cy="0"/>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0" name="Freeform 82"/>
                <p:cNvSpPr/>
                <p:nvPr/>
              </p:nvSpPr>
              <p:spPr bwMode="auto">
                <a:xfrm>
                  <a:off x="3924" y="1192"/>
                  <a:ext cx="1" cy="0"/>
                </a:xfrm>
                <a:custGeom>
                  <a:gdLst>
                    <a:gd fmla="*/ 2 w 2" name="T0"/>
                    <a:gd fmla="*/ 2 h 3" name="T1"/>
                    <a:gd fmla="*/ 1 w 2" name="T2"/>
                    <a:gd fmla="*/ 2 h 3" name="T3"/>
                    <a:gd fmla="*/ 1 w 2" name="T4"/>
                    <a:gd fmla="*/ 1 h 3" name="T5"/>
                    <a:gd fmla="*/ 2 w 2" name="T6"/>
                    <a:gd fmla="*/ 2 h 3" name="T7"/>
                  </a:gdLst>
                  <a:cxnLst>
                    <a:cxn ang="0">
                      <a:pos x="T0" y="T1"/>
                    </a:cxn>
                    <a:cxn ang="0">
                      <a:pos x="T2" y="T3"/>
                    </a:cxn>
                    <a:cxn ang="0">
                      <a:pos x="T4" y="T5"/>
                    </a:cxn>
                    <a:cxn ang="0">
                      <a:pos x="T6" y="T7"/>
                    </a:cxn>
                  </a:cxnLst>
                  <a:rect b="b" l="0" r="r" t="0"/>
                  <a:pathLst>
                    <a:path h="3" w="2">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1" name="Freeform 83"/>
                <p:cNvSpPr/>
                <p:nvPr/>
              </p:nvSpPr>
              <p:spPr bwMode="auto">
                <a:xfrm flipH="1">
                  <a:off x="3924" y="1192"/>
                  <a:ext cx="0" cy="0"/>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0"/>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2" name="Freeform 84"/>
                <p:cNvSpPr/>
                <p:nvPr/>
              </p:nvSpPr>
              <p:spPr bwMode="auto">
                <a:xfrm flipH="1">
                  <a:off x="3923" y="1191"/>
                  <a:ext cx="0" cy="1"/>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3" name="Freeform 85"/>
                <p:cNvSpPr/>
                <p:nvPr/>
              </p:nvSpPr>
              <p:spPr bwMode="auto">
                <a:xfrm flipH="1">
                  <a:off x="3923" y="1192"/>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4" name="Freeform 86"/>
                <p:cNvSpPr/>
                <p:nvPr/>
              </p:nvSpPr>
              <p:spPr bwMode="auto">
                <a:xfrm flipH="1">
                  <a:off x="3922" y="1192"/>
                  <a:ext cx="0" cy="1"/>
                </a:xfrm>
                <a:custGeom>
                  <a:gdLst>
                    <a:gd fmla="*/ 2 w 2" name="T0"/>
                    <a:gd fmla="*/ 1 h 2" name="T1"/>
                    <a:gd fmla="*/ 1 w 2" name="T2"/>
                    <a:gd fmla="*/ 1 h 2" name="T3"/>
                    <a:gd fmla="*/ 2 w 2" name="T4"/>
                    <a:gd fmla="*/ 1 h 2" name="T5"/>
                  </a:gdLst>
                  <a:cxnLst>
                    <a:cxn ang="0">
                      <a:pos x="T0" y="T1"/>
                    </a:cxn>
                    <a:cxn ang="0">
                      <a:pos x="T2" y="T3"/>
                    </a:cxn>
                    <a:cxn ang="0">
                      <a:pos x="T4" y="T5"/>
                    </a:cxn>
                  </a:cxnLst>
                  <a:rect b="b" l="0" r="r" t="0"/>
                  <a:pathLst>
                    <a:path h="2" w="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5" name="Freeform 87"/>
                <p:cNvSpPr/>
                <p:nvPr/>
              </p:nvSpPr>
              <p:spPr bwMode="auto">
                <a:xfrm flipH="1">
                  <a:off x="3922" y="1193"/>
                  <a:ext cx="0" cy="0"/>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6"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7" name="Freeform 89"/>
                <p:cNvSpPr/>
                <p:nvPr/>
              </p:nvSpPr>
              <p:spPr bwMode="auto">
                <a:xfrm>
                  <a:off x="3913" y="1206"/>
                  <a:ext cx="1"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8"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9" name="Freeform 91"/>
                <p:cNvSpPr/>
                <p:nvPr/>
              </p:nvSpPr>
              <p:spPr bwMode="auto">
                <a:xfrm flipH="1">
                  <a:off x="4078" y="1210"/>
                  <a:ext cx="0" cy="0"/>
                </a:xfrm>
                <a:custGeom>
                  <a:gdLst>
                    <a:gd fmla="*/ 2 w 2" name="T0"/>
                    <a:gd fmla="*/ 2 h 2" name="T1"/>
                    <a:gd fmla="*/ 1 w 2" name="T2"/>
                    <a:gd fmla="*/ 1 h 2" name="T3"/>
                    <a:gd fmla="*/ 2 w 2" name="T4"/>
                    <a:gd fmla="*/ 2 h 2" name="T5"/>
                  </a:gdLst>
                  <a:cxnLst>
                    <a:cxn ang="0">
                      <a:pos x="T0" y="T1"/>
                    </a:cxn>
                    <a:cxn ang="0">
                      <a:pos x="T2" y="T3"/>
                    </a:cxn>
                    <a:cxn ang="0">
                      <a:pos x="T4" y="T5"/>
                    </a:cxn>
                  </a:cxnLst>
                  <a:rect b="b" l="0" r="r" t="0"/>
                  <a:pathLst>
                    <a:path h="2" w="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0" name="Freeform 92"/>
                <p:cNvSpPr/>
                <p:nvPr/>
              </p:nvSpPr>
              <p:spPr bwMode="auto">
                <a:xfrm>
                  <a:off x="4054" y="1207"/>
                  <a:ext cx="23" cy="25"/>
                </a:xfrm>
                <a:custGeom>
                  <a:gdLst>
                    <a:gd fmla="*/ 12 w 105" name="T0"/>
                    <a:gd fmla="*/ 92 h 110" name="T1"/>
                    <a:gd fmla="*/ 14 w 105" name="T2"/>
                    <a:gd fmla="*/ 88 h 110" name="T3"/>
                    <a:gd fmla="*/ 14 w 105" name="T4"/>
                    <a:gd fmla="*/ 77 h 110" name="T5"/>
                    <a:gd fmla="*/ 16 w 105" name="T6"/>
                    <a:gd fmla="*/ 75 h 110" name="T7"/>
                    <a:gd fmla="*/ 24 w 105" name="T8"/>
                    <a:gd fmla="*/ 70 h 110" name="T9"/>
                    <a:gd fmla="*/ 26 w 105" name="T10"/>
                    <a:gd fmla="*/ 68 h 110" name="T11"/>
                    <a:gd fmla="*/ 28 w 105" name="T12"/>
                    <a:gd fmla="*/ 62 h 110" name="T13"/>
                    <a:gd fmla="*/ 31 w 105" name="T14"/>
                    <a:gd fmla="*/ 59 h 110" name="T15"/>
                    <a:gd fmla="*/ 35 w 105" name="T16"/>
                    <a:gd fmla="*/ 59 h 110" name="T17"/>
                    <a:gd fmla="*/ 34 w 105" name="T18"/>
                    <a:gd fmla="*/ 55 h 110" name="T19"/>
                    <a:gd fmla="*/ 35 w 105" name="T20"/>
                    <a:gd fmla="*/ 49 h 110" name="T21"/>
                    <a:gd fmla="*/ 37 w 105" name="T22"/>
                    <a:gd fmla="*/ 48 h 110" name="T23"/>
                    <a:gd fmla="*/ 38 w 105" name="T24"/>
                    <a:gd fmla="*/ 43 h 110" name="T25"/>
                    <a:gd fmla="*/ 42 w 105" name="T26"/>
                    <a:gd fmla="*/ 42 h 110" name="T27"/>
                    <a:gd fmla="*/ 45 w 105" name="T28"/>
                    <a:gd fmla="*/ 39 h 110" name="T29"/>
                    <a:gd fmla="*/ 50 w 105" name="T30"/>
                    <a:gd fmla="*/ 37 h 110" name="T31"/>
                    <a:gd fmla="*/ 51 w 105" name="T32"/>
                    <a:gd fmla="*/ 34 h 110" name="T33"/>
                    <a:gd fmla="*/ 54 w 105" name="T34"/>
                    <a:gd fmla="*/ 35 h 110" name="T35"/>
                    <a:gd fmla="*/ 54 w 105" name="T36"/>
                    <a:gd fmla="*/ 32 h 110" name="T37"/>
                    <a:gd fmla="*/ 54 w 105" name="T38"/>
                    <a:gd fmla="*/ 31 h 110" name="T39"/>
                    <a:gd fmla="*/ 56 w 105" name="T40"/>
                    <a:gd fmla="*/ 29 h 110" name="T41"/>
                    <a:gd fmla="*/ 61 w 105" name="T42"/>
                    <a:gd fmla="*/ 24 h 110" name="T43"/>
                    <a:gd fmla="*/ 63 w 105" name="T44"/>
                    <a:gd fmla="*/ 22 h 110" name="T45"/>
                    <a:gd fmla="*/ 65 w 105" name="T46"/>
                    <a:gd fmla="*/ 21 h 110" name="T47"/>
                    <a:gd fmla="*/ 71 w 105" name="T48"/>
                    <a:gd fmla="*/ 17 h 110" name="T49"/>
                    <a:gd fmla="*/ 76 w 105" name="T50"/>
                    <a:gd fmla="*/ 22 h 110" name="T51"/>
                    <a:gd fmla="*/ 74 w 105" name="T52"/>
                    <a:gd fmla="*/ 16 h 110" name="T53"/>
                    <a:gd fmla="*/ 71 w 105" name="T54"/>
                    <a:gd fmla="*/ 9 h 110" name="T55"/>
                    <a:gd fmla="*/ 75 w 105" name="T56"/>
                    <a:gd fmla="*/ 9 h 110" name="T57"/>
                    <a:gd fmla="*/ 74 w 105" name="T58"/>
                    <a:gd fmla="*/ 6 h 110" name="T59"/>
                    <a:gd fmla="*/ 76 w 105" name="T60"/>
                    <a:gd fmla="*/ 7 h 110" name="T61"/>
                    <a:gd fmla="*/ 81 w 105" name="T62"/>
                    <a:gd fmla="*/ 11 h 110" name="T63"/>
                    <a:gd fmla="*/ 80 w 105" name="T64"/>
                    <a:gd fmla="*/ 5 h 110" name="T65"/>
                    <a:gd fmla="*/ 83 w 105" name="T66"/>
                    <a:gd fmla="*/ 7 h 110" name="T67"/>
                    <a:gd fmla="*/ 82 w 105" name="T68"/>
                    <a:gd fmla="*/ 3 h 110" name="T69"/>
                    <a:gd fmla="*/ 84 w 105" name="T70"/>
                    <a:gd fmla="*/ 1 h 110" name="T71"/>
                    <a:gd fmla="*/ 88 w 105" name="T72"/>
                    <a:gd fmla="*/ 9 h 110" name="T73"/>
                    <a:gd fmla="*/ 88 w 105" name="T74"/>
                    <a:gd fmla="*/ 2 h 110" name="T75"/>
                    <a:gd fmla="*/ 99 w 105" name="T76"/>
                    <a:gd fmla="*/ 9 h 110" name="T77"/>
                    <a:gd fmla="*/ 101 w 105" name="T78"/>
                    <a:gd fmla="*/ 10 h 110" name="T79"/>
                    <a:gd fmla="*/ 103 w 105" name="T80"/>
                    <a:gd fmla="*/ 8 h 110" name="T81"/>
                    <a:gd fmla="*/ 105 w 105" name="T82"/>
                    <a:gd fmla="*/ 13 h 110" name="T83"/>
                    <a:gd fmla="*/ 100 w 105" name="T84"/>
                    <a:gd fmla="*/ 11 h 110" name="T85"/>
                    <a:gd fmla="*/ 99 w 105" name="T86"/>
                    <a:gd fmla="*/ 21 h 110" name="T87"/>
                    <a:gd fmla="*/ 93 w 105" name="T88"/>
                    <a:gd fmla="*/ 29 h 110" name="T89"/>
                    <a:gd fmla="*/ 85 w 105" name="T90"/>
                    <a:gd fmla="*/ 37 h 110" name="T91"/>
                    <a:gd fmla="*/ 79 w 105" name="T92"/>
                    <a:gd fmla="*/ 43 h 110" name="T93"/>
                    <a:gd fmla="*/ 75 w 105" name="T94"/>
                    <a:gd fmla="*/ 48 h 110" name="T95"/>
                    <a:gd fmla="*/ 64 w 105" name="T96"/>
                    <a:gd fmla="*/ 55 h 110" name="T97"/>
                    <a:gd fmla="*/ 57 w 105" name="T98"/>
                    <a:gd fmla="*/ 57 h 110" name="T99"/>
                    <a:gd fmla="*/ 49 w 105" name="T100"/>
                    <a:gd fmla="*/ 62 h 110" name="T101"/>
                    <a:gd fmla="*/ 35 w 105" name="T102"/>
                    <a:gd fmla="*/ 88 h 110" name="T103"/>
                    <a:gd fmla="*/ 30 w 105" name="T104"/>
                    <a:gd fmla="*/ 94 h 110" name="T105"/>
                    <a:gd fmla="*/ 4 w 105" name="T106"/>
                    <a:gd fmla="*/ 103 h 11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0" w="105">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1" name="Freeform 93"/>
                <p:cNvSpPr/>
                <p:nvPr/>
              </p:nvSpPr>
              <p:spPr bwMode="auto">
                <a:xfrm>
                  <a:off x="4077" y="1209"/>
                  <a:ext cx="1" cy="1"/>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2" name="Freeform 94"/>
                <p:cNvSpPr/>
                <p:nvPr/>
              </p:nvSpPr>
              <p:spPr bwMode="auto">
                <a:xfrm flipH="1">
                  <a:off x="4074" y="1208"/>
                  <a:ext cx="0" cy="0"/>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3" name="Freeform 95"/>
                <p:cNvSpPr/>
                <p:nvPr/>
              </p:nvSpPr>
              <p:spPr bwMode="auto">
                <a:xfrm>
                  <a:off x="4073" y="1208"/>
                  <a:ext cx="1" cy="0"/>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1"/>
                        <a:pt x="0" y="0"/>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4" name="Freeform 96"/>
                <p:cNvSpPr/>
                <p:nvPr/>
              </p:nvSpPr>
              <p:spPr bwMode="auto">
                <a:xfrm flipH="1">
                  <a:off x="4072" y="1207"/>
                  <a:ext cx="0" cy="1"/>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5" name="Freeform 97"/>
                <p:cNvSpPr/>
                <p:nvPr/>
              </p:nvSpPr>
              <p:spPr bwMode="auto">
                <a:xfrm>
                  <a:off x="4072" y="1208"/>
                  <a:ext cx="1"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6" name="Freeform 98"/>
                <p:cNvSpPr/>
                <p:nvPr/>
              </p:nvSpPr>
              <p:spPr bwMode="auto">
                <a:xfrm flipH="1">
                  <a:off x="4071" y="1208"/>
                  <a:ext cx="0" cy="0"/>
                </a:xfrm>
                <a:custGeom>
                  <a:gdLst>
                    <a:gd fmla="*/ 1 w 1" name="T0"/>
                    <a:gd fmla="*/ 1 h 3" name="T1"/>
                    <a:gd fmla="*/ 0 w 1" name="T2"/>
                    <a:gd fmla="*/ 1 h 3" name="T3"/>
                    <a:gd fmla="*/ 1 w 1" name="T4"/>
                    <a:gd fmla="*/ 1 h 3" name="T5"/>
                  </a:gdLst>
                  <a:cxnLst>
                    <a:cxn ang="0">
                      <a:pos x="T0" y="T1"/>
                    </a:cxn>
                    <a:cxn ang="0">
                      <a:pos x="T2" y="T3"/>
                    </a:cxn>
                    <a:cxn ang="0">
                      <a:pos x="T4" y="T5"/>
                    </a:cxn>
                  </a:cxnLst>
                  <a:rect b="b" l="0" r="r" t="0"/>
                  <a:pathLst>
                    <a:path h="3" w="1">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7" name="Freeform 99"/>
                <p:cNvSpPr/>
                <p:nvPr/>
              </p:nvSpPr>
              <p:spPr bwMode="auto">
                <a:xfrm flipH="1">
                  <a:off x="4071" y="1208"/>
                  <a:ext cx="0" cy="1"/>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8"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9" name="Freeform 101"/>
                <p:cNvSpPr/>
                <p:nvPr/>
              </p:nvSpPr>
              <p:spPr bwMode="auto">
                <a:xfrm flipH="1">
                  <a:off x="4061" y="1219"/>
                  <a:ext cx="0" cy="0"/>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0" name="Freeform 102"/>
                <p:cNvSpPr/>
                <p:nvPr/>
              </p:nvSpPr>
              <p:spPr bwMode="auto">
                <a:xfrm>
                  <a:off x="4060" y="1222"/>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1" name="Freeform 103"/>
                <p:cNvSpPr/>
                <p:nvPr/>
              </p:nvSpPr>
              <p:spPr bwMode="auto">
                <a:xfrm flipH="1">
                  <a:off x="4097" y="1212"/>
                  <a:ext cx="0" cy="1"/>
                </a:xfrm>
                <a:custGeom>
                  <a:gdLst>
                    <a:gd fmla="*/ 1 w 2" name="T0"/>
                    <a:gd fmla="*/ 2 h 3" name="T1"/>
                    <a:gd fmla="*/ 1 w 2" name="T2"/>
                    <a:gd fmla="*/ 1 h 3" name="T3"/>
                    <a:gd fmla="*/ 1 w 2" name="T4"/>
                    <a:gd fmla="*/ 2 h 3" name="T5"/>
                  </a:gdLst>
                  <a:cxnLst>
                    <a:cxn ang="0">
                      <a:pos x="T0" y="T1"/>
                    </a:cxn>
                    <a:cxn ang="0">
                      <a:pos x="T2" y="T3"/>
                    </a:cxn>
                    <a:cxn ang="0">
                      <a:pos x="T4" y="T5"/>
                    </a:cxn>
                  </a:cxnLst>
                  <a:rect b="b" l="0" r="r" t="0"/>
                  <a:pathLst>
                    <a:path h="3" w="2">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2" name="Freeform 104"/>
                <p:cNvSpPr/>
                <p:nvPr/>
              </p:nvSpPr>
              <p:spPr bwMode="auto">
                <a:xfrm>
                  <a:off x="4061" y="1210"/>
                  <a:ext cx="35" cy="37"/>
                </a:xfrm>
                <a:custGeom>
                  <a:gdLst>
                    <a:gd fmla="*/ 17 w 159" name="T0"/>
                    <a:gd fmla="*/ 133 h 159" name="T1"/>
                    <a:gd fmla="*/ 20 w 159" name="T2"/>
                    <a:gd fmla="*/ 128 h 159" name="T3"/>
                    <a:gd fmla="*/ 23 w 159" name="T4"/>
                    <a:gd fmla="*/ 113 h 159" name="T5"/>
                    <a:gd fmla="*/ 26 w 159" name="T6"/>
                    <a:gd fmla="*/ 110 h 159" name="T7"/>
                    <a:gd fmla="*/ 37 w 159" name="T8"/>
                    <a:gd fmla="*/ 101 h 159" name="T9"/>
                    <a:gd fmla="*/ 40 w 159" name="T10"/>
                    <a:gd fmla="*/ 97 h 159" name="T11"/>
                    <a:gd fmla="*/ 43 w 159" name="T12"/>
                    <a:gd fmla="*/ 90 h 159" name="T13"/>
                    <a:gd fmla="*/ 48 w 159" name="T14"/>
                    <a:gd fmla="*/ 85 h 159" name="T15"/>
                    <a:gd fmla="*/ 52 w 159" name="T16"/>
                    <a:gd fmla="*/ 84 h 159" name="T17"/>
                    <a:gd fmla="*/ 52 w 159" name="T18"/>
                    <a:gd fmla="*/ 79 h 159" name="T19"/>
                    <a:gd fmla="*/ 55 w 159" name="T20"/>
                    <a:gd fmla="*/ 71 h 159" name="T21"/>
                    <a:gd fmla="*/ 58 w 159" name="T22"/>
                    <a:gd fmla="*/ 69 h 159" name="T23"/>
                    <a:gd fmla="*/ 60 w 159" name="T24"/>
                    <a:gd fmla="*/ 63 h 159" name="T25"/>
                    <a:gd fmla="*/ 65 w 159" name="T26"/>
                    <a:gd fmla="*/ 61 h 159" name="T27"/>
                    <a:gd fmla="*/ 70 w 159" name="T28"/>
                    <a:gd fmla="*/ 56 h 159" name="T29"/>
                    <a:gd fmla="*/ 77 w 159" name="T30"/>
                    <a:gd fmla="*/ 52 h 159" name="T31"/>
                    <a:gd fmla="*/ 78 w 159" name="T32"/>
                    <a:gd fmla="*/ 48 h 159" name="T33"/>
                    <a:gd fmla="*/ 82 w 159" name="T34"/>
                    <a:gd fmla="*/ 48 h 159" name="T35"/>
                    <a:gd fmla="*/ 83 w 159" name="T36"/>
                    <a:gd fmla="*/ 44 h 159" name="T37"/>
                    <a:gd fmla="*/ 84 w 159" name="T38"/>
                    <a:gd fmla="*/ 43 h 159" name="T39"/>
                    <a:gd fmla="*/ 86 w 159" name="T40"/>
                    <a:gd fmla="*/ 40 h 159" name="T41"/>
                    <a:gd fmla="*/ 95 w 159" name="T42"/>
                    <a:gd fmla="*/ 33 h 159" name="T43"/>
                    <a:gd fmla="*/ 98 w 159" name="T44"/>
                    <a:gd fmla="*/ 30 h 159" name="T45"/>
                    <a:gd fmla="*/ 101 w 159" name="T46"/>
                    <a:gd fmla="*/ 28 h 159" name="T47"/>
                    <a:gd fmla="*/ 109 w 159" name="T48"/>
                    <a:gd fmla="*/ 22 h 159" name="T49"/>
                    <a:gd fmla="*/ 115 w 159" name="T50"/>
                    <a:gd fmla="*/ 27 h 159" name="T51"/>
                    <a:gd fmla="*/ 114 w 159" name="T52"/>
                    <a:gd fmla="*/ 20 h 159" name="T53"/>
                    <a:gd fmla="*/ 112 w 159" name="T54"/>
                    <a:gd fmla="*/ 12 h 159" name="T55"/>
                    <a:gd fmla="*/ 117 w 159" name="T56"/>
                    <a:gd fmla="*/ 12 h 159" name="T57"/>
                    <a:gd fmla="*/ 117 w 159" name="T58"/>
                    <a:gd fmla="*/ 8 h 159" name="T59"/>
                    <a:gd fmla="*/ 120 w 159" name="T60"/>
                    <a:gd fmla="*/ 10 h 159" name="T61"/>
                    <a:gd fmla="*/ 126 w 159" name="T62"/>
                    <a:gd fmla="*/ 13 h 159" name="T63"/>
                    <a:gd fmla="*/ 126 w 159" name="T64"/>
                    <a:gd fmla="*/ 6 h 159" name="T65"/>
                    <a:gd fmla="*/ 129 w 159" name="T66"/>
                    <a:gd fmla="*/ 8 h 159" name="T67"/>
                    <a:gd fmla="*/ 130 w 159" name="T68"/>
                    <a:gd fmla="*/ 3 h 159" name="T69"/>
                    <a:gd fmla="*/ 133 w 159" name="T70"/>
                    <a:gd fmla="*/ 1 h 159" name="T71"/>
                    <a:gd fmla="*/ 136 w 159" name="T72"/>
                    <a:gd fmla="*/ 10 h 159" name="T73"/>
                    <a:gd fmla="*/ 138 w 159" name="T74"/>
                    <a:gd fmla="*/ 2 h 159" name="T75"/>
                    <a:gd fmla="*/ 151 w 159" name="T76"/>
                    <a:gd fmla="*/ 8 h 159" name="T77"/>
                    <a:gd fmla="*/ 153 w 159" name="T78"/>
                    <a:gd fmla="*/ 9 h 159" name="T79"/>
                    <a:gd fmla="*/ 158 w 159" name="T80"/>
                    <a:gd fmla="*/ 6 h 159" name="T81"/>
                    <a:gd fmla="*/ 158 w 159" name="T82"/>
                    <a:gd fmla="*/ 12 h 159" name="T83"/>
                    <a:gd fmla="*/ 152 w 159" name="T84"/>
                    <a:gd fmla="*/ 10 h 159" name="T85"/>
                    <a:gd fmla="*/ 147 w 159" name="T86"/>
                    <a:gd fmla="*/ 21 h 159" name="T87"/>
                    <a:gd fmla="*/ 136 w 159" name="T88"/>
                    <a:gd fmla="*/ 31 h 159" name="T89"/>
                    <a:gd fmla="*/ 124 w 159" name="T90"/>
                    <a:gd fmla="*/ 42 h 159" name="T91"/>
                    <a:gd fmla="*/ 114 w 159" name="T92"/>
                    <a:gd fmla="*/ 51 h 159" name="T93"/>
                    <a:gd fmla="*/ 107 w 159" name="T94"/>
                    <a:gd fmla="*/ 58 h 159" name="T95"/>
                    <a:gd fmla="*/ 91 w 159" name="T96"/>
                    <a:gd fmla="*/ 70 h 159" name="T97"/>
                    <a:gd fmla="*/ 81 w 159" name="T98"/>
                    <a:gd fmla="*/ 75 h 159" name="T99"/>
                    <a:gd fmla="*/ 69 w 159" name="T100"/>
                    <a:gd fmla="*/ 83 h 159" name="T101"/>
                    <a:gd fmla="*/ 59 w 159" name="T102"/>
                    <a:gd fmla="*/ 109 h 159" name="T103"/>
                    <a:gd fmla="*/ 36 w 159" name="T104"/>
                    <a:gd fmla="*/ 130 h 159" name="T105"/>
                    <a:gd fmla="*/ 12 w 159" name="T106"/>
                    <a:gd fmla="*/ 159 h 1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9" w="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3" name="Freeform 105"/>
                <p:cNvSpPr/>
                <p:nvPr/>
              </p:nvSpPr>
              <p:spPr bwMode="auto">
                <a:xfrm>
                  <a:off x="4096" y="1212"/>
                  <a:ext cx="1" cy="1"/>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4" name="Freeform 106"/>
                <p:cNvSpPr/>
                <p:nvPr/>
              </p:nvSpPr>
              <p:spPr bwMode="auto">
                <a:xfrm flipH="1">
                  <a:off x="4092" y="1211"/>
                  <a:ext cx="0" cy="0"/>
                </a:xfrm>
                <a:custGeom>
                  <a:gdLst>
                    <a:gd fmla="*/ 1 w 1" name="T0"/>
                    <a:gd fmla="*/ 2 h 3" name="T1"/>
                    <a:gd fmla="*/ 0 w 1" name="T2"/>
                    <a:gd fmla="*/ 2 h 3" name="T3"/>
                    <a:gd fmla="*/ 1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5" name="Freeform 107"/>
                <p:cNvSpPr/>
                <p:nvPr/>
              </p:nvSpPr>
              <p:spPr bwMode="auto">
                <a:xfrm>
                  <a:off x="4091" y="1211"/>
                  <a:ext cx="1" cy="0"/>
                </a:xfrm>
                <a:custGeom>
                  <a:gdLst>
                    <a:gd fmla="*/ 1 w 1" name="T0"/>
                    <a:gd fmla="*/ 3 h 3" name="T1"/>
                    <a:gd fmla="*/ 1 w 1" name="T2"/>
                    <a:gd fmla="*/ 0 h 3" name="T3"/>
                    <a:gd fmla="*/ 1 w 1" name="T4"/>
                    <a:gd fmla="*/ 3 h 3" name="T5"/>
                  </a:gdLst>
                  <a:cxnLst>
                    <a:cxn ang="0">
                      <a:pos x="T0" y="T1"/>
                    </a:cxn>
                    <a:cxn ang="0">
                      <a:pos x="T2" y="T3"/>
                    </a:cxn>
                    <a:cxn ang="0">
                      <a:pos x="T4" y="T5"/>
                    </a:cxn>
                  </a:cxnLst>
                  <a:rect b="b" l="0" r="r" t="0"/>
                  <a:pathLst>
                    <a:path h="3" w="1">
                      <a:moveTo>
                        <a:pt x="1" y="3"/>
                      </a:moveTo>
                      <a:cubicBezTo>
                        <a:pt x="0" y="2"/>
                        <a:pt x="1" y="1"/>
                        <a:pt x="1"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6" name="Freeform 108"/>
                <p:cNvSpPr/>
                <p:nvPr/>
              </p:nvSpPr>
              <p:spPr bwMode="auto">
                <a:xfrm flipH="1">
                  <a:off x="4090" y="1210"/>
                  <a:ext cx="0" cy="1"/>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7" name="Freeform 109"/>
                <p:cNvSpPr/>
                <p:nvPr/>
              </p:nvSpPr>
              <p:spPr bwMode="auto">
                <a:xfrm flipH="1">
                  <a:off x="4090" y="1211"/>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8" name="Freeform 110"/>
                <p:cNvSpPr/>
                <p:nvPr/>
              </p:nvSpPr>
              <p:spPr bwMode="auto">
                <a:xfrm flipH="1">
                  <a:off x="4088" y="1211"/>
                  <a:ext cx="0" cy="1"/>
                </a:xfrm>
                <a:custGeom>
                  <a:gdLst>
                    <a:gd fmla="*/ 1 w 1" name="T0"/>
                    <a:gd fmla="*/ 2 h 3" name="T1"/>
                    <a:gd fmla="*/ 0 w 1" name="T2"/>
                    <a:gd fmla="*/ 2 h 3" name="T3"/>
                    <a:gd fmla="*/ 1 w 1" name="T4"/>
                    <a:gd fmla="*/ 2 h 3" name="T5"/>
                  </a:gdLst>
                  <a:cxnLst>
                    <a:cxn ang="0">
                      <a:pos x="T0" y="T1"/>
                    </a:cxn>
                    <a:cxn ang="0">
                      <a:pos x="T2" y="T3"/>
                    </a:cxn>
                    <a:cxn ang="0">
                      <a:pos x="T4" y="T5"/>
                    </a:cxn>
                  </a:cxnLst>
                  <a:rect b="b" l="0" r="r" t="0"/>
                  <a:pathLst>
                    <a:path h="3" w="1">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9" name="Freeform 111"/>
                <p:cNvSpPr/>
                <p:nvPr/>
              </p:nvSpPr>
              <p:spPr bwMode="auto">
                <a:xfrm flipH="1">
                  <a:off x="4088" y="1212"/>
                  <a:ext cx="0" cy="0"/>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0"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1" name="Freeform 113"/>
                <p:cNvSpPr/>
                <p:nvPr/>
              </p:nvSpPr>
              <p:spPr bwMode="auto">
                <a:xfrm flipH="1">
                  <a:off x="4072" y="1227"/>
                  <a:ext cx="0" cy="1"/>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2" name="Freeform 114"/>
                <p:cNvSpPr/>
                <p:nvPr/>
              </p:nvSpPr>
              <p:spPr bwMode="auto">
                <a:xfrm flipH="1">
                  <a:off x="4071" y="1231"/>
                  <a:ext cx="0" cy="1"/>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3" name="Freeform 115"/>
                <p:cNvSpPr/>
                <p:nvPr/>
              </p:nvSpPr>
              <p:spPr bwMode="auto">
                <a:xfrm>
                  <a:off x="4238" y="1226"/>
                  <a:ext cx="1" cy="0"/>
                </a:xfrm>
                <a:custGeom>
                  <a:gdLst>
                    <a:gd fmla="*/ 2 w 3" name="T0"/>
                    <a:gd fmla="*/ 1 h 2" name="T1"/>
                    <a:gd fmla="*/ 2 w 3" name="T2"/>
                    <a:gd fmla="*/ 1 h 2" name="T3"/>
                    <a:gd fmla="*/ 2 w 3" name="T4"/>
                    <a:gd fmla="*/ 1 h 2" name="T5"/>
                  </a:gdLst>
                  <a:cxnLst>
                    <a:cxn ang="0">
                      <a:pos x="T0" y="T1"/>
                    </a:cxn>
                    <a:cxn ang="0">
                      <a:pos x="T2" y="T3"/>
                    </a:cxn>
                    <a:cxn ang="0">
                      <a:pos x="T4" y="T5"/>
                    </a:cxn>
                  </a:cxnLst>
                  <a:rect b="b" l="0" r="r" t="0"/>
                  <a:pathLst>
                    <a:path h="2" w="3">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4" name="Freeform 116"/>
                <p:cNvSpPr/>
                <p:nvPr/>
              </p:nvSpPr>
              <p:spPr bwMode="auto">
                <a:xfrm>
                  <a:off x="4221" y="1225"/>
                  <a:ext cx="17" cy="27"/>
                </a:xfrm>
                <a:custGeom>
                  <a:gdLst>
                    <a:gd fmla="*/ 11 w 78" name="T0"/>
                    <a:gd fmla="*/ 97 h 115" name="T1"/>
                    <a:gd fmla="*/ 13 w 78" name="T2"/>
                    <a:gd fmla="*/ 94 h 115" name="T3"/>
                    <a:gd fmla="*/ 11 w 78" name="T4"/>
                    <a:gd fmla="*/ 84 h 115" name="T5"/>
                    <a:gd fmla="*/ 12 w 78" name="T6"/>
                    <a:gd fmla="*/ 82 h 115" name="T7"/>
                    <a:gd fmla="*/ 19 w 78" name="T8"/>
                    <a:gd fmla="*/ 76 h 115" name="T9"/>
                    <a:gd fmla="*/ 21 w 78" name="T10"/>
                    <a:gd fmla="*/ 74 h 115" name="T11"/>
                    <a:gd fmla="*/ 20 w 78" name="T12"/>
                    <a:gd fmla="*/ 68 h 115" name="T13"/>
                    <a:gd fmla="*/ 24 w 78" name="T14"/>
                    <a:gd fmla="*/ 65 h 115" name="T15"/>
                    <a:gd fmla="*/ 26 w 78" name="T16"/>
                    <a:gd fmla="*/ 65 h 115" name="T17"/>
                    <a:gd fmla="*/ 25 w 78" name="T18"/>
                    <a:gd fmla="*/ 61 h 115" name="T19"/>
                    <a:gd fmla="*/ 25 w 78" name="T20"/>
                    <a:gd fmla="*/ 55 h 115" name="T21"/>
                    <a:gd fmla="*/ 26 w 78" name="T22"/>
                    <a:gd fmla="*/ 53 h 115" name="T23"/>
                    <a:gd fmla="*/ 26 w 78" name="T24"/>
                    <a:gd fmla="*/ 50 h 115" name="T25"/>
                    <a:gd fmla="*/ 29 w 78" name="T26"/>
                    <a:gd fmla="*/ 48 h 115" name="T27"/>
                    <a:gd fmla="*/ 31 w 78" name="T28"/>
                    <a:gd fmla="*/ 44 h 115" name="T29"/>
                    <a:gd fmla="*/ 35 w 78" name="T30"/>
                    <a:gd fmla="*/ 42 h 115" name="T31"/>
                    <a:gd fmla="*/ 35 w 78" name="T32"/>
                    <a:gd fmla="*/ 39 h 115" name="T33"/>
                    <a:gd fmla="*/ 38 w 78" name="T34"/>
                    <a:gd fmla="*/ 39 h 115" name="T35"/>
                    <a:gd fmla="*/ 37 w 78" name="T36"/>
                    <a:gd fmla="*/ 36 h 115" name="T37"/>
                    <a:gd fmla="*/ 37 w 78" name="T38"/>
                    <a:gd fmla="*/ 35 h 115" name="T39"/>
                    <a:gd fmla="*/ 38 w 78" name="T40"/>
                    <a:gd fmla="*/ 33 h 115" name="T41"/>
                    <a:gd fmla="*/ 42 w 78" name="T42"/>
                    <a:gd fmla="*/ 28 h 115" name="T43"/>
                    <a:gd fmla="*/ 43 w 78" name="T44"/>
                    <a:gd fmla="*/ 25 h 115" name="T45"/>
                    <a:gd fmla="*/ 44 w 78" name="T46"/>
                    <a:gd fmla="*/ 24 h 115" name="T47"/>
                    <a:gd fmla="*/ 48 w 78" name="T48"/>
                    <a:gd fmla="*/ 20 h 115" name="T49"/>
                    <a:gd fmla="*/ 54 w 78" name="T50"/>
                    <a:gd fmla="*/ 23 h 115" name="T51"/>
                    <a:gd fmla="*/ 50 w 78" name="T52"/>
                    <a:gd fmla="*/ 17 h 115" name="T53"/>
                    <a:gd fmla="*/ 46 w 78" name="T54"/>
                    <a:gd fmla="*/ 12 h 115" name="T55"/>
                    <a:gd fmla="*/ 49 w 78" name="T56"/>
                    <a:gd fmla="*/ 11 h 115" name="T57"/>
                    <a:gd fmla="*/ 47 w 78" name="T58"/>
                    <a:gd fmla="*/ 9 h 115" name="T59"/>
                    <a:gd fmla="*/ 50 w 78" name="T60"/>
                    <a:gd fmla="*/ 9 h 115" name="T61"/>
                    <a:gd fmla="*/ 56 w 78" name="T62"/>
                    <a:gd fmla="*/ 12 h 115" name="T63"/>
                    <a:gd fmla="*/ 52 w 78" name="T64"/>
                    <a:gd fmla="*/ 6 h 115" name="T65"/>
                    <a:gd fmla="*/ 55 w 78" name="T66"/>
                    <a:gd fmla="*/ 7 h 115" name="T67"/>
                    <a:gd fmla="*/ 53 w 78" name="T68"/>
                    <a:gd fmla="*/ 3 h 115" name="T69"/>
                    <a:gd fmla="*/ 54 w 78" name="T70"/>
                    <a:gd fmla="*/ 2 h 115" name="T71"/>
                    <a:gd fmla="*/ 61 w 78" name="T72"/>
                    <a:gd fmla="*/ 8 h 115" name="T73"/>
                    <a:gd fmla="*/ 58 w 78" name="T74"/>
                    <a:gd fmla="*/ 2 h 115" name="T75"/>
                    <a:gd fmla="*/ 70 w 78" name="T76"/>
                    <a:gd fmla="*/ 5 h 115" name="T77"/>
                    <a:gd fmla="*/ 72 w 78" name="T78"/>
                    <a:gd fmla="*/ 5 h 115" name="T79"/>
                    <a:gd fmla="*/ 74 w 78" name="T80"/>
                    <a:gd fmla="*/ 2 h 115" name="T81"/>
                    <a:gd fmla="*/ 77 w 78" name="T82"/>
                    <a:gd fmla="*/ 6 h 115" name="T83"/>
                    <a:gd fmla="*/ 72 w 78" name="T84"/>
                    <a:gd fmla="*/ 6 h 115" name="T85"/>
                    <a:gd fmla="*/ 75 w 78" name="T86"/>
                    <a:gd fmla="*/ 15 h 115" name="T87"/>
                    <a:gd fmla="*/ 72 w 78" name="T88"/>
                    <a:gd fmla="*/ 24 h 115" name="T89"/>
                    <a:gd fmla="*/ 68 w 78" name="T90"/>
                    <a:gd fmla="*/ 34 h 115" name="T91"/>
                    <a:gd fmla="*/ 64 w 78" name="T92"/>
                    <a:gd fmla="*/ 41 h 115" name="T93"/>
                    <a:gd fmla="*/ 62 w 78" name="T94"/>
                    <a:gd fmla="*/ 47 h 115" name="T95"/>
                    <a:gd fmla="*/ 53 w 78" name="T96"/>
                    <a:gd fmla="*/ 56 h 115" name="T97"/>
                    <a:gd fmla="*/ 47 w 78" name="T98"/>
                    <a:gd fmla="*/ 59 h 115" name="T99"/>
                    <a:gd fmla="*/ 40 w 78" name="T100"/>
                    <a:gd fmla="*/ 65 h 115" name="T101"/>
                    <a:gd fmla="*/ 33 w 78" name="T102"/>
                    <a:gd fmla="*/ 92 h 115" name="T103"/>
                    <a:gd fmla="*/ 29 w 78" name="T104"/>
                    <a:gd fmla="*/ 98 h 115" name="T105"/>
                    <a:gd fmla="*/ 6 w 78" name="T106"/>
                    <a:gd fmla="*/ 109 h 11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5" w="78">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5" name="Freeform 117"/>
                <p:cNvSpPr/>
                <p:nvPr/>
              </p:nvSpPr>
              <p:spPr bwMode="auto">
                <a:xfrm flipH="1">
                  <a:off x="4238" y="1226"/>
                  <a:ext cx="0" cy="0"/>
                </a:xfrm>
                <a:custGeom>
                  <a:gdLst>
                    <a:gd fmla="*/ 3 w 3" name="T0"/>
                    <a:gd fmla="*/ 2 h 2" name="T1"/>
                    <a:gd fmla="*/ 0 w 3" name="T2"/>
                    <a:gd fmla="*/ 0 h 2" name="T3"/>
                    <a:gd fmla="*/ 3 w 3" name="T4"/>
                    <a:gd fmla="*/ 2 h 2" name="T5"/>
                  </a:gdLst>
                  <a:cxnLst>
                    <a:cxn ang="0">
                      <a:pos x="T0" y="T1"/>
                    </a:cxn>
                    <a:cxn ang="0">
                      <a:pos x="T2" y="T3"/>
                    </a:cxn>
                    <a:cxn ang="0">
                      <a:pos x="T4" y="T5"/>
                    </a:cxn>
                  </a:cxnLst>
                  <a:rect b="b" l="0" r="r" t="0"/>
                  <a:pathLst>
                    <a:path h="2" w="3">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6" name="Freeform 118"/>
                <p:cNvSpPr/>
                <p:nvPr/>
              </p:nvSpPr>
              <p:spPr bwMode="auto">
                <a:xfrm>
                  <a:off x="4234" y="1226"/>
                  <a:ext cx="1" cy="0"/>
                </a:xfrm>
                <a:custGeom>
                  <a:gdLst>
                    <a:gd fmla="*/ 1 w 2" name="T0"/>
                    <a:gd fmla="*/ 1 h 2" name="T1"/>
                    <a:gd fmla="*/ 1 w 2" name="T2"/>
                    <a:gd fmla="*/ 1 h 2" name="T3"/>
                    <a:gd fmla="*/ 0 w 2" name="T4"/>
                    <a:gd fmla="*/ 0 h 2" name="T5"/>
                    <a:gd fmla="*/ 1 w 2" name="T6"/>
                    <a:gd fmla="*/ 1 h 2" name="T7"/>
                  </a:gdLst>
                  <a:cxnLst>
                    <a:cxn ang="0">
                      <a:pos x="T0" y="T1"/>
                    </a:cxn>
                    <a:cxn ang="0">
                      <a:pos x="T2" y="T3"/>
                    </a:cxn>
                    <a:cxn ang="0">
                      <a:pos x="T4" y="T5"/>
                    </a:cxn>
                    <a:cxn ang="0">
                      <a:pos x="T6" y="T7"/>
                    </a:cxn>
                  </a:cxnLst>
                  <a:rect b="b" l="0" r="r" t="0"/>
                  <a:pathLst>
                    <a:path h="2" w="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7" name="Freeform 119"/>
                <p:cNvSpPr/>
                <p:nvPr/>
              </p:nvSpPr>
              <p:spPr bwMode="auto">
                <a:xfrm flipH="1">
                  <a:off x="4234" y="1226"/>
                  <a:ext cx="0" cy="0"/>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1"/>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8" name="Freeform 120"/>
                <p:cNvSpPr/>
                <p:nvPr/>
              </p:nvSpPr>
              <p:spPr bwMode="auto">
                <a:xfrm flipH="1">
                  <a:off x="4233" y="1226"/>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9" name="Freeform 121"/>
                <p:cNvSpPr/>
                <p:nvPr/>
              </p:nvSpPr>
              <p:spPr bwMode="auto">
                <a:xfrm flipH="1">
                  <a:off x="4233" y="1226"/>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0" name="Freeform 122"/>
                <p:cNvSpPr/>
                <p:nvPr/>
              </p:nvSpPr>
              <p:spPr bwMode="auto">
                <a:xfrm flipH="1">
                  <a:off x="4232" y="1226"/>
                  <a:ext cx="0" cy="1"/>
                </a:xfrm>
                <a:custGeom>
                  <a:gdLst>
                    <a:gd fmla="*/ 2 w 3" name="T0"/>
                    <a:gd fmla="*/ 1 h 2" name="T1"/>
                    <a:gd fmla="*/ 1 w 3" name="T2"/>
                    <a:gd fmla="*/ 1 h 2" name="T3"/>
                    <a:gd fmla="*/ 2 w 3" name="T4"/>
                    <a:gd fmla="*/ 1 h 2" name="T5"/>
                  </a:gdLst>
                  <a:cxnLst>
                    <a:cxn ang="0">
                      <a:pos x="T0" y="T1"/>
                    </a:cxn>
                    <a:cxn ang="0">
                      <a:pos x="T2" y="T3"/>
                    </a:cxn>
                    <a:cxn ang="0">
                      <a:pos x="T4" y="T5"/>
                    </a:cxn>
                  </a:cxnLst>
                  <a:rect b="b" l="0" r="r" t="0"/>
                  <a:pathLst>
                    <a:path h="2" w="3">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1" name="Freeform 123"/>
                <p:cNvSpPr/>
                <p:nvPr/>
              </p:nvSpPr>
              <p:spPr bwMode="auto">
                <a:xfrm flipH="1">
                  <a:off x="4232" y="1227"/>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2"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3" name="Freeform 125"/>
                <p:cNvSpPr/>
                <p:nvPr/>
              </p:nvSpPr>
              <p:spPr bwMode="auto">
                <a:xfrm>
                  <a:off x="4225" y="1238"/>
                  <a:ext cx="1" cy="1"/>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4"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5" name="Freeform 127"/>
                <p:cNvSpPr/>
                <p:nvPr/>
              </p:nvSpPr>
              <p:spPr bwMode="auto">
                <a:xfrm>
                  <a:off x="4245" y="1233"/>
                  <a:ext cx="1" cy="0"/>
                </a:xfrm>
                <a:custGeom>
                  <a:gdLst>
                    <a:gd fmla="*/ 2 w 3" name="T0"/>
                    <a:gd fmla="*/ 1 w 3" name="T1"/>
                    <a:gd fmla="*/ 2 w 3" name="T2"/>
                  </a:gdLst>
                  <a:cxnLst>
                    <a:cxn ang="0">
                      <a:pos x="T0" y="0"/>
                    </a:cxn>
                    <a:cxn ang="0">
                      <a:pos x="T1" y="0"/>
                    </a:cxn>
                    <a:cxn ang="0">
                      <a:pos x="T2" y="0"/>
                    </a:cxn>
                  </a:cxnLst>
                  <a:rect b="b" l="0" r="r" t="0"/>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6" name="Freeform 128"/>
                <p:cNvSpPr/>
                <p:nvPr/>
              </p:nvSpPr>
              <p:spPr bwMode="auto">
                <a:xfrm>
                  <a:off x="4232" y="1233"/>
                  <a:ext cx="14" cy="33"/>
                </a:xfrm>
                <a:custGeom>
                  <a:gdLst>
                    <a:gd fmla="*/ 11 w 62" name="T0"/>
                    <a:gd fmla="*/ 122 h 142" name="T1"/>
                    <a:gd fmla="*/ 12 w 62" name="T2"/>
                    <a:gd fmla="*/ 118 h 142" name="T3"/>
                    <a:gd fmla="*/ 9 w 62" name="T4"/>
                    <a:gd fmla="*/ 108 h 142" name="T5"/>
                    <a:gd fmla="*/ 11 w 62" name="T6"/>
                    <a:gd fmla="*/ 105 h 142" name="T7"/>
                    <a:gd fmla="*/ 17 w 62" name="T8"/>
                    <a:gd fmla="*/ 97 h 142" name="T9"/>
                    <a:gd fmla="*/ 19 w 62" name="T10"/>
                    <a:gd fmla="*/ 94 h 142" name="T11"/>
                    <a:gd fmla="*/ 18 w 62" name="T12"/>
                    <a:gd fmla="*/ 88 h 142" name="T13"/>
                    <a:gd fmla="*/ 21 w 62" name="T14"/>
                    <a:gd fmla="*/ 85 h 142" name="T15"/>
                    <a:gd fmla="*/ 24 w 62" name="T16"/>
                    <a:gd fmla="*/ 83 h 142" name="T17"/>
                    <a:gd fmla="*/ 21 w 62" name="T18"/>
                    <a:gd fmla="*/ 80 h 142" name="T19"/>
                    <a:gd fmla="*/ 20 w 62" name="T20"/>
                    <a:gd fmla="*/ 74 h 142" name="T21"/>
                    <a:gd fmla="*/ 22 w 62" name="T22"/>
                    <a:gd fmla="*/ 71 h 142" name="T23"/>
                    <a:gd fmla="*/ 20 w 62" name="T24"/>
                    <a:gd fmla="*/ 67 h 142" name="T25"/>
                    <a:gd fmla="*/ 24 w 62" name="T26"/>
                    <a:gd fmla="*/ 65 h 142" name="T27"/>
                    <a:gd fmla="*/ 25 w 62" name="T28"/>
                    <a:gd fmla="*/ 60 h 142" name="T29"/>
                    <a:gd fmla="*/ 29 w 62" name="T30"/>
                    <a:gd fmla="*/ 56 h 142" name="T31"/>
                    <a:gd fmla="*/ 28 w 62" name="T32"/>
                    <a:gd fmla="*/ 53 h 142" name="T33"/>
                    <a:gd fmla="*/ 31 w 62" name="T34"/>
                    <a:gd fmla="*/ 52 h 142" name="T35"/>
                    <a:gd fmla="*/ 29 w 62" name="T36"/>
                    <a:gd fmla="*/ 50 h 142" name="T37"/>
                    <a:gd fmla="*/ 29 w 62" name="T38"/>
                    <a:gd fmla="*/ 49 h 142" name="T39"/>
                    <a:gd fmla="*/ 29 w 62" name="T40"/>
                    <a:gd fmla="*/ 46 h 142" name="T41"/>
                    <a:gd fmla="*/ 32 w 62" name="T42"/>
                    <a:gd fmla="*/ 39 h 142" name="T43"/>
                    <a:gd fmla="*/ 32 w 62" name="T44"/>
                    <a:gd fmla="*/ 37 h 142" name="T45"/>
                    <a:gd fmla="*/ 33 w 62" name="T46"/>
                    <a:gd fmla="*/ 34 h 142" name="T47"/>
                    <a:gd fmla="*/ 36 w 62" name="T48"/>
                    <a:gd fmla="*/ 29 h 142" name="T49"/>
                    <a:gd fmla="*/ 43 w 62" name="T50"/>
                    <a:gd fmla="*/ 30 h 142" name="T51"/>
                    <a:gd fmla="*/ 37 w 62" name="T52"/>
                    <a:gd fmla="*/ 26 h 142" name="T53"/>
                    <a:gd fmla="*/ 31 w 62" name="T54"/>
                    <a:gd fmla="*/ 22 h 142" name="T55"/>
                    <a:gd fmla="*/ 34 w 62" name="T56"/>
                    <a:gd fmla="*/ 20 h 142" name="T57"/>
                    <a:gd fmla="*/ 31 w 62" name="T58"/>
                    <a:gd fmla="*/ 18 h 142" name="T59"/>
                    <a:gd fmla="*/ 34 w 62" name="T60"/>
                    <a:gd fmla="*/ 18 h 142" name="T61"/>
                    <a:gd fmla="*/ 41 w 62" name="T62"/>
                    <a:gd fmla="*/ 18 h 142" name="T63"/>
                    <a:gd fmla="*/ 36 w 62" name="T64"/>
                    <a:gd fmla="*/ 14 h 142" name="T65"/>
                    <a:gd fmla="*/ 39 w 62" name="T66"/>
                    <a:gd fmla="*/ 14 h 142" name="T67"/>
                    <a:gd fmla="*/ 36 w 62" name="T68"/>
                    <a:gd fmla="*/ 11 h 142" name="T69"/>
                    <a:gd fmla="*/ 36 w 62" name="T70"/>
                    <a:gd fmla="*/ 9 h 142" name="T71"/>
                    <a:gd fmla="*/ 44 w 62" name="T72"/>
                    <a:gd fmla="*/ 12 h 142" name="T73"/>
                    <a:gd fmla="*/ 40 w 62" name="T74"/>
                    <a:gd fmla="*/ 7 h 142" name="T75"/>
                    <a:gd fmla="*/ 52 w 62" name="T76"/>
                    <a:gd fmla="*/ 5 h 142" name="T77"/>
                    <a:gd fmla="*/ 54 w 62" name="T78"/>
                    <a:gd fmla="*/ 4 h 142" name="T79"/>
                    <a:gd fmla="*/ 55 w 62" name="T80"/>
                    <a:gd fmla="*/ 0 h 142" name="T81"/>
                    <a:gd fmla="*/ 59 w 62" name="T82"/>
                    <a:gd fmla="*/ 3 h 142" name="T83"/>
                    <a:gd fmla="*/ 54 w 62" name="T84"/>
                    <a:gd fmla="*/ 5 h 142" name="T85"/>
                    <a:gd fmla="*/ 60 w 62" name="T86"/>
                    <a:gd fmla="*/ 13 h 142" name="T87"/>
                    <a:gd fmla="*/ 60 w 62" name="T88"/>
                    <a:gd fmla="*/ 24 h 142" name="T89"/>
                    <a:gd fmla="*/ 59 w 62" name="T90"/>
                    <a:gd fmla="*/ 36 h 142" name="T91"/>
                    <a:gd fmla="*/ 57 w 62" name="T92"/>
                    <a:gd fmla="*/ 46 h 142" name="T93"/>
                    <a:gd fmla="*/ 56 w 62" name="T94"/>
                    <a:gd fmla="*/ 53 h 142" name="T95"/>
                    <a:gd fmla="*/ 49 w 62" name="T96"/>
                    <a:gd fmla="*/ 66 h 142" name="T97"/>
                    <a:gd fmla="*/ 44 w 62" name="T98"/>
                    <a:gd fmla="*/ 72 h 142" name="T99"/>
                    <a:gd fmla="*/ 38 w 62" name="T100"/>
                    <a:gd fmla="*/ 80 h 142" name="T101"/>
                    <a:gd fmla="*/ 33 w 62" name="T102"/>
                    <a:gd fmla="*/ 112 h 142" name="T103"/>
                    <a:gd fmla="*/ 29 w 62" name="T104"/>
                    <a:gd fmla="*/ 120 h 142" name="T105"/>
                    <a:gd fmla="*/ 6 w 62" name="T106"/>
                    <a:gd fmla="*/ 136 h 14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2" w="6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7" name="Freeform 129"/>
                <p:cNvSpPr/>
                <p:nvPr/>
              </p:nvSpPr>
              <p:spPr bwMode="auto">
                <a:xfrm>
                  <a:off x="4245" y="1233"/>
                  <a:ext cx="1" cy="0"/>
                </a:xfrm>
                <a:custGeom>
                  <a:gdLst>
                    <a:gd fmla="*/ 4 w 4" name="T0"/>
                    <a:gd fmla="*/ 1 h 1" name="T1"/>
                    <a:gd fmla="*/ 0 w 4" name="T2"/>
                    <a:gd fmla="*/ 0 h 1" name="T3"/>
                    <a:gd fmla="*/ 4 w 4" name="T4"/>
                    <a:gd fmla="*/ 1 h 1" name="T5"/>
                  </a:gdLst>
                  <a:cxnLst>
                    <a:cxn ang="0">
                      <a:pos x="T0" y="T1"/>
                    </a:cxn>
                    <a:cxn ang="0">
                      <a:pos x="T2" y="T3"/>
                    </a:cxn>
                    <a:cxn ang="0">
                      <a:pos x="T4" y="T5"/>
                    </a:cxn>
                  </a:cxnLst>
                  <a:rect b="b" l="0" r="r" t="0"/>
                  <a:pathLst>
                    <a:path h="1" w="4">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8" name="Freeform 130"/>
                <p:cNvSpPr/>
                <p:nvPr/>
              </p:nvSpPr>
              <p:spPr bwMode="auto">
                <a:xfrm>
                  <a:off x="4241" y="1234"/>
                  <a:ext cx="1" cy="1"/>
                </a:xfrm>
                <a:custGeom>
                  <a:gdLst>
                    <a:gd fmla="*/ 2 w 3" name="T0"/>
                    <a:gd fmla="*/ 1 h 1" name="T1"/>
                    <a:gd fmla="*/ 1 w 3" name="T2"/>
                    <a:gd fmla="*/ 1 h 1" name="T3"/>
                    <a:gd fmla="*/ 1 w 3" name="T4"/>
                    <a:gd fmla="*/ 0 h 1" name="T5"/>
                    <a:gd fmla="*/ 2 w 3" name="T6"/>
                    <a:gd fmla="*/ 1 h 1" name="T7"/>
                  </a:gdLst>
                  <a:cxnLst>
                    <a:cxn ang="0">
                      <a:pos x="T0" y="T1"/>
                    </a:cxn>
                    <a:cxn ang="0">
                      <a:pos x="T2" y="T3"/>
                    </a:cxn>
                    <a:cxn ang="0">
                      <a:pos x="T4" y="T5"/>
                    </a:cxn>
                    <a:cxn ang="0">
                      <a:pos x="T6" y="T7"/>
                    </a:cxn>
                  </a:cxnLst>
                  <a:rect b="b" l="0" r="r" t="0"/>
                  <a:pathLst>
                    <a:path h="1" w="3">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9" name="Freeform 131"/>
                <p:cNvSpPr/>
                <p:nvPr/>
              </p:nvSpPr>
              <p:spPr bwMode="auto">
                <a:xfrm>
                  <a:off x="4241" y="1235"/>
                  <a:ext cx="1" cy="0"/>
                </a:xfrm>
                <a:custGeom>
                  <a:gdLst>
                    <a:gd fmla="*/ 3 w 3" name="T0"/>
                    <a:gd fmla="*/ 1 h 1" name="T1"/>
                    <a:gd fmla="*/ 0 w 3" name="T2"/>
                    <a:gd fmla="*/ 0 h 1" name="T3"/>
                    <a:gd fmla="*/ 3 w 3" name="T4"/>
                    <a:gd fmla="*/ 1 h 1" name="T5"/>
                  </a:gdLst>
                  <a:cxnLst>
                    <a:cxn ang="0">
                      <a:pos x="T0" y="T1"/>
                    </a:cxn>
                    <a:cxn ang="0">
                      <a:pos x="T2" y="T3"/>
                    </a:cxn>
                    <a:cxn ang="0">
                      <a:pos x="T4" y="T5"/>
                    </a:cxn>
                  </a:cxnLst>
                  <a:rect b="b" l="0" r="r" t="0"/>
                  <a:pathLst>
                    <a:path h="1" w="3">
                      <a:moveTo>
                        <a:pt x="3" y="1"/>
                      </a:moveTo>
                      <a:cubicBezTo>
                        <a:pt x="1" y="1"/>
                        <a:pt x="0" y="0"/>
                        <a:pt x="0" y="0"/>
                      </a:cubicBezTo>
                      <a:lnTo>
                        <a:pt x="3"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0" name="Freeform 132"/>
                <p:cNvSpPr/>
                <p:nvPr/>
              </p:nvSpPr>
              <p:spPr bwMode="auto">
                <a:xfrm flipH="1">
                  <a:off x="4240" y="1235"/>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1" name="Freeform 133"/>
                <p:cNvSpPr/>
                <p:nvPr/>
              </p:nvSpPr>
              <p:spPr bwMode="auto">
                <a:xfrm>
                  <a:off x="4240" y="1235"/>
                  <a:ext cx="1" cy="0"/>
                </a:xfrm>
                <a:custGeom>
                  <a:gdLst>
                    <a:gd fmla="*/ 3 w 3" name="T0"/>
                    <a:gd fmla="*/ 1 h 1" name="T1"/>
                    <a:gd fmla="*/ 1 w 3" name="T2"/>
                    <a:gd fmla="*/ 1 h 1" name="T3"/>
                    <a:gd fmla="*/ 3 w 3" name="T4"/>
                    <a:gd fmla="*/ 1 h 1" name="T5"/>
                  </a:gdLst>
                  <a:cxnLst>
                    <a:cxn ang="0">
                      <a:pos x="T0" y="T1"/>
                    </a:cxn>
                    <a:cxn ang="0">
                      <a:pos x="T2" y="T3"/>
                    </a:cxn>
                    <a:cxn ang="0">
                      <a:pos x="T4" y="T5"/>
                    </a:cxn>
                  </a:cxnLst>
                  <a:rect b="b" l="0" r="r" t="0"/>
                  <a:pathLst>
                    <a:path h="1" w="3">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2" name="Freeform 134"/>
                <p:cNvSpPr/>
                <p:nvPr/>
              </p:nvSpPr>
              <p:spPr bwMode="auto">
                <a:xfrm>
                  <a:off x="4239" y="1236"/>
                  <a:ext cx="1" cy="0"/>
                </a:xfrm>
                <a:custGeom>
                  <a:gdLst>
                    <a:gd fmla="*/ 1 w 2" name="T0"/>
                    <a:gd fmla="*/ 0 h 1" name="T1"/>
                    <a:gd fmla="*/ 1 w 2" name="T2"/>
                    <a:gd fmla="*/ 1 h 1" name="T3"/>
                    <a:gd fmla="*/ 1 w 2" name="T4"/>
                    <a:gd fmla="*/ 0 h 1" name="T5"/>
                  </a:gdLst>
                  <a:cxnLst>
                    <a:cxn ang="0">
                      <a:pos x="T0" y="T1"/>
                    </a:cxn>
                    <a:cxn ang="0">
                      <a:pos x="T2" y="T3"/>
                    </a:cxn>
                    <a:cxn ang="0">
                      <a:pos x="T4" y="T5"/>
                    </a:cxn>
                  </a:cxnLst>
                  <a:rect b="b" l="0" r="r" t="0"/>
                  <a:pathLst>
                    <a:path h="1" w="2">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3" name="Freeform 135"/>
                <p:cNvSpPr/>
                <p:nvPr/>
              </p:nvSpPr>
              <p:spPr bwMode="auto">
                <a:xfrm flipH="1">
                  <a:off x="4240" y="1237"/>
                  <a:ext cx="0"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4" name="Freeform 136"/>
                <p:cNvSpPr/>
                <p:nvPr/>
              </p:nvSpPr>
              <p:spPr bwMode="auto">
                <a:xfrm flipH="1">
                  <a:off x="4238" y="1246"/>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5" name="Freeform 137"/>
                <p:cNvSpPr/>
                <p:nvPr/>
              </p:nvSpPr>
              <p:spPr bwMode="auto">
                <a:xfrm flipH="1">
                  <a:off x="4236" y="1251"/>
                  <a:ext cx="0" cy="0"/>
                </a:xfrm>
                <a:custGeom>
                  <a:gdLst>
                    <a:gd fmla="*/ 2 w 3" name="T0"/>
                    <a:gd fmla="*/ 0 h 1" name="T1"/>
                    <a:gd fmla="*/ 1 w 3" name="T2"/>
                    <a:gd fmla="*/ 0 h 1" name="T3"/>
                    <a:gd fmla="*/ 2 w 3" name="T4"/>
                    <a:gd fmla="*/ 0 h 1" name="T5"/>
                  </a:gdLst>
                  <a:cxnLst>
                    <a:cxn ang="0">
                      <a:pos x="T0" y="T1"/>
                    </a:cxn>
                    <a:cxn ang="0">
                      <a:pos x="T2" y="T3"/>
                    </a:cxn>
                    <a:cxn ang="0">
                      <a:pos x="T4" y="T5"/>
                    </a:cxn>
                  </a:cxnLst>
                  <a:rect b="b" l="0" r="r" t="0"/>
                  <a:pathLst>
                    <a:path h="1" w="3">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6" name="Freeform 138"/>
                <p:cNvSpPr/>
                <p:nvPr/>
              </p:nvSpPr>
              <p:spPr bwMode="auto">
                <a:xfrm>
                  <a:off x="4236" y="1254"/>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7" name="Freeform 139"/>
                <p:cNvSpPr/>
                <p:nvPr/>
              </p:nvSpPr>
              <p:spPr bwMode="auto">
                <a:xfrm>
                  <a:off x="4233" y="1478"/>
                  <a:ext cx="1" cy="1"/>
                </a:xfrm>
                <a:custGeom>
                  <a:gdLst>
                    <a:gd fmla="*/ 3 w 4" name="T0"/>
                    <a:gd fmla="*/ 3 h 4" name="T1"/>
                    <a:gd fmla="*/ 3 w 4" name="T2"/>
                    <a:gd fmla="*/ 1 h 4" name="T3"/>
                    <a:gd fmla="*/ 3 w 4" name="T4"/>
                    <a:gd fmla="*/ 3 h 4" name="T5"/>
                  </a:gdLst>
                  <a:cxnLst>
                    <a:cxn ang="0">
                      <a:pos x="T0" y="T1"/>
                    </a:cxn>
                    <a:cxn ang="0">
                      <a:pos x="T2" y="T3"/>
                    </a:cxn>
                    <a:cxn ang="0">
                      <a:pos x="T4" y="T5"/>
                    </a:cxn>
                  </a:cxnLst>
                  <a:rect b="b" l="0" r="r" t="0"/>
                  <a:pathLst>
                    <a:path h="4" w="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8" name="Freeform 140"/>
                <p:cNvSpPr/>
                <p:nvPr/>
              </p:nvSpPr>
              <p:spPr bwMode="auto">
                <a:xfrm>
                  <a:off x="4145" y="1480"/>
                  <a:ext cx="87" cy="170"/>
                </a:xfrm>
                <a:custGeom>
                  <a:gdLst>
                    <a:gd fmla="*/ 46 w 394" name="T0"/>
                    <a:gd fmla="*/ 654 h 740" name="T1"/>
                    <a:gd fmla="*/ 57 w 394" name="T2"/>
                    <a:gd fmla="*/ 632 h 740" name="T3"/>
                    <a:gd fmla="*/ 73 w 394" name="T4"/>
                    <a:gd fmla="*/ 584 h 740" name="T5"/>
                    <a:gd fmla="*/ 81 w 394" name="T6"/>
                    <a:gd fmla="*/ 569 h 740" name="T7"/>
                    <a:gd fmla="*/ 106 w 394" name="T8"/>
                    <a:gd fmla="*/ 521 h 740" name="T9"/>
                    <a:gd fmla="*/ 113 w 394" name="T10"/>
                    <a:gd fmla="*/ 505 h 740" name="T11"/>
                    <a:gd fmla="*/ 123 w 394" name="T12"/>
                    <a:gd fmla="*/ 476 h 740" name="T13"/>
                    <a:gd fmla="*/ 135 w 394" name="T14"/>
                    <a:gd fmla="*/ 454 h 740" name="T15"/>
                    <a:gd fmla="*/ 143 w 394" name="T16"/>
                    <a:gd fmla="*/ 441 h 740" name="T17"/>
                    <a:gd fmla="*/ 145 w 394" name="T18"/>
                    <a:gd fmla="*/ 428 h 740" name="T19"/>
                    <a:gd fmla="*/ 156 w 394" name="T20"/>
                    <a:gd fmla="*/ 401 h 740" name="T21"/>
                    <a:gd fmla="*/ 165 w 394" name="T22"/>
                    <a:gd fmla="*/ 386 h 740" name="T23"/>
                    <a:gd fmla="*/ 171 w 394" name="T24"/>
                    <a:gd fmla="*/ 370 h 740" name="T25"/>
                    <a:gd fmla="*/ 184 w 394" name="T26"/>
                    <a:gd fmla="*/ 352 h 740" name="T27"/>
                    <a:gd fmla="*/ 197 w 394" name="T28"/>
                    <a:gd fmla="*/ 330 h 740" name="T29"/>
                    <a:gd fmla="*/ 214 w 394" name="T30"/>
                    <a:gd fmla="*/ 305 h 740" name="T31"/>
                    <a:gd fmla="*/ 219 w 394" name="T32"/>
                    <a:gd fmla="*/ 293 h 740" name="T33"/>
                    <a:gd fmla="*/ 228 w 394" name="T34"/>
                    <a:gd fmla="*/ 284 h 740" name="T35"/>
                    <a:gd fmla="*/ 231 w 394" name="T36"/>
                    <a:gd fmla="*/ 274 h 740" name="T37"/>
                    <a:gd fmla="*/ 234 w 394" name="T38"/>
                    <a:gd fmla="*/ 269 h 740" name="T39"/>
                    <a:gd fmla="*/ 240 w 394" name="T40"/>
                    <a:gd fmla="*/ 257 h 740" name="T41"/>
                    <a:gd fmla="*/ 262 w 394" name="T42"/>
                    <a:gd fmla="*/ 221 h 740" name="T43"/>
                    <a:gd fmla="*/ 270 w 394" name="T44"/>
                    <a:gd fmla="*/ 206 h 740" name="T45"/>
                    <a:gd fmla="*/ 278 w 394" name="T46"/>
                    <a:gd fmla="*/ 194 h 740" name="T47"/>
                    <a:gd fmla="*/ 296 w 394" name="T48"/>
                    <a:gd fmla="*/ 165 h 740" name="T49"/>
                    <a:gd fmla="*/ 306 w 394" name="T50"/>
                    <a:gd fmla="*/ 161 h 740" name="T51"/>
                    <a:gd fmla="*/ 306 w 394" name="T52"/>
                    <a:gd fmla="*/ 147 h 740" name="T53"/>
                    <a:gd fmla="*/ 305 w 394" name="T54"/>
                    <a:gd fmla="*/ 135 h 740" name="T55"/>
                    <a:gd fmla="*/ 315 w 394" name="T56"/>
                    <a:gd fmla="*/ 122 h 740" name="T57"/>
                    <a:gd fmla="*/ 315 w 394" name="T58"/>
                    <a:gd fmla="*/ 116 h 740" name="T59"/>
                    <a:gd fmla="*/ 320 w 394" name="T60"/>
                    <a:gd fmla="*/ 111 h 740" name="T61"/>
                    <a:gd fmla="*/ 332 w 394" name="T62"/>
                    <a:gd fmla="*/ 104 h 740" name="T63"/>
                    <a:gd fmla="*/ 333 w 394" name="T64"/>
                    <a:gd fmla="*/ 89 h 740" name="T65"/>
                    <a:gd fmla="*/ 338 w 394" name="T66"/>
                    <a:gd fmla="*/ 85 h 740" name="T67"/>
                    <a:gd fmla="*/ 340 w 394" name="T68"/>
                    <a:gd fmla="*/ 73 h 740" name="T69"/>
                    <a:gd fmla="*/ 346 w 394" name="T70"/>
                    <a:gd fmla="*/ 62 h 740" name="T71"/>
                    <a:gd fmla="*/ 351 w 394" name="T72"/>
                    <a:gd fmla="*/ 71 h 740" name="T73"/>
                    <a:gd fmla="*/ 355 w 394" name="T74"/>
                    <a:gd fmla="*/ 49 h 740" name="T75"/>
                    <a:gd fmla="*/ 378 w 394" name="T76"/>
                    <a:gd fmla="*/ 26 h 740" name="T77"/>
                    <a:gd fmla="*/ 384 w 394" name="T78"/>
                    <a:gd fmla="*/ 19 h 740" name="T79"/>
                    <a:gd fmla="*/ 391 w 394" name="T80"/>
                    <a:gd fmla="*/ 0 h 740" name="T81"/>
                    <a:gd fmla="*/ 393 w 394" name="T82"/>
                    <a:gd fmla="*/ 9 h 740" name="T83"/>
                    <a:gd fmla="*/ 381 w 394" name="T84"/>
                    <a:gd fmla="*/ 25 h 740" name="T85"/>
                    <a:gd fmla="*/ 373 w 394" name="T86"/>
                    <a:gd fmla="*/ 61 h 740" name="T87"/>
                    <a:gd fmla="*/ 349 w 394" name="T88"/>
                    <a:gd fmla="*/ 115 h 740" name="T89"/>
                    <a:gd fmla="*/ 319 w 394" name="T90"/>
                    <a:gd fmla="*/ 174 h 740" name="T91"/>
                    <a:gd fmla="*/ 293 w 394" name="T92"/>
                    <a:gd fmla="*/ 220 h 740" name="T93"/>
                    <a:gd fmla="*/ 274 w 394" name="T94"/>
                    <a:gd fmla="*/ 253 h 740" name="T95"/>
                    <a:gd fmla="*/ 231 w 394" name="T96"/>
                    <a:gd fmla="*/ 321 h 740" name="T97"/>
                    <a:gd fmla="*/ 207 w 394" name="T98"/>
                    <a:gd fmla="*/ 356 h 740" name="T99"/>
                    <a:gd fmla="*/ 182 w 394" name="T100"/>
                    <a:gd fmla="*/ 398 h 740" name="T101"/>
                    <a:gd fmla="*/ 162 w 394" name="T102"/>
                    <a:gd fmla="*/ 445 h 740" name="T103"/>
                    <a:gd fmla="*/ 99 w 394" name="T104"/>
                    <a:gd fmla="*/ 584 h 740" name="T105"/>
                    <a:gd fmla="*/ 79 w 394" name="T106"/>
                    <a:gd fmla="*/ 631 h 740" name="T107"/>
                    <a:gd fmla="*/ 5 w 394" name="T108"/>
                    <a:gd fmla="*/ 740 h 74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740" w="394">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9" name="Freeform 141"/>
                <p:cNvSpPr/>
                <p:nvPr/>
              </p:nvSpPr>
              <p:spPr bwMode="auto">
                <a:xfrm>
                  <a:off x="4232" y="1480"/>
                  <a:ext cx="1" cy="0"/>
                </a:xfrm>
                <a:custGeom>
                  <a:gdLst>
                    <a:gd fmla="*/ 5 w 5" name="T0"/>
                    <a:gd fmla="*/ 1 h 3" name="T1"/>
                    <a:gd fmla="*/ 0 w 5" name="T2"/>
                    <a:gd fmla="*/ 0 h 3" name="T3"/>
                    <a:gd fmla="*/ 5 w 5" name="T4"/>
                    <a:gd fmla="*/ 1 h 3" name="T5"/>
                  </a:gdLst>
                  <a:cxnLst>
                    <a:cxn ang="0">
                      <a:pos x="T0" y="T1"/>
                    </a:cxn>
                    <a:cxn ang="0">
                      <a:pos x="T2" y="T3"/>
                    </a:cxn>
                    <a:cxn ang="0">
                      <a:pos x="T4" y="T5"/>
                    </a:cxn>
                  </a:cxnLst>
                  <a:rect b="b" l="0" r="r" t="0"/>
                  <a:pathLst>
                    <a:path h="3" w="5">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0" name="Freeform 142"/>
                <p:cNvSpPr/>
                <p:nvPr/>
              </p:nvSpPr>
              <p:spPr bwMode="auto">
                <a:xfrm>
                  <a:off x="4224" y="1490"/>
                  <a:ext cx="1" cy="1"/>
                </a:xfrm>
                <a:custGeom>
                  <a:gdLst>
                    <a:gd fmla="*/ 2 w 2" name="T0"/>
                    <a:gd fmla="*/ 1 h 2" name="T1"/>
                    <a:gd fmla="*/ 1 w 2" name="T2"/>
                    <a:gd fmla="*/ 2 h 2" name="T3"/>
                    <a:gd fmla="*/ 1 w 2" name="T4"/>
                    <a:gd fmla="*/ 0 h 2" name="T5"/>
                    <a:gd fmla="*/ 2 w 2" name="T6"/>
                    <a:gd fmla="*/ 1 h 2" name="T7"/>
                  </a:gdLst>
                  <a:cxnLst>
                    <a:cxn ang="0">
                      <a:pos x="T0" y="T1"/>
                    </a:cxn>
                    <a:cxn ang="0">
                      <a:pos x="T2" y="T3"/>
                    </a:cxn>
                    <a:cxn ang="0">
                      <a:pos x="T4" y="T5"/>
                    </a:cxn>
                    <a:cxn ang="0">
                      <a:pos x="T6" y="T7"/>
                    </a:cxn>
                  </a:cxnLst>
                  <a:rect b="b" l="0" r="r" t="0"/>
                  <a:pathLst>
                    <a:path h="2" w="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1" name="Freeform 143"/>
                <p:cNvSpPr/>
                <p:nvPr/>
              </p:nvSpPr>
              <p:spPr bwMode="auto">
                <a:xfrm flipH="1">
                  <a:off x="4223" y="1492"/>
                  <a:ext cx="0" cy="1"/>
                </a:xfrm>
                <a:custGeom>
                  <a:gdLst>
                    <a:gd fmla="*/ 1 w 1" name="T0"/>
                    <a:gd fmla="*/ 6 h 6" name="T1"/>
                    <a:gd fmla="*/ 1 w 1" name="T2"/>
                    <a:gd fmla="*/ 0 h 6" name="T3"/>
                    <a:gd fmla="*/ 1 w 1" name="T4"/>
                    <a:gd fmla="*/ 6 h 6" name="T5"/>
                  </a:gdLst>
                  <a:cxnLst>
                    <a:cxn ang="0">
                      <a:pos x="T0" y="T1"/>
                    </a:cxn>
                    <a:cxn ang="0">
                      <a:pos x="T2" y="T3"/>
                    </a:cxn>
                    <a:cxn ang="0">
                      <a:pos x="T4" y="T5"/>
                    </a:cxn>
                  </a:cxnLst>
                  <a:rect b="b" l="0" r="r" t="0"/>
                  <a:pathLst>
                    <a:path h="6" w="1">
                      <a:moveTo>
                        <a:pt x="1" y="6"/>
                      </a:moveTo>
                      <a:cubicBezTo>
                        <a:pt x="0" y="5"/>
                        <a:pt x="1" y="2"/>
                        <a:pt x="1" y="0"/>
                      </a:cubicBezTo>
                      <a:lnTo>
                        <a:pt x="1" y="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2" name="Freeform 144"/>
                <p:cNvSpPr/>
                <p:nvPr/>
              </p:nvSpPr>
              <p:spPr bwMode="auto">
                <a:xfrm>
                  <a:off x="4220" y="1495"/>
                  <a:ext cx="1" cy="1"/>
                </a:xfrm>
                <a:custGeom>
                  <a:gdLst>
                    <a:gd fmla="*/ 2 w 2" name="T0"/>
                    <a:gd fmla="*/ 1 h 2" name="T1"/>
                    <a:gd fmla="*/ 1 w 2" name="T2"/>
                    <a:gd fmla="*/ 0 h 2" name="T3"/>
                    <a:gd fmla="*/ 2 w 2" name="T4"/>
                    <a:gd fmla="*/ 1 h 2" name="T5"/>
                  </a:gdLst>
                  <a:cxnLst>
                    <a:cxn ang="0">
                      <a:pos x="T0" y="T1"/>
                    </a:cxn>
                    <a:cxn ang="0">
                      <a:pos x="T2" y="T3"/>
                    </a:cxn>
                    <a:cxn ang="0">
                      <a:pos x="T4" y="T5"/>
                    </a:cxn>
                  </a:cxnLst>
                  <a:rect b="b" l="0" r="r" t="0"/>
                  <a:pathLst>
                    <a:path h="2" w="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3" name="Freeform 145"/>
                <p:cNvSpPr/>
                <p:nvPr/>
              </p:nvSpPr>
              <p:spPr bwMode="auto">
                <a:xfrm flipH="1">
                  <a:off x="4221" y="1496"/>
                  <a:ext cx="0" cy="1"/>
                </a:xfrm>
                <a:custGeom>
                  <a:gdLst>
                    <a:gd fmla="*/ 3 w 3" name="T0"/>
                    <a:gd fmla="*/ 2 h 4" name="T1"/>
                    <a:gd fmla="*/ 0 w 3" name="T2"/>
                    <a:gd fmla="*/ 3 h 4" name="T3"/>
                    <a:gd fmla="*/ 3 w 3" name="T4"/>
                    <a:gd fmla="*/ 2 h 4" name="T5"/>
                  </a:gdLst>
                  <a:cxnLst>
                    <a:cxn ang="0">
                      <a:pos x="T0" y="T1"/>
                    </a:cxn>
                    <a:cxn ang="0">
                      <a:pos x="T2" y="T3"/>
                    </a:cxn>
                    <a:cxn ang="0">
                      <a:pos x="T4" y="T5"/>
                    </a:cxn>
                  </a:cxnLst>
                  <a:rect b="b" l="0" r="r" t="0"/>
                  <a:pathLst>
                    <a:path h="4" w="3">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4" name="Freeform 146"/>
                <p:cNvSpPr/>
                <p:nvPr/>
              </p:nvSpPr>
              <p:spPr bwMode="auto">
                <a:xfrm flipH="1">
                  <a:off x="4217" y="1502"/>
                  <a:ext cx="0" cy="0"/>
                </a:xfrm>
                <a:custGeom>
                  <a:gdLst>
                    <a:gd fmla="*/ 2 w 2" name="T0"/>
                    <a:gd fmla="*/ 1 h 4" name="T1"/>
                    <a:gd fmla="*/ 0 w 2" name="T2"/>
                    <a:gd fmla="*/ 4 h 4" name="T3"/>
                    <a:gd fmla="*/ 2 w 2" name="T4"/>
                    <a:gd fmla="*/ 1 h 4" name="T5"/>
                  </a:gdLst>
                  <a:cxnLst>
                    <a:cxn ang="0">
                      <a:pos x="T0" y="T1"/>
                    </a:cxn>
                    <a:cxn ang="0">
                      <a:pos x="T2" y="T3"/>
                    </a:cxn>
                    <a:cxn ang="0">
                      <a:pos x="T4" y="T5"/>
                    </a:cxn>
                  </a:cxnLst>
                  <a:rect b="b" l="0" r="r" t="0"/>
                  <a:pathLst>
                    <a:path h="4" w="2">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5" name="Freeform 147"/>
                <p:cNvSpPr/>
                <p:nvPr/>
              </p:nvSpPr>
              <p:spPr bwMode="auto">
                <a:xfrm flipH="1">
                  <a:off x="4216" y="1505"/>
                  <a:ext cx="0" cy="0"/>
                </a:xfrm>
                <a:custGeom>
                  <a:gdLst>
                    <a:gd fmla="*/ 2 w 2" name="T0"/>
                    <a:gd fmla="*/ 0 h 2" name="T1"/>
                    <a:gd fmla="*/ 1 w 2" name="T2"/>
                    <a:gd fmla="*/ 1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6"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7" name="Freeform 149"/>
                <p:cNvSpPr/>
                <p:nvPr/>
              </p:nvSpPr>
              <p:spPr bwMode="auto">
                <a:xfrm flipH="1">
                  <a:off x="4176" y="1577"/>
                  <a:ext cx="0" cy="1"/>
                </a:xfrm>
                <a:custGeom>
                  <a:gdLst>
                    <a:gd fmla="*/ 2 w 2" name="T0"/>
                    <a:gd fmla="*/ 1 h 3" name="T1"/>
                    <a:gd fmla="*/ 0 w 2" name="T2"/>
                    <a:gd fmla="*/ 1 h 3" name="T3"/>
                    <a:gd fmla="*/ 2 w 2" name="T4"/>
                    <a:gd fmla="*/ 1 h 3" name="T5"/>
                  </a:gdLst>
                  <a:cxnLst>
                    <a:cxn ang="0">
                      <a:pos x="T0" y="T1"/>
                    </a:cxn>
                    <a:cxn ang="0">
                      <a:pos x="T2" y="T3"/>
                    </a:cxn>
                    <a:cxn ang="0">
                      <a:pos x="T4" y="T5"/>
                    </a:cxn>
                  </a:cxnLst>
                  <a:rect b="b" l="0" r="r" t="0"/>
                  <a:pathLst>
                    <a:path h="3" w="2">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8"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9" name="Freeform 151"/>
                <p:cNvSpPr/>
                <p:nvPr/>
              </p:nvSpPr>
              <p:spPr bwMode="auto">
                <a:xfrm>
                  <a:off x="3861" y="1588"/>
                  <a:ext cx="1" cy="1"/>
                </a:xfrm>
                <a:custGeom>
                  <a:gdLst>
                    <a:gd fmla="*/ 3 w 4" name="T0"/>
                    <a:gd fmla="*/ 2 h 2" name="T1"/>
                    <a:gd fmla="*/ 3 w 4" name="T2"/>
                    <a:gd fmla="*/ 0 h 2" name="T3"/>
                    <a:gd fmla="*/ 3 w 4" name="T4"/>
                    <a:gd fmla="*/ 2 h 2" name="T5"/>
                  </a:gdLst>
                  <a:cxnLst>
                    <a:cxn ang="0">
                      <a:pos x="T0" y="T1"/>
                    </a:cxn>
                    <a:cxn ang="0">
                      <a:pos x="T2" y="T3"/>
                    </a:cxn>
                    <a:cxn ang="0">
                      <a:pos x="T4" y="T5"/>
                    </a:cxn>
                  </a:cxnLst>
                  <a:rect b="b" l="0" r="r" t="0"/>
                  <a:pathLst>
                    <a:path h="2" w="4">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10" name="Freeform 152"/>
                <p:cNvSpPr/>
                <p:nvPr/>
              </p:nvSpPr>
              <p:spPr bwMode="auto">
                <a:xfrm>
                  <a:off x="3812" y="1589"/>
                  <a:ext cx="49" cy="131"/>
                </a:xfrm>
                <a:custGeom>
                  <a:gdLst>
                    <a:gd fmla="*/ 31 w 218" name="T0"/>
                    <a:gd fmla="*/ 506 h 571" name="T1"/>
                    <a:gd fmla="*/ 40 w 218" name="T2"/>
                    <a:gd fmla="*/ 490 h 571" name="T3"/>
                    <a:gd fmla="*/ 52 w 218" name="T4"/>
                    <a:gd fmla="*/ 455 h 571" name="T5"/>
                    <a:gd fmla="*/ 58 w 218" name="T6"/>
                    <a:gd fmla="*/ 444 h 571" name="T7"/>
                    <a:gd fmla="*/ 79 w 218" name="T8"/>
                    <a:gd fmla="*/ 410 h 571" name="T9"/>
                    <a:gd fmla="*/ 85 w 218" name="T10"/>
                    <a:gd fmla="*/ 399 h 571" name="T11"/>
                    <a:gd fmla="*/ 92 w 218" name="T12"/>
                    <a:gd fmla="*/ 378 h 571" name="T13"/>
                    <a:gd fmla="*/ 100 w 218" name="T14"/>
                    <a:gd fmla="*/ 362 h 571" name="T15"/>
                    <a:gd fmla="*/ 106 w 218" name="T16"/>
                    <a:gd fmla="*/ 353 h 571" name="T17"/>
                    <a:gd fmla="*/ 107 w 218" name="T18"/>
                    <a:gd fmla="*/ 343 h 571" name="T19"/>
                    <a:gd fmla="*/ 111 w 218" name="T20"/>
                    <a:gd fmla="*/ 322 h 571" name="T21"/>
                    <a:gd fmla="*/ 116 w 218" name="T22"/>
                    <a:gd fmla="*/ 311 h 571" name="T23"/>
                    <a:gd fmla="*/ 117 w 218" name="T24"/>
                    <a:gd fmla="*/ 298 h 571" name="T25"/>
                    <a:gd fmla="*/ 124 w 218" name="T26"/>
                    <a:gd fmla="*/ 284 h 571" name="T27"/>
                    <a:gd fmla="*/ 128 w 218" name="T28"/>
                    <a:gd fmla="*/ 266 h 571" name="T29"/>
                    <a:gd fmla="*/ 136 w 218" name="T30"/>
                    <a:gd fmla="*/ 246 h 571" name="T31"/>
                    <a:gd fmla="*/ 136 w 218" name="T32"/>
                    <a:gd fmla="*/ 236 h 571" name="T33"/>
                    <a:gd fmla="*/ 141 w 218" name="T34"/>
                    <a:gd fmla="*/ 228 h 571" name="T35"/>
                    <a:gd fmla="*/ 140 w 218" name="T36"/>
                    <a:gd fmla="*/ 220 h 571" name="T37"/>
                    <a:gd fmla="*/ 141 w 218" name="T38"/>
                    <a:gd fmla="*/ 216 h 571" name="T39"/>
                    <a:gd fmla="*/ 142 w 218" name="T40"/>
                    <a:gd fmla="*/ 206 h 571" name="T41"/>
                    <a:gd fmla="*/ 149 w 218" name="T42"/>
                    <a:gd fmla="*/ 176 h 571" name="T43"/>
                    <a:gd fmla="*/ 151 w 218" name="T44"/>
                    <a:gd fmla="*/ 164 h 571" name="T45"/>
                    <a:gd fmla="*/ 154 w 218" name="T46"/>
                    <a:gd fmla="*/ 154 h 571" name="T47"/>
                    <a:gd fmla="*/ 160 w 218" name="T48"/>
                    <a:gd fmla="*/ 129 h 571" name="T49"/>
                    <a:gd fmla="*/ 168 w 218" name="T50"/>
                    <a:gd fmla="*/ 125 h 571" name="T51"/>
                    <a:gd fmla="*/ 164 w 218" name="T52"/>
                    <a:gd fmla="*/ 115 h 571" name="T53"/>
                    <a:gd fmla="*/ 159 w 218" name="T54"/>
                    <a:gd fmla="*/ 106 h 571" name="T55"/>
                    <a:gd fmla="*/ 165 w 218" name="T56"/>
                    <a:gd fmla="*/ 95 h 571" name="T57"/>
                    <a:gd fmla="*/ 163 w 218" name="T58"/>
                    <a:gd fmla="*/ 90 h 571" name="T59"/>
                    <a:gd fmla="*/ 166 w 218" name="T60"/>
                    <a:gd fmla="*/ 86 h 571" name="T61"/>
                    <a:gd fmla="*/ 175 w 218" name="T62"/>
                    <a:gd fmla="*/ 79 h 571" name="T63"/>
                    <a:gd fmla="*/ 172 w 218" name="T64"/>
                    <a:gd fmla="*/ 68 h 571" name="T65"/>
                    <a:gd fmla="*/ 176 w 218" name="T66"/>
                    <a:gd fmla="*/ 64 h 571" name="T67"/>
                    <a:gd fmla="*/ 175 w 218" name="T68"/>
                    <a:gd fmla="*/ 55 h 571" name="T69"/>
                    <a:gd fmla="*/ 179 w 218" name="T70"/>
                    <a:gd fmla="*/ 46 h 571" name="T71"/>
                    <a:gd fmla="*/ 185 w 218" name="T72"/>
                    <a:gd fmla="*/ 53 h 571" name="T73"/>
                    <a:gd fmla="*/ 186 w 218" name="T74"/>
                    <a:gd fmla="*/ 36 h 571" name="T75"/>
                    <a:gd fmla="*/ 205 w 218" name="T76"/>
                    <a:gd fmla="*/ 19 h 571" name="T77"/>
                    <a:gd fmla="*/ 209 w 218" name="T78"/>
                    <a:gd fmla="*/ 14 h 571" name="T79"/>
                    <a:gd fmla="*/ 215 w 218" name="T80"/>
                    <a:gd fmla="*/ 0 h 571" name="T81"/>
                    <a:gd fmla="*/ 217 w 218" name="T82"/>
                    <a:gd fmla="*/ 8 h 571" name="T83"/>
                    <a:gd fmla="*/ 207 w 218" name="T84"/>
                    <a:gd fmla="*/ 18 h 571" name="T85"/>
                    <a:gd fmla="*/ 204 w 218" name="T86"/>
                    <a:gd fmla="*/ 45 h 571" name="T87"/>
                    <a:gd fmla="*/ 194 w 218" name="T88"/>
                    <a:gd fmla="*/ 86 h 571" name="T89"/>
                    <a:gd fmla="*/ 184 w 218" name="T90"/>
                    <a:gd fmla="*/ 132 h 571" name="T91"/>
                    <a:gd fmla="*/ 177 w 218" name="T92"/>
                    <a:gd fmla="*/ 170 h 571" name="T93"/>
                    <a:gd fmla="*/ 172 w 218" name="T94"/>
                    <a:gd fmla="*/ 198 h 571" name="T95"/>
                    <a:gd fmla="*/ 157 w 218" name="T96"/>
                    <a:gd fmla="*/ 255 h 571" name="T97"/>
                    <a:gd fmla="*/ 146 w 218" name="T98"/>
                    <a:gd fmla="*/ 284 h 571" name="T99"/>
                    <a:gd fmla="*/ 131 w 218" name="T100"/>
                    <a:gd fmla="*/ 322 h 571" name="T101"/>
                    <a:gd fmla="*/ 110 w 218" name="T102"/>
                    <a:gd fmla="*/ 397 h 571" name="T103"/>
                    <a:gd fmla="*/ 66 w 218" name="T104"/>
                    <a:gd fmla="*/ 477 h 571" name="T105"/>
                    <a:gd fmla="*/ 30 w 218" name="T106"/>
                    <a:gd fmla="*/ 538 h 57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1" w="218">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11" name="Freeform 153"/>
                <p:cNvSpPr/>
                <p:nvPr/>
              </p:nvSpPr>
              <p:spPr bwMode="auto">
                <a:xfrm>
                  <a:off x="3861" y="1589"/>
                  <a:ext cx="1" cy="0"/>
                </a:xfrm>
                <a:custGeom>
                  <a:gdLst>
                    <a:gd fmla="*/ 4 w 4" name="T0"/>
                    <a:gd fmla="*/ 1 h 2" name="T1"/>
                    <a:gd fmla="*/ 0 w 4" name="T2"/>
                    <a:gd fmla="*/ 0 h 2" name="T3"/>
                    <a:gd fmla="*/ 4 w 4" name="T4"/>
                    <a:gd fmla="*/ 1 h 2" name="T5"/>
                  </a:gdLst>
                  <a:cxnLst>
                    <a:cxn ang="0">
                      <a:pos x="T0" y="T1"/>
                    </a:cxn>
                    <a:cxn ang="0">
                      <a:pos x="T2" y="T3"/>
                    </a:cxn>
                    <a:cxn ang="0">
                      <a:pos x="T4" y="T5"/>
                    </a:cxn>
                  </a:cxnLst>
                  <a:rect b="b" l="0" r="r" t="0"/>
                  <a:pathLst>
                    <a:path h="2" w="4">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12" name="Freeform 154"/>
                <p:cNvSpPr/>
                <p:nvPr/>
              </p:nvSpPr>
              <p:spPr bwMode="auto">
                <a:xfrm>
                  <a:off x="3854" y="1596"/>
                  <a:ext cx="1" cy="1"/>
                </a:xfrm>
                <a:custGeom>
                  <a:gdLst>
                    <a:gd fmla="*/ 2 w 3" name="T0"/>
                    <a:gd fmla="*/ 1 h 2" name="T1"/>
                    <a:gd fmla="*/ 1 w 3" name="T2"/>
                    <a:gd fmla="*/ 2 h 2" name="T3"/>
                    <a:gd fmla="*/ 1 w 3" name="T4"/>
                    <a:gd fmla="*/ 0 h 2" name="T5"/>
                    <a:gd fmla="*/ 2 w 3" name="T6"/>
                    <a:gd fmla="*/ 1 h 2" name="T7"/>
                  </a:gdLst>
                  <a:cxnLst>
                    <a:cxn ang="0">
                      <a:pos x="T0" y="T1"/>
                    </a:cxn>
                    <a:cxn ang="0">
                      <a:pos x="T2" y="T3"/>
                    </a:cxn>
                    <a:cxn ang="0">
                      <a:pos x="T4" y="T5"/>
                    </a:cxn>
                    <a:cxn ang="0">
                      <a:pos x="T6" y="T7"/>
                    </a:cxn>
                  </a:cxnLst>
                  <a:rect b="b" l="0" r="r" t="0"/>
                  <a:pathLst>
                    <a:path h="2" w="3">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13" name="Freeform 155"/>
                <p:cNvSpPr/>
                <p:nvPr/>
              </p:nvSpPr>
              <p:spPr bwMode="auto">
                <a:xfrm flipH="1">
                  <a:off x="3853" y="1598"/>
                  <a:ext cx="0" cy="1"/>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0" y="4"/>
                        <a:pt x="0" y="1"/>
                        <a:pt x="0" y="0"/>
                      </a:cubicBezTo>
                      <a:lnTo>
                        <a:pt x="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14" name="Freeform 156"/>
                <p:cNvSpPr/>
                <p:nvPr/>
              </p:nvSpPr>
              <p:spPr bwMode="auto">
                <a:xfrm>
                  <a:off x="3851" y="1600"/>
                  <a:ext cx="1" cy="1"/>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15" name="Freeform 157"/>
                <p:cNvSpPr/>
                <p:nvPr/>
              </p:nvSpPr>
              <p:spPr bwMode="auto">
                <a:xfrm flipH="1">
                  <a:off x="3852" y="1601"/>
                  <a:ext cx="0" cy="0"/>
                </a:xfrm>
                <a:custGeom>
                  <a:gdLst>
                    <a:gd fmla="*/ 2 w 2" name="T0"/>
                    <a:gd fmla="*/ 1 h 2" name="T1"/>
                    <a:gd fmla="*/ 0 w 2" name="T2"/>
                    <a:gd fmla="*/ 2 h 2" name="T3"/>
                    <a:gd fmla="*/ 2 w 2" name="T4"/>
                    <a:gd fmla="*/ 1 h 2" name="T5"/>
                  </a:gdLst>
                  <a:cxnLst>
                    <a:cxn ang="0">
                      <a:pos x="T0" y="T1"/>
                    </a:cxn>
                    <a:cxn ang="0">
                      <a:pos x="T2" y="T3"/>
                    </a:cxn>
                    <a:cxn ang="0">
                      <a:pos x="T4" y="T5"/>
                    </a:cxn>
                  </a:cxnLst>
                  <a:rect b="b" l="0" r="r" t="0"/>
                  <a:pathLst>
                    <a:path h="2" w="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16" name="Freeform 158"/>
                <p:cNvSpPr/>
                <p:nvPr/>
              </p:nvSpPr>
              <p:spPr bwMode="auto">
                <a:xfrm>
                  <a:off x="3849" y="1605"/>
                  <a:ext cx="1" cy="1"/>
                </a:xfrm>
                <a:custGeom>
                  <a:gdLst>
                    <a:gd fmla="*/ 2 w 2" name="T0"/>
                    <a:gd fmla="*/ 1 h 3" name="T1"/>
                    <a:gd fmla="*/ 1 w 2" name="T2"/>
                    <a:gd fmla="*/ 3 h 3" name="T3"/>
                    <a:gd fmla="*/ 2 w 2" name="T4"/>
                    <a:gd fmla="*/ 1 h 3" name="T5"/>
                  </a:gdLst>
                  <a:cxnLst>
                    <a:cxn ang="0">
                      <a:pos x="T0" y="T1"/>
                    </a:cxn>
                    <a:cxn ang="0">
                      <a:pos x="T2" y="T3"/>
                    </a:cxn>
                    <a:cxn ang="0">
                      <a:pos x="T4" y="T5"/>
                    </a:cxn>
                  </a:cxnLst>
                  <a:rect b="b" l="0" r="r" t="0"/>
                  <a:pathLst>
                    <a:path h="3" w="2">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17" name="Freeform 159"/>
                <p:cNvSpPr/>
                <p:nvPr/>
              </p:nvSpPr>
              <p:spPr bwMode="auto">
                <a:xfrm>
                  <a:off x="3849" y="1608"/>
                  <a:ext cx="1" cy="0"/>
                </a:xfrm>
                <a:custGeom>
                  <a:gdLst>
                    <a:gd fmla="*/ 2 w 2" name="T0"/>
                    <a:gd fmla="*/ 0 h 2" name="T1"/>
                    <a:gd fmla="*/ 1 w 2" name="T2"/>
                    <a:gd fmla="*/ 1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18" name="Freeform 160"/>
                <p:cNvSpPr/>
                <p:nvPr/>
              </p:nvSpPr>
              <p:spPr bwMode="auto">
                <a:xfrm flipH="1">
                  <a:off x="3841" y="1649"/>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19" name="Freeform 161"/>
                <p:cNvSpPr/>
                <p:nvPr/>
              </p:nvSpPr>
              <p:spPr bwMode="auto">
                <a:xfrm flipH="1">
                  <a:off x="3835" y="1667"/>
                  <a:ext cx="0" cy="0"/>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20"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21" name="Freeform 163"/>
                <p:cNvSpPr/>
                <p:nvPr/>
              </p:nvSpPr>
              <p:spPr bwMode="auto">
                <a:xfrm>
                  <a:off x="3743" y="1716"/>
                  <a:ext cx="1" cy="0"/>
                </a:xfrm>
                <a:custGeom>
                  <a:gdLst>
                    <a:gd fmla="*/ 2 w 3" name="T0"/>
                    <a:gd fmla="*/ 1 h 1" name="T1"/>
                    <a:gd fmla="*/ 2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22" name="Freeform 164"/>
                <p:cNvSpPr/>
                <p:nvPr/>
              </p:nvSpPr>
              <p:spPr bwMode="auto">
                <a:xfrm>
                  <a:off x="3721" y="1716"/>
                  <a:ext cx="22" cy="64"/>
                </a:xfrm>
                <a:custGeom>
                  <a:gdLst>
                    <a:gd fmla="*/ 15 w 98" name="T0"/>
                    <a:gd fmla="*/ 244 h 279" name="T1"/>
                    <a:gd fmla="*/ 18 w 98" name="T2"/>
                    <a:gd fmla="*/ 236 h 279" name="T3"/>
                    <a:gd fmla="*/ 17 w 98" name="T4"/>
                    <a:gd fmla="*/ 217 h 279" name="T5"/>
                    <a:gd fmla="*/ 19 w 98" name="T6"/>
                    <a:gd fmla="*/ 211 h 279" name="T7"/>
                    <a:gd fmla="*/ 26 w 98" name="T8"/>
                    <a:gd fmla="*/ 194 h 279" name="T9"/>
                    <a:gd fmla="*/ 28 w 98" name="T10"/>
                    <a:gd fmla="*/ 188 h 279" name="T11"/>
                    <a:gd fmla="*/ 28 w 98" name="T12"/>
                    <a:gd fmla="*/ 178 h 279" name="T13"/>
                    <a:gd fmla="*/ 31 w 98" name="T14"/>
                    <a:gd fmla="*/ 169 h 279" name="T15"/>
                    <a:gd fmla="*/ 34 w 98" name="T16"/>
                    <a:gd fmla="*/ 165 h 279" name="T17"/>
                    <a:gd fmla="*/ 32 w 98" name="T18"/>
                    <a:gd fmla="*/ 160 h 279" name="T19"/>
                    <a:gd fmla="*/ 31 w 98" name="T20"/>
                    <a:gd fmla="*/ 149 h 279" name="T21"/>
                    <a:gd fmla="*/ 33 w 98" name="T22"/>
                    <a:gd fmla="*/ 144 h 279" name="T23"/>
                    <a:gd fmla="*/ 32 w 98" name="T24"/>
                    <a:gd fmla="*/ 137 h 279" name="T25"/>
                    <a:gd fmla="*/ 36 w 98" name="T26"/>
                    <a:gd fmla="*/ 130 h 279" name="T27"/>
                    <a:gd fmla="*/ 37 w 98" name="T28"/>
                    <a:gd fmla="*/ 122 h 279" name="T29"/>
                    <a:gd fmla="*/ 42 w 98" name="T30"/>
                    <a:gd fmla="*/ 112 h 279" name="T31"/>
                    <a:gd fmla="*/ 41 w 98" name="T32"/>
                    <a:gd fmla="*/ 107 h 279" name="T33"/>
                    <a:gd fmla="*/ 45 w 98" name="T34"/>
                    <a:gd fmla="*/ 104 h 279" name="T35"/>
                    <a:gd fmla="*/ 43 w 98" name="T36"/>
                    <a:gd fmla="*/ 99 h 279" name="T37"/>
                    <a:gd fmla="*/ 43 w 98" name="T38"/>
                    <a:gd fmla="*/ 97 h 279" name="T39"/>
                    <a:gd fmla="*/ 44 w 98" name="T40"/>
                    <a:gd fmla="*/ 92 h 279" name="T41"/>
                    <a:gd fmla="*/ 48 w 98" name="T42"/>
                    <a:gd fmla="*/ 78 h 279" name="T43"/>
                    <a:gd fmla="*/ 50 w 98" name="T44"/>
                    <a:gd fmla="*/ 72 h 279" name="T45"/>
                    <a:gd fmla="*/ 51 w 98" name="T46"/>
                    <a:gd fmla="*/ 68 h 279" name="T47"/>
                    <a:gd fmla="*/ 56 w 98" name="T48"/>
                    <a:gd fmla="*/ 56 h 279" name="T49"/>
                    <a:gd fmla="*/ 63 w 98" name="T50"/>
                    <a:gd fmla="*/ 56 h 279" name="T51"/>
                    <a:gd fmla="*/ 59 w 98" name="T52"/>
                    <a:gd fmla="*/ 50 h 279" name="T53"/>
                    <a:gd fmla="*/ 54 w 98" name="T54"/>
                    <a:gd fmla="*/ 43 h 279" name="T55"/>
                    <a:gd fmla="*/ 58 w 98" name="T56"/>
                    <a:gd fmla="*/ 39 h 279" name="T57"/>
                    <a:gd fmla="*/ 56 w 98" name="T58"/>
                    <a:gd fmla="*/ 36 h 279" name="T59"/>
                    <a:gd fmla="*/ 59 w 98" name="T60"/>
                    <a:gd fmla="*/ 35 h 279" name="T61"/>
                    <a:gd fmla="*/ 67 w 98" name="T62"/>
                    <a:gd fmla="*/ 33 h 279" name="T63"/>
                    <a:gd fmla="*/ 63 w 98" name="T64"/>
                    <a:gd fmla="*/ 26 h 279" name="T65"/>
                    <a:gd fmla="*/ 67 w 98" name="T66"/>
                    <a:gd fmla="*/ 25 h 279" name="T67"/>
                    <a:gd fmla="*/ 65 w 98" name="T68"/>
                    <a:gd fmla="*/ 20 h 279" name="T69"/>
                    <a:gd fmla="*/ 67 w 98" name="T70"/>
                    <a:gd fmla="*/ 16 h 279" name="T71"/>
                    <a:gd fmla="*/ 74 w 98" name="T72"/>
                    <a:gd fmla="*/ 22 h 279" name="T73"/>
                    <a:gd fmla="*/ 72 w 98" name="T74"/>
                    <a:gd fmla="*/ 12 h 279" name="T75"/>
                    <a:gd fmla="*/ 87 w 98" name="T76"/>
                    <a:gd fmla="*/ 8 h 279" name="T77"/>
                    <a:gd fmla="*/ 91 w 98" name="T78"/>
                    <a:gd fmla="*/ 6 h 279" name="T79"/>
                    <a:gd fmla="*/ 94 w 98" name="T80"/>
                    <a:gd fmla="*/ 0 h 279" name="T81"/>
                    <a:gd fmla="*/ 97 w 98" name="T82"/>
                    <a:gd fmla="*/ 5 h 279" name="T83"/>
                    <a:gd fmla="*/ 90 w 98" name="T84"/>
                    <a:gd fmla="*/ 8 h 279" name="T85"/>
                    <a:gd fmla="*/ 91 w 98" name="T86"/>
                    <a:gd fmla="*/ 23 h 279" name="T87"/>
                    <a:gd fmla="*/ 85 w 98" name="T88"/>
                    <a:gd fmla="*/ 42 h 279" name="T89"/>
                    <a:gd fmla="*/ 79 w 98" name="T90"/>
                    <a:gd fmla="*/ 63 h 279" name="T91"/>
                    <a:gd fmla="*/ 75 w 98" name="T92"/>
                    <a:gd fmla="*/ 81 h 279" name="T93"/>
                    <a:gd fmla="*/ 72 w 98" name="T94"/>
                    <a:gd fmla="*/ 93 h 279" name="T95"/>
                    <a:gd fmla="*/ 63 w 98" name="T96"/>
                    <a:gd fmla="*/ 119 h 279" name="T97"/>
                    <a:gd fmla="*/ 57 w 98" name="T98"/>
                    <a:gd fmla="*/ 133 h 279" name="T99"/>
                    <a:gd fmla="*/ 50 w 98" name="T100"/>
                    <a:gd fmla="*/ 151 h 279" name="T101"/>
                    <a:gd fmla="*/ 42 w 98" name="T102"/>
                    <a:gd fmla="*/ 214 h 279" name="T103"/>
                    <a:gd fmla="*/ 36 w 98" name="T104"/>
                    <a:gd fmla="*/ 230 h 279" name="T105"/>
                    <a:gd fmla="*/ 12 w 98" name="T106"/>
                    <a:gd fmla="*/ 279 h 27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79" w="98">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23" name="Freeform 165"/>
                <p:cNvSpPr/>
                <p:nvPr/>
              </p:nvSpPr>
              <p:spPr bwMode="auto">
                <a:xfrm>
                  <a:off x="3742" y="1716"/>
                  <a:ext cx="1"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24" name="Freeform 166"/>
                <p:cNvSpPr/>
                <p:nvPr/>
              </p:nvSpPr>
              <p:spPr bwMode="auto">
                <a:xfrm flipH="1">
                  <a:off x="3738" y="1719"/>
                  <a:ext cx="0" cy="0"/>
                </a:xfrm>
                <a:custGeom>
                  <a:gdLst>
                    <a:gd fmla="*/ 2 w 3" name="T0"/>
                    <a:gd fmla="*/ 1 h 1" name="T1"/>
                    <a:gd fmla="*/ 1 w 3" name="T2"/>
                    <a:gd fmla="*/ 1 h 1" name="T3"/>
                    <a:gd fmla="*/ 1 w 3" name="T4"/>
                    <a:gd fmla="*/ 0 h 1" name="T5"/>
                    <a:gd fmla="*/ 2 w 3" name="T6"/>
                    <a:gd fmla="*/ 1 h 1" name="T7"/>
                  </a:gdLst>
                  <a:cxnLst>
                    <a:cxn ang="0">
                      <a:pos x="T0" y="T1"/>
                    </a:cxn>
                    <a:cxn ang="0">
                      <a:pos x="T2" y="T3"/>
                    </a:cxn>
                    <a:cxn ang="0">
                      <a:pos x="T4" y="T5"/>
                    </a:cxn>
                    <a:cxn ang="0">
                      <a:pos x="T6" y="T7"/>
                    </a:cxn>
                  </a:cxnLst>
                  <a:rect b="b" l="0" r="r" t="0"/>
                  <a:pathLst>
                    <a:path h="1" w="3">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25" name="Freeform 167"/>
                <p:cNvSpPr/>
                <p:nvPr/>
              </p:nvSpPr>
              <p:spPr bwMode="auto">
                <a:xfrm flipH="1">
                  <a:off x="3737" y="1719"/>
                  <a:ext cx="0" cy="1"/>
                </a:xfrm>
                <a:custGeom>
                  <a:gdLst>
                    <a:gd fmla="*/ 2 w 2" name="T0"/>
                    <a:gd fmla="*/ 2 h 2" name="T1"/>
                    <a:gd fmla="*/ 1 w 2" name="T2"/>
                    <a:gd fmla="*/ 0 h 2" name="T3"/>
                    <a:gd fmla="*/ 2 w 2" name="T4"/>
                    <a:gd fmla="*/ 2 h 2" name="T5"/>
                  </a:gdLst>
                  <a:cxnLst>
                    <a:cxn ang="0">
                      <a:pos x="T0" y="T1"/>
                    </a:cxn>
                    <a:cxn ang="0">
                      <a:pos x="T2" y="T3"/>
                    </a:cxn>
                    <a:cxn ang="0">
                      <a:pos x="T4" y="T5"/>
                    </a:cxn>
                  </a:cxnLst>
                  <a:rect b="b" l="0" r="r" t="0"/>
                  <a:pathLst>
                    <a:path h="2" w="2">
                      <a:moveTo>
                        <a:pt x="2" y="2"/>
                      </a:moveTo>
                      <a:cubicBezTo>
                        <a:pt x="1" y="2"/>
                        <a:pt x="0" y="0"/>
                        <a:pt x="1" y="0"/>
                      </a:cubicBezTo>
                      <a:lnTo>
                        <a:pt x="2"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26" name="Freeform 168"/>
                <p:cNvSpPr/>
                <p:nvPr/>
              </p:nvSpPr>
              <p:spPr bwMode="auto">
                <a:xfrm>
                  <a:off x="3735" y="1720"/>
                  <a:ext cx="1"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27" name="Freeform 169"/>
                <p:cNvSpPr/>
                <p:nvPr/>
              </p:nvSpPr>
              <p:spPr bwMode="auto">
                <a:xfrm flipH="1">
                  <a:off x="3736" y="1720"/>
                  <a:ext cx="0" cy="1"/>
                </a:xfrm>
                <a:custGeom>
                  <a:gdLst>
                    <a:gd fmla="*/ 2 w 2" name="T0"/>
                    <a:gd fmla="*/ 1 h 2" name="T1"/>
                    <a:gd fmla="*/ 1 w 2" name="T2"/>
                    <a:gd fmla="*/ 1 h 2" name="T3"/>
                    <a:gd fmla="*/ 2 w 2" name="T4"/>
                    <a:gd fmla="*/ 1 h 2" name="T5"/>
                  </a:gdLst>
                  <a:cxnLst>
                    <a:cxn ang="0">
                      <a:pos x="T0" y="T1"/>
                    </a:cxn>
                    <a:cxn ang="0">
                      <a:pos x="T2" y="T3"/>
                    </a:cxn>
                    <a:cxn ang="0">
                      <a:pos x="T4" y="T5"/>
                    </a:cxn>
                  </a:cxnLst>
                  <a:rect b="b" l="0" r="r" t="0"/>
                  <a:pathLst>
                    <a:path h="2" w="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28" name="Freeform 170"/>
                <p:cNvSpPr/>
                <p:nvPr/>
              </p:nvSpPr>
              <p:spPr bwMode="auto">
                <a:xfrm>
                  <a:off x="3734" y="1722"/>
                  <a:ext cx="1" cy="1"/>
                </a:xfrm>
                <a:custGeom>
                  <a:gdLst>
                    <a:gd fmla="*/ 2 w 3" name="T0"/>
                    <a:gd fmla="*/ 1 h 2" name="T1"/>
                    <a:gd fmla="*/ 1 w 3" name="T2"/>
                    <a:gd fmla="*/ 2 h 2" name="T3"/>
                    <a:gd fmla="*/ 2 w 3" name="T4"/>
                    <a:gd fmla="*/ 1 h 2" name="T5"/>
                  </a:gdLst>
                  <a:cxnLst>
                    <a:cxn ang="0">
                      <a:pos x="T0" y="T1"/>
                    </a:cxn>
                    <a:cxn ang="0">
                      <a:pos x="T2" y="T3"/>
                    </a:cxn>
                    <a:cxn ang="0">
                      <a:pos x="T4" y="T5"/>
                    </a:cxn>
                  </a:cxnLst>
                  <a:rect b="b" l="0" r="r" t="0"/>
                  <a:pathLst>
                    <a:path h="2" w="3">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29" name="Freeform 171"/>
                <p:cNvSpPr/>
                <p:nvPr/>
              </p:nvSpPr>
              <p:spPr bwMode="auto">
                <a:xfrm flipH="1">
                  <a:off x="3734" y="1724"/>
                  <a:ext cx="0" cy="0"/>
                </a:xfrm>
                <a:custGeom>
                  <a:gdLst>
                    <a:gd fmla="*/ 2 w 2" name="T0"/>
                    <a:gd fmla="*/ 1 h 1" name="T1"/>
                    <a:gd fmla="*/ 2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0" name="Freeform 172"/>
                <p:cNvSpPr/>
                <p:nvPr/>
              </p:nvSpPr>
              <p:spPr bwMode="auto">
                <a:xfrm>
                  <a:off x="3729" y="1744"/>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1" name="Freeform 173"/>
                <p:cNvSpPr/>
                <p:nvPr/>
              </p:nvSpPr>
              <p:spPr bwMode="auto">
                <a:xfrm flipH="1">
                  <a:off x="3727" y="1752"/>
                  <a:ext cx="0" cy="1"/>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2" name="Freeform 174"/>
                <p:cNvSpPr/>
                <p:nvPr/>
              </p:nvSpPr>
              <p:spPr bwMode="auto">
                <a:xfrm flipH="1">
                  <a:off x="3728" y="1757"/>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3" name="Freeform 175"/>
                <p:cNvSpPr/>
                <p:nvPr/>
              </p:nvSpPr>
              <p:spPr bwMode="auto">
                <a:xfrm>
                  <a:off x="3807" y="1785"/>
                  <a:ext cx="1" cy="0"/>
                </a:xfrm>
                <a:custGeom>
                  <a:gdLst>
                    <a:gd fmla="*/ 3 w 3" name="T0"/>
                    <a:gd fmla="*/ 0 h 1" name="T1"/>
                    <a:gd fmla="*/ 2 w 3" name="T2"/>
                    <a:gd fmla="*/ 0 h 1" name="T3"/>
                    <a:gd fmla="*/ 3 w 3" name="T4"/>
                    <a:gd fmla="*/ 0 h 1" name="T5"/>
                  </a:gdLst>
                  <a:cxnLst>
                    <a:cxn ang="0">
                      <a:pos x="T0" y="T1"/>
                    </a:cxn>
                    <a:cxn ang="0">
                      <a:pos x="T2" y="T3"/>
                    </a:cxn>
                    <a:cxn ang="0">
                      <a:pos x="T4" y="T5"/>
                    </a:cxn>
                  </a:cxnLst>
                  <a:rect b="b" l="0" r="r" t="0"/>
                  <a:pathLst>
                    <a:path h="1" w="3">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4" name="Freeform 176"/>
                <p:cNvSpPr/>
                <p:nvPr/>
              </p:nvSpPr>
              <p:spPr bwMode="auto">
                <a:xfrm>
                  <a:off x="3802" y="1785"/>
                  <a:ext cx="8" cy="14"/>
                </a:xfrm>
                <a:custGeom>
                  <a:gdLst>
                    <a:gd fmla="*/ 9 w 36" name="T0"/>
                    <a:gd fmla="*/ 47 h 59" name="T1"/>
                    <a:gd fmla="*/ 9 w 36" name="T2"/>
                    <a:gd fmla="*/ 45 h 59" name="T3"/>
                    <a:gd fmla="*/ 5 w 36" name="T4"/>
                    <a:gd fmla="*/ 38 h 59" name="T5"/>
                    <a:gd fmla="*/ 6 w 36" name="T6"/>
                    <a:gd fmla="*/ 38 h 59" name="T7"/>
                    <a:gd fmla="*/ 10 w 36" name="T8"/>
                    <a:gd fmla="*/ 36 h 59" name="T9"/>
                    <a:gd fmla="*/ 11 w 36" name="T10"/>
                    <a:gd fmla="*/ 35 h 59" name="T11"/>
                    <a:gd fmla="*/ 9 w 36" name="T12"/>
                    <a:gd fmla="*/ 32 h 59" name="T13"/>
                    <a:gd fmla="*/ 10 w 36" name="T14"/>
                    <a:gd fmla="*/ 31 h 59" name="T15"/>
                    <a:gd fmla="*/ 12 w 36" name="T16"/>
                    <a:gd fmla="*/ 31 h 59" name="T17"/>
                    <a:gd fmla="*/ 10 w 36" name="T18"/>
                    <a:gd fmla="*/ 29 h 59" name="T19"/>
                    <a:gd fmla="*/ 7 w 36" name="T20"/>
                    <a:gd fmla="*/ 26 h 59" name="T21"/>
                    <a:gd fmla="*/ 8 w 36" name="T22"/>
                    <a:gd fmla="*/ 25 h 59" name="T23"/>
                    <a:gd fmla="*/ 6 w 36" name="T24"/>
                    <a:gd fmla="*/ 24 h 59" name="T25"/>
                    <a:gd fmla="*/ 8 w 36" name="T26"/>
                    <a:gd fmla="*/ 23 h 59" name="T27"/>
                    <a:gd fmla="*/ 8 w 36" name="T28"/>
                    <a:gd fmla="*/ 21 h 59" name="T29"/>
                    <a:gd fmla="*/ 10 w 36" name="T30"/>
                    <a:gd fmla="*/ 20 h 59" name="T31"/>
                    <a:gd fmla="*/ 8 w 36" name="T32"/>
                    <a:gd fmla="*/ 19 h 59" name="T33"/>
                    <a:gd fmla="*/ 11 w 36" name="T34"/>
                    <a:gd fmla="*/ 19 h 59" name="T35"/>
                    <a:gd fmla="*/ 9 w 36" name="T36"/>
                    <a:gd fmla="*/ 18 h 59" name="T37"/>
                    <a:gd fmla="*/ 8 w 36" name="T38"/>
                    <a:gd fmla="*/ 18 h 59" name="T39"/>
                    <a:gd fmla="*/ 8 w 36" name="T40"/>
                    <a:gd fmla="*/ 17 h 59" name="T41"/>
                    <a:gd fmla="*/ 8 w 36" name="T42"/>
                    <a:gd fmla="*/ 14 h 59" name="T43"/>
                    <a:gd fmla="*/ 8 w 36" name="T44"/>
                    <a:gd fmla="*/ 13 h 59" name="T45"/>
                    <a:gd fmla="*/ 8 w 36" name="T46"/>
                    <a:gd fmla="*/ 13 h 59" name="T47"/>
                    <a:gd fmla="*/ 9 w 36" name="T48"/>
                    <a:gd fmla="*/ 11 h 59" name="T49"/>
                    <a:gd fmla="*/ 16 w 36" name="T50"/>
                    <a:gd fmla="*/ 11 h 59" name="T51"/>
                    <a:gd fmla="*/ 9 w 36" name="T52"/>
                    <a:gd fmla="*/ 10 h 59" name="T53"/>
                    <a:gd fmla="*/ 2 w 36" name="T54"/>
                    <a:gd fmla="*/ 8 h 59" name="T55"/>
                    <a:gd fmla="*/ 5 w 36" name="T56"/>
                    <a:gd fmla="*/ 8 h 59" name="T57"/>
                    <a:gd fmla="*/ 1 w 36" name="T58"/>
                    <a:gd fmla="*/ 7 h 59" name="T59"/>
                    <a:gd fmla="*/ 4 w 36" name="T60"/>
                    <a:gd fmla="*/ 7 h 59" name="T61"/>
                    <a:gd fmla="*/ 10 w 36" name="T62"/>
                    <a:gd fmla="*/ 7 h 59" name="T63"/>
                    <a:gd fmla="*/ 4 w 36" name="T64"/>
                    <a:gd fmla="*/ 6 h 59" name="T65"/>
                    <a:gd fmla="*/ 7 w 36" name="T66"/>
                    <a:gd fmla="*/ 5 h 59" name="T67"/>
                    <a:gd fmla="*/ 4 w 36" name="T68"/>
                    <a:gd fmla="*/ 5 h 59" name="T69"/>
                    <a:gd fmla="*/ 4 w 36" name="T70"/>
                    <a:gd fmla="*/ 4 h 59" name="T71"/>
                    <a:gd fmla="*/ 12 w 36" name="T72"/>
                    <a:gd fmla="*/ 5 h 59" name="T73"/>
                    <a:gd fmla="*/ 7 w 36" name="T74"/>
                    <a:gd fmla="*/ 3 h 59" name="T75"/>
                    <a:gd fmla="*/ 18 w 36" name="T76"/>
                    <a:gd fmla="*/ 2 h 59" name="T77"/>
                    <a:gd fmla="*/ 20 w 36" name="T78"/>
                    <a:gd fmla="*/ 1 h 59" name="T79"/>
                    <a:gd fmla="*/ 19 w 36" name="T80"/>
                    <a:gd fmla="*/ 0 h 59" name="T81"/>
                    <a:gd fmla="*/ 24 w 36" name="T82"/>
                    <a:gd fmla="*/ 0 h 59" name="T83"/>
                    <a:gd fmla="*/ 20 w 36" name="T84"/>
                    <a:gd fmla="*/ 2 h 59" name="T85"/>
                    <a:gd fmla="*/ 28 w 36" name="T86"/>
                    <a:gd fmla="*/ 4 h 59" name="T87"/>
                    <a:gd fmla="*/ 31 w 36" name="T88"/>
                    <a:gd fmla="*/ 9 h 59" name="T89"/>
                    <a:gd fmla="*/ 33 w 36" name="T90"/>
                    <a:gd fmla="*/ 14 h 59" name="T91"/>
                    <a:gd fmla="*/ 34 w 36" name="T92"/>
                    <a:gd fmla="*/ 18 h 59" name="T93"/>
                    <a:gd fmla="*/ 35 w 36" name="T94"/>
                    <a:gd fmla="*/ 21 h 59" name="T95"/>
                    <a:gd fmla="*/ 32 w 36" name="T96"/>
                    <a:gd fmla="*/ 27 h 59" name="T97"/>
                    <a:gd fmla="*/ 28 w 36" name="T98"/>
                    <a:gd fmla="*/ 29 h 59" name="T99"/>
                    <a:gd fmla="*/ 24 w 36" name="T100"/>
                    <a:gd fmla="*/ 32 h 59" name="T101"/>
                    <a:gd fmla="*/ 26 w 36" name="T102"/>
                    <a:gd fmla="*/ 49 h 59" name="T103"/>
                    <a:gd fmla="*/ 23 w 36" name="T104"/>
                    <a:gd fmla="*/ 52 h 59" name="T105"/>
                    <a:gd fmla="*/ 5 w 36" name="T106"/>
                    <a:gd fmla="*/ 51 h 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9" w="36">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5" name="Freeform 177"/>
                <p:cNvSpPr/>
                <p:nvPr/>
              </p:nvSpPr>
              <p:spPr bwMode="auto">
                <a:xfrm>
                  <a:off x="3807" y="1785"/>
                  <a:ext cx="1" cy="0"/>
                </a:xfrm>
                <a:custGeom>
                  <a:gdLst>
                    <a:gd fmla="*/ 5 w 5" name="T0"/>
                    <a:gd fmla="*/ 0 w 5" name="T1"/>
                    <a:gd fmla="*/ 5 w 5" name="T2"/>
                  </a:gdLst>
                  <a:cxnLst>
                    <a:cxn ang="0">
                      <a:pos x="T0" y="0"/>
                    </a:cxn>
                    <a:cxn ang="0">
                      <a:pos x="T1" y="0"/>
                    </a:cxn>
                    <a:cxn ang="0">
                      <a:pos x="T2" y="0"/>
                    </a:cxn>
                  </a:cxnLst>
                  <a:rect b="b" l="0" r="r" t="0"/>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6" name="Freeform 178"/>
                <p:cNvSpPr/>
                <p:nvPr/>
              </p:nvSpPr>
              <p:spPr bwMode="auto">
                <a:xfrm>
                  <a:off x="3804" y="1786"/>
                  <a:ext cx="1" cy="0"/>
                </a:xfrm>
                <a:custGeom>
                  <a:gdLst>
                    <a:gd fmla="*/ 2 w 3" name="T0"/>
                    <a:gd fmla="*/ 1 w 3" name="T1"/>
                    <a:gd fmla="*/ 1 w 3" name="T2"/>
                    <a:gd fmla="*/ 2 w 3" name="T3"/>
                  </a:gdLst>
                  <a:cxnLst>
                    <a:cxn ang="0">
                      <a:pos x="T0" y="0"/>
                    </a:cxn>
                    <a:cxn ang="0">
                      <a:pos x="T1" y="0"/>
                    </a:cxn>
                    <a:cxn ang="0">
                      <a:pos x="T2" y="0"/>
                    </a:cxn>
                    <a:cxn ang="0">
                      <a:pos x="T3" y="0"/>
                    </a:cxn>
                  </a:cxnLst>
                  <a:rect b="b" l="0" r="r" t="0"/>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7" name="Freeform 179"/>
                <p:cNvSpPr/>
                <p:nvPr/>
              </p:nvSpPr>
              <p:spPr bwMode="auto">
                <a:xfrm flipH="1">
                  <a:off x="3804" y="1786"/>
                  <a:ext cx="0" cy="0"/>
                </a:xfrm>
                <a:custGeom>
                  <a:gdLst>
                    <a:gd fmla="*/ 2 w 2" name="T0"/>
                    <a:gd fmla="*/ 0 w 2" name="T1"/>
                    <a:gd fmla="*/ 2 w 2" name="T2"/>
                  </a:gdLst>
                  <a:cxnLst>
                    <a:cxn ang="0">
                      <a:pos x="T0" y="0"/>
                    </a:cxn>
                    <a:cxn ang="0">
                      <a:pos x="T1" y="0"/>
                    </a:cxn>
                    <a:cxn ang="0">
                      <a:pos x="T2" y="0"/>
                    </a:cxn>
                  </a:cxnLst>
                  <a:rect b="b" l="0" r="r" t="0"/>
                  <a:pathLst>
                    <a:path w="2">
                      <a:moveTo>
                        <a:pt x="2" y="0"/>
                      </a:moveTo>
                      <a:cubicBezTo>
                        <a:pt x="1" y="0"/>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8" name="Freeform 180"/>
                <p:cNvSpPr/>
                <p:nvPr/>
              </p:nvSpPr>
              <p:spPr bwMode="auto">
                <a:xfrm flipH="1">
                  <a:off x="3803" y="1786"/>
                  <a:ext cx="0"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9" name="Freeform 181"/>
                <p:cNvSpPr/>
                <p:nvPr/>
              </p:nvSpPr>
              <p:spPr bwMode="auto">
                <a:xfrm>
                  <a:off x="3803" y="1786"/>
                  <a:ext cx="1" cy="0"/>
                </a:xfrm>
                <a:custGeom>
                  <a:gdLst>
                    <a:gd fmla="*/ 3 w 3" name="T0"/>
                    <a:gd fmla="*/ 1 h 1" name="T1"/>
                    <a:gd fmla="*/ 1 w 3" name="T2"/>
                    <a:gd fmla="*/ 1 h 1" name="T3"/>
                    <a:gd fmla="*/ 3 w 3" name="T4"/>
                    <a:gd fmla="*/ 1 h 1" name="T5"/>
                  </a:gdLst>
                  <a:cxnLst>
                    <a:cxn ang="0">
                      <a:pos x="T0" y="T1"/>
                    </a:cxn>
                    <a:cxn ang="0">
                      <a:pos x="T2" y="T3"/>
                    </a:cxn>
                    <a:cxn ang="0">
                      <a:pos x="T4" y="T5"/>
                    </a:cxn>
                  </a:cxnLst>
                  <a:rect b="b" l="0" r="r" t="0"/>
                  <a:pathLst>
                    <a:path h="1" w="3">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40" name="Freeform 182"/>
                <p:cNvSpPr/>
                <p:nvPr/>
              </p:nvSpPr>
              <p:spPr bwMode="auto">
                <a:xfrm flipH="1">
                  <a:off x="3803" y="1787"/>
                  <a:ext cx="0" cy="0"/>
                </a:xfrm>
                <a:custGeom>
                  <a:gdLst>
                    <a:gd fmla="*/ 2 w 3" name="T0"/>
                    <a:gd fmla="*/ 1 w 3" name="T1"/>
                    <a:gd fmla="*/ 2 w 3" name="T2"/>
                  </a:gdLst>
                  <a:cxnLst>
                    <a:cxn ang="0">
                      <a:pos x="T0" y="0"/>
                    </a:cxn>
                    <a:cxn ang="0">
                      <a:pos x="T1" y="0"/>
                    </a:cxn>
                    <a:cxn ang="0">
                      <a:pos x="T2" y="0"/>
                    </a:cxn>
                  </a:cxnLst>
                  <a:rect b="b" l="0" r="r" t="0"/>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41" name="Freeform 183"/>
                <p:cNvSpPr/>
                <p:nvPr/>
              </p:nvSpPr>
              <p:spPr bwMode="auto">
                <a:xfrm flipH="1">
                  <a:off x="3803" y="1787"/>
                  <a:ext cx="0" cy="0"/>
                </a:xfrm>
                <a:custGeom>
                  <a:gdLst>
                    <a:gd fmla="*/ 1 w 2" name="T0"/>
                    <a:gd fmla="*/ 2 w 2" name="T1"/>
                    <a:gd fmla="*/ 0 w 2" name="T2"/>
                    <a:gd fmla="*/ 1 w 2" name="T3"/>
                  </a:gdLst>
                  <a:cxnLst>
                    <a:cxn ang="0">
                      <a:pos x="T0" y="0"/>
                    </a:cxn>
                    <a:cxn ang="0">
                      <a:pos x="T1" y="0"/>
                    </a:cxn>
                    <a:cxn ang="0">
                      <a:pos x="T2" y="0"/>
                    </a:cxn>
                    <a:cxn ang="0">
                      <a:pos x="T3" y="0"/>
                    </a:cxn>
                  </a:cxnLst>
                  <a:rect b="b" l="0" r="r" t="0"/>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42"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43" name="Freeform 185"/>
                <p:cNvSpPr/>
                <p:nvPr/>
              </p:nvSpPr>
              <p:spPr bwMode="auto">
                <a:xfrm>
                  <a:off x="3803" y="1791"/>
                  <a:ext cx="1" cy="0"/>
                </a:xfrm>
                <a:custGeom>
                  <a:gdLst>
                    <a:gd fmla="*/ 1 w 2" name="T0"/>
                    <a:gd fmla="*/ 1 h 1" name="T1"/>
                    <a:gd fmla="*/ 0 w 2" name="T2"/>
                    <a:gd fmla="*/ 0 h 1" name="T3"/>
                    <a:gd fmla="*/ 1 w 2" name="T4"/>
                    <a:gd fmla="*/ 1 h 1" name="T5"/>
                  </a:gdLst>
                  <a:cxnLst>
                    <a:cxn ang="0">
                      <a:pos x="T0" y="T1"/>
                    </a:cxn>
                    <a:cxn ang="0">
                      <a:pos x="T2" y="T3"/>
                    </a:cxn>
                    <a:cxn ang="0">
                      <a:pos x="T4" y="T5"/>
                    </a:cxn>
                  </a:cxnLst>
                  <a:rect b="b" l="0" r="r" t="0"/>
                  <a:pathLst>
                    <a:path h="1" w="2">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44" name="Freeform 186"/>
                <p:cNvSpPr/>
                <p:nvPr/>
              </p:nvSpPr>
              <p:spPr bwMode="auto">
                <a:xfrm>
                  <a:off x="3804" y="1793"/>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45" name="Freeform 187"/>
                <p:cNvSpPr/>
                <p:nvPr/>
              </p:nvSpPr>
              <p:spPr bwMode="auto">
                <a:xfrm flipH="1">
                  <a:off x="3878" y="1783"/>
                  <a:ext cx="0" cy="0"/>
                </a:xfrm>
                <a:custGeom>
                  <a:gdLst>
                    <a:gd fmla="*/ 2 w 3" name="T0"/>
                    <a:gd fmla="*/ 1 h 1" name="T1"/>
                    <a:gd fmla="*/ 2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46" name="Freeform 188"/>
                <p:cNvSpPr/>
                <p:nvPr/>
              </p:nvSpPr>
              <p:spPr bwMode="auto">
                <a:xfrm>
                  <a:off x="3863" y="1782"/>
                  <a:ext cx="15" cy="22"/>
                </a:xfrm>
                <a:custGeom>
                  <a:gdLst>
                    <a:gd fmla="*/ 11 w 66" name="T0"/>
                    <a:gd fmla="*/ 76 h 92" name="T1"/>
                    <a:gd fmla="*/ 12 w 66" name="T2"/>
                    <a:gd fmla="*/ 74 h 92" name="T3"/>
                    <a:gd fmla="*/ 11 w 66" name="T4"/>
                    <a:gd fmla="*/ 65 h 92" name="T5"/>
                    <a:gd fmla="*/ 13 w 66" name="T6"/>
                    <a:gd fmla="*/ 63 h 92" name="T7"/>
                    <a:gd fmla="*/ 19 w 66" name="T8"/>
                    <a:gd fmla="*/ 60 h 92" name="T9"/>
                    <a:gd fmla="*/ 20 w 66" name="T10"/>
                    <a:gd fmla="*/ 58 h 92" name="T11"/>
                    <a:gd fmla="*/ 20 w 66" name="T12"/>
                    <a:gd fmla="*/ 54 h 92" name="T13"/>
                    <a:gd fmla="*/ 23 w 66" name="T14"/>
                    <a:gd fmla="*/ 52 h 92" name="T15"/>
                    <a:gd fmla="*/ 26 w 66" name="T16"/>
                    <a:gd fmla="*/ 52 h 92" name="T17"/>
                    <a:gd fmla="*/ 24 w 66" name="T18"/>
                    <a:gd fmla="*/ 49 h 92" name="T19"/>
                    <a:gd fmla="*/ 23 w 66" name="T20"/>
                    <a:gd fmla="*/ 44 h 92" name="T21"/>
                    <a:gd fmla="*/ 25 w 66" name="T22"/>
                    <a:gd fmla="*/ 42 h 92" name="T23"/>
                    <a:gd fmla="*/ 24 w 66" name="T24"/>
                    <a:gd fmla="*/ 39 h 92" name="T25"/>
                    <a:gd fmla="*/ 27 w 66" name="T26"/>
                    <a:gd fmla="*/ 38 h 92" name="T27"/>
                    <a:gd fmla="*/ 28 w 66" name="T28"/>
                    <a:gd fmla="*/ 35 h 92" name="T29"/>
                    <a:gd fmla="*/ 32 w 66" name="T30"/>
                    <a:gd fmla="*/ 34 h 92" name="T31"/>
                    <a:gd fmla="*/ 31 w 66" name="T32"/>
                    <a:gd fmla="*/ 31 h 92" name="T33"/>
                    <a:gd fmla="*/ 34 w 66" name="T34"/>
                    <a:gd fmla="*/ 32 h 92" name="T35"/>
                    <a:gd fmla="*/ 33 w 66" name="T36"/>
                    <a:gd fmla="*/ 29 h 92" name="T37"/>
                    <a:gd fmla="*/ 33 w 66" name="T38"/>
                    <a:gd fmla="*/ 28 h 92" name="T39"/>
                    <a:gd fmla="*/ 33 w 66" name="T40"/>
                    <a:gd fmla="*/ 26 h 92" name="T41"/>
                    <a:gd fmla="*/ 36 w 66" name="T42"/>
                    <a:gd fmla="*/ 22 h 92" name="T43"/>
                    <a:gd fmla="*/ 36 w 66" name="T44"/>
                    <a:gd fmla="*/ 20 h 92" name="T45"/>
                    <a:gd fmla="*/ 37 w 66" name="T46"/>
                    <a:gd fmla="*/ 19 h 92" name="T47"/>
                    <a:gd fmla="*/ 40 w 66" name="T48"/>
                    <a:gd fmla="*/ 16 h 92" name="T49"/>
                    <a:gd fmla="*/ 46 w 66" name="T50"/>
                    <a:gd fmla="*/ 19 h 92" name="T51"/>
                    <a:gd fmla="*/ 41 w 66" name="T52"/>
                    <a:gd fmla="*/ 14 h 92" name="T53"/>
                    <a:gd fmla="*/ 36 w 66" name="T54"/>
                    <a:gd fmla="*/ 9 h 92" name="T55"/>
                    <a:gd fmla="*/ 39 w 66" name="T56"/>
                    <a:gd fmla="*/ 9 h 92" name="T57"/>
                    <a:gd fmla="*/ 37 w 66" name="T58"/>
                    <a:gd fmla="*/ 6 h 92" name="T59"/>
                    <a:gd fmla="*/ 39 w 66" name="T60"/>
                    <a:gd fmla="*/ 7 h 92" name="T61"/>
                    <a:gd fmla="*/ 46 w 66" name="T62"/>
                    <a:gd fmla="*/ 9 h 92" name="T63"/>
                    <a:gd fmla="*/ 41 w 66" name="T64"/>
                    <a:gd fmla="*/ 5 h 92" name="T65"/>
                    <a:gd fmla="*/ 44 w 66" name="T66"/>
                    <a:gd fmla="*/ 6 h 92" name="T67"/>
                    <a:gd fmla="*/ 41 w 66" name="T68"/>
                    <a:gd fmla="*/ 2 h 92" name="T69"/>
                    <a:gd fmla="*/ 42 w 66" name="T70"/>
                    <a:gd fmla="*/ 1 h 92" name="T71"/>
                    <a:gd fmla="*/ 49 w 66" name="T72"/>
                    <a:gd fmla="*/ 6 h 92" name="T73"/>
                    <a:gd fmla="*/ 46 w 66" name="T74"/>
                    <a:gd fmla="*/ 1 h 92" name="T75"/>
                    <a:gd fmla="*/ 57 w 66" name="T76"/>
                    <a:gd fmla="*/ 4 h 92" name="T77"/>
                    <a:gd fmla="*/ 60 w 66" name="T78"/>
                    <a:gd fmla="*/ 4 h 92" name="T79"/>
                    <a:gd fmla="*/ 61 w 66" name="T80"/>
                    <a:gd fmla="*/ 1 h 92" name="T81"/>
                    <a:gd fmla="*/ 64 w 66" name="T82"/>
                    <a:gd fmla="*/ 5 h 92" name="T83"/>
                    <a:gd fmla="*/ 59 w 66" name="T84"/>
                    <a:gd fmla="*/ 5 h 92" name="T85"/>
                    <a:gd fmla="*/ 64 w 66" name="T86"/>
                    <a:gd fmla="*/ 12 h 92" name="T87"/>
                    <a:gd fmla="*/ 63 w 66" name="T88"/>
                    <a:gd fmla="*/ 20 h 92" name="T89"/>
                    <a:gd fmla="*/ 61 w 66" name="T90"/>
                    <a:gd fmla="*/ 29 h 92" name="T91"/>
                    <a:gd fmla="*/ 58 w 66" name="T92"/>
                    <a:gd fmla="*/ 35 h 92" name="T93"/>
                    <a:gd fmla="*/ 57 w 66" name="T94"/>
                    <a:gd fmla="*/ 40 h 92" name="T95"/>
                    <a:gd fmla="*/ 50 w 66" name="T96"/>
                    <a:gd fmla="*/ 47 h 92" name="T97"/>
                    <a:gd fmla="*/ 45 w 66" name="T98"/>
                    <a:gd fmla="*/ 50 h 92" name="T99"/>
                    <a:gd fmla="*/ 39 w 66" name="T100"/>
                    <a:gd fmla="*/ 54 h 92" name="T101"/>
                    <a:gd fmla="*/ 31 w 66" name="T102"/>
                    <a:gd fmla="*/ 77 h 92" name="T103"/>
                    <a:gd fmla="*/ 26 w 66" name="T104"/>
                    <a:gd fmla="*/ 81 h 92" name="T105"/>
                    <a:gd fmla="*/ 4 w 66" name="T106"/>
                    <a:gd fmla="*/ 84 h 9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2" w="66">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47" name="Freeform 189"/>
                <p:cNvSpPr/>
                <p:nvPr/>
              </p:nvSpPr>
              <p:spPr bwMode="auto">
                <a:xfrm>
                  <a:off x="3877" y="1783"/>
                  <a:ext cx="1" cy="1"/>
                </a:xfrm>
                <a:custGeom>
                  <a:gdLst>
                    <a:gd fmla="*/ 4 w 4" name="T0"/>
                    <a:gd fmla="*/ 3 h 3" name="T1"/>
                    <a:gd fmla="*/ 0 w 4" name="T2"/>
                    <a:gd fmla="*/ 0 h 3" name="T3"/>
                    <a:gd fmla="*/ 4 w 4" name="T4"/>
                    <a:gd fmla="*/ 3 h 3" name="T5"/>
                  </a:gdLst>
                  <a:cxnLst>
                    <a:cxn ang="0">
                      <a:pos x="T0" y="T1"/>
                    </a:cxn>
                    <a:cxn ang="0">
                      <a:pos x="T2" y="T3"/>
                    </a:cxn>
                    <a:cxn ang="0">
                      <a:pos x="T4" y="T5"/>
                    </a:cxn>
                  </a:cxnLst>
                  <a:rect b="b" l="0" r="r" t="0"/>
                  <a:pathLst>
                    <a:path h="3" w="4">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48" name="Freeform 190"/>
                <p:cNvSpPr/>
                <p:nvPr/>
              </p:nvSpPr>
              <p:spPr bwMode="auto">
                <a:xfrm>
                  <a:off x="3874" y="1783"/>
                  <a:ext cx="1" cy="0"/>
                </a:xfrm>
                <a:custGeom>
                  <a:gdLst>
                    <a:gd fmla="*/ 2 w 3" name="T0"/>
                    <a:gd fmla="*/ 1 h 2" name="T1"/>
                    <a:gd fmla="*/ 1 w 3" name="T2"/>
                    <a:gd fmla="*/ 1 h 2" name="T3"/>
                    <a:gd fmla="*/ 1 w 3" name="T4"/>
                    <a:gd fmla="*/ 1 h 2" name="T5"/>
                    <a:gd fmla="*/ 2 w 3" name="T6"/>
                    <a:gd fmla="*/ 1 h 2" name="T7"/>
                  </a:gdLst>
                  <a:cxnLst>
                    <a:cxn ang="0">
                      <a:pos x="T0" y="T1"/>
                    </a:cxn>
                    <a:cxn ang="0">
                      <a:pos x="T2" y="T3"/>
                    </a:cxn>
                    <a:cxn ang="0">
                      <a:pos x="T4" y="T5"/>
                    </a:cxn>
                    <a:cxn ang="0">
                      <a:pos x="T6" y="T7"/>
                    </a:cxn>
                  </a:cxnLst>
                  <a:rect b="b" l="0" r="r" t="0"/>
                  <a:pathLst>
                    <a:path h="2" w="3">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49" name="Freeform 191"/>
                <p:cNvSpPr/>
                <p:nvPr/>
              </p:nvSpPr>
              <p:spPr bwMode="auto">
                <a:xfrm flipH="1">
                  <a:off x="3874" y="178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0" name="Freeform 192"/>
                <p:cNvSpPr/>
                <p:nvPr/>
              </p:nvSpPr>
              <p:spPr bwMode="auto">
                <a:xfrm>
                  <a:off x="3872" y="1783"/>
                  <a:ext cx="1"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1" name="Freeform 193"/>
                <p:cNvSpPr/>
                <p:nvPr/>
              </p:nvSpPr>
              <p:spPr bwMode="auto">
                <a:xfrm flipH="1">
                  <a:off x="3873" y="1783"/>
                  <a:ext cx="0" cy="0"/>
                </a:xfrm>
                <a:custGeom>
                  <a:gdLst>
                    <a:gd fmla="*/ 2 w 2" name="T0"/>
                    <a:gd fmla="*/ 2 h 2" name="T1"/>
                    <a:gd fmla="*/ 1 w 2" name="T2"/>
                    <a:gd fmla="*/ 1 h 2" name="T3"/>
                    <a:gd fmla="*/ 2 w 2" name="T4"/>
                    <a:gd fmla="*/ 2 h 2" name="T5"/>
                  </a:gdLst>
                  <a:cxnLst>
                    <a:cxn ang="0">
                      <a:pos x="T0" y="T1"/>
                    </a:cxn>
                    <a:cxn ang="0">
                      <a:pos x="T2" y="T3"/>
                    </a:cxn>
                    <a:cxn ang="0">
                      <a:pos x="T4" y="T5"/>
                    </a:cxn>
                  </a:cxnLst>
                  <a:rect b="b" l="0" r="r" t="0"/>
                  <a:pathLst>
                    <a:path h="2" w="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2" name="Freeform 194"/>
                <p:cNvSpPr/>
                <p:nvPr/>
              </p:nvSpPr>
              <p:spPr bwMode="auto">
                <a:xfrm flipH="1">
                  <a:off x="3872" y="1783"/>
                  <a:ext cx="0" cy="1"/>
                </a:xfrm>
                <a:custGeom>
                  <a:gdLst>
                    <a:gd fmla="*/ 2 w 3" name="T0"/>
                    <a:gd fmla="*/ 2 h 2" name="T1"/>
                    <a:gd fmla="*/ 2 w 3" name="T2"/>
                    <a:gd fmla="*/ 2 h 2" name="T3"/>
                    <a:gd fmla="*/ 2 w 3" name="T4"/>
                    <a:gd fmla="*/ 2 h 2" name="T5"/>
                  </a:gdLst>
                  <a:cxnLst>
                    <a:cxn ang="0">
                      <a:pos x="T0" y="T1"/>
                    </a:cxn>
                    <a:cxn ang="0">
                      <a:pos x="T2" y="T3"/>
                    </a:cxn>
                    <a:cxn ang="0">
                      <a:pos x="T4" y="T5"/>
                    </a:cxn>
                  </a:cxnLst>
                  <a:rect b="b" l="0" r="r" t="0"/>
                  <a:pathLst>
                    <a:path h="2" w="3">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3" name="Freeform 195"/>
                <p:cNvSpPr/>
                <p:nvPr/>
              </p:nvSpPr>
              <p:spPr bwMode="auto">
                <a:xfrm flipH="1">
                  <a:off x="3872" y="1784"/>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4"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5" name="Freeform 197"/>
                <p:cNvSpPr/>
                <p:nvPr/>
              </p:nvSpPr>
              <p:spPr bwMode="auto">
                <a:xfrm flipH="1">
                  <a:off x="3868" y="1793"/>
                  <a:ext cx="0" cy="0"/>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6" name="Freeform 198"/>
                <p:cNvSpPr/>
                <p:nvPr/>
              </p:nvSpPr>
              <p:spPr bwMode="auto">
                <a:xfrm>
                  <a:off x="3868" y="1795"/>
                  <a:ext cx="1" cy="1"/>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7" name="Freeform 199"/>
                <p:cNvSpPr/>
                <p:nvPr/>
              </p:nvSpPr>
              <p:spPr bwMode="auto">
                <a:xfrm flipH="1">
                  <a:off x="4160" y="1792"/>
                  <a:ext cx="0" cy="0"/>
                </a:xfrm>
                <a:custGeom>
                  <a:gdLst>
                    <a:gd fmla="*/ 2 w 3" name="T0"/>
                    <a:gd fmla="*/ 1 h 1" name="T1"/>
                    <a:gd fmla="*/ 1 w 3" name="T2"/>
                    <a:gd fmla="*/ 0 h 1" name="T3"/>
                    <a:gd fmla="*/ 2 w 3" name="T4"/>
                    <a:gd fmla="*/ 1 h 1" name="T5"/>
                  </a:gdLst>
                  <a:cxnLst>
                    <a:cxn ang="0">
                      <a:pos x="T0" y="T1"/>
                    </a:cxn>
                    <a:cxn ang="0">
                      <a:pos x="T2" y="T3"/>
                    </a:cxn>
                    <a:cxn ang="0">
                      <a:pos x="T4" y="T5"/>
                    </a:cxn>
                  </a:cxnLst>
                  <a:rect b="b" l="0" r="r" t="0"/>
                  <a:pathLst>
                    <a:path h="1" w="3">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8" name="Freeform 200"/>
                <p:cNvSpPr/>
                <p:nvPr/>
              </p:nvSpPr>
              <p:spPr bwMode="auto">
                <a:xfrm>
                  <a:off x="4141" y="1792"/>
                  <a:ext cx="19" cy="20"/>
                </a:xfrm>
                <a:custGeom>
                  <a:gdLst>
                    <a:gd fmla="*/ 13 w 86" name="T0"/>
                    <a:gd fmla="*/ 71 h 88" name="T1"/>
                    <a:gd fmla="*/ 17 w 86" name="T2"/>
                    <a:gd fmla="*/ 70 h 88" name="T3"/>
                    <a:gd fmla="*/ 22 w 86" name="T4"/>
                    <a:gd fmla="*/ 62 h 88" name="T5"/>
                    <a:gd fmla="*/ 24 w 86" name="T6"/>
                    <a:gd fmla="*/ 61 h 88" name="T7"/>
                    <a:gd fmla="*/ 31 w 86" name="T8"/>
                    <a:gd fmla="*/ 61 h 88" name="T9"/>
                    <a:gd fmla="*/ 34 w 86" name="T10"/>
                    <a:gd fmla="*/ 60 h 88" name="T11"/>
                    <a:gd fmla="*/ 36 w 86" name="T12"/>
                    <a:gd fmla="*/ 56 h 88" name="T13"/>
                    <a:gd fmla="*/ 39 w 86" name="T14"/>
                    <a:gd fmla="*/ 55 h 88" name="T15"/>
                    <a:gd fmla="*/ 42 w 86" name="T16"/>
                    <a:gd fmla="*/ 56 h 88" name="T17"/>
                    <a:gd fmla="*/ 41 w 86" name="T18"/>
                    <a:gd fmla="*/ 52 h 88" name="T19"/>
                    <a:gd fmla="*/ 42 w 86" name="T20"/>
                    <a:gd fmla="*/ 47 h 88" name="T21"/>
                    <a:gd fmla="*/ 44 w 86" name="T22"/>
                    <a:gd fmla="*/ 46 h 88" name="T23"/>
                    <a:gd fmla="*/ 44 w 86" name="T24"/>
                    <a:gd fmla="*/ 43 h 88" name="T25"/>
                    <a:gd fmla="*/ 47 w 86" name="T26"/>
                    <a:gd fmla="*/ 43 h 88" name="T27"/>
                    <a:gd fmla="*/ 49 w 86" name="T28"/>
                    <a:gd fmla="*/ 40 h 88" name="T29"/>
                    <a:gd fmla="*/ 53 w 86" name="T30"/>
                    <a:gd fmla="*/ 39 h 88" name="T31"/>
                    <a:gd fmla="*/ 52 w 86" name="T32"/>
                    <a:gd fmla="*/ 36 h 88" name="T33"/>
                    <a:gd fmla="*/ 55 w 86" name="T34"/>
                    <a:gd fmla="*/ 37 h 88" name="T35"/>
                    <a:gd fmla="*/ 54 w 86" name="T36"/>
                    <a:gd fmla="*/ 34 h 88" name="T37"/>
                    <a:gd fmla="*/ 54 w 86" name="T38"/>
                    <a:gd fmla="*/ 33 h 88" name="T39"/>
                    <a:gd fmla="*/ 54 w 86" name="T40"/>
                    <a:gd fmla="*/ 31 h 88" name="T41"/>
                    <a:gd fmla="*/ 57 w 86" name="T42"/>
                    <a:gd fmla="*/ 27 h 88" name="T43"/>
                    <a:gd fmla="*/ 57 w 86" name="T44"/>
                    <a:gd fmla="*/ 25 h 88" name="T45"/>
                    <a:gd fmla="*/ 58 w 86" name="T46"/>
                    <a:gd fmla="*/ 24 h 88" name="T47"/>
                    <a:gd fmla="*/ 61 w 86" name="T48"/>
                    <a:gd fmla="*/ 20 h 88" name="T49"/>
                    <a:gd fmla="*/ 67 w 86" name="T50"/>
                    <a:gd fmla="*/ 22 h 88" name="T51"/>
                    <a:gd fmla="*/ 62 w 86" name="T52"/>
                    <a:gd fmla="*/ 18 h 88" name="T53"/>
                    <a:gd fmla="*/ 56 w 86" name="T54"/>
                    <a:gd fmla="*/ 14 h 88" name="T55"/>
                    <a:gd fmla="*/ 59 w 86" name="T56"/>
                    <a:gd fmla="*/ 13 h 88" name="T57"/>
                    <a:gd fmla="*/ 56 w 86" name="T58"/>
                    <a:gd fmla="*/ 11 h 88" name="T59"/>
                    <a:gd fmla="*/ 59 w 86" name="T60"/>
                    <a:gd fmla="*/ 11 h 88" name="T61"/>
                    <a:gd fmla="*/ 65 w 86" name="T62"/>
                    <a:gd fmla="*/ 12 h 88" name="T63"/>
                    <a:gd fmla="*/ 60 w 86" name="T64"/>
                    <a:gd fmla="*/ 9 h 88" name="T65"/>
                    <a:gd fmla="*/ 63 w 86" name="T66"/>
                    <a:gd fmla="*/ 9 h 88" name="T67"/>
                    <a:gd fmla="*/ 60 w 86" name="T68"/>
                    <a:gd fmla="*/ 6 h 88" name="T69"/>
                    <a:gd fmla="*/ 61 w 86" name="T70"/>
                    <a:gd fmla="*/ 5 h 88" name="T71"/>
                    <a:gd fmla="*/ 69 w 86" name="T72"/>
                    <a:gd fmla="*/ 8 h 88" name="T73"/>
                    <a:gd fmla="*/ 64 w 86" name="T74"/>
                    <a:gd fmla="*/ 4 h 88" name="T75"/>
                    <a:gd fmla="*/ 76 w 86" name="T76"/>
                    <a:gd fmla="*/ 4 h 88" name="T77"/>
                    <a:gd fmla="*/ 78 w 86" name="T78"/>
                    <a:gd fmla="*/ 3 h 88" name="T79"/>
                    <a:gd fmla="*/ 79 w 86" name="T80"/>
                    <a:gd fmla="*/ 0 h 88" name="T81"/>
                    <a:gd fmla="*/ 83 w 86" name="T82"/>
                    <a:gd fmla="*/ 3 h 88" name="T83"/>
                    <a:gd fmla="*/ 78 w 86" name="T84"/>
                    <a:gd fmla="*/ 4 h 88" name="T85"/>
                    <a:gd fmla="*/ 84 w 86" name="T86"/>
                    <a:gd fmla="*/ 11 h 88" name="T87"/>
                    <a:gd fmla="*/ 84 w 86" name="T88"/>
                    <a:gd fmla="*/ 20 h 88" name="T89"/>
                    <a:gd fmla="*/ 83 w 86" name="T90"/>
                    <a:gd fmla="*/ 30 h 88" name="T91"/>
                    <a:gd fmla="*/ 80 w 86" name="T92"/>
                    <a:gd fmla="*/ 38 h 88" name="T93"/>
                    <a:gd fmla="*/ 78 w 86" name="T94"/>
                    <a:gd fmla="*/ 44 h 88" name="T95"/>
                    <a:gd fmla="*/ 69 w 86" name="T96"/>
                    <a:gd fmla="*/ 54 h 88" name="T97"/>
                    <a:gd fmla="*/ 62 w 86" name="T98"/>
                    <a:gd fmla="*/ 57 h 88" name="T99"/>
                    <a:gd fmla="*/ 54 w 86" name="T100"/>
                    <a:gd fmla="*/ 61 h 88" name="T101"/>
                    <a:gd fmla="*/ 45 w 86" name="T102"/>
                    <a:gd fmla="*/ 79 h 88" name="T103"/>
                    <a:gd fmla="*/ 29 w 86" name="T104"/>
                    <a:gd fmla="*/ 83 h 88" name="T105"/>
                    <a:gd fmla="*/ 18 w 86" name="T106"/>
                    <a:gd fmla="*/ 87 h 8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8" w="86">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9" name="Freeform 201"/>
                <p:cNvSpPr/>
                <p:nvPr/>
              </p:nvSpPr>
              <p:spPr bwMode="auto">
                <a:xfrm>
                  <a:off x="4159" y="1792"/>
                  <a:ext cx="1" cy="1"/>
                </a:xfrm>
                <a:custGeom>
                  <a:gdLst>
                    <a:gd fmla="*/ 4 w 4" name="T0"/>
                    <a:gd fmla="*/ 1 h 1" name="T1"/>
                    <a:gd fmla="*/ 0 w 4" name="T2"/>
                    <a:gd fmla="*/ 0 h 1" name="T3"/>
                    <a:gd fmla="*/ 4 w 4" name="T4"/>
                    <a:gd fmla="*/ 1 h 1" name="T5"/>
                  </a:gdLst>
                  <a:cxnLst>
                    <a:cxn ang="0">
                      <a:pos x="T0" y="T1"/>
                    </a:cxn>
                    <a:cxn ang="0">
                      <a:pos x="T2" y="T3"/>
                    </a:cxn>
                    <a:cxn ang="0">
                      <a:pos x="T4" y="T5"/>
                    </a:cxn>
                  </a:cxnLst>
                  <a:rect b="b" l="0" r="r" t="0"/>
                  <a:pathLst>
                    <a:path h="1" w="4">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60" name="Freeform 202"/>
                <p:cNvSpPr/>
                <p:nvPr/>
              </p:nvSpPr>
              <p:spPr bwMode="auto">
                <a:xfrm flipH="1">
                  <a:off x="4156" y="1793"/>
                  <a:ext cx="0" cy="0"/>
                </a:xfrm>
                <a:custGeom>
                  <a:gdLst>
                    <a:gd fmla="*/ 2 w 2" name="T0"/>
                    <a:gd fmla="*/ 0 h 1" name="T1"/>
                    <a:gd fmla="*/ 1 w 2" name="T2"/>
                    <a:gd fmla="*/ 0 h 1" name="T3"/>
                    <a:gd fmla="*/ 0 w 2" name="T4"/>
                    <a:gd fmla="*/ 0 h 1" name="T5"/>
                    <a:gd fmla="*/ 2 w 2" name="T6"/>
                    <a:gd fmla="*/ 0 h 1" name="T7"/>
                  </a:gdLst>
                  <a:cxnLst>
                    <a:cxn ang="0">
                      <a:pos x="T0" y="T1"/>
                    </a:cxn>
                    <a:cxn ang="0">
                      <a:pos x="T2" y="T3"/>
                    </a:cxn>
                    <a:cxn ang="0">
                      <a:pos x="T4" y="T5"/>
                    </a:cxn>
                    <a:cxn ang="0">
                      <a:pos x="T6" y="T7"/>
                    </a:cxn>
                  </a:cxnLst>
                  <a:rect b="b" l="0" r="r" t="0"/>
                  <a:pathLst>
                    <a:path h="1" w="2">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61" name="Freeform 203"/>
                <p:cNvSpPr/>
                <p:nvPr/>
              </p:nvSpPr>
              <p:spPr bwMode="auto">
                <a:xfrm>
                  <a:off x="4155" y="1793"/>
                  <a:ext cx="1"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62" name="Freeform 204"/>
                <p:cNvSpPr/>
                <p:nvPr/>
              </p:nvSpPr>
              <p:spPr bwMode="auto">
                <a:xfrm flipH="1">
                  <a:off x="4154" y="179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113" name="Freeform 206"/>
              <p:cNvSpPr/>
              <p:nvPr/>
            </p:nvSpPr>
            <p:spPr bwMode="auto">
              <a:xfrm flipH="1">
                <a:off x="6596063" y="2846388"/>
                <a:ext cx="0" cy="1587"/>
              </a:xfrm>
              <a:custGeom>
                <a:gdLst>
                  <a:gd fmla="*/ 2 w 2" name="T0"/>
                  <a:gd fmla="*/ 1 h 1" name="T1"/>
                  <a:gd fmla="*/ 1 w 2" name="T2"/>
                  <a:gd fmla="*/ 1 h 1" name="T3"/>
                  <a:gd fmla="*/ 2 w 2" name="T4"/>
                  <a:gd fmla="*/ 1 h 1" name="T5"/>
                </a:gdLst>
                <a:cxnLst>
                  <a:cxn ang="0">
                    <a:pos x="T0" y="T1"/>
                  </a:cxn>
                  <a:cxn ang="0">
                    <a:pos x="T2" y="T3"/>
                  </a:cxn>
                  <a:cxn ang="0">
                    <a:pos x="T4" y="T5"/>
                  </a:cxn>
                </a:cxnLst>
                <a:rect b="b" l="0" r="r" t="0"/>
                <a:pathLst>
                  <a:path h="1" w="2">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4" name="Freeform 207"/>
              <p:cNvSpPr/>
              <p:nvPr/>
            </p:nvSpPr>
            <p:spPr bwMode="auto">
              <a:xfrm flipH="1">
                <a:off x="6594476" y="2847975"/>
                <a:ext cx="0" cy="0"/>
              </a:xfrm>
              <a:custGeom>
                <a:gdLst>
                  <a:gd fmla="*/ 2 w 3" name="T0"/>
                  <a:gd fmla="*/ 1 h 2" name="T1"/>
                  <a:gd fmla="*/ 2 w 3" name="T2"/>
                  <a:gd fmla="*/ 1 h 2" name="T3"/>
                  <a:gd fmla="*/ 2 w 3" name="T4"/>
                  <a:gd fmla="*/ 1 h 2" name="T5"/>
                </a:gdLst>
                <a:cxnLst>
                  <a:cxn ang="0">
                    <a:pos x="T0" y="T1"/>
                  </a:cxn>
                  <a:cxn ang="0">
                    <a:pos x="T2" y="T3"/>
                  </a:cxn>
                  <a:cxn ang="0">
                    <a:pos x="T4" y="T5"/>
                  </a:cxn>
                </a:cxnLst>
                <a:rect b="b" l="0" r="r" t="0"/>
                <a:pathLst>
                  <a:path h="2" w="3">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5" name="Freeform 208"/>
              <p:cNvSpPr/>
              <p:nvPr/>
            </p:nvSpPr>
            <p:spPr bwMode="auto">
              <a:xfrm flipH="1">
                <a:off x="6594476" y="2849563"/>
                <a:ext cx="0"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6"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7" name="Freeform 210"/>
              <p:cNvSpPr/>
              <p:nvPr/>
            </p:nvSpPr>
            <p:spPr bwMode="auto">
              <a:xfrm flipH="1">
                <a:off x="6588126" y="2862263"/>
                <a:ext cx="0" cy="0"/>
              </a:xfrm>
              <a:custGeom>
                <a:gdLst>
                  <a:gd fmla="*/ 1 w 1" name="T0"/>
                  <a:gd fmla="*/ 2 h 3" name="T1"/>
                  <a:gd fmla="*/ 0 w 1" name="T2"/>
                  <a:gd fmla="*/ 1 h 3" name="T3"/>
                  <a:gd fmla="*/ 1 w 1" name="T4"/>
                  <a:gd fmla="*/ 2 h 3" name="T5"/>
                </a:gdLst>
                <a:cxnLst>
                  <a:cxn ang="0">
                    <a:pos x="T0" y="T1"/>
                  </a:cxn>
                  <a:cxn ang="0">
                    <a:pos x="T2" y="T3"/>
                  </a:cxn>
                  <a:cxn ang="0">
                    <a:pos x="T4" y="T5"/>
                  </a:cxn>
                </a:cxnLst>
                <a:rect b="b" l="0" r="r" t="0"/>
                <a:pathLst>
                  <a:path h="3" w="1">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8" name="Freeform 211"/>
              <p:cNvSpPr/>
              <p:nvPr/>
            </p:nvSpPr>
            <p:spPr bwMode="auto">
              <a:xfrm flipH="1">
                <a:off x="6586538" y="2865438"/>
                <a:ext cx="0" cy="1587"/>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9" name="Freeform 212"/>
              <p:cNvSpPr/>
              <p:nvPr/>
            </p:nvSpPr>
            <p:spPr bwMode="auto">
              <a:xfrm flipH="1">
                <a:off x="6716713" y="2819400"/>
                <a:ext cx="0" cy="1587"/>
              </a:xfrm>
              <a:custGeom>
                <a:gdLst>
                  <a:gd fmla="*/ 1 w 2" name="T0"/>
                  <a:gd fmla="*/ 2 h 3" name="T1"/>
                  <a:gd fmla="*/ 1 w 2" name="T2"/>
                  <a:gd fmla="*/ 1 h 3" name="T3"/>
                  <a:gd fmla="*/ 1 w 2" name="T4"/>
                  <a:gd fmla="*/ 2 h 3" name="T5"/>
                </a:gdLst>
                <a:cxnLst>
                  <a:cxn ang="0">
                    <a:pos x="T0" y="T1"/>
                  </a:cxn>
                  <a:cxn ang="0">
                    <a:pos x="T2" y="T3"/>
                  </a:cxn>
                  <a:cxn ang="0">
                    <a:pos x="T4" y="T5"/>
                  </a:cxn>
                </a:cxnLst>
                <a:rect b="b" l="0" r="r" t="0"/>
                <a:pathLst>
                  <a:path h="3" w="2">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0" name="Freeform 213"/>
              <p:cNvSpPr/>
              <p:nvPr/>
            </p:nvSpPr>
            <p:spPr bwMode="auto">
              <a:xfrm>
                <a:off x="6654801" y="2816225"/>
                <a:ext cx="60325" cy="74612"/>
              </a:xfrm>
              <a:custGeom>
                <a:gdLst>
                  <a:gd fmla="*/ 16 w 170" name="T0"/>
                  <a:gd fmla="*/ 175 h 205" name="T1"/>
                  <a:gd fmla="*/ 19 w 170" name="T2"/>
                  <a:gd fmla="*/ 167 h 205" name="T3"/>
                  <a:gd fmla="*/ 21 w 170" name="T4"/>
                  <a:gd fmla="*/ 150 h 205" name="T5"/>
                  <a:gd fmla="*/ 24 w 170" name="T6"/>
                  <a:gd fmla="*/ 146 h 205" name="T7"/>
                  <a:gd fmla="*/ 36 w 170" name="T8"/>
                  <a:gd fmla="*/ 133 h 205" name="T9"/>
                  <a:gd fmla="*/ 39 w 170" name="T10"/>
                  <a:gd fmla="*/ 128 h 205" name="T11"/>
                  <a:gd fmla="*/ 42 w 170" name="T12"/>
                  <a:gd fmla="*/ 119 h 205" name="T13"/>
                  <a:gd fmla="*/ 48 w 170" name="T14"/>
                  <a:gd fmla="*/ 113 h 205" name="T15"/>
                  <a:gd fmla="*/ 52 w 170" name="T16"/>
                  <a:gd fmla="*/ 110 h 205" name="T17"/>
                  <a:gd fmla="*/ 52 w 170" name="T18"/>
                  <a:gd fmla="*/ 105 h 205" name="T19"/>
                  <a:gd fmla="*/ 54 w 170" name="T20"/>
                  <a:gd fmla="*/ 96 h 205" name="T21"/>
                  <a:gd fmla="*/ 58 w 170" name="T22"/>
                  <a:gd fmla="*/ 92 h 205" name="T23"/>
                  <a:gd fmla="*/ 59 w 170" name="T24"/>
                  <a:gd fmla="*/ 85 h 205" name="T25"/>
                  <a:gd fmla="*/ 65 w 170" name="T26"/>
                  <a:gd fmla="*/ 81 h 205" name="T27"/>
                  <a:gd fmla="*/ 70 w 170" name="T28"/>
                  <a:gd fmla="*/ 75 h 205" name="T29"/>
                  <a:gd fmla="*/ 78 w 170" name="T30"/>
                  <a:gd fmla="*/ 69 h 205" name="T31"/>
                  <a:gd fmla="*/ 79 w 170" name="T32"/>
                  <a:gd fmla="*/ 64 h 205" name="T33"/>
                  <a:gd fmla="*/ 84 w 170" name="T34"/>
                  <a:gd fmla="*/ 63 h 205" name="T35"/>
                  <a:gd fmla="*/ 84 w 170" name="T36"/>
                  <a:gd fmla="*/ 59 h 205" name="T37"/>
                  <a:gd fmla="*/ 85 w 170" name="T38"/>
                  <a:gd fmla="*/ 58 h 205" name="T39"/>
                  <a:gd fmla="*/ 88 w 170" name="T40"/>
                  <a:gd fmla="*/ 54 h 205" name="T41"/>
                  <a:gd fmla="*/ 97 w 170" name="T42"/>
                  <a:gd fmla="*/ 44 h 205" name="T43"/>
                  <a:gd fmla="*/ 101 w 170" name="T44"/>
                  <a:gd fmla="*/ 40 h 205" name="T45"/>
                  <a:gd fmla="*/ 104 w 170" name="T46"/>
                  <a:gd fmla="*/ 37 h 205" name="T47"/>
                  <a:gd fmla="*/ 113 w 170" name="T48"/>
                  <a:gd fmla="*/ 29 h 205" name="T49"/>
                  <a:gd fmla="*/ 119 w 170" name="T50"/>
                  <a:gd fmla="*/ 33 h 205" name="T51"/>
                  <a:gd fmla="*/ 118 w 170" name="T52"/>
                  <a:gd fmla="*/ 25 h 205" name="T53"/>
                  <a:gd fmla="*/ 116 w 170" name="T54"/>
                  <a:gd fmla="*/ 18 h 205" name="T55"/>
                  <a:gd fmla="*/ 122 w 170" name="T56"/>
                  <a:gd fmla="*/ 16 h 205" name="T57"/>
                  <a:gd fmla="*/ 121 w 170" name="T58"/>
                  <a:gd fmla="*/ 13 h 205" name="T59"/>
                  <a:gd fmla="*/ 125 w 170" name="T60"/>
                  <a:gd fmla="*/ 13 h 205" name="T61"/>
                  <a:gd fmla="*/ 132 w 170" name="T62"/>
                  <a:gd fmla="*/ 16 h 205" name="T63"/>
                  <a:gd fmla="*/ 132 w 170" name="T64"/>
                  <a:gd fmla="*/ 8 h 205" name="T65"/>
                  <a:gd fmla="*/ 135 w 170" name="T66"/>
                  <a:gd fmla="*/ 10 h 205" name="T67"/>
                  <a:gd fmla="*/ 137 w 170" name="T68"/>
                  <a:gd fmla="*/ 4 h 205" name="T69"/>
                  <a:gd fmla="*/ 140 w 170" name="T70"/>
                  <a:gd fmla="*/ 2 h 205" name="T71"/>
                  <a:gd fmla="*/ 143 w 170" name="T72"/>
                  <a:gd fmla="*/ 10 h 205" name="T73"/>
                  <a:gd fmla="*/ 147 w 170" name="T74"/>
                  <a:gd fmla="*/ 2 h 205" name="T75"/>
                  <a:gd fmla="*/ 161 w 170" name="T76"/>
                  <a:gd fmla="*/ 7 h 205" name="T77"/>
                  <a:gd fmla="*/ 164 w 170" name="T78"/>
                  <a:gd fmla="*/ 7 h 205" name="T79"/>
                  <a:gd fmla="*/ 170 w 170" name="T80"/>
                  <a:gd fmla="*/ 5 h 205" name="T81"/>
                  <a:gd fmla="*/ 169 w 170" name="T82"/>
                  <a:gd fmla="*/ 10 h 205" name="T83"/>
                  <a:gd fmla="*/ 164 w 170" name="T84"/>
                  <a:gd fmla="*/ 9 h 205" name="T85"/>
                  <a:gd fmla="*/ 157 w 170" name="T86"/>
                  <a:gd fmla="*/ 16 h 205" name="T87"/>
                  <a:gd fmla="*/ 145 w 170" name="T88"/>
                  <a:gd fmla="*/ 29 h 205" name="T89"/>
                  <a:gd fmla="*/ 134 w 170" name="T90"/>
                  <a:gd fmla="*/ 38 h 205" name="T91"/>
                  <a:gd fmla="*/ 119 w 170" name="T92"/>
                  <a:gd fmla="*/ 56 h 205" name="T93"/>
                  <a:gd fmla="*/ 110 w 170" name="T94"/>
                  <a:gd fmla="*/ 66 h 205" name="T95"/>
                  <a:gd fmla="*/ 94 w 170" name="T96"/>
                  <a:gd fmla="*/ 86 h 205" name="T97"/>
                  <a:gd fmla="*/ 84 w 170" name="T98"/>
                  <a:gd fmla="*/ 94 h 205" name="T99"/>
                  <a:gd fmla="*/ 74 w 170" name="T100"/>
                  <a:gd fmla="*/ 105 h 205" name="T101"/>
                  <a:gd fmla="*/ 60 w 170" name="T102"/>
                  <a:gd fmla="*/ 136 h 205" name="T103"/>
                  <a:gd fmla="*/ 36 w 170" name="T104"/>
                  <a:gd fmla="*/ 165 h 205" name="T105"/>
                  <a:gd fmla="*/ 13 w 170" name="T106"/>
                  <a:gd fmla="*/ 205 h 20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05" w="170">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1" name="Freeform 214"/>
              <p:cNvSpPr/>
              <p:nvPr/>
            </p:nvSpPr>
            <p:spPr bwMode="auto">
              <a:xfrm>
                <a:off x="6715126" y="2819400"/>
                <a:ext cx="1588" cy="15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2" name="Freeform 215"/>
              <p:cNvSpPr/>
              <p:nvPr/>
            </p:nvSpPr>
            <p:spPr bwMode="auto">
              <a:xfrm flipH="1">
                <a:off x="6707188" y="2817813"/>
                <a:ext cx="0" cy="0"/>
              </a:xfrm>
              <a:custGeom>
                <a:gdLst>
                  <a:gd fmla="*/ 1 w 1" name="T0"/>
                  <a:gd fmla="*/ 2 h 2" name="T1"/>
                  <a:gd fmla="*/ 0 w 1" name="T2"/>
                  <a:gd fmla="*/ 1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3" name="Freeform 216"/>
              <p:cNvSpPr/>
              <p:nvPr/>
            </p:nvSpPr>
            <p:spPr bwMode="auto">
              <a:xfrm flipH="1">
                <a:off x="6705601" y="2817813"/>
                <a:ext cx="0" cy="0"/>
              </a:xfrm>
              <a:custGeom>
                <a:gdLst>
                  <a:gd fmla="*/ 1 w 1" name="T0"/>
                  <a:gd fmla="*/ 3 h 3" name="T1"/>
                  <a:gd fmla="*/ 1 w 1" name="T2"/>
                  <a:gd fmla="*/ 0 h 3" name="T3"/>
                  <a:gd fmla="*/ 1 w 1" name="T4"/>
                  <a:gd fmla="*/ 3 h 3" name="T5"/>
                </a:gdLst>
                <a:cxnLst>
                  <a:cxn ang="0">
                    <a:pos x="T0" y="T1"/>
                  </a:cxn>
                  <a:cxn ang="0">
                    <a:pos x="T2" y="T3"/>
                  </a:cxn>
                  <a:cxn ang="0">
                    <a:pos x="T4" y="T5"/>
                  </a:cxn>
                </a:cxnLst>
                <a:rect b="b" l="0" r="r" t="0"/>
                <a:pathLst>
                  <a:path h="3" w="1">
                    <a:moveTo>
                      <a:pt x="1" y="3"/>
                    </a:moveTo>
                    <a:cubicBezTo>
                      <a:pt x="0" y="2"/>
                      <a:pt x="1" y="1"/>
                      <a:pt x="1"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4" name="Freeform 217"/>
              <p:cNvSpPr/>
              <p:nvPr/>
            </p:nvSpPr>
            <p:spPr bwMode="auto">
              <a:xfrm flipH="1">
                <a:off x="6704013" y="281781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5" name="Freeform 218"/>
              <p:cNvSpPr/>
              <p:nvPr/>
            </p:nvSpPr>
            <p:spPr bwMode="auto">
              <a:xfrm flipH="1">
                <a:off x="6704013" y="2817813"/>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6" name="Freeform 219"/>
              <p:cNvSpPr/>
              <p:nvPr/>
            </p:nvSpPr>
            <p:spPr bwMode="auto">
              <a:xfrm flipH="1">
                <a:off x="6700838" y="2819400"/>
                <a:ext cx="0" cy="0"/>
              </a:xfrm>
              <a:custGeom>
                <a:gdLst>
                  <a:gd fmla="*/ 1 w 1" name="T0"/>
                  <a:gd fmla="*/ 1 h 3" name="T1"/>
                  <a:gd fmla="*/ 0 w 1" name="T2"/>
                  <a:gd fmla="*/ 2 h 3" name="T3"/>
                  <a:gd fmla="*/ 1 w 1" name="T4"/>
                  <a:gd fmla="*/ 1 h 3" name="T5"/>
                </a:gdLst>
                <a:cxnLst>
                  <a:cxn ang="0">
                    <a:pos x="T0" y="T1"/>
                  </a:cxn>
                  <a:cxn ang="0">
                    <a:pos x="T2" y="T3"/>
                  </a:cxn>
                  <a:cxn ang="0">
                    <a:pos x="T4" y="T5"/>
                  </a:cxn>
                </a:cxnLst>
                <a:rect b="b" l="0" r="r" t="0"/>
                <a:pathLst>
                  <a:path h="3" w="1">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7" name="Freeform 220"/>
              <p:cNvSpPr/>
              <p:nvPr/>
            </p:nvSpPr>
            <p:spPr bwMode="auto">
              <a:xfrm flipH="1">
                <a:off x="6699251" y="2820988"/>
                <a:ext cx="0" cy="0"/>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8"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9" name="Freeform 222"/>
              <p:cNvSpPr/>
              <p:nvPr/>
            </p:nvSpPr>
            <p:spPr bwMode="auto">
              <a:xfrm>
                <a:off x="6670676" y="2852738"/>
                <a:ext cx="1588" cy="1587"/>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0" name="Freeform 223"/>
              <p:cNvSpPr/>
              <p:nvPr/>
            </p:nvSpPr>
            <p:spPr bwMode="auto">
              <a:xfrm>
                <a:off x="6669088" y="2860675"/>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1" name="Freeform 224"/>
              <p:cNvSpPr/>
              <p:nvPr/>
            </p:nvSpPr>
            <p:spPr bwMode="auto">
              <a:xfrm>
                <a:off x="5248276" y="2628900"/>
                <a:ext cx="1588" cy="0"/>
              </a:xfrm>
              <a:custGeom>
                <a:gdLst>
                  <a:gd fmla="*/ 3 w 4" name="T0"/>
                  <a:gd fmla="*/ 1 h 1" name="T1"/>
                  <a:gd fmla="*/ 2 w 4" name="T2"/>
                  <a:gd fmla="*/ 0 h 1" name="T3"/>
                  <a:gd fmla="*/ 3 w 4" name="T4"/>
                  <a:gd fmla="*/ 1 h 1" name="T5"/>
                </a:gdLst>
                <a:cxnLst>
                  <a:cxn ang="0">
                    <a:pos x="T0" y="T1"/>
                  </a:cxn>
                  <a:cxn ang="0">
                    <a:pos x="T2" y="T3"/>
                  </a:cxn>
                  <a:cxn ang="0">
                    <a:pos x="T4" y="T5"/>
                  </a:cxn>
                </a:cxnLst>
                <a:rect b="b" l="0" r="r" t="0"/>
                <a:pathLst>
                  <a:path h="1" w="4">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2" name="Freeform 225"/>
              <p:cNvSpPr/>
              <p:nvPr/>
            </p:nvSpPr>
            <p:spPr bwMode="auto">
              <a:xfrm>
                <a:off x="5168901" y="2628900"/>
                <a:ext cx="77788" cy="153987"/>
              </a:xfrm>
              <a:custGeom>
                <a:gdLst>
                  <a:gd fmla="*/ 22 w 223" name="T0"/>
                  <a:gd fmla="*/ 369 h 422" name="T1"/>
                  <a:gd fmla="*/ 28 w 223" name="T2"/>
                  <a:gd fmla="*/ 356 h 422" name="T3"/>
                  <a:gd fmla="*/ 34 w 223" name="T4"/>
                  <a:gd fmla="*/ 328 h 422" name="T5"/>
                  <a:gd fmla="*/ 38 w 223" name="T6"/>
                  <a:gd fmla="*/ 319 h 422" name="T7"/>
                  <a:gd fmla="*/ 55 w 223" name="T8"/>
                  <a:gd fmla="*/ 296 h 422" name="T9"/>
                  <a:gd fmla="*/ 60 w 223" name="T10"/>
                  <a:gd fmla="*/ 288 h 422" name="T11"/>
                  <a:gd fmla="*/ 68 w 223" name="T12"/>
                  <a:gd fmla="*/ 272 h 422" name="T13"/>
                  <a:gd fmla="*/ 75 w 223" name="T14"/>
                  <a:gd fmla="*/ 263 h 422" name="T15"/>
                  <a:gd fmla="*/ 76 w 223" name="T16"/>
                  <a:gd fmla="*/ 248 h 422" name="T17"/>
                  <a:gd fmla="*/ 76 w 223" name="T18"/>
                  <a:gd fmla="*/ 240 h 422" name="T19"/>
                  <a:gd fmla="*/ 83 w 223" name="T20"/>
                  <a:gd fmla="*/ 227 h 422" name="T21"/>
                  <a:gd fmla="*/ 89 w 223" name="T22"/>
                  <a:gd fmla="*/ 214 h 422" name="T23"/>
                  <a:gd fmla="*/ 92 w 223" name="T24"/>
                  <a:gd fmla="*/ 209 h 422" name="T25"/>
                  <a:gd fmla="*/ 93 w 223" name="T26"/>
                  <a:gd fmla="*/ 200 h 422" name="T27"/>
                  <a:gd fmla="*/ 101 w 223" name="T28"/>
                  <a:gd fmla="*/ 188 h 422" name="T29"/>
                  <a:gd fmla="*/ 107 w 223" name="T30"/>
                  <a:gd fmla="*/ 177 h 422" name="T31"/>
                  <a:gd fmla="*/ 115 w 223" name="T32"/>
                  <a:gd fmla="*/ 163 h 422" name="T33"/>
                  <a:gd fmla="*/ 122 w 223" name="T34"/>
                  <a:gd fmla="*/ 158 h 422" name="T35"/>
                  <a:gd fmla="*/ 121 w 223" name="T36"/>
                  <a:gd fmla="*/ 152 h 422" name="T37"/>
                  <a:gd fmla="*/ 126 w 223" name="T38"/>
                  <a:gd fmla="*/ 151 h 422" name="T39"/>
                  <a:gd fmla="*/ 127 w 223" name="T40"/>
                  <a:gd fmla="*/ 142 h 422" name="T41"/>
                  <a:gd fmla="*/ 133 w 223" name="T42"/>
                  <a:gd fmla="*/ 129 h 422" name="T43"/>
                  <a:gd fmla="*/ 140 w 223" name="T44"/>
                  <a:gd fmla="*/ 114 h 422" name="T45"/>
                  <a:gd fmla="*/ 145 w 223" name="T46"/>
                  <a:gd fmla="*/ 106 h 422" name="T47"/>
                  <a:gd fmla="*/ 154 w 223" name="T48"/>
                  <a:gd fmla="*/ 87 h 422" name="T49"/>
                  <a:gd fmla="*/ 159 w 223" name="T50"/>
                  <a:gd fmla="*/ 83 h 422" name="T51"/>
                  <a:gd fmla="*/ 163 w 223" name="T52"/>
                  <a:gd fmla="*/ 82 h 422" name="T53"/>
                  <a:gd fmla="*/ 166 w 223" name="T54"/>
                  <a:gd fmla="*/ 76 h 422" name="T55"/>
                  <a:gd fmla="*/ 169 w 223" name="T56"/>
                  <a:gd fmla="*/ 67 h 422" name="T57"/>
                  <a:gd fmla="*/ 168 w 223" name="T58"/>
                  <a:gd fmla="*/ 62 h 422" name="T59"/>
                  <a:gd fmla="*/ 169 w 223" name="T60"/>
                  <a:gd fmla="*/ 56 h 422" name="T61"/>
                  <a:gd fmla="*/ 177 w 223" name="T62"/>
                  <a:gd fmla="*/ 52 h 422" name="T63"/>
                  <a:gd fmla="*/ 181 w 223" name="T64"/>
                  <a:gd fmla="*/ 46 h 422" name="T65"/>
                  <a:gd fmla="*/ 185 w 223" name="T66"/>
                  <a:gd fmla="*/ 44 h 422" name="T67"/>
                  <a:gd fmla="*/ 179 w 223" name="T68"/>
                  <a:gd fmla="*/ 36 h 422" name="T69"/>
                  <a:gd fmla="*/ 186 w 223" name="T70"/>
                  <a:gd fmla="*/ 35 h 422" name="T71"/>
                  <a:gd fmla="*/ 196 w 223" name="T72"/>
                  <a:gd fmla="*/ 39 h 422" name="T73"/>
                  <a:gd fmla="*/ 190 w 223" name="T74"/>
                  <a:gd fmla="*/ 23 h 422" name="T75"/>
                  <a:gd fmla="*/ 206 w 223" name="T76"/>
                  <a:gd fmla="*/ 13 h 422" name="T77"/>
                  <a:gd fmla="*/ 213 w 223" name="T78"/>
                  <a:gd fmla="*/ 9 h 422" name="T79"/>
                  <a:gd fmla="*/ 218 w 223" name="T80"/>
                  <a:gd fmla="*/ 1 h 422" name="T81"/>
                  <a:gd fmla="*/ 222 w 223" name="T82"/>
                  <a:gd fmla="*/ 8 h 422" name="T83"/>
                  <a:gd fmla="*/ 216 w 223" name="T84"/>
                  <a:gd fmla="*/ 13 h 422" name="T85"/>
                  <a:gd fmla="*/ 210 w 223" name="T86"/>
                  <a:gd fmla="*/ 29 h 422" name="T87"/>
                  <a:gd fmla="*/ 199 w 223" name="T88"/>
                  <a:gd fmla="*/ 59 h 422" name="T89"/>
                  <a:gd fmla="*/ 186 w 223" name="T90"/>
                  <a:gd fmla="*/ 82 h 422" name="T91"/>
                  <a:gd fmla="*/ 166 w 223" name="T92"/>
                  <a:gd fmla="*/ 122 h 422" name="T93"/>
                  <a:gd fmla="*/ 156 w 223" name="T94"/>
                  <a:gd fmla="*/ 144 h 422" name="T95"/>
                  <a:gd fmla="*/ 134 w 223" name="T96"/>
                  <a:gd fmla="*/ 185 h 422" name="T97"/>
                  <a:gd fmla="*/ 120 w 223" name="T98"/>
                  <a:gd fmla="*/ 205 h 422" name="T99"/>
                  <a:gd fmla="*/ 105 w 223" name="T100"/>
                  <a:gd fmla="*/ 228 h 422" name="T101"/>
                  <a:gd fmla="*/ 91 w 223" name="T102"/>
                  <a:gd fmla="*/ 266 h 422" name="T103"/>
                  <a:gd fmla="*/ 50 w 223" name="T104"/>
                  <a:gd fmla="*/ 347 h 422" name="T105"/>
                  <a:gd fmla="*/ 27 w 223" name="T106"/>
                  <a:gd fmla="*/ 396 h 42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22" w="223">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3" name="Freeform 226"/>
              <p:cNvSpPr/>
              <p:nvPr/>
            </p:nvSpPr>
            <p:spPr bwMode="auto">
              <a:xfrm>
                <a:off x="5246688" y="2628900"/>
                <a:ext cx="1588" cy="1587"/>
              </a:xfrm>
              <a:custGeom>
                <a:gdLst>
                  <a:gd fmla="*/ 4 w 4" name="T0"/>
                  <a:gd fmla="*/ 1 h 2" name="T1"/>
                  <a:gd fmla="*/ 0 w 4" name="T2"/>
                  <a:gd fmla="*/ 0 h 2" name="T3"/>
                  <a:gd fmla="*/ 4 w 4" name="T4"/>
                  <a:gd fmla="*/ 1 h 2" name="T5"/>
                </a:gdLst>
                <a:cxnLst>
                  <a:cxn ang="0">
                    <a:pos x="T0" y="T1"/>
                  </a:cxn>
                  <a:cxn ang="0">
                    <a:pos x="T2" y="T3"/>
                  </a:cxn>
                  <a:cxn ang="0">
                    <a:pos x="T4" y="T5"/>
                  </a:cxn>
                </a:cxnLst>
                <a:rect b="b" l="0" r="r" t="0"/>
                <a:pathLst>
                  <a:path h="2" w="4">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4" name="Freeform 227"/>
              <p:cNvSpPr/>
              <p:nvPr/>
            </p:nvSpPr>
            <p:spPr bwMode="auto">
              <a:xfrm>
                <a:off x="5237163" y="2636838"/>
                <a:ext cx="1588" cy="0"/>
              </a:xfrm>
              <a:custGeom>
                <a:gdLst>
                  <a:gd fmla="*/ 2 w 3" name="T0"/>
                  <a:gd fmla="*/ 1 h 1" name="T1"/>
                  <a:gd fmla="*/ 1 w 3" name="T2"/>
                  <a:gd fmla="*/ 1 h 1" name="T3"/>
                  <a:gd fmla="*/ 1 w 3" name="T4"/>
                  <a:gd fmla="*/ 0 h 1" name="T5"/>
                  <a:gd fmla="*/ 2 w 3" name="T6"/>
                  <a:gd fmla="*/ 1 h 1" name="T7"/>
                </a:gdLst>
                <a:cxnLst>
                  <a:cxn ang="0">
                    <a:pos x="T0" y="T1"/>
                  </a:cxn>
                  <a:cxn ang="0">
                    <a:pos x="T2" y="T3"/>
                  </a:cxn>
                  <a:cxn ang="0">
                    <a:pos x="T4" y="T5"/>
                  </a:cxn>
                  <a:cxn ang="0">
                    <a:pos x="T6" y="T7"/>
                  </a:cxn>
                </a:cxnLst>
                <a:rect b="b" l="0" r="r" t="0"/>
                <a:pathLst>
                  <a:path h="1" w="3">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5" name="Freeform 228"/>
              <p:cNvSpPr/>
              <p:nvPr/>
            </p:nvSpPr>
            <p:spPr bwMode="auto">
              <a:xfrm flipH="1">
                <a:off x="5235576" y="2638425"/>
                <a:ext cx="0" cy="1587"/>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0" y="3"/>
                      <a:pt x="0" y="1"/>
                      <a:pt x="0" y="0"/>
                    </a:cubicBezTo>
                    <a:lnTo>
                      <a:pt x="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6" name="Freeform 229"/>
              <p:cNvSpPr/>
              <p:nvPr/>
            </p:nvSpPr>
            <p:spPr bwMode="auto">
              <a:xfrm>
                <a:off x="5232401" y="2641600"/>
                <a:ext cx="1588"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7" name="Freeform 230"/>
              <p:cNvSpPr/>
              <p:nvPr/>
            </p:nvSpPr>
            <p:spPr bwMode="auto">
              <a:xfrm flipH="1">
                <a:off x="5233988" y="2641600"/>
                <a:ext cx="0" cy="0"/>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8" name="Freeform 231"/>
              <p:cNvSpPr/>
              <p:nvPr/>
            </p:nvSpPr>
            <p:spPr bwMode="auto">
              <a:xfrm>
                <a:off x="5229226" y="2646363"/>
                <a:ext cx="1588" cy="0"/>
              </a:xfrm>
              <a:custGeom>
                <a:gdLst>
                  <a:gd fmla="*/ 1 w 2" name="T0"/>
                  <a:gd fmla="*/ 1 h 3" name="T1"/>
                  <a:gd fmla="*/ 0 w 2" name="T2"/>
                  <a:gd fmla="*/ 3 h 3" name="T3"/>
                  <a:gd fmla="*/ 1 w 2" name="T4"/>
                  <a:gd fmla="*/ 1 h 3" name="T5"/>
                </a:gdLst>
                <a:cxnLst>
                  <a:cxn ang="0">
                    <a:pos x="T0" y="T1"/>
                  </a:cxn>
                  <a:cxn ang="0">
                    <a:pos x="T2" y="T3"/>
                  </a:cxn>
                  <a:cxn ang="0">
                    <a:pos x="T4" y="T5"/>
                  </a:cxn>
                </a:cxnLst>
                <a:rect b="b" l="0" r="r" t="0"/>
                <a:pathLst>
                  <a:path h="3" w="2">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9" name="Freeform 232"/>
              <p:cNvSpPr/>
              <p:nvPr/>
            </p:nvSpPr>
            <p:spPr bwMode="auto">
              <a:xfrm flipH="1">
                <a:off x="5229226" y="2649538"/>
                <a:ext cx="0" cy="0"/>
              </a:xfrm>
              <a:custGeom>
                <a:gdLst>
                  <a:gd fmla="*/ 2 w 2" name="T0"/>
                  <a:gd fmla="*/ 0 h 1" name="T1"/>
                  <a:gd fmla="*/ 2 w 2" name="T2"/>
                  <a:gd fmla="*/ 1 h 1" name="T3"/>
                  <a:gd fmla="*/ 0 w 2" name="T4"/>
                  <a:gd fmla="*/ 0 h 1" name="T5"/>
                  <a:gd fmla="*/ 2 w 2" name="T6"/>
                  <a:gd fmla="*/ 0 h 1" name="T7"/>
                </a:gdLst>
                <a:cxnLst>
                  <a:cxn ang="0">
                    <a:pos x="T0" y="T1"/>
                  </a:cxn>
                  <a:cxn ang="0">
                    <a:pos x="T2" y="T3"/>
                  </a:cxn>
                  <a:cxn ang="0">
                    <a:pos x="T4" y="T5"/>
                  </a:cxn>
                  <a:cxn ang="0">
                    <a:pos x="T6" y="T7"/>
                  </a:cxn>
                </a:cxnLst>
                <a:rect b="b" l="0" r="r" t="0"/>
                <a:pathLst>
                  <a:path h="1" w="2">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0"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1" name="Freeform 234"/>
              <p:cNvSpPr/>
              <p:nvPr/>
            </p:nvSpPr>
            <p:spPr bwMode="auto">
              <a:xfrm>
                <a:off x="5194301" y="2716213"/>
                <a:ext cx="1588"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2" name="Freeform 235"/>
              <p:cNvSpPr/>
              <p:nvPr/>
            </p:nvSpPr>
            <p:spPr bwMode="auto">
              <a:xfrm>
                <a:off x="5191126" y="2727325"/>
                <a:ext cx="1588" cy="1587"/>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3" name="Freeform 236"/>
              <p:cNvSpPr/>
              <p:nvPr/>
            </p:nvSpPr>
            <p:spPr bwMode="auto">
              <a:xfrm>
                <a:off x="5257801" y="2744788"/>
                <a:ext cx="1588" cy="0"/>
              </a:xfrm>
              <a:custGeom>
                <a:gdLst>
                  <a:gd fmla="*/ 2 w 3" name="T0"/>
                  <a:gd fmla="*/ 1 h 1" name="T1"/>
                  <a:gd fmla="*/ 1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4" name="Freeform 237"/>
              <p:cNvSpPr/>
              <p:nvPr/>
            </p:nvSpPr>
            <p:spPr bwMode="auto">
              <a:xfrm>
                <a:off x="5237163" y="2743200"/>
                <a:ext cx="22225" cy="38100"/>
              </a:xfrm>
              <a:custGeom>
                <a:gdLst>
                  <a:gd fmla="*/ 10 w 61" name="T0"/>
                  <a:gd fmla="*/ 85 h 101" name="T1"/>
                  <a:gd fmla="*/ 12 w 61" name="T2"/>
                  <a:gd fmla="*/ 82 h 101" name="T3"/>
                  <a:gd fmla="*/ 9 w 61" name="T4"/>
                  <a:gd fmla="*/ 73 h 101" name="T5"/>
                  <a:gd fmla="*/ 10 w 61" name="T6"/>
                  <a:gd fmla="*/ 71 h 101" name="T7"/>
                  <a:gd fmla="*/ 16 w 61" name="T8"/>
                  <a:gd fmla="*/ 67 h 101" name="T9"/>
                  <a:gd fmla="*/ 17 w 61" name="T10"/>
                  <a:gd fmla="*/ 65 h 101" name="T11"/>
                  <a:gd fmla="*/ 16 w 61" name="T12"/>
                  <a:gd fmla="*/ 60 h 101" name="T13"/>
                  <a:gd fmla="*/ 19 w 61" name="T14"/>
                  <a:gd fmla="*/ 57 h 101" name="T15"/>
                  <a:gd fmla="*/ 22 w 61" name="T16"/>
                  <a:gd fmla="*/ 57 h 101" name="T17"/>
                  <a:gd fmla="*/ 20 w 61" name="T18"/>
                  <a:gd fmla="*/ 54 h 101" name="T19"/>
                  <a:gd fmla="*/ 19 w 61" name="T20"/>
                  <a:gd fmla="*/ 49 h 101" name="T21"/>
                  <a:gd fmla="*/ 20 w 61" name="T22"/>
                  <a:gd fmla="*/ 47 h 101" name="T23"/>
                  <a:gd fmla="*/ 19 w 61" name="T24"/>
                  <a:gd fmla="*/ 44 h 101" name="T25"/>
                  <a:gd fmla="*/ 22 w 61" name="T26"/>
                  <a:gd fmla="*/ 42 h 101" name="T27"/>
                  <a:gd fmla="*/ 23 w 61" name="T28"/>
                  <a:gd fmla="*/ 39 h 101" name="T29"/>
                  <a:gd fmla="*/ 27 w 61" name="T30"/>
                  <a:gd fmla="*/ 37 h 101" name="T31"/>
                  <a:gd fmla="*/ 26 w 61" name="T32"/>
                  <a:gd fmla="*/ 34 h 101" name="T33"/>
                  <a:gd fmla="*/ 29 w 61" name="T34"/>
                  <a:gd fmla="*/ 34 h 101" name="T35"/>
                  <a:gd fmla="*/ 27 w 61" name="T36"/>
                  <a:gd fmla="*/ 32 h 101" name="T37"/>
                  <a:gd fmla="*/ 27 w 61" name="T38"/>
                  <a:gd fmla="*/ 31 h 101" name="T39"/>
                  <a:gd fmla="*/ 27 w 61" name="T40"/>
                  <a:gd fmla="*/ 29 h 101" name="T41"/>
                  <a:gd fmla="*/ 30 w 61" name="T42"/>
                  <a:gd fmla="*/ 24 h 101" name="T43"/>
                  <a:gd fmla="*/ 31 w 61" name="T44"/>
                  <a:gd fmla="*/ 22 h 101" name="T45"/>
                  <a:gd fmla="*/ 32 w 61" name="T46"/>
                  <a:gd fmla="*/ 21 h 101" name="T47"/>
                  <a:gd fmla="*/ 34 w 61" name="T48"/>
                  <a:gd fmla="*/ 17 h 101" name="T49"/>
                  <a:gd fmla="*/ 41 w 61" name="T50"/>
                  <a:gd fmla="*/ 19 h 101" name="T51"/>
                  <a:gd fmla="*/ 36 w 61" name="T52"/>
                  <a:gd fmla="*/ 15 h 101" name="T53"/>
                  <a:gd fmla="*/ 30 w 61" name="T54"/>
                  <a:gd fmla="*/ 10 h 101" name="T55"/>
                  <a:gd fmla="*/ 34 w 61" name="T56"/>
                  <a:gd fmla="*/ 9 h 101" name="T57"/>
                  <a:gd fmla="*/ 31 w 61" name="T58"/>
                  <a:gd fmla="*/ 7 h 101" name="T59"/>
                  <a:gd fmla="*/ 34 w 61" name="T60"/>
                  <a:gd fmla="*/ 8 h 101" name="T61"/>
                  <a:gd fmla="*/ 40 w 61" name="T62"/>
                  <a:gd fmla="*/ 10 h 101" name="T63"/>
                  <a:gd fmla="*/ 36 w 61" name="T64"/>
                  <a:gd fmla="*/ 5 h 101" name="T65"/>
                  <a:gd fmla="*/ 39 w 61" name="T66"/>
                  <a:gd fmla="*/ 6 h 101" name="T67"/>
                  <a:gd fmla="*/ 36 w 61" name="T68"/>
                  <a:gd fmla="*/ 2 h 101" name="T69"/>
                  <a:gd fmla="*/ 37 w 61" name="T70"/>
                  <a:gd fmla="*/ 1 h 101" name="T71"/>
                  <a:gd fmla="*/ 44 w 61" name="T72"/>
                  <a:gd fmla="*/ 6 h 101" name="T73"/>
                  <a:gd fmla="*/ 40 w 61" name="T74"/>
                  <a:gd fmla="*/ 1 h 101" name="T75"/>
                  <a:gd fmla="*/ 52 w 61" name="T76"/>
                  <a:gd fmla="*/ 3 h 101" name="T77"/>
                  <a:gd fmla="*/ 54 w 61" name="T78"/>
                  <a:gd fmla="*/ 3 h 101" name="T79"/>
                  <a:gd fmla="*/ 55 w 61" name="T80"/>
                  <a:gd fmla="*/ 0 h 101" name="T81"/>
                  <a:gd fmla="*/ 59 w 61" name="T82"/>
                  <a:gd fmla="*/ 4 h 101" name="T83"/>
                  <a:gd fmla="*/ 54 w 61" name="T84"/>
                  <a:gd fmla="*/ 4 h 101" name="T85"/>
                  <a:gd fmla="*/ 58 w 61" name="T86"/>
                  <a:gd fmla="*/ 12 h 101" name="T87"/>
                  <a:gd fmla="*/ 58 w 61" name="T88"/>
                  <a:gd fmla="*/ 20 h 101" name="T89"/>
                  <a:gd fmla="*/ 55 w 61" name="T90"/>
                  <a:gd fmla="*/ 29 h 101" name="T91"/>
                  <a:gd fmla="*/ 53 w 61" name="T92"/>
                  <a:gd fmla="*/ 35 h 101" name="T93"/>
                  <a:gd fmla="*/ 52 w 61" name="T94"/>
                  <a:gd fmla="*/ 40 h 101" name="T95"/>
                  <a:gd fmla="*/ 46 w 61" name="T96"/>
                  <a:gd fmla="*/ 49 h 101" name="T97"/>
                  <a:gd fmla="*/ 41 w 61" name="T98"/>
                  <a:gd fmla="*/ 52 h 101" name="T99"/>
                  <a:gd fmla="*/ 35 w 61" name="T100"/>
                  <a:gd fmla="*/ 57 h 101" name="T101"/>
                  <a:gd fmla="*/ 31 w 61" name="T102"/>
                  <a:gd fmla="*/ 81 h 101" name="T103"/>
                  <a:gd fmla="*/ 27 w 61" name="T104"/>
                  <a:gd fmla="*/ 87 h 101" name="T105"/>
                  <a:gd fmla="*/ 6 w 61" name="T106"/>
                  <a:gd fmla="*/ 95 h 10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0" w="6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5" name="Freeform 238"/>
              <p:cNvSpPr/>
              <p:nvPr/>
            </p:nvSpPr>
            <p:spPr bwMode="auto">
              <a:xfrm>
                <a:off x="5257801" y="2743200"/>
                <a:ext cx="1588" cy="1587"/>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6" name="Freeform 239"/>
              <p:cNvSpPr/>
              <p:nvPr/>
            </p:nvSpPr>
            <p:spPr bwMode="auto">
              <a:xfrm flipH="1">
                <a:off x="5253038" y="2743200"/>
                <a:ext cx="0" cy="1587"/>
              </a:xfrm>
              <a:custGeom>
                <a:gdLst>
                  <a:gd fmla="*/ 2 w 2" name="T0"/>
                  <a:gd fmla="*/ 1 h 1" name="T1"/>
                  <a:gd fmla="*/ 1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7" name="Freeform 240"/>
              <p:cNvSpPr/>
              <p:nvPr/>
            </p:nvSpPr>
            <p:spPr bwMode="auto">
              <a:xfrm>
                <a:off x="5251451" y="2743200"/>
                <a:ext cx="1588" cy="1587"/>
              </a:xfrm>
              <a:custGeom>
                <a:gdLst>
                  <a:gd fmla="*/ 2 w 2" name="T0"/>
                  <a:gd fmla="*/ 2 h 2" name="T1"/>
                  <a:gd fmla="*/ 0 w 2" name="T2"/>
                  <a:gd fmla="*/ 0 h 2" name="T3"/>
                  <a:gd fmla="*/ 2 w 2" name="T4"/>
                  <a:gd fmla="*/ 2 h 2" name="T5"/>
                </a:gdLst>
                <a:cxnLst>
                  <a:cxn ang="0">
                    <a:pos x="T0" y="T1"/>
                  </a:cxn>
                  <a:cxn ang="0">
                    <a:pos x="T2" y="T3"/>
                  </a:cxn>
                  <a:cxn ang="0">
                    <a:pos x="T4" y="T5"/>
                  </a:cxn>
                </a:cxnLst>
                <a:rect b="b" l="0" r="r" t="0"/>
                <a:pathLst>
                  <a:path h="2" w="2">
                    <a:moveTo>
                      <a:pt x="2" y="2"/>
                    </a:moveTo>
                    <a:cubicBezTo>
                      <a:pt x="1" y="1"/>
                      <a:pt x="0" y="1"/>
                      <a:pt x="0" y="0"/>
                    </a:cubicBezTo>
                    <a:lnTo>
                      <a:pt x="2"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8" name="Freeform 241"/>
              <p:cNvSpPr/>
              <p:nvPr/>
            </p:nvSpPr>
            <p:spPr bwMode="auto">
              <a:xfrm flipH="1">
                <a:off x="5249863" y="2743200"/>
                <a:ext cx="0" cy="1587"/>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9" name="Freeform 242"/>
              <p:cNvSpPr/>
              <p:nvPr/>
            </p:nvSpPr>
            <p:spPr bwMode="auto">
              <a:xfrm flipH="1">
                <a:off x="5251451" y="2744788"/>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0" name="Freeform 243"/>
              <p:cNvSpPr/>
              <p:nvPr/>
            </p:nvSpPr>
            <p:spPr bwMode="auto">
              <a:xfrm>
                <a:off x="5248276" y="2744788"/>
                <a:ext cx="1588" cy="1587"/>
              </a:xfrm>
              <a:custGeom>
                <a:gdLst>
                  <a:gd fmla="*/ 1 w 2" name="T0"/>
                  <a:gd fmla="*/ 1 h 2" name="T1"/>
                  <a:gd fmla="*/ 1 w 2" name="T2"/>
                  <a:gd fmla="*/ 1 h 2" name="T3"/>
                  <a:gd fmla="*/ 1 w 2" name="T4"/>
                  <a:gd fmla="*/ 1 h 2" name="T5"/>
                </a:gdLst>
                <a:cxnLst>
                  <a:cxn ang="0">
                    <a:pos x="T0" y="T1"/>
                  </a:cxn>
                  <a:cxn ang="0">
                    <a:pos x="T2" y="T3"/>
                  </a:cxn>
                  <a:cxn ang="0">
                    <a:pos x="T4" y="T5"/>
                  </a:cxn>
                </a:cxnLst>
                <a:rect b="b" l="0" r="r" t="0"/>
                <a:pathLst>
                  <a:path h="2" w="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1" name="Freeform 244"/>
              <p:cNvSpPr/>
              <p:nvPr/>
            </p:nvSpPr>
            <p:spPr bwMode="auto">
              <a:xfrm flipH="1">
                <a:off x="5249863" y="2746375"/>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2"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3" name="Freeform 246"/>
              <p:cNvSpPr/>
              <p:nvPr/>
            </p:nvSpPr>
            <p:spPr bwMode="auto">
              <a:xfrm>
                <a:off x="5241926" y="2762250"/>
                <a:ext cx="1588" cy="0"/>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4" name="Freeform 247"/>
              <p:cNvSpPr/>
              <p:nvPr/>
            </p:nvSpPr>
            <p:spPr bwMode="auto">
              <a:xfrm>
                <a:off x="5243513" y="2765425"/>
                <a:ext cx="1588" cy="1587"/>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5" name="Freeform 248"/>
              <p:cNvSpPr/>
              <p:nvPr/>
            </p:nvSpPr>
            <p:spPr bwMode="auto">
              <a:xfrm>
                <a:off x="5138738" y="2759075"/>
                <a:ext cx="1588" cy="0"/>
              </a:xfrm>
              <a:custGeom>
                <a:gdLst>
                  <a:gd fmla="*/ 3 w 4" name="T0"/>
                  <a:gd fmla="*/ 1 h 1" name="T1"/>
                  <a:gd fmla="*/ 2 w 4" name="T2"/>
                  <a:gd fmla="*/ 1 h 1" name="T3"/>
                  <a:gd fmla="*/ 3 w 4" name="T4"/>
                  <a:gd fmla="*/ 1 h 1" name="T5"/>
                </a:gdLst>
                <a:cxnLst>
                  <a:cxn ang="0">
                    <a:pos x="T0" y="T1"/>
                  </a:cxn>
                  <a:cxn ang="0">
                    <a:pos x="T2" y="T3"/>
                  </a:cxn>
                  <a:cxn ang="0">
                    <a:pos x="T4" y="T5"/>
                  </a:cxn>
                </a:cxnLst>
                <a:rect b="b" l="0" r="r" t="0"/>
                <a:pathLst>
                  <a:path h="1" w="4">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6" name="Freeform 249"/>
              <p:cNvSpPr/>
              <p:nvPr/>
            </p:nvSpPr>
            <p:spPr bwMode="auto">
              <a:xfrm>
                <a:off x="5121276" y="2759075"/>
                <a:ext cx="19050" cy="31750"/>
              </a:xfrm>
              <a:custGeom>
                <a:gdLst>
                  <a:gd fmla="*/ 10 w 52" name="T0"/>
                  <a:gd fmla="*/ 75 h 89" name="T1"/>
                  <a:gd fmla="*/ 11 w 52" name="T2"/>
                  <a:gd fmla="*/ 72 h 89" name="T3"/>
                  <a:gd fmla="*/ 8 w 52" name="T4"/>
                  <a:gd fmla="*/ 64 h 89" name="T5"/>
                  <a:gd fmla="*/ 10 w 52" name="T6"/>
                  <a:gd fmla="*/ 62 h 89" name="T7"/>
                  <a:gd fmla="*/ 15 w 52" name="T8"/>
                  <a:gd fmla="*/ 59 h 89" name="T9"/>
                  <a:gd fmla="*/ 16 w 52" name="T10"/>
                  <a:gd fmla="*/ 57 h 89" name="T11"/>
                  <a:gd fmla="*/ 15 w 52" name="T12"/>
                  <a:gd fmla="*/ 53 h 89" name="T13"/>
                  <a:gd fmla="*/ 18 w 52" name="T14"/>
                  <a:gd fmla="*/ 51 h 89" name="T15"/>
                  <a:gd fmla="*/ 20 w 52" name="T16"/>
                  <a:gd fmla="*/ 51 h 89" name="T17"/>
                  <a:gd fmla="*/ 18 w 52" name="T18"/>
                  <a:gd fmla="*/ 48 h 89" name="T19"/>
                  <a:gd fmla="*/ 17 w 52" name="T20"/>
                  <a:gd fmla="*/ 43 h 89" name="T21"/>
                  <a:gd fmla="*/ 18 w 52" name="T22"/>
                  <a:gd fmla="*/ 42 h 89" name="T23"/>
                  <a:gd fmla="*/ 17 w 52" name="T24"/>
                  <a:gd fmla="*/ 39 h 89" name="T25"/>
                  <a:gd fmla="*/ 20 w 52" name="T26"/>
                  <a:gd fmla="*/ 38 h 89" name="T27"/>
                  <a:gd fmla="*/ 20 w 52" name="T28"/>
                  <a:gd fmla="*/ 35 h 89" name="T29"/>
                  <a:gd fmla="*/ 23 w 52" name="T30"/>
                  <a:gd fmla="*/ 34 h 89" name="T31"/>
                  <a:gd fmla="*/ 22 w 52" name="T32"/>
                  <a:gd fmla="*/ 31 h 89" name="T33"/>
                  <a:gd fmla="*/ 25 w 52" name="T34"/>
                  <a:gd fmla="*/ 31 h 89" name="T35"/>
                  <a:gd fmla="*/ 23 w 52" name="T36"/>
                  <a:gd fmla="*/ 29 h 89" name="T37"/>
                  <a:gd fmla="*/ 23 w 52" name="T38"/>
                  <a:gd fmla="*/ 29 h 89" name="T39"/>
                  <a:gd fmla="*/ 23 w 52" name="T40"/>
                  <a:gd fmla="*/ 27 h 89" name="T41"/>
                  <a:gd fmla="*/ 25 w 52" name="T42"/>
                  <a:gd fmla="*/ 23 h 89" name="T43"/>
                  <a:gd fmla="*/ 25 w 52" name="T44"/>
                  <a:gd fmla="*/ 21 h 89" name="T45"/>
                  <a:gd fmla="*/ 26 w 52" name="T46"/>
                  <a:gd fmla="*/ 20 h 89" name="T47"/>
                  <a:gd fmla="*/ 27 w 52" name="T48"/>
                  <a:gd fmla="*/ 17 h 89" name="T49"/>
                  <a:gd fmla="*/ 34 w 52" name="T50"/>
                  <a:gd fmla="*/ 19 h 89" name="T51"/>
                  <a:gd fmla="*/ 28 w 52" name="T52"/>
                  <a:gd fmla="*/ 15 h 89" name="T53"/>
                  <a:gd fmla="*/ 22 w 52" name="T54"/>
                  <a:gd fmla="*/ 12 h 89" name="T55"/>
                  <a:gd fmla="*/ 25 w 52" name="T56"/>
                  <a:gd fmla="*/ 11 h 89" name="T57"/>
                  <a:gd fmla="*/ 22 w 52" name="T58"/>
                  <a:gd fmla="*/ 10 h 89" name="T59"/>
                  <a:gd fmla="*/ 24 w 52" name="T60"/>
                  <a:gd fmla="*/ 10 h 89" name="T61"/>
                  <a:gd fmla="*/ 31 w 52" name="T62"/>
                  <a:gd fmla="*/ 11 h 89" name="T63"/>
                  <a:gd fmla="*/ 25 w 52" name="T64"/>
                  <a:gd fmla="*/ 7 h 89" name="T65"/>
                  <a:gd fmla="*/ 29 w 52" name="T66"/>
                  <a:gd fmla="*/ 8 h 89" name="T67"/>
                  <a:gd fmla="*/ 25 w 52" name="T68"/>
                  <a:gd fmla="*/ 6 h 89" name="T69"/>
                  <a:gd fmla="*/ 25 w 52" name="T70"/>
                  <a:gd fmla="*/ 4 h 89" name="T71"/>
                  <a:gd fmla="*/ 34 w 52" name="T72"/>
                  <a:gd fmla="*/ 7 h 89" name="T73"/>
                  <a:gd fmla="*/ 29 w 52" name="T74"/>
                  <a:gd fmla="*/ 4 h 89" name="T75"/>
                  <a:gd fmla="*/ 40 w 52" name="T76"/>
                  <a:gd fmla="*/ 3 h 89" name="T77"/>
                  <a:gd fmla="*/ 42 w 52" name="T78"/>
                  <a:gd fmla="*/ 3 h 89" name="T79"/>
                  <a:gd fmla="*/ 42 w 52" name="T80"/>
                  <a:gd fmla="*/ 0 h 89" name="T81"/>
                  <a:gd fmla="*/ 47 w 52" name="T82"/>
                  <a:gd fmla="*/ 2 h 89" name="T83"/>
                  <a:gd fmla="*/ 42 w 52" name="T84"/>
                  <a:gd fmla="*/ 3 h 89" name="T85"/>
                  <a:gd fmla="*/ 49 w 52" name="T86"/>
                  <a:gd fmla="*/ 9 h 89" name="T87"/>
                  <a:gd fmla="*/ 50 w 52" name="T88"/>
                  <a:gd fmla="*/ 17 h 89" name="T89"/>
                  <a:gd fmla="*/ 50 w 52" name="T90"/>
                  <a:gd fmla="*/ 25 h 89" name="T91"/>
                  <a:gd fmla="*/ 49 w 52" name="T92"/>
                  <a:gd fmla="*/ 32 h 89" name="T93"/>
                  <a:gd fmla="*/ 49 w 52" name="T94"/>
                  <a:gd fmla="*/ 37 h 89" name="T95"/>
                  <a:gd fmla="*/ 43 w 52" name="T96"/>
                  <a:gd fmla="*/ 45 h 89" name="T97"/>
                  <a:gd fmla="*/ 38 w 52" name="T98"/>
                  <a:gd fmla="*/ 48 h 89" name="T99"/>
                  <a:gd fmla="*/ 33 w 52" name="T100"/>
                  <a:gd fmla="*/ 52 h 89" name="T101"/>
                  <a:gd fmla="*/ 29 w 52" name="T102"/>
                  <a:gd fmla="*/ 74 h 89" name="T103"/>
                  <a:gd fmla="*/ 25 w 52" name="T104"/>
                  <a:gd fmla="*/ 78 h 89" name="T105"/>
                  <a:gd fmla="*/ 5 w 52" name="T106"/>
                  <a:gd fmla="*/ 82 h 8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9" w="52">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7" name="Freeform 250"/>
              <p:cNvSpPr/>
              <p:nvPr/>
            </p:nvSpPr>
            <p:spPr bwMode="auto">
              <a:xfrm>
                <a:off x="5137151" y="2759075"/>
                <a:ext cx="1588" cy="0"/>
              </a:xfrm>
              <a:custGeom>
                <a:gdLst>
                  <a:gd fmla="*/ 4 w 4" name="T0"/>
                  <a:gd fmla="*/ 0 w 4" name="T1"/>
                  <a:gd fmla="*/ 4 w 4" name="T2"/>
                </a:gdLst>
                <a:cxnLst>
                  <a:cxn ang="0">
                    <a:pos x="T0" y="0"/>
                  </a:cxn>
                  <a:cxn ang="0">
                    <a:pos x="T1" y="0"/>
                  </a:cxn>
                  <a:cxn ang="0">
                    <a:pos x="T2" y="0"/>
                  </a:cxn>
                </a:cxnLst>
                <a:rect b="b" l="0" r="r" t="0"/>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8" name="Freeform 251"/>
              <p:cNvSpPr/>
              <p:nvPr/>
            </p:nvSpPr>
            <p:spPr bwMode="auto">
              <a:xfrm>
                <a:off x="5132388" y="2760663"/>
                <a:ext cx="1588" cy="0"/>
              </a:xfrm>
              <a:custGeom>
                <a:gdLst>
                  <a:gd fmla="*/ 2 w 2" name="T0"/>
                  <a:gd fmla="*/ 1 h 1" name="T1"/>
                  <a:gd fmla="*/ 1 w 2" name="T2"/>
                  <a:gd fmla="*/ 1 h 1" name="T3"/>
                  <a:gd fmla="*/ 1 w 2" name="T4"/>
                  <a:gd fmla="*/ 1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9" name="Freeform 252"/>
              <p:cNvSpPr/>
              <p:nvPr/>
            </p:nvSpPr>
            <p:spPr bwMode="auto">
              <a:xfrm flipH="1">
                <a:off x="5132388" y="2760663"/>
                <a:ext cx="0" cy="0"/>
              </a:xfrm>
              <a:custGeom>
                <a:gdLst>
                  <a:gd fmla="*/ 3 w 3" name="T0"/>
                  <a:gd fmla="*/ 1 h 1" name="T1"/>
                  <a:gd fmla="*/ 0 w 3" name="T2"/>
                  <a:gd fmla="*/ 0 h 1" name="T3"/>
                  <a:gd fmla="*/ 3 w 3" name="T4"/>
                  <a:gd fmla="*/ 1 h 1" name="T5"/>
                </a:gdLst>
                <a:cxnLst>
                  <a:cxn ang="0">
                    <a:pos x="T0" y="T1"/>
                  </a:cxn>
                  <a:cxn ang="0">
                    <a:pos x="T2" y="T3"/>
                  </a:cxn>
                  <a:cxn ang="0">
                    <a:pos x="T4" y="T5"/>
                  </a:cxn>
                </a:cxnLst>
                <a:rect b="b" l="0" r="r" t="0"/>
                <a:pathLst>
                  <a:path h="1" w="3">
                    <a:moveTo>
                      <a:pt x="3" y="1"/>
                    </a:moveTo>
                    <a:cubicBezTo>
                      <a:pt x="2" y="1"/>
                      <a:pt x="1" y="0"/>
                      <a:pt x="0" y="0"/>
                    </a:cubicBezTo>
                    <a:lnTo>
                      <a:pt x="3"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0" name="Freeform 253"/>
              <p:cNvSpPr/>
              <p:nvPr/>
            </p:nvSpPr>
            <p:spPr bwMode="auto">
              <a:xfrm flipH="1">
                <a:off x="5130801" y="2760663"/>
                <a:ext cx="0" cy="0"/>
              </a:xfrm>
              <a:custGeom>
                <a:gdLst>
                  <a:gd fmla="*/ 2 w 2" name="T0"/>
                  <a:gd fmla="*/ 0 w 2" name="T1"/>
                  <a:gd fmla="*/ 2 w 2" name="T2"/>
                </a:gdLst>
                <a:cxnLst>
                  <a:cxn ang="0">
                    <a:pos x="T0" y="0"/>
                  </a:cxn>
                  <a:cxn ang="0">
                    <a:pos x="T1" y="0"/>
                  </a:cxn>
                  <a:cxn ang="0">
                    <a:pos x="T2" y="0"/>
                  </a:cxn>
                </a:cxnLst>
                <a:rect b="b" l="0" r="r" t="0"/>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1" name="Freeform 254"/>
              <p:cNvSpPr/>
              <p:nvPr/>
            </p:nvSpPr>
            <p:spPr bwMode="auto">
              <a:xfrm>
                <a:off x="5130801" y="2760663"/>
                <a:ext cx="1588" cy="0"/>
              </a:xfrm>
              <a:custGeom>
                <a:gdLst>
                  <a:gd fmla="*/ 2 w 2" name="T0"/>
                  <a:gd fmla="*/ 1 h 1" name="T1"/>
                  <a:gd fmla="*/ 1 w 2" name="T2"/>
                  <a:gd fmla="*/ 1 h 1" name="T3"/>
                  <a:gd fmla="*/ 2 w 2" name="T4"/>
                  <a:gd fmla="*/ 1 h 1" name="T5"/>
                </a:gdLst>
                <a:cxnLst>
                  <a:cxn ang="0">
                    <a:pos x="T0" y="T1"/>
                  </a:cxn>
                  <a:cxn ang="0">
                    <a:pos x="T2" y="T3"/>
                  </a:cxn>
                  <a:cxn ang="0">
                    <a:pos x="T4" y="T5"/>
                  </a:cxn>
                </a:cxnLst>
                <a:rect b="b" l="0" r="r" t="0"/>
                <a:pathLst>
                  <a:path h="1" w="2">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2" name="Freeform 255"/>
              <p:cNvSpPr/>
              <p:nvPr/>
            </p:nvSpPr>
            <p:spPr bwMode="auto">
              <a:xfrm>
                <a:off x="5129213" y="2762250"/>
                <a:ext cx="1588" cy="0"/>
              </a:xfrm>
              <a:custGeom>
                <a:gdLst>
                  <a:gd fmla="*/ 1 w 3" name="T0"/>
                  <a:gd fmla="*/ 1 h 1" name="T1"/>
                  <a:gd fmla="*/ 1 w 3" name="T2"/>
                  <a:gd fmla="*/ 1 h 1" name="T3"/>
                  <a:gd fmla="*/ 1 w 3" name="T4"/>
                  <a:gd fmla="*/ 1 h 1" name="T5"/>
                </a:gdLst>
                <a:cxnLst>
                  <a:cxn ang="0">
                    <a:pos x="T0" y="T1"/>
                  </a:cxn>
                  <a:cxn ang="0">
                    <a:pos x="T2" y="T3"/>
                  </a:cxn>
                  <a:cxn ang="0">
                    <a:pos x="T4" y="T5"/>
                  </a:cxn>
                </a:cxnLst>
                <a:rect b="b" l="0" r="r" t="0"/>
                <a:pathLst>
                  <a:path h="1" w="3">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3" name="Freeform 256"/>
              <p:cNvSpPr/>
              <p:nvPr/>
            </p:nvSpPr>
            <p:spPr bwMode="auto">
              <a:xfrm flipH="1">
                <a:off x="5130801" y="2762250"/>
                <a:ext cx="0" cy="0"/>
              </a:xfrm>
              <a:custGeom>
                <a:gdLst>
                  <a:gd fmla="*/ 2 w 2" name="T0"/>
                  <a:gd fmla="*/ 1 h 1" name="T1"/>
                  <a:gd fmla="*/ 2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4"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5" name="Freeform 258"/>
              <p:cNvSpPr/>
              <p:nvPr/>
            </p:nvSpPr>
            <p:spPr bwMode="auto">
              <a:xfrm>
                <a:off x="5126038" y="2774950"/>
                <a:ext cx="1588" cy="1587"/>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6" name="Freeform 259"/>
              <p:cNvSpPr/>
              <p:nvPr/>
            </p:nvSpPr>
            <p:spPr bwMode="auto">
              <a:xfrm>
                <a:off x="5127626" y="2778125"/>
                <a:ext cx="1588" cy="1587"/>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7" name="Freeform 260"/>
              <p:cNvSpPr/>
              <p:nvPr/>
            </p:nvSpPr>
            <p:spPr bwMode="auto">
              <a:xfrm>
                <a:off x="4838701" y="2743200"/>
                <a:ext cx="1588" cy="0"/>
              </a:xfrm>
              <a:custGeom>
                <a:gdLst>
                  <a:gd fmla="*/ 2 w 3" name="T0"/>
                  <a:gd fmla="*/ 2 h 2" name="T1"/>
                  <a:gd fmla="*/ 2 w 3" name="T2"/>
                  <a:gd fmla="*/ 1 h 2" name="T3"/>
                  <a:gd fmla="*/ 2 w 3" name="T4"/>
                  <a:gd fmla="*/ 2 h 2" name="T5"/>
                </a:gdLst>
                <a:cxnLst>
                  <a:cxn ang="0">
                    <a:pos x="T0" y="T1"/>
                  </a:cxn>
                  <a:cxn ang="0">
                    <a:pos x="T2" y="T3"/>
                  </a:cxn>
                  <a:cxn ang="0">
                    <a:pos x="T4" y="T5"/>
                  </a:cxn>
                </a:cxnLst>
                <a:rect b="b" l="0" r="r" t="0"/>
                <a:pathLst>
                  <a:path h="2" w="3">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8" name="Freeform 261"/>
              <p:cNvSpPr/>
              <p:nvPr/>
            </p:nvSpPr>
            <p:spPr bwMode="auto">
              <a:xfrm>
                <a:off x="4802188" y="2740025"/>
                <a:ext cx="36513" cy="50800"/>
              </a:xfrm>
              <a:custGeom>
                <a:gdLst>
                  <a:gd fmla="*/ 13 w 106" name="T0"/>
                  <a:gd fmla="*/ 115 h 136" name="T1"/>
                  <a:gd fmla="*/ 15 w 106" name="T2"/>
                  <a:gd fmla="*/ 111 h 136" name="T3"/>
                  <a:gd fmla="*/ 14 w 106" name="T4"/>
                  <a:gd fmla="*/ 99 h 136" name="T5"/>
                  <a:gd fmla="*/ 16 w 106" name="T6"/>
                  <a:gd fmla="*/ 96 h 136" name="T7"/>
                  <a:gd fmla="*/ 24 w 106" name="T8"/>
                  <a:gd fmla="*/ 88 h 136" name="T9"/>
                  <a:gd fmla="*/ 26 w 106" name="T10"/>
                  <a:gd fmla="*/ 86 h 136" name="T11"/>
                  <a:gd fmla="*/ 27 w 106" name="T12"/>
                  <a:gd fmla="*/ 79 h 136" name="T13"/>
                  <a:gd fmla="*/ 30 w 106" name="T14"/>
                  <a:gd fmla="*/ 76 h 136" name="T15"/>
                  <a:gd fmla="*/ 34 w 106" name="T16"/>
                  <a:gd fmla="*/ 74 h 136" name="T17"/>
                  <a:gd fmla="*/ 33 w 106" name="T18"/>
                  <a:gd fmla="*/ 70 h 136" name="T19"/>
                  <a:gd fmla="*/ 33 w 106" name="T20"/>
                  <a:gd fmla="*/ 64 h 136" name="T21"/>
                  <a:gd fmla="*/ 36 w 106" name="T22"/>
                  <a:gd fmla="*/ 61 h 136" name="T23"/>
                  <a:gd fmla="*/ 36 w 106" name="T24"/>
                  <a:gd fmla="*/ 57 h 136" name="T25"/>
                  <a:gd fmla="*/ 40 w 106" name="T26"/>
                  <a:gd fmla="*/ 55 h 136" name="T27"/>
                  <a:gd fmla="*/ 43 w 106" name="T28"/>
                  <a:gd fmla="*/ 50 h 136" name="T29"/>
                  <a:gd fmla="*/ 48 w 106" name="T30"/>
                  <a:gd fmla="*/ 47 h 136" name="T31"/>
                  <a:gd fmla="*/ 49 w 106" name="T32"/>
                  <a:gd fmla="*/ 44 h 136" name="T33"/>
                  <a:gd fmla="*/ 52 w 106" name="T34"/>
                  <a:gd fmla="*/ 44 h 136" name="T35"/>
                  <a:gd fmla="*/ 52 w 106" name="T36"/>
                  <a:gd fmla="*/ 40 h 136" name="T37"/>
                  <a:gd fmla="*/ 52 w 106" name="T38"/>
                  <a:gd fmla="*/ 39 h 136" name="T39"/>
                  <a:gd fmla="*/ 53 w 106" name="T40"/>
                  <a:gd fmla="*/ 37 h 136" name="T41"/>
                  <a:gd fmla="*/ 59 w 106" name="T42"/>
                  <a:gd fmla="*/ 31 h 136" name="T43"/>
                  <a:gd fmla="*/ 61 w 106" name="T44"/>
                  <a:gd fmla="*/ 28 h 136" name="T45"/>
                  <a:gd fmla="*/ 63 w 106" name="T46"/>
                  <a:gd fmla="*/ 26 h 136" name="T47"/>
                  <a:gd fmla="*/ 69 w 106" name="T48"/>
                  <a:gd fmla="*/ 21 h 136" name="T49"/>
                  <a:gd fmla="*/ 75 w 106" name="T50"/>
                  <a:gd fmla="*/ 25 h 136" name="T51"/>
                  <a:gd fmla="*/ 72 w 106" name="T52"/>
                  <a:gd fmla="*/ 19 h 136" name="T53"/>
                  <a:gd fmla="*/ 69 w 106" name="T54"/>
                  <a:gd fmla="*/ 12 h 136" name="T55"/>
                  <a:gd fmla="*/ 73 w 106" name="T56"/>
                  <a:gd fmla="*/ 12 h 136" name="T57"/>
                  <a:gd fmla="*/ 71 w 106" name="T58"/>
                  <a:gd fmla="*/ 8 h 136" name="T59"/>
                  <a:gd fmla="*/ 74 w 106" name="T60"/>
                  <a:gd fmla="*/ 9 h 136" name="T61"/>
                  <a:gd fmla="*/ 80 w 106" name="T62"/>
                  <a:gd fmla="*/ 13 h 136" name="T63"/>
                  <a:gd fmla="*/ 78 w 106" name="T64"/>
                  <a:gd fmla="*/ 6 h 136" name="T65"/>
                  <a:gd fmla="*/ 81 w 106" name="T66"/>
                  <a:gd fmla="*/ 8 h 136" name="T67"/>
                  <a:gd fmla="*/ 80 w 106" name="T68"/>
                  <a:gd fmla="*/ 3 h 136" name="T69"/>
                  <a:gd fmla="*/ 83 w 106" name="T70"/>
                  <a:gd fmla="*/ 1 h 136" name="T71"/>
                  <a:gd fmla="*/ 87 w 106" name="T72"/>
                  <a:gd fmla="*/ 9 h 136" name="T73"/>
                  <a:gd fmla="*/ 87 w 106" name="T74"/>
                  <a:gd fmla="*/ 2 h 136" name="T75"/>
                  <a:gd fmla="*/ 99 w 106" name="T76"/>
                  <a:gd fmla="*/ 7 h 136" name="T77"/>
                  <a:gd fmla="*/ 101 w 106" name="T78"/>
                  <a:gd fmla="*/ 7 h 136" name="T79"/>
                  <a:gd fmla="*/ 104 w 106" name="T80"/>
                  <a:gd fmla="*/ 4 h 136" name="T81"/>
                  <a:gd fmla="*/ 106 w 106" name="T82"/>
                  <a:gd fmla="*/ 9 h 136" name="T83"/>
                  <a:gd fmla="*/ 100 w 106" name="T84"/>
                  <a:gd fmla="*/ 8 h 136" name="T85"/>
                  <a:gd fmla="*/ 100 w 106" name="T86"/>
                  <a:gd fmla="*/ 19 h 136" name="T87"/>
                  <a:gd fmla="*/ 93 w 106" name="T88"/>
                  <a:gd fmla="*/ 28 h 136" name="T89"/>
                  <a:gd fmla="*/ 86 w 106" name="T90"/>
                  <a:gd fmla="*/ 38 h 136" name="T91"/>
                  <a:gd fmla="*/ 80 w 106" name="T92"/>
                  <a:gd fmla="*/ 46 h 136" name="T93"/>
                  <a:gd fmla="*/ 76 w 106" name="T94"/>
                  <a:gd fmla="*/ 53 h 136" name="T95"/>
                  <a:gd fmla="*/ 65 w 106" name="T96"/>
                  <a:gd fmla="*/ 63 h 136" name="T97"/>
                  <a:gd fmla="*/ 57 w 106" name="T98"/>
                  <a:gd fmla="*/ 67 h 136" name="T99"/>
                  <a:gd fmla="*/ 49 w 106" name="T100"/>
                  <a:gd fmla="*/ 74 h 136" name="T101"/>
                  <a:gd fmla="*/ 36 w 106" name="T102"/>
                  <a:gd fmla="*/ 106 h 136" name="T103"/>
                  <a:gd fmla="*/ 31 w 106" name="T104"/>
                  <a:gd fmla="*/ 114 h 136" name="T105"/>
                  <a:gd fmla="*/ 14 w 106" name="T106"/>
                  <a:gd fmla="*/ 136 h 13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36" w="105">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9" name="Freeform 262"/>
              <p:cNvSpPr/>
              <p:nvPr/>
            </p:nvSpPr>
            <p:spPr bwMode="auto">
              <a:xfrm>
                <a:off x="4838701" y="2743200"/>
                <a:ext cx="1588" cy="0"/>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0" name="Freeform 263"/>
              <p:cNvSpPr/>
              <p:nvPr/>
            </p:nvSpPr>
            <p:spPr bwMode="auto">
              <a:xfrm>
                <a:off x="4832351" y="2741613"/>
                <a:ext cx="1588" cy="0"/>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1" name="Freeform 264"/>
              <p:cNvSpPr/>
              <p:nvPr/>
            </p:nvSpPr>
            <p:spPr bwMode="auto">
              <a:xfrm flipH="1">
                <a:off x="4832351" y="2741613"/>
                <a:ext cx="0" cy="1587"/>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1"/>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2" name="Freeform 265"/>
              <p:cNvSpPr/>
              <p:nvPr/>
            </p:nvSpPr>
            <p:spPr bwMode="auto">
              <a:xfrm>
                <a:off x="4829176" y="2741613"/>
                <a:ext cx="1588"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3" name="Freeform 266"/>
              <p:cNvSpPr/>
              <p:nvPr/>
            </p:nvSpPr>
            <p:spPr bwMode="auto">
              <a:xfrm flipH="1">
                <a:off x="4830763" y="2741613"/>
                <a:ext cx="0" cy="1587"/>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4" name="Freeform 267"/>
              <p:cNvSpPr/>
              <p:nvPr/>
            </p:nvSpPr>
            <p:spPr bwMode="auto">
              <a:xfrm>
                <a:off x="4827588" y="2741613"/>
                <a:ext cx="1588" cy="1587"/>
              </a:xfrm>
              <a:custGeom>
                <a:gdLst>
                  <a:gd fmla="*/ 1 w 1" name="T0"/>
                  <a:gd fmla="*/ 2 h 3" name="T1"/>
                  <a:gd fmla="*/ 0 w 1" name="T2"/>
                  <a:gd fmla="*/ 2 h 3" name="T3"/>
                  <a:gd fmla="*/ 1 w 1" name="T4"/>
                  <a:gd fmla="*/ 2 h 3" name="T5"/>
                </a:gdLst>
                <a:cxnLst>
                  <a:cxn ang="0">
                    <a:pos x="T0" y="T1"/>
                  </a:cxn>
                  <a:cxn ang="0">
                    <a:pos x="T2" y="T3"/>
                  </a:cxn>
                  <a:cxn ang="0">
                    <a:pos x="T4" y="T5"/>
                  </a:cxn>
                </a:cxnLst>
                <a:rect b="b" l="0" r="r" t="0"/>
                <a:pathLst>
                  <a:path h="3" w="1">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5" name="Freeform 268"/>
              <p:cNvSpPr/>
              <p:nvPr/>
            </p:nvSpPr>
            <p:spPr bwMode="auto">
              <a:xfrm flipH="1">
                <a:off x="4827588" y="2743200"/>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6"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7" name="Freeform 270"/>
              <p:cNvSpPr/>
              <p:nvPr/>
            </p:nvSpPr>
            <p:spPr bwMode="auto">
              <a:xfrm flipH="1">
                <a:off x="4811713" y="2765425"/>
                <a:ext cx="0" cy="0"/>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8"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9" name="Freeform 272"/>
              <p:cNvSpPr/>
              <p:nvPr/>
            </p:nvSpPr>
            <p:spPr bwMode="auto">
              <a:xfrm>
                <a:off x="4171951" y="2773363"/>
                <a:ext cx="1588" cy="1587"/>
              </a:xfrm>
              <a:custGeom>
                <a:gdLst>
                  <a:gd fmla="*/ 2 w 3" name="T0"/>
                  <a:gd fmla="*/ 1 h 1" name="T1"/>
                  <a:gd fmla="*/ 1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0" name="Freeform 273"/>
              <p:cNvSpPr/>
              <p:nvPr/>
            </p:nvSpPr>
            <p:spPr bwMode="auto">
              <a:xfrm>
                <a:off x="4157663" y="2773363"/>
                <a:ext cx="15875" cy="23812"/>
              </a:xfrm>
              <a:custGeom>
                <a:gdLst>
                  <a:gd fmla="*/ 9 w 46" name="T0"/>
                  <a:gd fmla="*/ 53 h 66" name="T1"/>
                  <a:gd fmla="*/ 10 w 46" name="T2"/>
                  <a:gd fmla="*/ 51 h 66" name="T3"/>
                  <a:gd fmla="*/ 8 w 46" name="T4"/>
                  <a:gd fmla="*/ 44 h 66" name="T5"/>
                  <a:gd fmla="*/ 9 w 46" name="T6"/>
                  <a:gd fmla="*/ 43 h 66" name="T7"/>
                  <a:gd fmla="*/ 13 w 46" name="T8"/>
                  <a:gd fmla="*/ 41 h 66" name="T9"/>
                  <a:gd fmla="*/ 14 w 46" name="T10"/>
                  <a:gd fmla="*/ 40 h 66" name="T11"/>
                  <a:gd fmla="*/ 13 w 46" name="T12"/>
                  <a:gd fmla="*/ 36 h 66" name="T13"/>
                  <a:gd fmla="*/ 16 w 46" name="T14"/>
                  <a:gd fmla="*/ 35 h 66" name="T15"/>
                  <a:gd fmla="*/ 18 w 46" name="T16"/>
                  <a:gd fmla="*/ 36 h 66" name="T17"/>
                  <a:gd fmla="*/ 16 w 46" name="T18"/>
                  <a:gd fmla="*/ 33 h 66" name="T19"/>
                  <a:gd fmla="*/ 14 w 46" name="T20"/>
                  <a:gd fmla="*/ 29 h 66" name="T21"/>
                  <a:gd fmla="*/ 15 w 46" name="T22"/>
                  <a:gd fmla="*/ 28 h 66" name="T23"/>
                  <a:gd fmla="*/ 14 w 46" name="T24"/>
                  <a:gd fmla="*/ 25 h 66" name="T25"/>
                  <a:gd fmla="*/ 16 w 46" name="T26"/>
                  <a:gd fmla="*/ 25 h 66" name="T27"/>
                  <a:gd fmla="*/ 17 w 46" name="T28"/>
                  <a:gd fmla="*/ 23 h 66" name="T29"/>
                  <a:gd fmla="*/ 20 w 46" name="T30"/>
                  <a:gd fmla="*/ 22 h 66" name="T31"/>
                  <a:gd fmla="*/ 18 w 46" name="T32"/>
                  <a:gd fmla="*/ 21 h 66" name="T33"/>
                  <a:gd fmla="*/ 21 w 46" name="T34"/>
                  <a:gd fmla="*/ 21 h 66" name="T35"/>
                  <a:gd fmla="*/ 19 w 46" name="T36"/>
                  <a:gd fmla="*/ 19 h 66" name="T37"/>
                  <a:gd fmla="*/ 19 w 46" name="T38"/>
                  <a:gd fmla="*/ 19 h 66" name="T39"/>
                  <a:gd fmla="*/ 19 w 46" name="T40"/>
                  <a:gd fmla="*/ 17 h 66" name="T41"/>
                  <a:gd fmla="*/ 20 w 46" name="T42"/>
                  <a:gd fmla="*/ 14 h 66" name="T43"/>
                  <a:gd fmla="*/ 21 w 46" name="T44"/>
                  <a:gd fmla="*/ 13 h 66" name="T45"/>
                  <a:gd fmla="*/ 21 w 46" name="T46"/>
                  <a:gd fmla="*/ 12 h 66" name="T47"/>
                  <a:gd fmla="*/ 23 w 46" name="T48"/>
                  <a:gd fmla="*/ 10 h 66" name="T49"/>
                  <a:gd fmla="*/ 29 w 46" name="T50"/>
                  <a:gd fmla="*/ 13 h 66" name="T51"/>
                  <a:gd fmla="*/ 23 w 46" name="T52"/>
                  <a:gd fmla="*/ 9 h 66" name="T53"/>
                  <a:gd fmla="*/ 18 w 46" name="T54"/>
                  <a:gd fmla="*/ 5 h 66" name="T55"/>
                  <a:gd fmla="*/ 20 w 46" name="T56"/>
                  <a:gd fmla="*/ 5 h 66" name="T57"/>
                  <a:gd fmla="*/ 17 w 46" name="T58"/>
                  <a:gd fmla="*/ 4 h 66" name="T59"/>
                  <a:gd fmla="*/ 20 w 46" name="T60"/>
                  <a:gd fmla="*/ 4 h 66" name="T61"/>
                  <a:gd fmla="*/ 26 w 46" name="T62"/>
                  <a:gd fmla="*/ 6 h 66" name="T63"/>
                  <a:gd fmla="*/ 21 w 46" name="T64"/>
                  <a:gd fmla="*/ 3 h 66" name="T65"/>
                  <a:gd fmla="*/ 24 w 46" name="T66"/>
                  <a:gd fmla="*/ 3 h 66" name="T67"/>
                  <a:gd fmla="*/ 20 w 46" name="T68"/>
                  <a:gd fmla="*/ 1 h 66" name="T69"/>
                  <a:gd fmla="*/ 21 w 46" name="T70"/>
                  <a:gd fmla="*/ 0 h 66" name="T71"/>
                  <a:gd fmla="*/ 29 w 46" name="T72"/>
                  <a:gd fmla="*/ 4 h 66" name="T73"/>
                  <a:gd fmla="*/ 24 w 46" name="T74"/>
                  <a:gd fmla="*/ 0 h 66" name="T75"/>
                  <a:gd fmla="*/ 35 w 46" name="T76"/>
                  <a:gd fmla="*/ 2 h 66" name="T77"/>
                  <a:gd fmla="*/ 37 w 46" name="T78"/>
                  <a:gd fmla="*/ 2 h 66" name="T79"/>
                  <a:gd fmla="*/ 37 w 46" name="T80"/>
                  <a:gd fmla="*/ 0 h 66" name="T81"/>
                  <a:gd fmla="*/ 42 w 46" name="T82"/>
                  <a:gd fmla="*/ 3 h 66" name="T83"/>
                  <a:gd fmla="*/ 37 w 46" name="T84"/>
                  <a:gd fmla="*/ 3 h 66" name="T85"/>
                  <a:gd fmla="*/ 43 w 46" name="T86"/>
                  <a:gd fmla="*/ 8 h 66" name="T87"/>
                  <a:gd fmla="*/ 45 w 46" name="T88"/>
                  <a:gd fmla="*/ 14 h 66" name="T89"/>
                  <a:gd fmla="*/ 45 w 46" name="T90"/>
                  <a:gd fmla="*/ 21 h 66" name="T91"/>
                  <a:gd fmla="*/ 44 w 46" name="T92"/>
                  <a:gd fmla="*/ 25 h 66" name="T93"/>
                  <a:gd fmla="*/ 44 w 46" name="T94"/>
                  <a:gd fmla="*/ 29 h 66" name="T95"/>
                  <a:gd fmla="*/ 39 w 46" name="T96"/>
                  <a:gd fmla="*/ 35 h 66" name="T97"/>
                  <a:gd fmla="*/ 34 w 46" name="T98"/>
                  <a:gd fmla="*/ 36 h 66" name="T99"/>
                  <a:gd fmla="*/ 30 w 46" name="T100"/>
                  <a:gd fmla="*/ 39 h 66" name="T101"/>
                  <a:gd fmla="*/ 27 w 46" name="T102"/>
                  <a:gd fmla="*/ 57 h 66" name="T103"/>
                  <a:gd fmla="*/ 24 w 46" name="T104"/>
                  <a:gd fmla="*/ 60 h 66" name="T105"/>
                  <a:gd fmla="*/ 5 w 46" name="T106"/>
                  <a:gd fmla="*/ 59 h 6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6" w="4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1" name="Freeform 274"/>
              <p:cNvSpPr/>
              <p:nvPr/>
            </p:nvSpPr>
            <p:spPr bwMode="auto">
              <a:xfrm>
                <a:off x="4171951" y="2773363"/>
                <a:ext cx="1588" cy="1587"/>
              </a:xfrm>
              <a:custGeom>
                <a:gdLst>
                  <a:gd fmla="*/ 5 w 5" name="T0"/>
                  <a:gd fmla="*/ 1 h 1" name="T1"/>
                  <a:gd fmla="*/ 0 w 5" name="T2"/>
                  <a:gd fmla="*/ 0 h 1" name="T3"/>
                  <a:gd fmla="*/ 5 w 5" name="T4"/>
                  <a:gd fmla="*/ 1 h 1" name="T5"/>
                </a:gdLst>
                <a:cxnLst>
                  <a:cxn ang="0">
                    <a:pos x="T0" y="T1"/>
                  </a:cxn>
                  <a:cxn ang="0">
                    <a:pos x="T2" y="T3"/>
                  </a:cxn>
                  <a:cxn ang="0">
                    <a:pos x="T4" y="T5"/>
                  </a:cxn>
                </a:cxnLst>
                <a:rect b="b" l="0" r="r" t="0"/>
                <a:pathLst>
                  <a:path h="1" w="5">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2" name="Freeform 275"/>
              <p:cNvSpPr/>
              <p:nvPr/>
            </p:nvSpPr>
            <p:spPr bwMode="auto">
              <a:xfrm>
                <a:off x="4165601" y="2773363"/>
                <a:ext cx="1588" cy="1587"/>
              </a:xfrm>
              <a:custGeom>
                <a:gdLst>
                  <a:gd fmla="*/ 2 w 3" name="T0"/>
                  <a:gd fmla="*/ 0 h 1" name="T1"/>
                  <a:gd fmla="*/ 1 w 3" name="T2"/>
                  <a:gd fmla="*/ 0 h 1" name="T3"/>
                  <a:gd fmla="*/ 1 w 3" name="T4"/>
                  <a:gd fmla="*/ 0 h 1" name="T5"/>
                  <a:gd fmla="*/ 2 w 3" name="T6"/>
                  <a:gd fmla="*/ 0 h 1" name="T7"/>
                </a:gdLst>
                <a:cxnLst>
                  <a:cxn ang="0">
                    <a:pos x="T0" y="T1"/>
                  </a:cxn>
                  <a:cxn ang="0">
                    <a:pos x="T2" y="T3"/>
                  </a:cxn>
                  <a:cxn ang="0">
                    <a:pos x="T4" y="T5"/>
                  </a:cxn>
                  <a:cxn ang="0">
                    <a:pos x="T6" y="T7"/>
                  </a:cxn>
                </a:cxnLst>
                <a:rect b="b" l="0" r="r" t="0"/>
                <a:pathLst>
                  <a:path h="1" w="3">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3" name="Freeform 276"/>
              <p:cNvSpPr/>
              <p:nvPr/>
            </p:nvSpPr>
            <p:spPr bwMode="auto">
              <a:xfrm>
                <a:off x="4165601" y="2773363"/>
                <a:ext cx="1588" cy="1587"/>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4" name="Freeform 277"/>
              <p:cNvSpPr/>
              <p:nvPr/>
            </p:nvSpPr>
            <p:spPr bwMode="auto">
              <a:xfrm flipH="1">
                <a:off x="4164013" y="277336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5" name="Freeform 278"/>
              <p:cNvSpPr/>
              <p:nvPr/>
            </p:nvSpPr>
            <p:spPr bwMode="auto">
              <a:xfrm flipH="1">
                <a:off x="4165601" y="2773363"/>
                <a:ext cx="0" cy="1587"/>
              </a:xfrm>
              <a:custGeom>
                <a:gdLst>
                  <a:gd fmla="*/ 2 w 2" name="T0"/>
                  <a:gd fmla="*/ 1 h 1" name="T1"/>
                  <a:gd fmla="*/ 1 w 2" name="T2"/>
                  <a:gd fmla="*/ 1 h 1" name="T3"/>
                  <a:gd fmla="*/ 2 w 2" name="T4"/>
                  <a:gd fmla="*/ 1 h 1" name="T5"/>
                </a:gdLst>
                <a:cxnLst>
                  <a:cxn ang="0">
                    <a:pos x="T0" y="T1"/>
                  </a:cxn>
                  <a:cxn ang="0">
                    <a:pos x="T2" y="T3"/>
                  </a:cxn>
                  <a:cxn ang="0">
                    <a:pos x="T4" y="T5"/>
                  </a:cxn>
                </a:cxnLst>
                <a:rect b="b" l="0" r="r" t="0"/>
                <a:pathLst>
                  <a:path h="1" w="2">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6" name="Freeform 279"/>
              <p:cNvSpPr/>
              <p:nvPr/>
            </p:nvSpPr>
            <p:spPr bwMode="auto">
              <a:xfrm flipH="1">
                <a:off x="4164013" y="2774950"/>
                <a:ext cx="0" cy="0"/>
              </a:xfrm>
              <a:custGeom>
                <a:gdLst>
                  <a:gd fmla="*/ 2 w 3" name="T0"/>
                  <a:gd fmla="*/ 0 h 1" name="T1"/>
                  <a:gd fmla="*/ 1 w 3" name="T2"/>
                  <a:gd fmla="*/ 1 h 1" name="T3"/>
                  <a:gd fmla="*/ 2 w 3" name="T4"/>
                  <a:gd fmla="*/ 0 h 1" name="T5"/>
                </a:gdLst>
                <a:cxnLst>
                  <a:cxn ang="0">
                    <a:pos x="T0" y="T1"/>
                  </a:cxn>
                  <a:cxn ang="0">
                    <a:pos x="T2" y="T3"/>
                  </a:cxn>
                  <a:cxn ang="0">
                    <a:pos x="T4" y="T5"/>
                  </a:cxn>
                </a:cxnLst>
                <a:rect b="b" l="0" r="r" t="0"/>
                <a:pathLst>
                  <a:path h="1" w="3">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7" name="Freeform 280"/>
              <p:cNvSpPr/>
              <p:nvPr/>
            </p:nvSpPr>
            <p:spPr bwMode="auto">
              <a:xfrm flipH="1">
                <a:off x="4164013" y="2774950"/>
                <a:ext cx="0"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8" name="Freeform 281"/>
              <p:cNvSpPr/>
              <p:nvPr/>
            </p:nvSpPr>
            <p:spPr bwMode="auto">
              <a:xfrm>
                <a:off x="4162426" y="2781300"/>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9" name="Freeform 282"/>
              <p:cNvSpPr/>
              <p:nvPr/>
            </p:nvSpPr>
            <p:spPr bwMode="auto">
              <a:xfrm>
                <a:off x="4160838" y="2784475"/>
                <a:ext cx="1588"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0"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1" name="Freeform 284"/>
              <p:cNvSpPr/>
              <p:nvPr/>
            </p:nvSpPr>
            <p:spPr bwMode="auto">
              <a:xfrm>
                <a:off x="4124326" y="2747963"/>
                <a:ext cx="1588" cy="0"/>
              </a:xfrm>
              <a:custGeom>
                <a:gdLst>
                  <a:gd fmla="*/ 1 w 2" name="T0"/>
                  <a:gd fmla="*/ 2 h 2" name="T1"/>
                  <a:gd fmla="*/ 1 w 2" name="T2"/>
                  <a:gd fmla="*/ 0 h 2" name="T3"/>
                  <a:gd fmla="*/ 1 w 2" name="T4"/>
                  <a:gd fmla="*/ 2 h 2" name="T5"/>
                </a:gdLst>
                <a:cxnLst>
                  <a:cxn ang="0">
                    <a:pos x="T0" y="T1"/>
                  </a:cxn>
                  <a:cxn ang="0">
                    <a:pos x="T2" y="T3"/>
                  </a:cxn>
                  <a:cxn ang="0">
                    <a:pos x="T4" y="T5"/>
                  </a:cxn>
                </a:cxnLst>
                <a:rect b="b" l="0" r="r" t="0"/>
                <a:pathLst>
                  <a:path h="2" w="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2" name="Freeform 285"/>
              <p:cNvSpPr/>
              <p:nvPr/>
            </p:nvSpPr>
            <p:spPr bwMode="auto">
              <a:xfrm>
                <a:off x="4067176" y="2746375"/>
                <a:ext cx="57150" cy="50800"/>
              </a:xfrm>
              <a:custGeom>
                <a:gdLst>
                  <a:gd fmla="*/ 19 w 163" name="T0"/>
                  <a:gd fmla="*/ 119 h 141" name="T1"/>
                  <a:gd fmla="*/ 23 w 163" name="T2"/>
                  <a:gd fmla="*/ 115 h 141" name="T3"/>
                  <a:gd fmla="*/ 29 w 163" name="T4"/>
                  <a:gd fmla="*/ 103 h 141" name="T5"/>
                  <a:gd fmla="*/ 33 w 163" name="T6"/>
                  <a:gd fmla="*/ 100 h 141" name="T7"/>
                  <a:gd fmla="*/ 45 w 163" name="T8"/>
                  <a:gd fmla="*/ 94 h 141" name="T9"/>
                  <a:gd fmla="*/ 49 w 163" name="T10"/>
                  <a:gd fmla="*/ 92 h 141" name="T11"/>
                  <a:gd fmla="*/ 53 w 163" name="T12"/>
                  <a:gd fmla="*/ 85 h 141" name="T13"/>
                  <a:gd fmla="*/ 58 w 163" name="T14"/>
                  <a:gd fmla="*/ 82 h 141" name="T15"/>
                  <a:gd fmla="*/ 62 w 163" name="T16"/>
                  <a:gd fmla="*/ 81 h 141" name="T17"/>
                  <a:gd fmla="*/ 63 w 163" name="T18"/>
                  <a:gd fmla="*/ 76 h 141" name="T19"/>
                  <a:gd fmla="*/ 66 w 163" name="T20"/>
                  <a:gd fmla="*/ 69 h 141" name="T21"/>
                  <a:gd fmla="*/ 69 w 163" name="T22"/>
                  <a:gd fmla="*/ 67 h 141" name="T23"/>
                  <a:gd fmla="*/ 71 w 163" name="T24"/>
                  <a:gd fmla="*/ 62 h 141" name="T25"/>
                  <a:gd fmla="*/ 77 w 163" name="T26"/>
                  <a:gd fmla="*/ 60 h 141" name="T27"/>
                  <a:gd fmla="*/ 81 w 163" name="T28"/>
                  <a:gd fmla="*/ 55 h 141" name="T29"/>
                  <a:gd fmla="*/ 88 w 163" name="T30"/>
                  <a:gd fmla="*/ 52 h 141" name="T31"/>
                  <a:gd fmla="*/ 89 w 163" name="T32"/>
                  <a:gd fmla="*/ 49 h 141" name="T33"/>
                  <a:gd fmla="*/ 93 w 163" name="T34"/>
                  <a:gd fmla="*/ 49 h 141" name="T35"/>
                  <a:gd fmla="*/ 94 w 163" name="T36"/>
                  <a:gd fmla="*/ 45 h 141" name="T37"/>
                  <a:gd fmla="*/ 94 w 163" name="T38"/>
                  <a:gd fmla="*/ 44 h 141" name="T39"/>
                  <a:gd fmla="*/ 97 w 163" name="T40"/>
                  <a:gd fmla="*/ 41 h 141" name="T41"/>
                  <a:gd fmla="*/ 105 w 163" name="T42"/>
                  <a:gd fmla="*/ 34 h 141" name="T43"/>
                  <a:gd fmla="*/ 107 w 163" name="T44"/>
                  <a:gd fmla="*/ 31 h 141" name="T45"/>
                  <a:gd fmla="*/ 110 w 163" name="T46"/>
                  <a:gd fmla="*/ 29 h 141" name="T47"/>
                  <a:gd fmla="*/ 117 w 163" name="T48"/>
                  <a:gd fmla="*/ 24 h 141" name="T49"/>
                  <a:gd fmla="*/ 123 w 163" name="T50"/>
                  <a:gd fmla="*/ 28 h 141" name="T51"/>
                  <a:gd fmla="*/ 121 w 163" name="T52"/>
                  <a:gd fmla="*/ 21 h 141" name="T53"/>
                  <a:gd fmla="*/ 119 w 163" name="T54"/>
                  <a:gd fmla="*/ 14 h 141" name="T55"/>
                  <a:gd fmla="*/ 124 w 163" name="T56"/>
                  <a:gd fmla="*/ 13 h 141" name="T57"/>
                  <a:gd fmla="*/ 123 w 163" name="T58"/>
                  <a:gd fmla="*/ 10 h 141" name="T59"/>
                  <a:gd fmla="*/ 126 w 163" name="T60"/>
                  <a:gd fmla="*/ 11 h 141" name="T61"/>
                  <a:gd fmla="*/ 132 w 163" name="T62"/>
                  <a:gd fmla="*/ 14 h 141" name="T63"/>
                  <a:gd fmla="*/ 131 w 163" name="T64"/>
                  <a:gd fmla="*/ 7 h 141" name="T65"/>
                  <a:gd fmla="*/ 134 w 163" name="T66"/>
                  <a:gd fmla="*/ 9 h 141" name="T67"/>
                  <a:gd fmla="*/ 134 w 163" name="T68"/>
                  <a:gd fmla="*/ 4 h 141" name="T69"/>
                  <a:gd fmla="*/ 137 w 163" name="T70"/>
                  <a:gd fmla="*/ 2 h 141" name="T71"/>
                  <a:gd fmla="*/ 141 w 163" name="T72"/>
                  <a:gd fmla="*/ 10 h 141" name="T73"/>
                  <a:gd fmla="*/ 142 w 163" name="T74"/>
                  <a:gd fmla="*/ 2 h 141" name="T75"/>
                  <a:gd fmla="*/ 155 w 163" name="T76"/>
                  <a:gd fmla="*/ 7 h 141" name="T77"/>
                  <a:gd fmla="*/ 158 w 163" name="T78"/>
                  <a:gd fmla="*/ 7 h 141" name="T79"/>
                  <a:gd fmla="*/ 162 w 163" name="T80"/>
                  <a:gd fmla="*/ 3 h 141" name="T81"/>
                  <a:gd fmla="*/ 163 w 163" name="T82"/>
                  <a:gd fmla="*/ 9 h 141" name="T83"/>
                  <a:gd fmla="*/ 157 w 163" name="T84"/>
                  <a:gd fmla="*/ 8 h 141" name="T85"/>
                  <a:gd fmla="*/ 154 w 163" name="T86"/>
                  <a:gd fmla="*/ 19 h 141" name="T87"/>
                  <a:gd fmla="*/ 144 w 163" name="T88"/>
                  <a:gd fmla="*/ 31 h 141" name="T89"/>
                  <a:gd fmla="*/ 133 w 163" name="T90"/>
                  <a:gd fmla="*/ 43 h 141" name="T91"/>
                  <a:gd fmla="*/ 124 w 163" name="T92"/>
                  <a:gd fmla="*/ 52 h 141" name="T93"/>
                  <a:gd fmla="*/ 118 w 163" name="T94"/>
                  <a:gd fmla="*/ 59 h 141" name="T95"/>
                  <a:gd fmla="*/ 101 w 163" name="T96"/>
                  <a:gd fmla="*/ 71 h 141" name="T97"/>
                  <a:gd fmla="*/ 91 w 163" name="T98"/>
                  <a:gd fmla="*/ 75 h 141" name="T99"/>
                  <a:gd fmla="*/ 79 w 163" name="T100"/>
                  <a:gd fmla="*/ 82 h 141" name="T101"/>
                  <a:gd fmla="*/ 49 w 163" name="T102"/>
                  <a:gd fmla="*/ 117 h 141" name="T103"/>
                  <a:gd fmla="*/ 39 w 163" name="T104"/>
                  <a:gd fmla="*/ 124 h 141" name="T105"/>
                  <a:gd fmla="*/ 4 w 163" name="T106"/>
                  <a:gd fmla="*/ 141 h 14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1" w="163">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3" name="Freeform 286"/>
              <p:cNvSpPr/>
              <p:nvPr/>
            </p:nvSpPr>
            <p:spPr bwMode="auto">
              <a:xfrm>
                <a:off x="4124326" y="2747963"/>
                <a:ext cx="1588" cy="0"/>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4" name="Freeform 287"/>
              <p:cNvSpPr/>
              <p:nvPr/>
            </p:nvSpPr>
            <p:spPr bwMode="auto">
              <a:xfrm flipH="1">
                <a:off x="4117976" y="2746375"/>
                <a:ext cx="0" cy="1587"/>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5" name="Freeform 288"/>
              <p:cNvSpPr/>
              <p:nvPr/>
            </p:nvSpPr>
            <p:spPr bwMode="auto">
              <a:xfrm flipH="1">
                <a:off x="4116388" y="2746375"/>
                <a:ext cx="0" cy="1587"/>
              </a:xfrm>
              <a:custGeom>
                <a:gdLst>
                  <a:gd fmla="*/ 3 h 3" name="T0"/>
                  <a:gd fmla="*/ 0 h 3" name="T1"/>
                  <a:gd fmla="*/ 3 h 3" name="T2"/>
                </a:gdLst>
                <a:cxnLst>
                  <a:cxn ang="0">
                    <a:pos x="0" y="T0"/>
                  </a:cxn>
                  <a:cxn ang="0">
                    <a:pos x="0" y="T1"/>
                  </a:cxn>
                  <a:cxn ang="0">
                    <a:pos x="0" y="T2"/>
                  </a:cxn>
                </a:cxnLst>
                <a:rect b="b" l="0" r="r" t="0"/>
                <a:pathLst>
                  <a:path h="3">
                    <a:moveTo>
                      <a:pt x="0" y="3"/>
                    </a:moveTo>
                    <a:cubicBezTo>
                      <a:pt x="0" y="2"/>
                      <a:pt x="0" y="1"/>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6" name="Freeform 289"/>
              <p:cNvSpPr/>
              <p:nvPr/>
            </p:nvSpPr>
            <p:spPr bwMode="auto">
              <a:xfrm flipH="1">
                <a:off x="4114801" y="2746375"/>
                <a:ext cx="0" cy="0"/>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7" name="Freeform 290"/>
              <p:cNvSpPr/>
              <p:nvPr/>
            </p:nvSpPr>
            <p:spPr bwMode="auto">
              <a:xfrm flipH="1">
                <a:off x="4114801" y="2747963"/>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8" name="Freeform 291"/>
              <p:cNvSpPr/>
              <p:nvPr/>
            </p:nvSpPr>
            <p:spPr bwMode="auto">
              <a:xfrm>
                <a:off x="4111626" y="2747963"/>
                <a:ext cx="1588" cy="0"/>
              </a:xfrm>
              <a:custGeom>
                <a:gdLst>
                  <a:gd fmla="*/ 2 w 2" name="T0"/>
                  <a:gd fmla="*/ 2 h 3" name="T1"/>
                  <a:gd fmla="*/ 1 w 2" name="T2"/>
                  <a:gd fmla="*/ 2 h 3" name="T3"/>
                  <a:gd fmla="*/ 2 w 2" name="T4"/>
                  <a:gd fmla="*/ 2 h 3" name="T5"/>
                </a:gdLst>
                <a:cxnLst>
                  <a:cxn ang="0">
                    <a:pos x="T0" y="T1"/>
                  </a:cxn>
                  <a:cxn ang="0">
                    <a:pos x="T2" y="T3"/>
                  </a:cxn>
                  <a:cxn ang="0">
                    <a:pos x="T4" y="T5"/>
                  </a:cxn>
                </a:cxnLst>
                <a:rect b="b" l="0" r="r" t="0"/>
                <a:pathLst>
                  <a:path h="3" w="2">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9" name="Freeform 292"/>
              <p:cNvSpPr/>
              <p:nvPr/>
            </p:nvSpPr>
            <p:spPr bwMode="auto">
              <a:xfrm flipH="1">
                <a:off x="4111626" y="2749550"/>
                <a:ext cx="0" cy="0"/>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0"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1" name="Freeform 294"/>
              <p:cNvSpPr/>
              <p:nvPr/>
            </p:nvSpPr>
            <p:spPr bwMode="auto">
              <a:xfrm flipH="1">
                <a:off x="4087813" y="2771775"/>
                <a:ext cx="0" cy="0"/>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2" name="Freeform 295"/>
              <p:cNvSpPr/>
              <p:nvPr/>
            </p:nvSpPr>
            <p:spPr bwMode="auto">
              <a:xfrm flipH="1">
                <a:off x="4086226" y="2776538"/>
                <a:ext cx="0" cy="1587"/>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3" name="Freeform 296"/>
              <p:cNvSpPr/>
              <p:nvPr/>
            </p:nvSpPr>
            <p:spPr bwMode="auto">
              <a:xfrm>
                <a:off x="4062413" y="2241550"/>
                <a:ext cx="1588" cy="1587"/>
              </a:xfrm>
              <a:custGeom>
                <a:gdLst>
                  <a:gd fmla="*/ 3 w 4" name="T0"/>
                  <a:gd fmla="*/ 1 h 1" name="T1"/>
                  <a:gd fmla="*/ 2 w 4" name="T2"/>
                  <a:gd fmla="*/ 0 h 1" name="T3"/>
                  <a:gd fmla="*/ 3 w 4" name="T4"/>
                  <a:gd fmla="*/ 1 h 1" name="T5"/>
                </a:gdLst>
                <a:cxnLst>
                  <a:cxn ang="0">
                    <a:pos x="T0" y="T1"/>
                  </a:cxn>
                  <a:cxn ang="0">
                    <a:pos x="T2" y="T3"/>
                  </a:cxn>
                  <a:cxn ang="0">
                    <a:pos x="T4" y="T5"/>
                  </a:cxn>
                </a:cxnLst>
                <a:rect b="b" l="0" r="r" t="0"/>
                <a:pathLst>
                  <a:path h="1" w="4">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4" name="Freeform 297"/>
              <p:cNvSpPr/>
              <p:nvPr/>
            </p:nvSpPr>
            <p:spPr bwMode="auto">
              <a:xfrm>
                <a:off x="4019551" y="2243138"/>
                <a:ext cx="44450" cy="90487"/>
              </a:xfrm>
              <a:custGeom>
                <a:gdLst>
                  <a:gd fmla="*/ 18 w 127" name="T0"/>
                  <a:gd fmla="*/ 217 h 249" name="T1"/>
                  <a:gd fmla="*/ 22 w 127" name="T2"/>
                  <a:gd fmla="*/ 210 h 249" name="T3"/>
                  <a:gd fmla="*/ 25 w 127" name="T4"/>
                  <a:gd fmla="*/ 193 h 249" name="T5"/>
                  <a:gd fmla="*/ 28 w 127" name="T6"/>
                  <a:gd fmla="*/ 188 h 249" name="T7"/>
                  <a:gd fmla="*/ 39 w 127" name="T8"/>
                  <a:gd fmla="*/ 174 h 249" name="T9"/>
                  <a:gd fmla="*/ 43 w 127" name="T10"/>
                  <a:gd fmla="*/ 170 h 249" name="T11"/>
                  <a:gd fmla="*/ 45 w 127" name="T12"/>
                  <a:gd fmla="*/ 160 h 249" name="T13"/>
                  <a:gd fmla="*/ 50 w 127" name="T14"/>
                  <a:gd fmla="*/ 153 h 249" name="T15"/>
                  <a:gd fmla="*/ 54 w 127" name="T16"/>
                  <a:gd fmla="*/ 150 h 249" name="T17"/>
                  <a:gd fmla="*/ 54 w 127" name="T18"/>
                  <a:gd fmla="*/ 145 h 249" name="T19"/>
                  <a:gd fmla="*/ 56 w 127" name="T20"/>
                  <a:gd fmla="*/ 135 h 249" name="T21"/>
                  <a:gd fmla="*/ 59 w 127" name="T22"/>
                  <a:gd fmla="*/ 131 h 249" name="T23"/>
                  <a:gd fmla="*/ 59 w 127" name="T24"/>
                  <a:gd fmla="*/ 124 h 249" name="T25"/>
                  <a:gd fmla="*/ 64 w 127" name="T26"/>
                  <a:gd fmla="*/ 119 h 249" name="T27"/>
                  <a:gd fmla="*/ 68 w 127" name="T28"/>
                  <a:gd fmla="*/ 112 h 249" name="T29"/>
                  <a:gd fmla="*/ 74 w 127" name="T30"/>
                  <a:gd fmla="*/ 104 h 249" name="T31"/>
                  <a:gd fmla="*/ 74 w 127" name="T32"/>
                  <a:gd fmla="*/ 100 h 249" name="T33"/>
                  <a:gd fmla="*/ 78 w 127" name="T34"/>
                  <a:gd fmla="*/ 97 h 249" name="T35"/>
                  <a:gd fmla="*/ 78 w 127" name="T36"/>
                  <a:gd fmla="*/ 93 h 249" name="T37"/>
                  <a:gd fmla="*/ 78 w 127" name="T38"/>
                  <a:gd fmla="*/ 92 h 249" name="T39"/>
                  <a:gd fmla="*/ 79 w 127" name="T40"/>
                  <a:gd fmla="*/ 87 h 249" name="T41"/>
                  <a:gd fmla="*/ 85 w 127" name="T42"/>
                  <a:gd fmla="*/ 75 h 249" name="T43"/>
                  <a:gd fmla="*/ 87 w 127" name="T44"/>
                  <a:gd fmla="*/ 70 h 249" name="T45"/>
                  <a:gd fmla="*/ 88 w 127" name="T46"/>
                  <a:gd fmla="*/ 66 h 249" name="T47"/>
                  <a:gd fmla="*/ 93 w 127" name="T48"/>
                  <a:gd fmla="*/ 56 h 249" name="T49"/>
                  <a:gd fmla="*/ 100 w 127" name="T50"/>
                  <a:gd fmla="*/ 56 h 249" name="T51"/>
                  <a:gd fmla="*/ 96 w 127" name="T52"/>
                  <a:gd fmla="*/ 50 h 249" name="T53"/>
                  <a:gd fmla="*/ 90 w 127" name="T54"/>
                  <a:gd fmla="*/ 44 h 249" name="T55"/>
                  <a:gd fmla="*/ 94 w 127" name="T56"/>
                  <a:gd fmla="*/ 41 h 249" name="T57"/>
                  <a:gd fmla="*/ 92 w 127" name="T58"/>
                  <a:gd fmla="*/ 38 h 249" name="T59"/>
                  <a:gd fmla="*/ 95 w 127" name="T60"/>
                  <a:gd fmla="*/ 37 h 249" name="T61"/>
                  <a:gd fmla="*/ 102 w 127" name="T62"/>
                  <a:gd fmla="*/ 35 h 249" name="T63"/>
                  <a:gd fmla="*/ 97 w 127" name="T64"/>
                  <a:gd fmla="*/ 29 h 249" name="T65"/>
                  <a:gd fmla="*/ 101 w 127" name="T66"/>
                  <a:gd fmla="*/ 28 h 249" name="T67"/>
                  <a:gd fmla="*/ 98 w 127" name="T68"/>
                  <a:gd fmla="*/ 24 h 249" name="T69"/>
                  <a:gd fmla="*/ 99 w 127" name="T70"/>
                  <a:gd fmla="*/ 20 h 249" name="T71"/>
                  <a:gd fmla="*/ 107 w 127" name="T72"/>
                  <a:gd fmla="*/ 24 h 249" name="T73"/>
                  <a:gd fmla="*/ 103 w 127" name="T74"/>
                  <a:gd fmla="*/ 16 h 249" name="T75"/>
                  <a:gd fmla="*/ 117 w 127" name="T76"/>
                  <a:gd fmla="*/ 9 h 249" name="T77"/>
                  <a:gd fmla="*/ 119 w 127" name="T78"/>
                  <a:gd fmla="*/ 7 h 249" name="T79"/>
                  <a:gd fmla="*/ 120 w 127" name="T80"/>
                  <a:gd fmla="*/ 0 h 249" name="T81"/>
                  <a:gd fmla="*/ 124 w 127" name="T82"/>
                  <a:gd fmla="*/ 4 h 249" name="T83"/>
                  <a:gd fmla="*/ 119 w 127" name="T84"/>
                  <a:gd fmla="*/ 9 h 249" name="T85"/>
                  <a:gd fmla="*/ 124 w 127" name="T86"/>
                  <a:gd fmla="*/ 22 h 249" name="T87"/>
                  <a:gd fmla="*/ 121 w 127" name="T88"/>
                  <a:gd fmla="*/ 42 h 249" name="T89"/>
                  <a:gd fmla="*/ 116 w 127" name="T90"/>
                  <a:gd fmla="*/ 64 h 249" name="T91"/>
                  <a:gd fmla="*/ 111 w 127" name="T92"/>
                  <a:gd fmla="*/ 80 h 249" name="T93"/>
                  <a:gd fmla="*/ 107 w 127" name="T94"/>
                  <a:gd fmla="*/ 93 h 249" name="T95"/>
                  <a:gd fmla="*/ 93 w 127" name="T96"/>
                  <a:gd fmla="*/ 116 h 249" name="T97"/>
                  <a:gd fmla="*/ 84 w 127" name="T98"/>
                  <a:gd fmla="*/ 127 h 249" name="T99"/>
                  <a:gd fmla="*/ 73 w 127" name="T100"/>
                  <a:gd fmla="*/ 142 h 249" name="T101"/>
                  <a:gd fmla="*/ 49 w 127" name="T102"/>
                  <a:gd fmla="*/ 197 h 249" name="T103"/>
                  <a:gd fmla="*/ 41 w 127" name="T104"/>
                  <a:gd fmla="*/ 210 h 249" name="T105"/>
                  <a:gd fmla="*/ 5 w 127" name="T106"/>
                  <a:gd fmla="*/ 241 h 24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49" w="127">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5" name="Freeform 298"/>
              <p:cNvSpPr/>
              <p:nvPr/>
            </p:nvSpPr>
            <p:spPr bwMode="auto">
              <a:xfrm>
                <a:off x="4062413" y="2243138"/>
                <a:ext cx="1588" cy="0"/>
              </a:xfrm>
              <a:custGeom>
                <a:gdLst>
                  <a:gd fmla="*/ 5 w 5" name="T0"/>
                  <a:gd fmla="*/ 1 h 1" name="T1"/>
                  <a:gd fmla="*/ 0 w 5" name="T2"/>
                  <a:gd fmla="*/ 0 h 1" name="T3"/>
                  <a:gd fmla="*/ 5 w 5" name="T4"/>
                  <a:gd fmla="*/ 1 h 1" name="T5"/>
                </a:gdLst>
                <a:cxnLst>
                  <a:cxn ang="0">
                    <a:pos x="T0" y="T1"/>
                  </a:cxn>
                  <a:cxn ang="0">
                    <a:pos x="T2" y="T3"/>
                  </a:cxn>
                  <a:cxn ang="0">
                    <a:pos x="T4" y="T5"/>
                  </a:cxn>
                </a:cxnLst>
                <a:rect b="b" l="0" r="r" t="0"/>
                <a:pathLst>
                  <a:path h="1" w="5">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6" name="Freeform 299"/>
              <p:cNvSpPr/>
              <p:nvPr/>
            </p:nvSpPr>
            <p:spPr bwMode="auto">
              <a:xfrm flipH="1">
                <a:off x="4056063" y="2247900"/>
                <a:ext cx="0" cy="0"/>
              </a:xfrm>
              <a:custGeom>
                <a:gdLst>
                  <a:gd fmla="*/ 2 w 3" name="T0"/>
                  <a:gd fmla="*/ 1 w 3" name="T1"/>
                  <a:gd fmla="*/ 1 w 3" name="T2"/>
                  <a:gd fmla="*/ 2 w 3" name="T3"/>
                </a:gdLst>
                <a:cxnLst>
                  <a:cxn ang="0">
                    <a:pos x="T0" y="0"/>
                  </a:cxn>
                  <a:cxn ang="0">
                    <a:pos x="T1" y="0"/>
                  </a:cxn>
                  <a:cxn ang="0">
                    <a:pos x="T2" y="0"/>
                  </a:cxn>
                  <a:cxn ang="0">
                    <a:pos x="T3" y="0"/>
                  </a:cxn>
                </a:cxnLst>
                <a:rect b="b" l="0" r="r" t="0"/>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7" name="Freeform 300"/>
              <p:cNvSpPr/>
              <p:nvPr/>
            </p:nvSpPr>
            <p:spPr bwMode="auto">
              <a:xfrm>
                <a:off x="4054476" y="2249488"/>
                <a:ext cx="1588" cy="0"/>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0" y="1"/>
                      <a:pt x="0" y="0"/>
                    </a:cubicBezTo>
                    <a:lnTo>
                      <a:pt x="2"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8" name="Freeform 301"/>
              <p:cNvSpPr/>
              <p:nvPr/>
            </p:nvSpPr>
            <p:spPr bwMode="auto">
              <a:xfrm flipH="1">
                <a:off x="4052888" y="2251075"/>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9" name="Freeform 302"/>
              <p:cNvSpPr/>
              <p:nvPr/>
            </p:nvSpPr>
            <p:spPr bwMode="auto">
              <a:xfrm>
                <a:off x="4052888" y="2251075"/>
                <a:ext cx="1588" cy="0"/>
              </a:xfrm>
              <a:custGeom>
                <a:gdLst>
                  <a:gd fmla="*/ 2 w 2" name="T0"/>
                  <a:gd fmla="*/ 0 h 1" name="T1"/>
                  <a:gd fmla="*/ 1 w 2" name="T2"/>
                  <a:gd fmla="*/ 1 h 1" name="T3"/>
                  <a:gd fmla="*/ 2 w 2" name="T4"/>
                  <a:gd fmla="*/ 0 h 1" name="T5"/>
                </a:gdLst>
                <a:cxnLst>
                  <a:cxn ang="0">
                    <a:pos x="T0" y="T1"/>
                  </a:cxn>
                  <a:cxn ang="0">
                    <a:pos x="T2" y="T3"/>
                  </a:cxn>
                  <a:cxn ang="0">
                    <a:pos x="T4" y="T5"/>
                  </a:cxn>
                </a:cxnLst>
                <a:rect b="b" l="0" r="r" t="0"/>
                <a:pathLst>
                  <a:path h="1" w="2">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0" name="Freeform 303"/>
              <p:cNvSpPr/>
              <p:nvPr/>
            </p:nvSpPr>
            <p:spPr bwMode="auto">
              <a:xfrm>
                <a:off x="4051301" y="2254250"/>
                <a:ext cx="1588" cy="0"/>
              </a:xfrm>
              <a:custGeom>
                <a:gdLst>
                  <a:gd fmla="*/ 2 w 3" name="T0"/>
                  <a:gd fmla="*/ 1 h 2" name="T1"/>
                  <a:gd fmla="*/ 1 w 3" name="T2"/>
                  <a:gd fmla="*/ 2 h 2" name="T3"/>
                  <a:gd fmla="*/ 2 w 3" name="T4"/>
                  <a:gd fmla="*/ 1 h 2" name="T5"/>
                </a:gdLst>
                <a:cxnLst>
                  <a:cxn ang="0">
                    <a:pos x="T0" y="T1"/>
                  </a:cxn>
                  <a:cxn ang="0">
                    <a:pos x="T2" y="T3"/>
                  </a:cxn>
                  <a:cxn ang="0">
                    <a:pos x="T4" y="T5"/>
                  </a:cxn>
                </a:cxnLst>
                <a:rect b="b" l="0" r="r" t="0"/>
                <a:pathLst>
                  <a:path h="2" w="3">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1" name="Freeform 304"/>
              <p:cNvSpPr/>
              <p:nvPr/>
            </p:nvSpPr>
            <p:spPr bwMode="auto">
              <a:xfrm>
                <a:off x="4051301" y="2255838"/>
                <a:ext cx="1588"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2" name="Freeform 305"/>
              <p:cNvSpPr/>
              <p:nvPr/>
            </p:nvSpPr>
            <p:spPr bwMode="auto">
              <a:xfrm>
                <a:off x="4041776" y="2282825"/>
                <a:ext cx="1588" cy="0"/>
              </a:xfrm>
              <a:custGeom>
                <a:gdLst>
                  <a:gd fmla="*/ 1 w 1" name="T0"/>
                  <a:gd fmla="*/ 0 w 1" name="T1"/>
                  <a:gd fmla="*/ 1 w 1" name="T2"/>
                  <a:gd fmla="*/ 1 w 1" name="T3"/>
                </a:gdLst>
                <a:cxnLst>
                  <a:cxn ang="0">
                    <a:pos x="T0" y="0"/>
                  </a:cxn>
                  <a:cxn ang="0">
                    <a:pos x="T1" y="0"/>
                  </a:cxn>
                  <a:cxn ang="0">
                    <a:pos x="T2" y="0"/>
                  </a:cxn>
                  <a:cxn ang="0">
                    <a:pos x="T3" y="0"/>
                  </a:cxn>
                </a:cxnLst>
                <a:rect b="b" l="0" r="r" t="0"/>
                <a:pathLst>
                  <a:path w="1">
                    <a:moveTo>
                      <a:pt x="1" y="0"/>
                    </a:moveTo>
                    <a:lnTo>
                      <a:pt x="0" y="0"/>
                    </a:lnTo>
                    <a:lnTo>
                      <a:pt x="1" y="0"/>
                    </a:ln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3" name="Freeform 306"/>
              <p:cNvSpPr/>
              <p:nvPr/>
            </p:nvSpPr>
            <p:spPr bwMode="auto">
              <a:xfrm>
                <a:off x="4035426" y="2293938"/>
                <a:ext cx="1588" cy="1587"/>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4"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5" name="Freeform 308"/>
              <p:cNvSpPr/>
              <p:nvPr/>
            </p:nvSpPr>
            <p:spPr bwMode="auto">
              <a:xfrm>
                <a:off x="3968751" y="1946275"/>
                <a:ext cx="1588" cy="0"/>
              </a:xfrm>
              <a:custGeom>
                <a:gdLst>
                  <a:gd fmla="*/ 2 w 3" name="T0"/>
                  <a:gd fmla="*/ 1 h 2" name="T1"/>
                  <a:gd fmla="*/ 2 w 3" name="T2"/>
                  <a:gd fmla="*/ 0 h 2" name="T3"/>
                  <a:gd fmla="*/ 2 w 3" name="T4"/>
                  <a:gd fmla="*/ 1 h 2" name="T5"/>
                </a:gdLst>
                <a:cxnLst>
                  <a:cxn ang="0">
                    <a:pos x="T0" y="T1"/>
                  </a:cxn>
                  <a:cxn ang="0">
                    <a:pos x="T2" y="T3"/>
                  </a:cxn>
                  <a:cxn ang="0">
                    <a:pos x="T4" y="T5"/>
                  </a:cxn>
                </a:cxnLst>
                <a:rect b="b" l="0" r="r" t="0"/>
                <a:pathLst>
                  <a:path h="2" w="3">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6" name="Freeform 309"/>
              <p:cNvSpPr/>
              <p:nvPr/>
            </p:nvSpPr>
            <p:spPr bwMode="auto">
              <a:xfrm>
                <a:off x="3925888" y="1946275"/>
                <a:ext cx="42863" cy="92075"/>
              </a:xfrm>
              <a:custGeom>
                <a:gdLst>
                  <a:gd fmla="*/ 9 w 119" name="T0"/>
                  <a:gd fmla="*/ 224 h 255" name="T1"/>
                  <a:gd fmla="*/ 10 w 119" name="T2"/>
                  <a:gd fmla="*/ 215 h 255" name="T3"/>
                  <a:gd fmla="*/ 7 w 119" name="T4"/>
                  <a:gd fmla="*/ 197 h 255" name="T5"/>
                  <a:gd fmla="*/ 9 w 119" name="T6"/>
                  <a:gd fmla="*/ 192 h 255" name="T7"/>
                  <a:gd fmla="*/ 18 w 119" name="T8"/>
                  <a:gd fmla="*/ 177 h 255" name="T9"/>
                  <a:gd fmla="*/ 21 w 119" name="T10"/>
                  <a:gd fmla="*/ 172 h 255" name="T11"/>
                  <a:gd fmla="*/ 25 w 119" name="T12"/>
                  <a:gd fmla="*/ 162 h 255" name="T13"/>
                  <a:gd fmla="*/ 30 w 119" name="T14"/>
                  <a:gd fmla="*/ 157 h 255" name="T15"/>
                  <a:gd fmla="*/ 27 w 119" name="T16"/>
                  <a:gd fmla="*/ 147 h 255" name="T17"/>
                  <a:gd fmla="*/ 25 w 119" name="T18"/>
                  <a:gd fmla="*/ 141 h 255" name="T19"/>
                  <a:gd fmla="*/ 29 w 119" name="T20"/>
                  <a:gd fmla="*/ 133 h 255" name="T21"/>
                  <a:gd fmla="*/ 32 w 119" name="T22"/>
                  <a:gd fmla="*/ 125 h 255" name="T23"/>
                  <a:gd fmla="*/ 33 w 119" name="T24"/>
                  <a:gd fmla="*/ 122 h 255" name="T25"/>
                  <a:gd fmla="*/ 33 w 119" name="T26"/>
                  <a:gd fmla="*/ 116 h 255" name="T27"/>
                  <a:gd fmla="*/ 38 w 119" name="T28"/>
                  <a:gd fmla="*/ 109 h 255" name="T29"/>
                  <a:gd fmla="*/ 41 w 119" name="T30"/>
                  <a:gd fmla="*/ 101 h 255" name="T31"/>
                  <a:gd fmla="*/ 46 w 119" name="T32"/>
                  <a:gd fmla="*/ 93 h 255" name="T33"/>
                  <a:gd fmla="*/ 52 w 119" name="T34"/>
                  <a:gd fmla="*/ 91 h 255" name="T35"/>
                  <a:gd fmla="*/ 50 w 119" name="T36"/>
                  <a:gd fmla="*/ 86 h 255" name="T37"/>
                  <a:gd fmla="*/ 54 w 119" name="T38"/>
                  <a:gd fmla="*/ 86 h 255" name="T39"/>
                  <a:gd fmla="*/ 53 w 119" name="T40"/>
                  <a:gd fmla="*/ 80 h 255" name="T41"/>
                  <a:gd fmla="*/ 56 w 119" name="T42"/>
                  <a:gd fmla="*/ 73 h 255" name="T43"/>
                  <a:gd fmla="*/ 61 w 119" name="T44"/>
                  <a:gd fmla="*/ 63 h 255" name="T45"/>
                  <a:gd fmla="*/ 64 w 119" name="T46"/>
                  <a:gd fmla="*/ 58 h 255" name="T47"/>
                  <a:gd fmla="*/ 69 w 119" name="T48"/>
                  <a:gd fmla="*/ 47 h 255" name="T49"/>
                  <a:gd fmla="*/ 73 w 119" name="T50"/>
                  <a:gd fmla="*/ 45 h 255" name="T51"/>
                  <a:gd fmla="*/ 76 w 119" name="T52"/>
                  <a:gd fmla="*/ 45 h 255" name="T53"/>
                  <a:gd fmla="*/ 78 w 119" name="T54"/>
                  <a:gd fmla="*/ 41 h 255" name="T55"/>
                  <a:gd fmla="*/ 80 w 119" name="T56"/>
                  <a:gd fmla="*/ 36 h 255" name="T57"/>
                  <a:gd fmla="*/ 77 w 119" name="T58"/>
                  <a:gd fmla="*/ 32 h 255" name="T59"/>
                  <a:gd fmla="*/ 78 w 119" name="T60"/>
                  <a:gd fmla="*/ 28 h 255" name="T61"/>
                  <a:gd fmla="*/ 84 w 119" name="T62"/>
                  <a:gd fmla="*/ 27 h 255" name="T63"/>
                  <a:gd fmla="*/ 87 w 119" name="T64"/>
                  <a:gd fmla="*/ 24 h 255" name="T65"/>
                  <a:gd fmla="*/ 90 w 119" name="T66"/>
                  <a:gd fmla="*/ 23 h 255" name="T67"/>
                  <a:gd fmla="*/ 84 w 119" name="T68"/>
                  <a:gd fmla="*/ 16 h 255" name="T69"/>
                  <a:gd fmla="*/ 90 w 119" name="T70"/>
                  <a:gd fmla="*/ 17 h 255" name="T71"/>
                  <a:gd fmla="*/ 99 w 119" name="T72"/>
                  <a:gd fmla="*/ 22 h 255" name="T73"/>
                  <a:gd fmla="*/ 92 w 119" name="T74"/>
                  <a:gd fmla="*/ 9 h 255" name="T75"/>
                  <a:gd fmla="*/ 104 w 119" name="T76"/>
                  <a:gd fmla="*/ 6 h 255" name="T77"/>
                  <a:gd fmla="*/ 110 w 119" name="T78"/>
                  <a:gd fmla="*/ 4 h 255" name="T79"/>
                  <a:gd fmla="*/ 114 w 119" name="T80"/>
                  <a:gd fmla="*/ 0 h 255" name="T81"/>
                  <a:gd fmla="*/ 118 w 119" name="T82"/>
                  <a:gd fmla="*/ 5 h 255" name="T83"/>
                  <a:gd fmla="*/ 113 w 119" name="T84"/>
                  <a:gd fmla="*/ 7 h 255" name="T85"/>
                  <a:gd fmla="*/ 111 w 119" name="T86"/>
                  <a:gd fmla="*/ 18 h 255" name="T87"/>
                  <a:gd fmla="*/ 104 w 119" name="T88"/>
                  <a:gd fmla="*/ 36 h 255" name="T89"/>
                  <a:gd fmla="*/ 96 w 119" name="T90"/>
                  <a:gd fmla="*/ 50 h 255" name="T91"/>
                  <a:gd fmla="*/ 85 w 119" name="T92"/>
                  <a:gd fmla="*/ 74 h 255" name="T93"/>
                  <a:gd fmla="*/ 79 w 119" name="T94"/>
                  <a:gd fmla="*/ 87 h 255" name="T95"/>
                  <a:gd fmla="*/ 67 w 119" name="T96"/>
                  <a:gd fmla="*/ 111 h 255" name="T97"/>
                  <a:gd fmla="*/ 58 w 119" name="T98"/>
                  <a:gd fmla="*/ 123 h 255" name="T99"/>
                  <a:gd fmla="*/ 50 w 119" name="T100"/>
                  <a:gd fmla="*/ 137 h 255" name="T101"/>
                  <a:gd fmla="*/ 45 w 119" name="T102"/>
                  <a:gd fmla="*/ 160 h 255" name="T103"/>
                  <a:gd fmla="*/ 28 w 119" name="T104"/>
                  <a:gd fmla="*/ 198 h 255" name="T105"/>
                  <a:gd fmla="*/ 29 w 119" name="T106"/>
                  <a:gd fmla="*/ 210 h 25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55" w="119">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7" name="Freeform 310"/>
              <p:cNvSpPr/>
              <p:nvPr/>
            </p:nvSpPr>
            <p:spPr bwMode="auto">
              <a:xfrm>
                <a:off x="3968751" y="1946275"/>
                <a:ext cx="1588"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8" name="Freeform 311"/>
              <p:cNvSpPr/>
              <p:nvPr/>
            </p:nvSpPr>
            <p:spPr bwMode="auto">
              <a:xfrm flipH="1">
                <a:off x="3960813" y="1949450"/>
                <a:ext cx="0" cy="0"/>
              </a:xfrm>
              <a:custGeom>
                <a:gdLst>
                  <a:gd fmla="*/ 2 w 2" name="T0"/>
                  <a:gd fmla="*/ 2 h 2" name="T1"/>
                  <a:gd fmla="*/ 1 w 2" name="T2"/>
                  <a:gd fmla="*/ 2 h 2" name="T3"/>
                  <a:gd fmla="*/ 1 w 2" name="T4"/>
                  <a:gd fmla="*/ 1 h 2" name="T5"/>
                  <a:gd fmla="*/ 2 w 2" name="T6"/>
                  <a:gd fmla="*/ 2 h 2" name="T7"/>
                </a:gdLst>
                <a:cxnLst>
                  <a:cxn ang="0">
                    <a:pos x="T0" y="T1"/>
                  </a:cxn>
                  <a:cxn ang="0">
                    <a:pos x="T2" y="T3"/>
                  </a:cxn>
                  <a:cxn ang="0">
                    <a:pos x="T4" y="T5"/>
                  </a:cxn>
                  <a:cxn ang="0">
                    <a:pos x="T6" y="T7"/>
                  </a:cxn>
                </a:cxnLst>
                <a:rect b="b" l="0" r="r" t="0"/>
                <a:pathLst>
                  <a:path h="2" w="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9" name="Freeform 312"/>
              <p:cNvSpPr/>
              <p:nvPr/>
            </p:nvSpPr>
            <p:spPr bwMode="auto">
              <a:xfrm>
                <a:off x="3959226" y="1949450"/>
                <a:ext cx="1588" cy="1587"/>
              </a:xfrm>
              <a:custGeom>
                <a:gdLst>
                  <a:gd fmla="*/ 2 w 2" name="T0"/>
                  <a:gd fmla="*/ 2 h 2" name="T1"/>
                  <a:gd fmla="*/ 0 w 2" name="T2"/>
                  <a:gd fmla="*/ 0 h 2" name="T3"/>
                  <a:gd fmla="*/ 2 w 2" name="T4"/>
                  <a:gd fmla="*/ 2 h 2" name="T5"/>
                </a:gdLst>
                <a:cxnLst>
                  <a:cxn ang="0">
                    <a:pos x="T0" y="T1"/>
                  </a:cxn>
                  <a:cxn ang="0">
                    <a:pos x="T2" y="T3"/>
                  </a:cxn>
                  <a:cxn ang="0">
                    <a:pos x="T4" y="T5"/>
                  </a:cxn>
                </a:cxnLst>
                <a:rect b="b" l="0" r="r" t="0"/>
                <a:pathLst>
                  <a:path h="2" w="2">
                    <a:moveTo>
                      <a:pt x="2" y="2"/>
                    </a:moveTo>
                    <a:cubicBezTo>
                      <a:pt x="1" y="2"/>
                      <a:pt x="0" y="0"/>
                      <a:pt x="0" y="0"/>
                    </a:cubicBezTo>
                    <a:lnTo>
                      <a:pt x="2"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0" name="Freeform 313"/>
              <p:cNvSpPr/>
              <p:nvPr/>
            </p:nvSpPr>
            <p:spPr bwMode="auto">
              <a:xfrm flipH="1">
                <a:off x="3957638" y="1951038"/>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1" name="Freeform 314"/>
              <p:cNvSpPr/>
              <p:nvPr/>
            </p:nvSpPr>
            <p:spPr bwMode="auto">
              <a:xfrm flipH="1">
                <a:off x="3957638" y="1951038"/>
                <a:ext cx="0" cy="1587"/>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2" name="Freeform 315"/>
              <p:cNvSpPr/>
              <p:nvPr/>
            </p:nvSpPr>
            <p:spPr bwMode="auto">
              <a:xfrm>
                <a:off x="3954463" y="1954213"/>
                <a:ext cx="1588" cy="0"/>
              </a:xfrm>
              <a:custGeom>
                <a:gdLst>
                  <a:gd fmla="*/ 1 w 2" name="T0"/>
                  <a:gd fmla="*/ 2 h 3" name="T1"/>
                  <a:gd fmla="*/ 0 w 2" name="T2"/>
                  <a:gd fmla="*/ 2 h 3" name="T3"/>
                  <a:gd fmla="*/ 1 w 2" name="T4"/>
                  <a:gd fmla="*/ 2 h 3" name="T5"/>
                </a:gdLst>
                <a:cxnLst>
                  <a:cxn ang="0">
                    <a:pos x="T0" y="T1"/>
                  </a:cxn>
                  <a:cxn ang="0">
                    <a:pos x="T2" y="T3"/>
                  </a:cxn>
                  <a:cxn ang="0">
                    <a:pos x="T4" y="T5"/>
                  </a:cxn>
                </a:cxnLst>
                <a:rect b="b" l="0" r="r" t="0"/>
                <a:pathLst>
                  <a:path h="3" w="2">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3" name="Freeform 316"/>
              <p:cNvSpPr/>
              <p:nvPr/>
            </p:nvSpPr>
            <p:spPr bwMode="auto">
              <a:xfrm flipH="1">
                <a:off x="3954463" y="1955800"/>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4" name="Freeform 317"/>
              <p:cNvSpPr/>
              <p:nvPr/>
            </p:nvSpPr>
            <p:spPr bwMode="auto">
              <a:xfrm>
                <a:off x="3940176" y="1984375"/>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5" name="Freeform 318"/>
              <p:cNvSpPr/>
              <p:nvPr/>
            </p:nvSpPr>
            <p:spPr bwMode="auto">
              <a:xfrm>
                <a:off x="3933826" y="1997075"/>
                <a:ext cx="1588" cy="0"/>
              </a:xfrm>
              <a:custGeom>
                <a:gdLst>
                  <a:gd fmla="*/ 1 w 2" name="T0"/>
                  <a:gd fmla="*/ 0 h 1" name="T1"/>
                  <a:gd fmla="*/ 0 w 2" name="T2"/>
                  <a:gd fmla="*/ 0 h 1" name="T3"/>
                  <a:gd fmla="*/ 1 w 2" name="T4"/>
                  <a:gd fmla="*/ 0 h 1" name="T5"/>
                </a:gdLst>
                <a:cxnLst>
                  <a:cxn ang="0">
                    <a:pos x="T0" y="T1"/>
                  </a:cxn>
                  <a:cxn ang="0">
                    <a:pos x="T2" y="T3"/>
                  </a:cxn>
                  <a:cxn ang="0">
                    <a:pos x="T4" y="T5"/>
                  </a:cxn>
                </a:cxnLst>
                <a:rect b="b" l="0" r="r" t="0"/>
                <a:pathLst>
                  <a:path h="1" w="2">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6" name="Freeform 319"/>
              <p:cNvSpPr/>
              <p:nvPr/>
            </p:nvSpPr>
            <p:spPr bwMode="auto">
              <a:xfrm>
                <a:off x="3933826" y="2005013"/>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7" name="Freeform 320"/>
              <p:cNvSpPr/>
              <p:nvPr/>
            </p:nvSpPr>
            <p:spPr bwMode="auto">
              <a:xfrm flipH="1">
                <a:off x="3990976" y="2590800"/>
                <a:ext cx="0" cy="0"/>
              </a:xfrm>
              <a:custGeom>
                <a:gdLst>
                  <a:gd fmla="*/ 2 h 3" name="T0"/>
                  <a:gd fmla="*/ 1 h 3" name="T1"/>
                  <a:gd fmla="*/ 2 h 3" name="T2"/>
                </a:gdLst>
                <a:cxnLst>
                  <a:cxn ang="0">
                    <a:pos x="0" y="T0"/>
                  </a:cxn>
                  <a:cxn ang="0">
                    <a:pos x="0" y="T1"/>
                  </a:cxn>
                  <a:cxn ang="0">
                    <a:pos x="0" y="T2"/>
                  </a:cxn>
                </a:cxnLst>
                <a:rect b="b" l="0" r="r" t="0"/>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8" name="Freeform 321"/>
              <p:cNvSpPr/>
              <p:nvPr/>
            </p:nvSpPr>
            <p:spPr bwMode="auto">
              <a:xfrm>
                <a:off x="3968751" y="2582863"/>
                <a:ext cx="22225" cy="28575"/>
              </a:xfrm>
              <a:custGeom>
                <a:gdLst>
                  <a:gd fmla="*/ 9 w 64" name="T0"/>
                  <a:gd fmla="*/ 67 h 78" name="T1"/>
                  <a:gd fmla="*/ 9 w 64" name="T2"/>
                  <a:gd fmla="*/ 64 h 78" name="T3"/>
                  <a:gd fmla="*/ 5 w 64" name="T4"/>
                  <a:gd fmla="*/ 57 h 78" name="T5"/>
                  <a:gd fmla="*/ 6 w 64" name="T6"/>
                  <a:gd fmla="*/ 55 h 78" name="T7"/>
                  <a:gd fmla="*/ 11 w 64" name="T8"/>
                  <a:gd fmla="*/ 51 h 78" name="T9"/>
                  <a:gd fmla="*/ 12 w 64" name="T10"/>
                  <a:gd fmla="*/ 49 h 78" name="T11"/>
                  <a:gd fmla="*/ 11 w 64" name="T12"/>
                  <a:gd fmla="*/ 45 h 78" name="T13"/>
                  <a:gd fmla="*/ 14 w 64" name="T14"/>
                  <a:gd fmla="*/ 43 h 78" name="T15"/>
                  <a:gd fmla="*/ 16 w 64" name="T16"/>
                  <a:gd fmla="*/ 43 h 78" name="T17"/>
                  <a:gd fmla="*/ 14 w 64" name="T18"/>
                  <a:gd fmla="*/ 40 h 78" name="T19"/>
                  <a:gd fmla="*/ 14 w 64" name="T20"/>
                  <a:gd fmla="*/ 35 h 78" name="T21"/>
                  <a:gd fmla="*/ 15 w 64" name="T22"/>
                  <a:gd fmla="*/ 33 h 78" name="T23"/>
                  <a:gd fmla="*/ 15 w 64" name="T24"/>
                  <a:gd fmla="*/ 30 h 78" name="T25"/>
                  <a:gd fmla="*/ 18 w 64" name="T26"/>
                  <a:gd fmla="*/ 29 h 78" name="T27"/>
                  <a:gd fmla="*/ 20 w 64" name="T28"/>
                  <a:gd fmla="*/ 27 h 78" name="T29"/>
                  <a:gd fmla="*/ 24 w 64" name="T30"/>
                  <a:gd fmla="*/ 26 h 78" name="T31"/>
                  <a:gd fmla="*/ 24 w 64" name="T32"/>
                  <a:gd fmla="*/ 23 h 78" name="T33"/>
                  <a:gd fmla="*/ 27 w 64" name="T34"/>
                  <a:gd fmla="*/ 25 h 78" name="T35"/>
                  <a:gd fmla="*/ 26 w 64" name="T36"/>
                  <a:gd fmla="*/ 22 h 78" name="T37"/>
                  <a:gd fmla="*/ 27 w 64" name="T38"/>
                  <a:gd fmla="*/ 21 h 78" name="T39"/>
                  <a:gd fmla="*/ 28 w 64" name="T40"/>
                  <a:gd fmla="*/ 19 h 78" name="T41"/>
                  <a:gd fmla="*/ 32 w 64" name="T42"/>
                  <a:gd fmla="*/ 16 h 78" name="T43"/>
                  <a:gd fmla="*/ 34 w 64" name="T44"/>
                  <a:gd fmla="*/ 15 h 78" name="T45"/>
                  <a:gd fmla="*/ 36 w 64" name="T46"/>
                  <a:gd fmla="*/ 14 h 78" name="T47"/>
                  <a:gd fmla="*/ 40 w 64" name="T48"/>
                  <a:gd fmla="*/ 13 h 78" name="T49"/>
                  <a:gd fmla="*/ 43 w 64" name="T50"/>
                  <a:gd fmla="*/ 19 h 78" name="T51"/>
                  <a:gd fmla="*/ 42 w 64" name="T52"/>
                  <a:gd fmla="*/ 12 h 78" name="T53"/>
                  <a:gd fmla="*/ 41 w 64" name="T54"/>
                  <a:gd fmla="*/ 5 h 78" name="T55"/>
                  <a:gd fmla="*/ 44 w 64" name="T56"/>
                  <a:gd fmla="*/ 7 h 78" name="T57"/>
                  <a:gd fmla="*/ 44 w 64" name="T58"/>
                  <a:gd fmla="*/ 3 h 78" name="T59"/>
                  <a:gd fmla="*/ 46 w 64" name="T60"/>
                  <a:gd fmla="*/ 6 h 78" name="T61"/>
                  <a:gd fmla="*/ 49 w 64" name="T62"/>
                  <a:gd fmla="*/ 11 h 78" name="T63"/>
                  <a:gd fmla="*/ 49 w 64" name="T64"/>
                  <a:gd fmla="*/ 5 h 78" name="T65"/>
                  <a:gd fmla="*/ 51 w 64" name="T66"/>
                  <a:gd fmla="*/ 8 h 78" name="T67"/>
                  <a:gd fmla="*/ 51 w 64" name="T68"/>
                  <a:gd fmla="*/ 3 h 78" name="T69"/>
                  <a:gd fmla="*/ 53 w 64" name="T70"/>
                  <a:gd fmla="*/ 3 h 78" name="T71"/>
                  <a:gd fmla="*/ 54 w 64" name="T72"/>
                  <a:gd fmla="*/ 12 h 78" name="T73"/>
                  <a:gd fmla="*/ 56 w 64" name="T74"/>
                  <a:gd fmla="*/ 6 h 78" name="T75"/>
                  <a:gd fmla="*/ 61 w 64" name="T76"/>
                  <a:gd fmla="*/ 17 h 78" name="T77"/>
                  <a:gd fmla="*/ 62 w 64" name="T78"/>
                  <a:gd fmla="*/ 18 h 78" name="T79"/>
                  <a:gd fmla="*/ 64 w 64" name="T80"/>
                  <a:gd fmla="*/ 18 h 78" name="T81"/>
                  <a:gd fmla="*/ 63 w 64" name="T82"/>
                  <a:gd fmla="*/ 23 h 78" name="T83"/>
                  <a:gd fmla="*/ 61 w 64" name="T84"/>
                  <a:gd fmla="*/ 19 h 78" name="T85"/>
                  <a:gd fmla="*/ 58 w 64" name="T86"/>
                  <a:gd fmla="*/ 27 h 78" name="T87"/>
                  <a:gd fmla="*/ 54 w 64" name="T88"/>
                  <a:gd fmla="*/ 31 h 78" name="T89"/>
                  <a:gd fmla="*/ 49 w 64" name="T90"/>
                  <a:gd fmla="*/ 35 h 78" name="T91"/>
                  <a:gd fmla="*/ 46 w 64" name="T92"/>
                  <a:gd fmla="*/ 38 h 78" name="T93"/>
                  <a:gd fmla="*/ 44 w 64" name="T94"/>
                  <a:gd fmla="*/ 41 h 78" name="T95"/>
                  <a:gd fmla="*/ 38 w 64" name="T96"/>
                  <a:gd fmla="*/ 44 h 78" name="T97"/>
                  <a:gd fmla="*/ 33 w 64" name="T98"/>
                  <a:gd fmla="*/ 44 h 78" name="T99"/>
                  <a:gd fmla="*/ 28 w 64" name="T100"/>
                  <a:gd fmla="*/ 46 h 78" name="T101"/>
                  <a:gd fmla="*/ 27 w 64" name="T102"/>
                  <a:gd fmla="*/ 64 h 78" name="T103"/>
                  <a:gd fmla="*/ 24 w 64" name="T104"/>
                  <a:gd fmla="*/ 67 h 78" name="T105"/>
                  <a:gd fmla="*/ 16 w 64" name="T106"/>
                  <a:gd fmla="*/ 78 h 7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8" w="64">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9" name="Freeform 322"/>
              <p:cNvSpPr/>
              <p:nvPr/>
            </p:nvSpPr>
            <p:spPr bwMode="auto">
              <a:xfrm flipH="1">
                <a:off x="3990976" y="2589213"/>
                <a:ext cx="0" cy="1587"/>
              </a:xfrm>
              <a:custGeom>
                <a:gdLst>
                  <a:gd fmla="*/ 4 h 4" name="T0"/>
                  <a:gd fmla="*/ 0 h 4" name="T1"/>
                  <a:gd fmla="*/ 4 h 4" name="T2"/>
                </a:gdLst>
                <a:cxnLst>
                  <a:cxn ang="0">
                    <a:pos x="0" y="T0"/>
                  </a:cxn>
                  <a:cxn ang="0">
                    <a:pos x="0" y="T1"/>
                  </a:cxn>
                  <a:cxn ang="0">
                    <a:pos x="0" y="T2"/>
                  </a:cxn>
                </a:cxnLst>
                <a:rect b="b" l="0" r="r" t="0"/>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0" name="Freeform 323"/>
              <p:cNvSpPr/>
              <p:nvPr/>
            </p:nvSpPr>
            <p:spPr bwMode="auto">
              <a:xfrm flipH="1">
                <a:off x="3987801" y="2584450"/>
                <a:ext cx="0" cy="1587"/>
              </a:xfrm>
              <a:custGeom>
                <a:gdLst>
                  <a:gd fmla="*/ 1 w 1" name="T0"/>
                  <a:gd fmla="*/ 2 h 3" name="T1"/>
                  <a:gd fmla="*/ 0 w 1" name="T2"/>
                  <a:gd fmla="*/ 1 h 3" name="T3"/>
                  <a:gd fmla="*/ 1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1" name="Freeform 324"/>
              <p:cNvSpPr/>
              <p:nvPr/>
            </p:nvSpPr>
            <p:spPr bwMode="auto">
              <a:xfrm flipH="1">
                <a:off x="3987801" y="2584450"/>
                <a:ext cx="0" cy="0"/>
              </a:xfrm>
              <a:custGeom>
                <a:gdLst>
                  <a:gd fmla="*/ 2 h 2" name="T0"/>
                  <a:gd fmla="*/ 0 h 2" name="T1"/>
                  <a:gd fmla="*/ 2 h 2" name="T2"/>
                </a:gdLst>
                <a:cxnLst>
                  <a:cxn ang="0">
                    <a:pos x="0" y="T0"/>
                  </a:cxn>
                  <a:cxn ang="0">
                    <a:pos x="0" y="T1"/>
                  </a:cxn>
                  <a:cxn ang="0">
                    <a:pos x="0" y="T2"/>
                  </a:cxn>
                </a:cxnLst>
                <a:rect b="b" l="0" r="r" t="0"/>
                <a:pathLst>
                  <a:path h="2">
                    <a:moveTo>
                      <a:pt x="0" y="2"/>
                    </a:moveTo>
                    <a:cubicBezTo>
                      <a:pt x="0" y="1"/>
                      <a:pt x="0" y="0"/>
                      <a:pt x="0" y="0"/>
                    </a:cubicBezTo>
                    <a:lnTo>
                      <a:pt x="0"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2" name="Freeform 325"/>
              <p:cNvSpPr/>
              <p:nvPr/>
            </p:nvSpPr>
            <p:spPr bwMode="auto">
              <a:xfrm flipH="1">
                <a:off x="3986213" y="2582863"/>
                <a:ext cx="0" cy="0"/>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3" name="Freeform 326"/>
              <p:cNvSpPr/>
              <p:nvPr/>
            </p:nvSpPr>
            <p:spPr bwMode="auto">
              <a:xfrm flipH="1">
                <a:off x="3986213" y="2584450"/>
                <a:ext cx="0" cy="0"/>
              </a:xfrm>
              <a:custGeom>
                <a:gdLst>
                  <a:gd fmla="*/ 2 h 2" name="T0"/>
                  <a:gd fmla="*/ 1 h 2" name="T1"/>
                  <a:gd fmla="*/ 2 h 2" name="T2"/>
                </a:gdLst>
                <a:cxnLst>
                  <a:cxn ang="0">
                    <a:pos x="0" y="T0"/>
                  </a:cxn>
                  <a:cxn ang="0">
                    <a:pos x="0" y="T1"/>
                  </a:cxn>
                  <a:cxn ang="0">
                    <a:pos x="0" y="T2"/>
                  </a:cxn>
                </a:cxnLst>
                <a:rect b="b" l="0" r="r" t="0"/>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4" name="Freeform 327"/>
              <p:cNvSpPr/>
              <p:nvPr/>
            </p:nvSpPr>
            <p:spPr bwMode="auto">
              <a:xfrm flipH="1">
                <a:off x="3984626" y="2582863"/>
                <a:ext cx="0" cy="1587"/>
              </a:xfrm>
              <a:custGeom>
                <a:gdLst>
                  <a:gd fmla="*/ 1 w 1" name="T0"/>
                  <a:gd fmla="*/ 2 h 4" name="T1"/>
                  <a:gd fmla="*/ 0 w 1" name="T2"/>
                  <a:gd fmla="*/ 2 h 4" name="T3"/>
                  <a:gd fmla="*/ 1 w 1" name="T4"/>
                  <a:gd fmla="*/ 2 h 4" name="T5"/>
                </a:gdLst>
                <a:cxnLst>
                  <a:cxn ang="0">
                    <a:pos x="T0" y="T1"/>
                  </a:cxn>
                  <a:cxn ang="0">
                    <a:pos x="T2" y="T3"/>
                  </a:cxn>
                  <a:cxn ang="0">
                    <a:pos x="T4" y="T5"/>
                  </a:cxn>
                </a:cxnLst>
                <a:rect b="b" l="0" r="r" t="0"/>
                <a:pathLst>
                  <a:path h="4" w="1">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5" name="Freeform 328"/>
              <p:cNvSpPr/>
              <p:nvPr/>
            </p:nvSpPr>
            <p:spPr bwMode="auto">
              <a:xfrm flipH="1">
                <a:off x="3984626" y="2584450"/>
                <a:ext cx="0" cy="0"/>
              </a:xfrm>
              <a:custGeom>
                <a:gdLst>
                  <a:gd fmla="*/ 2 h 2" name="T0"/>
                  <a:gd fmla="*/ 2 h 2" name="T1"/>
                  <a:gd fmla="*/ 0 h 2" name="T2"/>
                  <a:gd fmla="*/ 2 h 2" name="T3"/>
                </a:gdLst>
                <a:cxnLst>
                  <a:cxn ang="0">
                    <a:pos x="0" y="T0"/>
                  </a:cxn>
                  <a:cxn ang="0">
                    <a:pos x="0" y="T1"/>
                  </a:cxn>
                  <a:cxn ang="0">
                    <a:pos x="0" y="T2"/>
                  </a:cxn>
                  <a:cxn ang="0">
                    <a:pos x="0" y="T3"/>
                  </a:cxn>
                </a:cxnLst>
                <a:rect b="b" l="0" r="r" t="0"/>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6" name="Freeform 329"/>
              <p:cNvSpPr/>
              <p:nvPr/>
            </p:nvSpPr>
            <p:spPr bwMode="auto">
              <a:xfrm>
                <a:off x="3975101" y="2592388"/>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7" name="Freeform 330"/>
              <p:cNvSpPr/>
              <p:nvPr/>
            </p:nvSpPr>
            <p:spPr bwMode="auto">
              <a:xfrm flipH="1">
                <a:off x="3971926" y="2595563"/>
                <a:ext cx="0" cy="0"/>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8"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9" name="Freeform 332"/>
              <p:cNvSpPr/>
              <p:nvPr/>
            </p:nvSpPr>
            <p:spPr bwMode="auto">
              <a:xfrm flipH="1">
                <a:off x="4003676" y="2643188"/>
                <a:ext cx="0" cy="0"/>
              </a:xfrm>
              <a:custGeom>
                <a:gdLst>
                  <a:gd fmla="*/ 1 w 2" name="T0"/>
                  <a:gd fmla="*/ 2 h 2" name="T1"/>
                  <a:gd fmla="*/ 1 w 2" name="T2"/>
                  <a:gd fmla="*/ 0 h 2" name="T3"/>
                  <a:gd fmla="*/ 1 w 2" name="T4"/>
                  <a:gd fmla="*/ 2 h 2" name="T5"/>
                </a:gdLst>
                <a:cxnLst>
                  <a:cxn ang="0">
                    <a:pos x="T0" y="T1"/>
                  </a:cxn>
                  <a:cxn ang="0">
                    <a:pos x="T2" y="T3"/>
                  </a:cxn>
                  <a:cxn ang="0">
                    <a:pos x="T4" y="T5"/>
                  </a:cxn>
                </a:cxnLst>
                <a:rect b="b" l="0" r="r" t="0"/>
                <a:pathLst>
                  <a:path h="2" w="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0" name="Freeform 333"/>
              <p:cNvSpPr/>
              <p:nvPr/>
            </p:nvSpPr>
            <p:spPr bwMode="auto">
              <a:xfrm>
                <a:off x="3971926" y="2638425"/>
                <a:ext cx="30163" cy="55562"/>
              </a:xfrm>
              <a:custGeom>
                <a:gdLst>
                  <a:gd fmla="*/ 11 w 87" name="T0"/>
                  <a:gd fmla="*/ 130 h 151" name="T1"/>
                  <a:gd fmla="*/ 12 w 87" name="T2"/>
                  <a:gd fmla="*/ 125 h 151" name="T3"/>
                  <a:gd fmla="*/ 9 w 87" name="T4"/>
                  <a:gd fmla="*/ 113 h 151" name="T5"/>
                  <a:gd fmla="*/ 10 w 87" name="T6"/>
                  <a:gd fmla="*/ 110 h 151" name="T7"/>
                  <a:gd fmla="*/ 16 w 87" name="T8"/>
                  <a:gd fmla="*/ 101 h 151" name="T9"/>
                  <a:gd fmla="*/ 17 w 87" name="T10"/>
                  <a:gd fmla="*/ 97 h 151" name="T11"/>
                  <a:gd fmla="*/ 16 w 87" name="T12"/>
                  <a:gd fmla="*/ 91 h 151" name="T13"/>
                  <a:gd fmla="*/ 19 w 87" name="T14"/>
                  <a:gd fmla="*/ 86 h 151" name="T15"/>
                  <a:gd fmla="*/ 22 w 87" name="T16"/>
                  <a:gd fmla="*/ 84 h 151" name="T17"/>
                  <a:gd fmla="*/ 19 w 87" name="T18"/>
                  <a:gd fmla="*/ 81 h 151" name="T19"/>
                  <a:gd fmla="*/ 18 w 87" name="T20"/>
                  <a:gd fmla="*/ 74 h 151" name="T21"/>
                  <a:gd fmla="*/ 20 w 87" name="T22"/>
                  <a:gd fmla="*/ 71 h 151" name="T23"/>
                  <a:gd fmla="*/ 19 w 87" name="T24"/>
                  <a:gd fmla="*/ 66 h 151" name="T25"/>
                  <a:gd fmla="*/ 23 w 87" name="T26"/>
                  <a:gd fmla="*/ 63 h 151" name="T27"/>
                  <a:gd fmla="*/ 24 w 87" name="T28"/>
                  <a:gd fmla="*/ 58 h 151" name="T29"/>
                  <a:gd fmla="*/ 29 w 87" name="T30"/>
                  <a:gd fmla="*/ 53 h 151" name="T31"/>
                  <a:gd fmla="*/ 29 w 87" name="T32"/>
                  <a:gd fmla="*/ 50 h 151" name="T33"/>
                  <a:gd fmla="*/ 32 w 87" name="T34"/>
                  <a:gd fmla="*/ 49 h 151" name="T35"/>
                  <a:gd fmla="*/ 31 w 87" name="T36"/>
                  <a:gd fmla="*/ 45 h 151" name="T37"/>
                  <a:gd fmla="*/ 31 w 87" name="T38"/>
                  <a:gd fmla="*/ 44 h 151" name="T39"/>
                  <a:gd fmla="*/ 32 w 87" name="T40"/>
                  <a:gd fmla="*/ 41 h 151" name="T41"/>
                  <a:gd fmla="*/ 37 w 87" name="T42"/>
                  <a:gd fmla="*/ 34 h 151" name="T43"/>
                  <a:gd fmla="*/ 39 w 87" name="T44"/>
                  <a:gd fmla="*/ 31 h 151" name="T45"/>
                  <a:gd fmla="*/ 41 w 87" name="T46"/>
                  <a:gd fmla="*/ 28 h 151" name="T47"/>
                  <a:gd fmla="*/ 47 w 87" name="T48"/>
                  <a:gd fmla="*/ 23 h 151" name="T49"/>
                  <a:gd fmla="*/ 53 w 87" name="T50"/>
                  <a:gd fmla="*/ 26 h 151" name="T51"/>
                  <a:gd fmla="*/ 50 w 87" name="T52"/>
                  <a:gd fmla="*/ 20 h 151" name="T53"/>
                  <a:gd fmla="*/ 47 w 87" name="T54"/>
                  <a:gd fmla="*/ 13 h 151" name="T55"/>
                  <a:gd fmla="*/ 51 w 87" name="T56"/>
                  <a:gd fmla="*/ 12 h 151" name="T57"/>
                  <a:gd fmla="*/ 50 w 87" name="T58"/>
                  <a:gd fmla="*/ 9 h 151" name="T59"/>
                  <a:gd fmla="*/ 53 w 87" name="T60"/>
                  <a:gd fmla="*/ 10 h 151" name="T61"/>
                  <a:gd fmla="*/ 59 w 87" name="T62"/>
                  <a:gd fmla="*/ 13 h 151" name="T63"/>
                  <a:gd fmla="*/ 58 w 87" name="T64"/>
                  <a:gd fmla="*/ 6 h 151" name="T65"/>
                  <a:gd fmla="*/ 61 w 87" name="T66"/>
                  <a:gd fmla="*/ 8 h 151" name="T67"/>
                  <a:gd fmla="*/ 61 w 87" name="T68"/>
                  <a:gd fmla="*/ 3 h 151" name="T69"/>
                  <a:gd fmla="*/ 64 w 87" name="T70"/>
                  <a:gd fmla="*/ 2 h 151" name="T71"/>
                  <a:gd fmla="*/ 67 w 87" name="T72"/>
                  <a:gd fmla="*/ 10 h 151" name="T73"/>
                  <a:gd fmla="*/ 69 w 87" name="T74"/>
                  <a:gd fmla="*/ 2 h 151" name="T75"/>
                  <a:gd fmla="*/ 80 w 87" name="T76"/>
                  <a:gd fmla="*/ 9 h 151" name="T77"/>
                  <a:gd fmla="*/ 82 w 87" name="T78"/>
                  <a:gd fmla="*/ 10 h 151" name="T79"/>
                  <a:gd fmla="*/ 86 w 87" name="T80"/>
                  <a:gd fmla="*/ 8 h 151" name="T81"/>
                  <a:gd fmla="*/ 86 w 87" name="T82"/>
                  <a:gd fmla="*/ 13 h 151" name="T83"/>
                  <a:gd fmla="*/ 81 w 87" name="T84"/>
                  <a:gd fmla="*/ 11 h 151" name="T85"/>
                  <a:gd fmla="*/ 78 w 87" name="T86"/>
                  <a:gd fmla="*/ 21 h 151" name="T87"/>
                  <a:gd fmla="*/ 71 w 87" name="T88"/>
                  <a:gd fmla="*/ 30 h 151" name="T89"/>
                  <a:gd fmla="*/ 65 w 87" name="T90"/>
                  <a:gd fmla="*/ 39 h 151" name="T91"/>
                  <a:gd fmla="*/ 60 w 87" name="T92"/>
                  <a:gd fmla="*/ 47 h 151" name="T93"/>
                  <a:gd fmla="*/ 57 w 87" name="T94"/>
                  <a:gd fmla="*/ 53 h 151" name="T95"/>
                  <a:gd fmla="*/ 48 w 87" name="T96"/>
                  <a:gd fmla="*/ 65 h 151" name="T97"/>
                  <a:gd fmla="*/ 42 w 87" name="T98"/>
                  <a:gd fmla="*/ 70 h 151" name="T99"/>
                  <a:gd fmla="*/ 36 w 87" name="T100"/>
                  <a:gd fmla="*/ 79 h 151" name="T101"/>
                  <a:gd fmla="*/ 32 w 87" name="T102"/>
                  <a:gd fmla="*/ 115 h 151" name="T103"/>
                  <a:gd fmla="*/ 29 w 87" name="T104"/>
                  <a:gd fmla="*/ 124 h 151" name="T105"/>
                  <a:gd fmla="*/ 6 w 87" name="T106"/>
                  <a:gd fmla="*/ 146 h 15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1" w="87">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1" name="Freeform 334"/>
              <p:cNvSpPr/>
              <p:nvPr/>
            </p:nvSpPr>
            <p:spPr bwMode="auto">
              <a:xfrm>
                <a:off x="4002088" y="2641600"/>
                <a:ext cx="1588" cy="15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2" name="Freeform 335"/>
              <p:cNvSpPr/>
              <p:nvPr/>
            </p:nvSpPr>
            <p:spPr bwMode="auto">
              <a:xfrm flipH="1">
                <a:off x="3997326" y="2640013"/>
                <a:ext cx="0" cy="0"/>
              </a:xfrm>
              <a:custGeom>
                <a:gdLst>
                  <a:gd fmla="*/ 1 w 2" name="T0"/>
                  <a:gd fmla="*/ 2 h 2" name="T1"/>
                  <a:gd fmla="*/ 1 w 2" name="T2"/>
                  <a:gd fmla="*/ 1 h 2" name="T3"/>
                  <a:gd fmla="*/ 1 w 2" name="T4"/>
                  <a:gd fmla="*/ 0 h 2" name="T5"/>
                  <a:gd fmla="*/ 1 w 2" name="T6"/>
                  <a:gd fmla="*/ 2 h 2" name="T7"/>
                </a:gdLst>
                <a:cxnLst>
                  <a:cxn ang="0">
                    <a:pos x="T0" y="T1"/>
                  </a:cxn>
                  <a:cxn ang="0">
                    <a:pos x="T2" y="T3"/>
                  </a:cxn>
                  <a:cxn ang="0">
                    <a:pos x="T4" y="T5"/>
                  </a:cxn>
                  <a:cxn ang="0">
                    <a:pos x="T6" y="T7"/>
                  </a:cxn>
                </a:cxnLst>
                <a:rect b="b" l="0" r="r" t="0"/>
                <a:pathLst>
                  <a:path h="2" w="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3" name="Freeform 336"/>
              <p:cNvSpPr/>
              <p:nvPr/>
            </p:nvSpPr>
            <p:spPr bwMode="auto">
              <a:xfrm flipH="1">
                <a:off x="3995738" y="2640013"/>
                <a:ext cx="0" cy="0"/>
              </a:xfrm>
              <a:custGeom>
                <a:gdLst>
                  <a:gd fmla="*/ 1 w 1" name="T0"/>
                  <a:gd fmla="*/ 3 h 3" name="T1"/>
                  <a:gd fmla="*/ 1 w 1" name="T2"/>
                  <a:gd fmla="*/ 0 h 3" name="T3"/>
                  <a:gd fmla="*/ 1 w 1" name="T4"/>
                  <a:gd fmla="*/ 3 h 3" name="T5"/>
                </a:gdLst>
                <a:cxnLst>
                  <a:cxn ang="0">
                    <a:pos x="T0" y="T1"/>
                  </a:cxn>
                  <a:cxn ang="0">
                    <a:pos x="T2" y="T3"/>
                  </a:cxn>
                  <a:cxn ang="0">
                    <a:pos x="T4" y="T5"/>
                  </a:cxn>
                </a:cxnLst>
                <a:rect b="b" l="0" r="r" t="0"/>
                <a:pathLst>
                  <a:path h="3" w="1">
                    <a:moveTo>
                      <a:pt x="1" y="3"/>
                    </a:moveTo>
                    <a:cubicBezTo>
                      <a:pt x="0" y="1"/>
                      <a:pt x="0" y="0"/>
                      <a:pt x="1"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4" name="Freeform 337"/>
              <p:cNvSpPr/>
              <p:nvPr/>
            </p:nvSpPr>
            <p:spPr bwMode="auto">
              <a:xfrm flipH="1">
                <a:off x="3994151" y="2638425"/>
                <a:ext cx="0" cy="0"/>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5" name="Freeform 338"/>
              <p:cNvSpPr/>
              <p:nvPr/>
            </p:nvSpPr>
            <p:spPr bwMode="auto">
              <a:xfrm flipH="1">
                <a:off x="3994151" y="2640013"/>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6" name="Freeform 339"/>
              <p:cNvSpPr/>
              <p:nvPr/>
            </p:nvSpPr>
            <p:spPr bwMode="auto">
              <a:xfrm flipH="1">
                <a:off x="3990976" y="2640013"/>
                <a:ext cx="0" cy="1587"/>
              </a:xfrm>
              <a:custGeom>
                <a:gdLst>
                  <a:gd fmla="*/ 1 w 1" name="T0"/>
                  <a:gd fmla="*/ 2 h 3" name="T1"/>
                  <a:gd fmla="*/ 0 w 1" name="T2"/>
                  <a:gd fmla="*/ 2 h 3" name="T3"/>
                  <a:gd fmla="*/ 1 w 1" name="T4"/>
                  <a:gd fmla="*/ 2 h 3" name="T5"/>
                </a:gdLst>
                <a:cxnLst>
                  <a:cxn ang="0">
                    <a:pos x="T0" y="T1"/>
                  </a:cxn>
                  <a:cxn ang="0">
                    <a:pos x="T2" y="T3"/>
                  </a:cxn>
                  <a:cxn ang="0">
                    <a:pos x="T4" y="T5"/>
                  </a:cxn>
                </a:cxnLst>
                <a:rect b="b" l="0" r="r" t="0"/>
                <a:pathLst>
                  <a:path h="3" w="1">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7" name="Freeform 340"/>
              <p:cNvSpPr/>
              <p:nvPr/>
            </p:nvSpPr>
            <p:spPr bwMode="auto">
              <a:xfrm flipH="1">
                <a:off x="3990976" y="2641600"/>
                <a:ext cx="0" cy="0"/>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8" name="Freeform 341"/>
              <p:cNvSpPr/>
              <p:nvPr/>
            </p:nvSpPr>
            <p:spPr bwMode="auto">
              <a:xfrm>
                <a:off x="3979863" y="2659063"/>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9" name="Freeform 342"/>
              <p:cNvSpPr/>
              <p:nvPr/>
            </p:nvSpPr>
            <p:spPr bwMode="auto">
              <a:xfrm>
                <a:off x="3976688" y="2667000"/>
                <a:ext cx="1588" cy="0"/>
              </a:xfrm>
              <a:custGeom>
                <a:gdLst>
                  <a:gd fmla="*/ 2 w 3" name="T0"/>
                  <a:gd fmla="*/ 0 h 1" name="T1"/>
                  <a:gd fmla="*/ 0 w 3" name="T2"/>
                  <a:gd fmla="*/ 0 h 1" name="T3"/>
                  <a:gd fmla="*/ 2 w 3" name="T4"/>
                  <a:gd fmla="*/ 0 h 1" name="T5"/>
                </a:gdLst>
                <a:cxnLst>
                  <a:cxn ang="0">
                    <a:pos x="T0" y="T1"/>
                  </a:cxn>
                  <a:cxn ang="0">
                    <a:pos x="T2" y="T3"/>
                  </a:cxn>
                  <a:cxn ang="0">
                    <a:pos x="T4" y="T5"/>
                  </a:cxn>
                </a:cxnLst>
                <a:rect b="b" l="0" r="r" t="0"/>
                <a:pathLst>
                  <a:path h="1" w="3">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0" name="Freeform 343"/>
              <p:cNvSpPr/>
              <p:nvPr/>
            </p:nvSpPr>
            <p:spPr bwMode="auto">
              <a:xfrm>
                <a:off x="3978276" y="2671763"/>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1" name="Freeform 344"/>
              <p:cNvSpPr/>
              <p:nvPr/>
            </p:nvSpPr>
            <p:spPr bwMode="auto">
              <a:xfrm>
                <a:off x="5676901" y="1892300"/>
                <a:ext cx="1588" cy="0"/>
              </a:xfrm>
              <a:custGeom>
                <a:gdLst>
                  <a:gd fmla="*/ 1 w 2" name="T0"/>
                  <a:gd fmla="*/ 2 h 3" name="T1"/>
                  <a:gd fmla="*/ 1 w 2" name="T2"/>
                  <a:gd fmla="*/ 1 h 3" name="T3"/>
                  <a:gd fmla="*/ 1 w 2" name="T4"/>
                  <a:gd fmla="*/ 2 h 3" name="T5"/>
                </a:gdLst>
                <a:cxnLst>
                  <a:cxn ang="0">
                    <a:pos x="T0" y="T1"/>
                  </a:cxn>
                  <a:cxn ang="0">
                    <a:pos x="T2" y="T3"/>
                  </a:cxn>
                  <a:cxn ang="0">
                    <a:pos x="T4" y="T5"/>
                  </a:cxn>
                </a:cxnLst>
                <a:rect b="b" l="0" r="r" t="0"/>
                <a:pathLst>
                  <a:path h="3" w="2">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2" name="Freeform 345"/>
              <p:cNvSpPr/>
              <p:nvPr/>
            </p:nvSpPr>
            <p:spPr bwMode="auto">
              <a:xfrm>
                <a:off x="5630863" y="1887538"/>
                <a:ext cx="46038" cy="42862"/>
              </a:xfrm>
              <a:custGeom>
                <a:gdLst>
                  <a:gd fmla="*/ 14 w 129" name="T0"/>
                  <a:gd fmla="*/ 98 h 118" name="T1"/>
                  <a:gd fmla="*/ 17 w 129" name="T2"/>
                  <a:gd fmla="*/ 94 h 118" name="T3"/>
                  <a:gd fmla="*/ 19 w 129" name="T4"/>
                  <a:gd fmla="*/ 82 h 118" name="T5"/>
                  <a:gd fmla="*/ 22 w 129" name="T6"/>
                  <a:gd fmla="*/ 80 h 118" name="T7"/>
                  <a:gd fmla="*/ 31 w 129" name="T8"/>
                  <a:gd fmla="*/ 74 h 118" name="T9"/>
                  <a:gd fmla="*/ 34 w 129" name="T10"/>
                  <a:gd fmla="*/ 72 h 118" name="T11"/>
                  <a:gd fmla="*/ 36 w 129" name="T12"/>
                  <a:gd fmla="*/ 66 h 118" name="T13"/>
                  <a:gd fmla="*/ 41 w 129" name="T14"/>
                  <a:gd fmla="*/ 63 h 118" name="T15"/>
                  <a:gd fmla="*/ 44 w 129" name="T16"/>
                  <a:gd fmla="*/ 63 h 118" name="T17"/>
                  <a:gd fmla="*/ 44 w 129" name="T18"/>
                  <a:gd fmla="*/ 59 h 118" name="T19"/>
                  <a:gd fmla="*/ 46 w 129" name="T20"/>
                  <a:gd fmla="*/ 52 h 118" name="T21"/>
                  <a:gd fmla="*/ 49 w 129" name="T22"/>
                  <a:gd fmla="*/ 50 h 118" name="T23"/>
                  <a:gd fmla="*/ 50 w 129" name="T24"/>
                  <a:gd fmla="*/ 46 h 118" name="T25"/>
                  <a:gd fmla="*/ 55 w 129" name="T26"/>
                  <a:gd fmla="*/ 45 h 118" name="T27"/>
                  <a:gd fmla="*/ 58 w 129" name="T28"/>
                  <a:gd fmla="*/ 41 h 118" name="T29"/>
                  <a:gd fmla="*/ 64 w 129" name="T30"/>
                  <a:gd fmla="*/ 39 h 118" name="T31"/>
                  <a:gd fmla="*/ 65 w 129" name="T32"/>
                  <a:gd fmla="*/ 36 h 118" name="T33"/>
                  <a:gd fmla="*/ 69 w 129" name="T34"/>
                  <a:gd fmla="*/ 37 h 118" name="T35"/>
                  <a:gd fmla="*/ 69 w 129" name="T36"/>
                  <a:gd fmla="*/ 34 h 118" name="T37"/>
                  <a:gd fmla="*/ 70 w 129" name="T38"/>
                  <a:gd fmla="*/ 33 h 118" name="T39"/>
                  <a:gd fmla="*/ 72 w 129" name="T40"/>
                  <a:gd fmla="*/ 30 h 118" name="T41"/>
                  <a:gd fmla="*/ 78 w 129" name="T42"/>
                  <a:gd fmla="*/ 25 h 118" name="T43"/>
                  <a:gd fmla="*/ 81 w 129" name="T44"/>
                  <a:gd fmla="*/ 23 h 118" name="T45"/>
                  <a:gd fmla="*/ 83 w 129" name="T46"/>
                  <a:gd fmla="*/ 22 h 118" name="T47"/>
                  <a:gd fmla="*/ 90 w 129" name="T48"/>
                  <a:gd fmla="*/ 18 h 118" name="T49"/>
                  <a:gd fmla="*/ 95 w 129" name="T50"/>
                  <a:gd fmla="*/ 23 h 118" name="T51"/>
                  <a:gd fmla="*/ 93 w 129" name="T52"/>
                  <a:gd fmla="*/ 16 h 118" name="T53"/>
                  <a:gd fmla="*/ 91 w 129" name="T54"/>
                  <a:gd fmla="*/ 9 h 118" name="T55"/>
                  <a:gd fmla="*/ 95 w 129" name="T56"/>
                  <a:gd fmla="*/ 10 h 118" name="T57"/>
                  <a:gd fmla="*/ 95 w 129" name="T58"/>
                  <a:gd fmla="*/ 6 h 118" name="T59"/>
                  <a:gd fmla="*/ 97 w 129" name="T60"/>
                  <a:gd fmla="*/ 8 h 118" name="T61"/>
                  <a:gd fmla="*/ 102 w 129" name="T62"/>
                  <a:gd fmla="*/ 12 h 118" name="T63"/>
                  <a:gd fmla="*/ 102 w 129" name="T64"/>
                  <a:gd fmla="*/ 5 h 118" name="T65"/>
                  <a:gd fmla="*/ 104 w 129" name="T66"/>
                  <a:gd fmla="*/ 7 h 118" name="T67"/>
                  <a:gd fmla="*/ 104 w 129" name="T68"/>
                  <a:gd fmla="*/ 3 h 118" name="T69"/>
                  <a:gd fmla="*/ 107 w 129" name="T70"/>
                  <a:gd fmla="*/ 2 h 118" name="T71"/>
                  <a:gd fmla="*/ 110 w 129" name="T72"/>
                  <a:gd fmla="*/ 10 h 118" name="T73"/>
                  <a:gd fmla="*/ 111 w 129" name="T74"/>
                  <a:gd fmla="*/ 3 h 118" name="T75"/>
                  <a:gd fmla="*/ 122 w 129" name="T76"/>
                  <a:gd fmla="*/ 10 h 118" name="T77"/>
                  <a:gd fmla="*/ 124 w 129" name="T78"/>
                  <a:gd fmla="*/ 10 h 118" name="T79"/>
                  <a:gd fmla="*/ 128 w 129" name="T80"/>
                  <a:gd fmla="*/ 8 h 118" name="T81"/>
                  <a:gd fmla="*/ 128 w 129" name="T82"/>
                  <a:gd fmla="*/ 13 h 118" name="T83"/>
                  <a:gd fmla="*/ 123 w 129" name="T84"/>
                  <a:gd fmla="*/ 11 h 118" name="T85"/>
                  <a:gd fmla="*/ 121 w 129" name="T86"/>
                  <a:gd fmla="*/ 21 h 118" name="T87"/>
                  <a:gd fmla="*/ 112 w 129" name="T88"/>
                  <a:gd fmla="*/ 30 h 118" name="T89"/>
                  <a:gd fmla="*/ 103 w 129" name="T90"/>
                  <a:gd fmla="*/ 39 h 118" name="T91"/>
                  <a:gd fmla="*/ 95 w 129" name="T92"/>
                  <a:gd fmla="*/ 45 h 118" name="T93"/>
                  <a:gd fmla="*/ 90 w 129" name="T94"/>
                  <a:gd fmla="*/ 51 h 118" name="T95"/>
                  <a:gd fmla="*/ 77 w 129" name="T96"/>
                  <a:gd fmla="*/ 58 h 118" name="T97"/>
                  <a:gd fmla="*/ 69 w 129" name="T98"/>
                  <a:gd fmla="*/ 61 h 118" name="T99"/>
                  <a:gd fmla="*/ 59 w 129" name="T100"/>
                  <a:gd fmla="*/ 65 h 118" name="T101"/>
                  <a:gd fmla="*/ 39 w 129" name="T102"/>
                  <a:gd fmla="*/ 94 h 118" name="T103"/>
                  <a:gd fmla="*/ 33 w 129" name="T104"/>
                  <a:gd fmla="*/ 100 h 118" name="T105"/>
                  <a:gd fmla="*/ 10 w 129" name="T106"/>
                  <a:gd fmla="*/ 118 h 11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8" w="129">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3" name="Freeform 346"/>
              <p:cNvSpPr/>
              <p:nvPr/>
            </p:nvSpPr>
            <p:spPr bwMode="auto">
              <a:xfrm flipH="1">
                <a:off x="5676901" y="1890713"/>
                <a:ext cx="0" cy="15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4" name="Freeform 347"/>
              <p:cNvSpPr/>
              <p:nvPr/>
            </p:nvSpPr>
            <p:spPr bwMode="auto">
              <a:xfrm>
                <a:off x="5670551" y="1889125"/>
                <a:ext cx="1588" cy="0"/>
              </a:xfrm>
              <a:custGeom>
                <a:gdLst>
                  <a:gd fmla="*/ 1 w 1" name="T0"/>
                  <a:gd fmla="*/ 2 h 3" name="T1"/>
                  <a:gd fmla="*/ 0 w 1" name="T2"/>
                  <a:gd fmla="*/ 2 h 3" name="T3"/>
                  <a:gd fmla="*/ 0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5" name="Freeform 348"/>
              <p:cNvSpPr/>
              <p:nvPr/>
            </p:nvSpPr>
            <p:spPr bwMode="auto">
              <a:xfrm flipH="1">
                <a:off x="5670551" y="1889125"/>
                <a:ext cx="0" cy="0"/>
              </a:xfrm>
              <a:custGeom>
                <a:gdLst>
                  <a:gd fmla="*/ 3 h 3" name="T0"/>
                  <a:gd fmla="*/ 0 h 3" name="T1"/>
                  <a:gd fmla="*/ 3 h 3" name="T2"/>
                </a:gdLst>
                <a:cxnLst>
                  <a:cxn ang="0">
                    <a:pos x="0" y="T0"/>
                  </a:cxn>
                  <a:cxn ang="0">
                    <a:pos x="0" y="T1"/>
                  </a:cxn>
                  <a:cxn ang="0">
                    <a:pos x="0" y="T2"/>
                  </a:cxn>
                </a:cxnLst>
                <a:rect b="b" l="0" r="r" t="0"/>
                <a:pathLst>
                  <a:path h="3">
                    <a:moveTo>
                      <a:pt x="0" y="3"/>
                    </a:moveTo>
                    <a:cubicBezTo>
                      <a:pt x="0" y="2"/>
                      <a:pt x="0" y="0"/>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6" name="Freeform 349"/>
              <p:cNvSpPr/>
              <p:nvPr/>
            </p:nvSpPr>
            <p:spPr bwMode="auto">
              <a:xfrm>
                <a:off x="5667376" y="1887538"/>
                <a:ext cx="1588" cy="1587"/>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7" name="Freeform 350"/>
              <p:cNvSpPr/>
              <p:nvPr/>
            </p:nvSpPr>
            <p:spPr bwMode="auto">
              <a:xfrm flipH="1">
                <a:off x="5668963" y="1889125"/>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8" name="Freeform 351"/>
              <p:cNvSpPr/>
              <p:nvPr/>
            </p:nvSpPr>
            <p:spPr bwMode="auto">
              <a:xfrm>
                <a:off x="5665788" y="1889125"/>
                <a:ext cx="1588" cy="0"/>
              </a:xfrm>
              <a:custGeom>
                <a:gdLst>
                  <a:gd fmla="*/ 0 w 1" name="T0"/>
                  <a:gd fmla="*/ 2 h 3" name="T1"/>
                  <a:gd fmla="*/ 0 w 1" name="T2"/>
                  <a:gd fmla="*/ 2 h 3" name="T3"/>
                  <a:gd fmla="*/ 0 w 1" name="T4"/>
                  <a:gd fmla="*/ 2 h 3" name="T5"/>
                </a:gdLst>
                <a:cxnLst>
                  <a:cxn ang="0">
                    <a:pos x="T0" y="T1"/>
                  </a:cxn>
                  <a:cxn ang="0">
                    <a:pos x="T2" y="T3"/>
                  </a:cxn>
                  <a:cxn ang="0">
                    <a:pos x="T4" y="T5"/>
                  </a:cxn>
                </a:cxnLst>
                <a:rect b="b" l="0" r="r" t="0"/>
                <a:pathLst>
                  <a:path h="3" w="1">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9" name="Freeform 352"/>
              <p:cNvSpPr/>
              <p:nvPr/>
            </p:nvSpPr>
            <p:spPr bwMode="auto">
              <a:xfrm flipH="1">
                <a:off x="5665788" y="1889125"/>
                <a:ext cx="0" cy="1587"/>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0" name="Freeform 353"/>
              <p:cNvSpPr/>
              <p:nvPr/>
            </p:nvSpPr>
            <p:spPr bwMode="auto">
              <a:xfrm flipH="1">
                <a:off x="5651501" y="1901825"/>
                <a:ext cx="0" cy="1587"/>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1" name="Freeform 354"/>
              <p:cNvSpPr/>
              <p:nvPr/>
            </p:nvSpPr>
            <p:spPr bwMode="auto">
              <a:xfrm flipH="1">
                <a:off x="5645151" y="1906588"/>
                <a:ext cx="0" cy="1587"/>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2" name="Freeform 355"/>
              <p:cNvSpPr/>
              <p:nvPr/>
            </p:nvSpPr>
            <p:spPr bwMode="auto">
              <a:xfrm>
                <a:off x="5643563" y="1912938"/>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descr="e7d195523061f1c0deeec63e560781cfd59afb0ea006f2a87ABB68BF51EA6619813959095094C18C62A12F549504892A4AAA8C1554C6663626E05CA27F281A14E6983772AFC3FB97135759321DEA3D709AACD122C08E6ED192FFACBB1E1BECB2ED91EE5F1ED7B5B4D639FA608C47C1EEEE0A899CA8C6B4A60DCCA6D3BA80ED4161D4A4778988E171" id="1111" name="文本框 1110"/>
            <p:cNvSpPr txBox="1"/>
            <p:nvPr/>
          </p:nvSpPr>
          <p:spPr>
            <a:xfrm>
              <a:off x="5357606" y="2040460"/>
              <a:ext cx="2214880" cy="701040"/>
            </a:xfrm>
            <a:prstGeom prst="rect">
              <a:avLst/>
            </a:prstGeom>
            <a:noFill/>
            <a:effectLst/>
          </p:spPr>
          <p:txBody>
            <a:bodyPr rtlCol="0" wrap="none">
              <a:spAutoFit/>
            </a:bodyPr>
            <a:lstStyle/>
            <a:p>
              <a:r>
                <a:rPr altLang="en-US" b="1" lang="zh-CN" smtClean="0" sz="4000">
                  <a:solidFill>
                    <a:srgbClr val="FDFDFD"/>
                  </a:solidFill>
                  <a:latin charset="-122" panose="02010509060101010101" pitchFamily="49" typeface="幼圆"/>
                  <a:ea charset="-122" panose="02010509060101010101" pitchFamily="49" typeface="幼圆"/>
                  <a:cs charset="0" panose="02020503030404060203" pitchFamily="18" typeface="Kartika"/>
                </a:rPr>
                <a:t>您的标题</a:t>
              </a:r>
            </a:p>
          </p:txBody>
        </p:sp>
      </p:grpSp>
      <p:grpSp>
        <p:nvGrpSpPr>
          <p:cNvPr id="1463" name="组合 1462"/>
          <p:cNvGrpSpPr/>
          <p:nvPr/>
        </p:nvGrpSpPr>
        <p:grpSpPr>
          <a:xfrm>
            <a:off x="5074859" y="3662819"/>
            <a:ext cx="2882901" cy="1058862"/>
            <a:chOff x="5074859" y="3662819"/>
            <a:chExt cx="2882901" cy="1058862"/>
          </a:xfrm>
        </p:grpSpPr>
        <p:grpSp>
          <p:nvGrpSpPr>
            <p:cNvPr id="1464" name="组合 1463"/>
            <p:cNvGrpSpPr/>
            <p:nvPr/>
          </p:nvGrpSpPr>
          <p:grpSpPr>
            <a:xfrm>
              <a:off x="5074859" y="3662819"/>
              <a:ext cx="2882901" cy="1058862"/>
              <a:chOff x="3925888" y="1852613"/>
              <a:chExt cx="2882901" cy="1058862"/>
            </a:xfrm>
          </p:grpSpPr>
          <p:grpSp>
            <p:nvGrpSpPr>
              <p:cNvPr id="1466" name="Group 205"/>
              <p:cNvGrpSpPr/>
              <p:nvPr/>
            </p:nvGrpSpPr>
            <p:grpSpPr>
              <a:xfrm>
                <a:off x="3930651" y="1852613"/>
                <a:ext cx="2878138" cy="1058862"/>
                <a:chOff x="2476" y="1167"/>
                <a:chExt cx="1813" cy="667"/>
              </a:xfrm>
            </p:grpSpPr>
            <p:sp>
              <p:nvSpPr>
                <p:cNvPr id="1617" name="Freeform 5"/>
                <p:cNvSpPr/>
                <p:nvPr/>
              </p:nvSpPr>
              <p:spPr bwMode="auto">
                <a:xfrm>
                  <a:off x="2476" y="1167"/>
                  <a:ext cx="1813" cy="667"/>
                </a:xfrm>
                <a:custGeom>
                  <a:gdLst>
                    <a:gd fmla="*/ 31 w 8180" name="T0"/>
                    <a:gd fmla="*/ 66 h 2895" name="T1"/>
                    <a:gd fmla="*/ 1264 w 8180" name="T2"/>
                    <a:gd fmla="*/ 1 h 2895" name="T3"/>
                    <a:gd fmla="*/ 1388 w 8180" name="T4"/>
                    <a:gd fmla="*/ 0 h 2895" name="T5"/>
                    <a:gd fmla="*/ 1482 w 8180" name="T6"/>
                    <a:gd fmla="*/ 23 h 2895" name="T7"/>
                    <a:gd fmla="*/ 1987 w 8180" name="T8"/>
                    <a:gd fmla="*/ 42 h 2895" name="T9"/>
                    <a:gd fmla="*/ 2722 w 8180" name="T10"/>
                    <a:gd fmla="*/ 89 h 2895" name="T11"/>
                    <a:gd fmla="*/ 3770 w 8180" name="T12"/>
                    <a:gd fmla="*/ 248 h 2895" name="T13"/>
                    <a:gd fmla="*/ 4647 w 8180" name="T14"/>
                    <a:gd fmla="*/ 98 h 2895" name="T15"/>
                    <a:gd fmla="*/ 6340 w 8180" name="T16"/>
                    <a:gd fmla="*/ 77 h 2895" name="T17"/>
                    <a:gd fmla="*/ 7133 w 8180" name="T18"/>
                    <a:gd fmla="*/ 165 h 2895" name="T19"/>
                    <a:gd fmla="*/ 8012 w 8180" name="T20"/>
                    <a:gd fmla="*/ 247 h 2895" name="T21"/>
                    <a:gd fmla="*/ 8180 w 8180" name="T22"/>
                    <a:gd fmla="*/ 1715 h 2895" name="T23"/>
                    <a:gd fmla="*/ 7964 w 8180" name="T24"/>
                    <a:gd fmla="*/ 2895 h 2895" name="T25"/>
                    <a:gd fmla="*/ 6803 w 8180" name="T26"/>
                    <a:gd fmla="*/ 2747 h 2895" name="T27"/>
                    <a:gd fmla="*/ 2494 w 8180" name="T28"/>
                    <a:gd fmla="*/ 2782 h 2895" name="T29"/>
                    <a:gd fmla="*/ 208 w 8180" name="T30"/>
                    <a:gd fmla="*/ 2771 h 2895" name="T31"/>
                    <a:gd fmla="*/ 19 w 8180" name="T32"/>
                    <a:gd fmla="*/ 2084 h 2895" name="T33"/>
                    <a:gd fmla="*/ 133 w 8180" name="T34"/>
                    <a:gd fmla="*/ 769 h 2895" name="T35"/>
                    <a:gd fmla="*/ 0 w 8180" name="T36"/>
                    <a:gd fmla="*/ 528 h 2895" name="T37"/>
                    <a:gd fmla="*/ 31 w 8180" name="T38"/>
                    <a:gd fmla="*/ 66 h 289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95" w="8180">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gradFill>
                  <a:gsLst>
                    <a:gs pos="0">
                      <a:srgbClr val="254E6B"/>
                    </a:gs>
                    <a:gs pos="100000">
                      <a:srgbClr val="1F3F57"/>
                    </a:gs>
                  </a:gsLst>
                  <a:lin ang="2700000" scaled="1"/>
                </a:gra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18" name="Freeform 6"/>
                <p:cNvSpPr/>
                <p:nvPr/>
              </p:nvSpPr>
              <p:spPr bwMode="auto">
                <a:xfrm>
                  <a:off x="2504" y="1218"/>
                  <a:ext cx="1760" cy="565"/>
                </a:xfrm>
                <a:custGeom>
                  <a:gdLst>
                    <a:gd fmla="*/ 91 w 7941" name="T0"/>
                    <a:gd fmla="*/ 0 h 2455" name="T1"/>
                    <a:gd fmla="*/ 2495 w 7941" name="T2"/>
                    <a:gd fmla="*/ 7 h 2455" name="T3"/>
                    <a:gd fmla="*/ 2988 w 7941" name="T4"/>
                    <a:gd fmla="*/ 107 h 2455" name="T5"/>
                    <a:gd fmla="*/ 3269 w 7941" name="T6"/>
                    <a:gd fmla="*/ 159 h 2455" name="T7"/>
                    <a:gd fmla="*/ 3756 w 7941" name="T8"/>
                    <a:gd fmla="*/ 259 h 2455" name="T9"/>
                    <a:gd fmla="*/ 4346 w 7941" name="T10"/>
                    <a:gd fmla="*/ 99 h 2455" name="T11"/>
                    <a:gd fmla="*/ 6077 w 7941" name="T12"/>
                    <a:gd fmla="*/ 37 h 2455" name="T13"/>
                    <a:gd fmla="*/ 6902 w 7941" name="T14"/>
                    <a:gd fmla="*/ 257 h 2455" name="T15"/>
                    <a:gd fmla="*/ 7749 w 7941" name="T16"/>
                    <a:gd fmla="*/ 247 h 2455" name="T17"/>
                    <a:gd fmla="*/ 7752 w 7941" name="T18"/>
                    <a:gd fmla="*/ 539 h 2455" name="T19"/>
                    <a:gd fmla="*/ 7854 w 7941" name="T20"/>
                    <a:gd fmla="*/ 1180 h 2455" name="T21"/>
                    <a:gd fmla="*/ 7860 w 7941" name="T22"/>
                    <a:gd fmla="*/ 1616 h 2455" name="T23"/>
                    <a:gd fmla="*/ 7664 w 7941" name="T24"/>
                    <a:gd fmla="*/ 2450 h 2455" name="T25"/>
                    <a:gd fmla="*/ 7265 w 7941" name="T26"/>
                    <a:gd fmla="*/ 2455 h 2455" name="T27"/>
                    <a:gd fmla="*/ 6791 w 7941" name="T28"/>
                    <a:gd fmla="*/ 2345 h 2455" name="T29"/>
                    <a:gd fmla="*/ 6236 w 7941" name="T30"/>
                    <a:gd fmla="*/ 2321 h 2455" name="T31"/>
                    <a:gd fmla="*/ 4767 w 7941" name="T32"/>
                    <a:gd fmla="*/ 2370 h 2455" name="T33"/>
                    <a:gd fmla="*/ 4654 w 7941" name="T34"/>
                    <a:gd fmla="*/ 2341 h 2455" name="T35"/>
                    <a:gd fmla="*/ 457 w 7941" name="T36"/>
                    <a:gd fmla="*/ 2368 h 2455" name="T37"/>
                    <a:gd fmla="*/ 220 w 7941" name="T38"/>
                    <a:gd fmla="*/ 2377 h 2455" name="T39"/>
                    <a:gd fmla="*/ 115 w 7941" name="T40"/>
                    <a:gd fmla="*/ 1949 h 2455" name="T41"/>
                    <a:gd fmla="*/ 110 w 7941" name="T42"/>
                    <a:gd fmla="*/ 1519 h 2455" name="T43"/>
                    <a:gd fmla="*/ 134 w 7941" name="T44"/>
                    <a:gd fmla="*/ 454 h 2455" name="T45"/>
                    <a:gd fmla="*/ 44 w 7941" name="T46"/>
                    <a:gd fmla="*/ 249 h 2455" name="T47"/>
                    <a:gd fmla="*/ 91 w 7941" name="T48"/>
                    <a:gd fmla="*/ 0 h 245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455" w="7941">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cap="flat" w="12700">
                  <a:solidFill>
                    <a:srgbClr val="FFFFFF"/>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619" name="Freeform 7"/>
                <p:cNvSpPr/>
                <p:nvPr/>
              </p:nvSpPr>
              <p:spPr bwMode="auto">
                <a:xfrm>
                  <a:off x="2580" y="1233"/>
                  <a:ext cx="1" cy="1"/>
                </a:xfrm>
                <a:custGeom>
                  <a:gdLst>
                    <a:gd fmla="*/ 2 w 2" name="T0"/>
                    <a:gd fmla="*/ 1 h 2" name="T1"/>
                    <a:gd fmla="*/ 1 w 2" name="T2"/>
                    <a:gd fmla="*/ 0 h 2" name="T3"/>
                    <a:gd fmla="*/ 2 w 2" name="T4"/>
                    <a:gd fmla="*/ 1 h 2" name="T5"/>
                  </a:gdLst>
                  <a:cxnLst>
                    <a:cxn ang="0">
                      <a:pos x="T0" y="T1"/>
                    </a:cxn>
                    <a:cxn ang="0">
                      <a:pos x="T2" y="T3"/>
                    </a:cxn>
                    <a:cxn ang="0">
                      <a:pos x="T4" y="T5"/>
                    </a:cxn>
                  </a:cxnLst>
                  <a:rect b="b" l="0" r="r" t="0"/>
                  <a:pathLst>
                    <a:path h="2" w="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20" name="Freeform 8"/>
                <p:cNvSpPr/>
                <p:nvPr/>
              </p:nvSpPr>
              <p:spPr bwMode="auto">
                <a:xfrm>
                  <a:off x="2557" y="1232"/>
                  <a:ext cx="23" cy="37"/>
                </a:xfrm>
                <a:custGeom>
                  <a:gdLst>
                    <a:gd fmla="*/ 13 w 105" name="T0"/>
                    <a:gd fmla="*/ 136 h 159" name="T1"/>
                    <a:gd fmla="*/ 15 w 105" name="T2"/>
                    <a:gd fmla="*/ 130 h 159" name="T3"/>
                    <a:gd fmla="*/ 14 w 105" name="T4"/>
                    <a:gd fmla="*/ 118 h 159" name="T5"/>
                    <a:gd fmla="*/ 16 w 105" name="T6"/>
                    <a:gd fmla="*/ 114 h 159" name="T7"/>
                    <a:gd fmla="*/ 23 w 105" name="T8"/>
                    <a:gd fmla="*/ 105 h 159" name="T9"/>
                    <a:gd fmla="*/ 25 w 105" name="T10"/>
                    <a:gd fmla="*/ 102 h 159" name="T11"/>
                    <a:gd fmla="*/ 26 w 105" name="T12"/>
                    <a:gd fmla="*/ 94 h 159" name="T13"/>
                    <a:gd fmla="*/ 30 w 105" name="T14"/>
                    <a:gd fmla="*/ 90 h 159" name="T15"/>
                    <a:gd fmla="*/ 33 w 105" name="T16"/>
                    <a:gd fmla="*/ 88 h 159" name="T17"/>
                    <a:gd fmla="*/ 31 w 105" name="T18"/>
                    <a:gd fmla="*/ 84 h 159" name="T19"/>
                    <a:gd fmla="*/ 32 w 105" name="T20"/>
                    <a:gd fmla="*/ 77 h 159" name="T21"/>
                    <a:gd fmla="*/ 34 w 105" name="T22"/>
                    <a:gd fmla="*/ 74 h 159" name="T23"/>
                    <a:gd fmla="*/ 34 w 105" name="T24"/>
                    <a:gd fmla="*/ 69 h 159" name="T25"/>
                    <a:gd fmla="*/ 38 w 105" name="T26"/>
                    <a:gd fmla="*/ 66 h 159" name="T27"/>
                    <a:gd fmla="*/ 40 w 105" name="T28"/>
                    <a:gd fmla="*/ 61 h 159" name="T29"/>
                    <a:gd fmla="*/ 46 w 105" name="T30"/>
                    <a:gd fmla="*/ 57 h 159" name="T31"/>
                    <a:gd fmla="*/ 46 w 105" name="T32"/>
                    <a:gd fmla="*/ 53 h 159" name="T33"/>
                    <a:gd fmla="*/ 50 w 105" name="T34"/>
                    <a:gd fmla="*/ 52 h 159" name="T35"/>
                    <a:gd fmla="*/ 49 w 105" name="T36"/>
                    <a:gd fmla="*/ 49 h 159" name="T37"/>
                    <a:gd fmla="*/ 49 w 105" name="T38"/>
                    <a:gd fmla="*/ 48 h 159" name="T39"/>
                    <a:gd fmla="*/ 50 w 105" name="T40"/>
                    <a:gd fmla="*/ 45 h 159" name="T41"/>
                    <a:gd fmla="*/ 56 w 105" name="T42"/>
                    <a:gd fmla="*/ 37 h 159" name="T43"/>
                    <a:gd fmla="*/ 58 w 105" name="T44"/>
                    <a:gd fmla="*/ 34 h 159" name="T45"/>
                    <a:gd fmla="*/ 60 w 105" name="T46"/>
                    <a:gd fmla="*/ 31 h 159" name="T47"/>
                    <a:gd fmla="*/ 65 w 105" name="T48"/>
                    <a:gd fmla="*/ 25 h 159" name="T49"/>
                    <a:gd fmla="*/ 72 w 105" name="T50"/>
                    <a:gd fmla="*/ 28 h 159" name="T51"/>
                    <a:gd fmla="*/ 68 w 105" name="T52"/>
                    <a:gd fmla="*/ 22 h 159" name="T53"/>
                    <a:gd fmla="*/ 65 w 105" name="T54"/>
                    <a:gd fmla="*/ 15 h 159" name="T55"/>
                    <a:gd fmla="*/ 69 w 105" name="T56"/>
                    <a:gd fmla="*/ 14 h 159" name="T57"/>
                    <a:gd fmla="*/ 67 w 105" name="T58"/>
                    <a:gd fmla="*/ 11 h 159" name="T59"/>
                    <a:gd fmla="*/ 70 w 105" name="T60"/>
                    <a:gd fmla="*/ 12 h 159" name="T61"/>
                    <a:gd fmla="*/ 77 w 105" name="T62"/>
                    <a:gd fmla="*/ 14 h 159" name="T63"/>
                    <a:gd fmla="*/ 75 w 105" name="T64"/>
                    <a:gd fmla="*/ 7 h 159" name="T65"/>
                    <a:gd fmla="*/ 78 w 105" name="T66"/>
                    <a:gd fmla="*/ 8 h 159" name="T67"/>
                    <a:gd fmla="*/ 77 w 105" name="T68"/>
                    <a:gd fmla="*/ 4 h 159" name="T69"/>
                    <a:gd fmla="*/ 79 w 105" name="T70"/>
                    <a:gd fmla="*/ 2 h 159" name="T71"/>
                    <a:gd fmla="*/ 84 w 105" name="T72"/>
                    <a:gd fmla="*/ 9 h 159" name="T73"/>
                    <a:gd fmla="*/ 84 w 105" name="T74"/>
                    <a:gd fmla="*/ 1 h 159" name="T75"/>
                    <a:gd fmla="*/ 97 w 105" name="T76"/>
                    <a:gd fmla="*/ 5 h 159" name="T77"/>
                    <a:gd fmla="*/ 100 w 105" name="T78"/>
                    <a:gd fmla="*/ 5 h 159" name="T79"/>
                    <a:gd fmla="*/ 103 w 105" name="T80"/>
                    <a:gd fmla="*/ 2 h 159" name="T81"/>
                    <a:gd fmla="*/ 104 w 105" name="T82"/>
                    <a:gd fmla="*/ 7 h 159" name="T83"/>
                    <a:gd fmla="*/ 99 w 105" name="T84"/>
                    <a:gd fmla="*/ 6 h 159" name="T85"/>
                    <a:gd fmla="*/ 98 w 105" name="T86"/>
                    <a:gd fmla="*/ 17 h 159" name="T87"/>
                    <a:gd fmla="*/ 91 w 105" name="T88"/>
                    <a:gd fmla="*/ 28 h 159" name="T89"/>
                    <a:gd fmla="*/ 84 w 105" name="T90"/>
                    <a:gd fmla="*/ 40 h 159" name="T91"/>
                    <a:gd fmla="*/ 79 w 105" name="T92"/>
                    <a:gd fmla="*/ 50 h 159" name="T93"/>
                    <a:gd fmla="*/ 75 w 105" name="T94"/>
                    <a:gd fmla="*/ 57 h 159" name="T95"/>
                    <a:gd fmla="*/ 64 w 105" name="T96"/>
                    <a:gd fmla="*/ 70 h 159" name="T97"/>
                    <a:gd fmla="*/ 57 w 105" name="T98"/>
                    <a:gd fmla="*/ 76 h 159" name="T99"/>
                    <a:gd fmla="*/ 48 w 105" name="T100"/>
                    <a:gd fmla="*/ 85 h 159" name="T101"/>
                    <a:gd fmla="*/ 37 w 105" name="T102"/>
                    <a:gd fmla="*/ 123 h 159" name="T103"/>
                    <a:gd fmla="*/ 32 w 105" name="T104"/>
                    <a:gd fmla="*/ 132 h 159" name="T105"/>
                    <a:gd fmla="*/ 5 w 105" name="T106"/>
                    <a:gd fmla="*/ 152 h 1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9" w="105">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21" name="Freeform 9"/>
                <p:cNvSpPr/>
                <p:nvPr/>
              </p:nvSpPr>
              <p:spPr bwMode="auto">
                <a:xfrm flipH="1">
                  <a:off x="2580" y="1233"/>
                  <a:ext cx="0" cy="1"/>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22" name="Freeform 10"/>
                <p:cNvSpPr/>
                <p:nvPr/>
              </p:nvSpPr>
              <p:spPr bwMode="auto">
                <a:xfrm flipH="1">
                  <a:off x="2576" y="1232"/>
                  <a:ext cx="0" cy="1"/>
                </a:xfrm>
                <a:custGeom>
                  <a:gdLst>
                    <a:gd fmla="*/ 1 w 2" name="T0"/>
                    <a:gd fmla="*/ 2 h 2" name="T1"/>
                    <a:gd fmla="*/ 1 w 2" name="T2"/>
                    <a:gd fmla="*/ 2 h 2" name="T3"/>
                    <a:gd fmla="*/ 1 w 2" name="T4"/>
                    <a:gd fmla="*/ 1 h 2" name="T5"/>
                    <a:gd fmla="*/ 1 w 2" name="T6"/>
                    <a:gd fmla="*/ 2 h 2" name="T7"/>
                  </a:gdLst>
                  <a:cxnLst>
                    <a:cxn ang="0">
                      <a:pos x="T0" y="T1"/>
                    </a:cxn>
                    <a:cxn ang="0">
                      <a:pos x="T2" y="T3"/>
                    </a:cxn>
                    <a:cxn ang="0">
                      <a:pos x="T4" y="T5"/>
                    </a:cxn>
                    <a:cxn ang="0">
                      <a:pos x="T6" y="T7"/>
                    </a:cxn>
                  </a:cxnLst>
                  <a:rect b="b" l="0" r="r" t="0"/>
                  <a:pathLst>
                    <a:path h="2" w="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23" name="Freeform 11"/>
                <p:cNvSpPr/>
                <p:nvPr/>
              </p:nvSpPr>
              <p:spPr bwMode="auto">
                <a:xfrm flipH="1">
                  <a:off x="2575" y="1233"/>
                  <a:ext cx="0" cy="0"/>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0"/>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24" name="Freeform 12"/>
                <p:cNvSpPr/>
                <p:nvPr/>
              </p:nvSpPr>
              <p:spPr bwMode="auto">
                <a:xfrm flipH="1">
                  <a:off x="2574" y="1232"/>
                  <a:ext cx="0" cy="1"/>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25" name="Freeform 13"/>
                <p:cNvSpPr/>
                <p:nvPr/>
              </p:nvSpPr>
              <p:spPr bwMode="auto">
                <a:xfrm flipH="1">
                  <a:off x="2574" y="1233"/>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26" name="Freeform 14"/>
                <p:cNvSpPr/>
                <p:nvPr/>
              </p:nvSpPr>
              <p:spPr bwMode="auto">
                <a:xfrm>
                  <a:off x="2572" y="1234"/>
                  <a:ext cx="1" cy="0"/>
                </a:xfrm>
                <a:custGeom>
                  <a:gdLst>
                    <a:gd fmla="*/ 1 w 2" name="T0"/>
                    <a:gd fmla="*/ 1 h 3" name="T1"/>
                    <a:gd fmla="*/ 0 w 2" name="T2"/>
                    <a:gd fmla="*/ 2 h 3" name="T3"/>
                    <a:gd fmla="*/ 1 w 2" name="T4"/>
                    <a:gd fmla="*/ 1 h 3" name="T5"/>
                  </a:gdLst>
                  <a:cxnLst>
                    <a:cxn ang="0">
                      <a:pos x="T0" y="T1"/>
                    </a:cxn>
                    <a:cxn ang="0">
                      <a:pos x="T2" y="T3"/>
                    </a:cxn>
                    <a:cxn ang="0">
                      <a:pos x="T4" y="T5"/>
                    </a:cxn>
                  </a:cxnLst>
                  <a:rect b="b" l="0" r="r" t="0"/>
                  <a:pathLst>
                    <a:path h="3" w="2">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27" name="Freeform 15"/>
                <p:cNvSpPr/>
                <p:nvPr/>
              </p:nvSpPr>
              <p:spPr bwMode="auto">
                <a:xfrm flipH="1">
                  <a:off x="2572" y="1235"/>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28" name="Freeform 16"/>
                <p:cNvSpPr/>
                <p:nvPr/>
              </p:nvSpPr>
              <p:spPr bwMode="auto">
                <a:xfrm>
                  <a:off x="2565" y="1246"/>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29" name="Freeform 17"/>
                <p:cNvSpPr/>
                <p:nvPr/>
              </p:nvSpPr>
              <p:spPr bwMode="auto">
                <a:xfrm>
                  <a:off x="2562" y="1251"/>
                  <a:ext cx="1"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30" name="Freeform 18"/>
                <p:cNvSpPr/>
                <p:nvPr/>
              </p:nvSpPr>
              <p:spPr bwMode="auto">
                <a:xfrm flipH="1">
                  <a:off x="2563" y="1254"/>
                  <a:ext cx="0" cy="1"/>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31" name="Freeform 19"/>
                <p:cNvSpPr/>
                <p:nvPr/>
              </p:nvSpPr>
              <p:spPr bwMode="auto">
                <a:xfrm flipH="1">
                  <a:off x="2948" y="1181"/>
                  <a:ext cx="0" cy="1"/>
                </a:xfrm>
                <a:custGeom>
                  <a:gdLst>
                    <a:gd fmla="*/ 2 w 2" name="T0"/>
                    <a:gd fmla="*/ 2 h 3" name="T1"/>
                    <a:gd fmla="*/ 1 w 2" name="T2"/>
                    <a:gd fmla="*/ 1 h 3" name="T3"/>
                    <a:gd fmla="*/ 2 w 2" name="T4"/>
                    <a:gd fmla="*/ 2 h 3" name="T5"/>
                  </a:gdLst>
                  <a:cxnLst>
                    <a:cxn ang="0">
                      <a:pos x="T0" y="T1"/>
                    </a:cxn>
                    <a:cxn ang="0">
                      <a:pos x="T2" y="T3"/>
                    </a:cxn>
                    <a:cxn ang="0">
                      <a:pos x="T4" y="T5"/>
                    </a:cxn>
                  </a:cxnLst>
                  <a:rect b="b" l="0" r="r" t="0"/>
                  <a:pathLst>
                    <a:path h="3" w="2">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32" name="Freeform 20"/>
                <p:cNvSpPr/>
                <p:nvPr/>
              </p:nvSpPr>
              <p:spPr bwMode="auto">
                <a:xfrm>
                  <a:off x="2926" y="1179"/>
                  <a:ext cx="22" cy="23"/>
                </a:xfrm>
                <a:custGeom>
                  <a:gdLst>
                    <a:gd fmla="*/ 13 w 99" name="T0"/>
                    <a:gd fmla="*/ 84 h 101" name="T1"/>
                    <a:gd fmla="*/ 16 w 99" name="T2"/>
                    <a:gd fmla="*/ 81 h 101" name="T3"/>
                    <a:gd fmla="*/ 18 w 99" name="T4"/>
                    <a:gd fmla="*/ 71 h 101" name="T5"/>
                    <a:gd fmla="*/ 20 w 99" name="T6"/>
                    <a:gd fmla="*/ 70 h 101" name="T7"/>
                    <a:gd fmla="*/ 28 w 99" name="T8"/>
                    <a:gd fmla="*/ 67 h 101" name="T9"/>
                    <a:gd fmla="*/ 30 w 99" name="T10"/>
                    <a:gd fmla="*/ 65 h 101" name="T11"/>
                    <a:gd fmla="*/ 32 w 99" name="T12"/>
                    <a:gd fmla="*/ 60 h 101" name="T13"/>
                    <a:gd fmla="*/ 35 w 99" name="T14"/>
                    <a:gd fmla="*/ 58 h 101" name="T15"/>
                    <a:gd fmla="*/ 38 w 99" name="T16"/>
                    <a:gd fmla="*/ 58 h 101" name="T17"/>
                    <a:gd fmla="*/ 37 w 99" name="T18"/>
                    <a:gd fmla="*/ 54 h 101" name="T19"/>
                    <a:gd fmla="*/ 38 w 99" name="T20"/>
                    <a:gd fmla="*/ 49 h 101" name="T21"/>
                    <a:gd fmla="*/ 40 w 99" name="T22"/>
                    <a:gd fmla="*/ 47 h 101" name="T23"/>
                    <a:gd fmla="*/ 40 w 99" name="T24"/>
                    <a:gd fmla="*/ 43 h 101" name="T25"/>
                    <a:gd fmla="*/ 44 w 99" name="T26"/>
                    <a:gd fmla="*/ 42 h 101" name="T27"/>
                    <a:gd fmla="*/ 46 w 99" name="T28"/>
                    <a:gd fmla="*/ 39 h 101" name="T29"/>
                    <a:gd fmla="*/ 51 w 99" name="T30"/>
                    <a:gd fmla="*/ 37 h 101" name="T31"/>
                    <a:gd fmla="*/ 51 w 99" name="T32"/>
                    <a:gd fmla="*/ 35 h 101" name="T33"/>
                    <a:gd fmla="*/ 54 w 99" name="T34"/>
                    <a:gd fmla="*/ 35 h 101" name="T35"/>
                    <a:gd fmla="*/ 53 w 99" name="T36"/>
                    <a:gd fmla="*/ 32 h 101" name="T37"/>
                    <a:gd fmla="*/ 54 w 99" name="T38"/>
                    <a:gd fmla="*/ 31 h 101" name="T39"/>
                    <a:gd fmla="*/ 55 w 99" name="T40"/>
                    <a:gd fmla="*/ 29 h 101" name="T41"/>
                    <a:gd fmla="*/ 59 w 99" name="T42"/>
                    <a:gd fmla="*/ 25 h 101" name="T43"/>
                    <a:gd fmla="*/ 61 w 99" name="T44"/>
                    <a:gd fmla="*/ 22 h 101" name="T45"/>
                    <a:gd fmla="*/ 63 w 99" name="T46"/>
                    <a:gd fmla="*/ 21 h 101" name="T47"/>
                    <a:gd fmla="*/ 67 w 99" name="T48"/>
                    <a:gd fmla="*/ 18 h 101" name="T49"/>
                    <a:gd fmla="*/ 73 w 99" name="T50"/>
                    <a:gd fmla="*/ 22 h 101" name="T51"/>
                    <a:gd fmla="*/ 69 w 99" name="T52"/>
                    <a:gd fmla="*/ 16 h 101" name="T53"/>
                    <a:gd fmla="*/ 66 w 99" name="T54"/>
                    <a:gd fmla="*/ 9 h 101" name="T55"/>
                    <a:gd fmla="*/ 70 w 99" name="T56"/>
                    <a:gd fmla="*/ 9 h 101" name="T57"/>
                    <a:gd fmla="*/ 68 w 99" name="T58"/>
                    <a:gd fmla="*/ 6 h 101" name="T59"/>
                    <a:gd fmla="*/ 71 w 99" name="T60"/>
                    <a:gd fmla="*/ 8 h 101" name="T61"/>
                    <a:gd fmla="*/ 76 w 99" name="T62"/>
                    <a:gd fmla="*/ 11 h 101" name="T63"/>
                    <a:gd fmla="*/ 74 w 99" name="T64"/>
                    <a:gd fmla="*/ 5 h 101" name="T65"/>
                    <a:gd fmla="*/ 77 w 99" name="T66"/>
                    <a:gd fmla="*/ 7 h 101" name="T67"/>
                    <a:gd fmla="*/ 76 w 99" name="T68"/>
                    <a:gd fmla="*/ 3 h 101" name="T69"/>
                    <a:gd fmla="*/ 77 w 99" name="T70"/>
                    <a:gd fmla="*/ 1 h 101" name="T71"/>
                    <a:gd fmla="*/ 82 w 99" name="T72"/>
                    <a:gd fmla="*/ 9 h 101" name="T73"/>
                    <a:gd fmla="*/ 81 w 99" name="T74"/>
                    <a:gd fmla="*/ 2 h 101" name="T75"/>
                    <a:gd fmla="*/ 92 w 99" name="T76"/>
                    <a:gd fmla="*/ 8 h 101" name="T77"/>
                    <a:gd fmla="*/ 94 w 99" name="T78"/>
                    <a:gd fmla="*/ 9 h 101" name="T79"/>
                    <a:gd fmla="*/ 96 w 99" name="T80"/>
                    <a:gd fmla="*/ 7 h 101" name="T81"/>
                    <a:gd fmla="*/ 98 w 99" name="T82"/>
                    <a:gd fmla="*/ 11 h 101" name="T83"/>
                    <a:gd fmla="*/ 94 w 99" name="T84"/>
                    <a:gd fmla="*/ 10 h 101" name="T85"/>
                    <a:gd fmla="*/ 94 w 99" name="T86"/>
                    <a:gd fmla="*/ 19 h 101" name="T87"/>
                    <a:gd fmla="*/ 89 w 99" name="T88"/>
                    <a:gd fmla="*/ 27 h 101" name="T89"/>
                    <a:gd fmla="*/ 84 w 99" name="T90"/>
                    <a:gd fmla="*/ 35 h 101" name="T91"/>
                    <a:gd fmla="*/ 79 w 99" name="T92"/>
                    <a:gd fmla="*/ 42 h 101" name="T93"/>
                    <a:gd fmla="*/ 76 w 99" name="T94"/>
                    <a:gd fmla="*/ 47 h 101" name="T95"/>
                    <a:gd fmla="*/ 66 w 99" name="T96"/>
                    <a:gd fmla="*/ 54 h 101" name="T97"/>
                    <a:gd fmla="*/ 60 w 99" name="T98"/>
                    <a:gd fmla="*/ 57 h 101" name="T99"/>
                    <a:gd fmla="*/ 52 w 99" name="T100"/>
                    <a:gd fmla="*/ 61 h 101" name="T101"/>
                    <a:gd fmla="*/ 36 w 99" name="T102"/>
                    <a:gd fmla="*/ 87 h 101" name="T103"/>
                    <a:gd fmla="*/ 29 w 99" name="T104"/>
                    <a:gd fmla="*/ 91 h 101" name="T105"/>
                    <a:gd fmla="*/ 2 w 99" name="T106"/>
                    <a:gd fmla="*/ 91 h 10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0" w="99">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33" name="Freeform 21"/>
                <p:cNvSpPr/>
                <p:nvPr/>
              </p:nvSpPr>
              <p:spPr bwMode="auto">
                <a:xfrm flipH="1">
                  <a:off x="2948" y="1181"/>
                  <a:ext cx="0" cy="1"/>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34" name="Freeform 22"/>
                <p:cNvSpPr/>
                <p:nvPr/>
              </p:nvSpPr>
              <p:spPr bwMode="auto">
                <a:xfrm>
                  <a:off x="2944" y="1179"/>
                  <a:ext cx="1" cy="1"/>
                </a:xfrm>
                <a:custGeom>
                  <a:gdLst>
                    <a:gd fmla="*/ 1 w 1" name="T0"/>
                    <a:gd fmla="*/ 2 h 3" name="T1"/>
                    <a:gd fmla="*/ 0 w 1" name="T2"/>
                    <a:gd fmla="*/ 2 h 3" name="T3"/>
                    <a:gd fmla="*/ 0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35" name="Freeform 23"/>
                <p:cNvSpPr/>
                <p:nvPr/>
              </p:nvSpPr>
              <p:spPr bwMode="auto">
                <a:xfrm flipH="1">
                  <a:off x="2944" y="1179"/>
                  <a:ext cx="0" cy="1"/>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1"/>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36" name="Freeform 24"/>
                <p:cNvSpPr/>
                <p:nvPr/>
              </p:nvSpPr>
              <p:spPr bwMode="auto">
                <a:xfrm flipH="1">
                  <a:off x="2943" y="1179"/>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37" name="Freeform 25"/>
                <p:cNvSpPr/>
                <p:nvPr/>
              </p:nvSpPr>
              <p:spPr bwMode="auto">
                <a:xfrm flipH="1">
                  <a:off x="2943" y="1180"/>
                  <a:ext cx="0" cy="0"/>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38" name="Freeform 26"/>
                <p:cNvSpPr/>
                <p:nvPr/>
              </p:nvSpPr>
              <p:spPr bwMode="auto">
                <a:xfrm flipH="1">
                  <a:off x="2942" y="1180"/>
                  <a:ext cx="0" cy="0"/>
                </a:xfrm>
                <a:custGeom>
                  <a:gdLst>
                    <a:gd fmla="*/ 1 w 1" name="T0"/>
                    <a:gd fmla="*/ 1 h 3" name="T1"/>
                    <a:gd fmla="*/ 0 w 1" name="T2"/>
                    <a:gd fmla="*/ 2 h 3" name="T3"/>
                    <a:gd fmla="*/ 1 w 1" name="T4"/>
                    <a:gd fmla="*/ 1 h 3" name="T5"/>
                  </a:gdLst>
                  <a:cxnLst>
                    <a:cxn ang="0">
                      <a:pos x="T0" y="T1"/>
                    </a:cxn>
                    <a:cxn ang="0">
                      <a:pos x="T2" y="T3"/>
                    </a:cxn>
                    <a:cxn ang="0">
                      <a:pos x="T4" y="T5"/>
                    </a:cxn>
                  </a:cxnLst>
                  <a:rect b="b" l="0" r="r" t="0"/>
                  <a:pathLst>
                    <a:path h="3" w="1">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39" name="Freeform 27"/>
                <p:cNvSpPr/>
                <p:nvPr/>
              </p:nvSpPr>
              <p:spPr bwMode="auto">
                <a:xfrm flipH="1">
                  <a:off x="2942" y="1180"/>
                  <a:ext cx="0" cy="1"/>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40" name="Freeform 28"/>
                <p:cNvSpPr/>
                <p:nvPr/>
              </p:nvSpPr>
              <p:spPr bwMode="auto">
                <a:xfrm>
                  <a:off x="2936" y="1188"/>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41" name="Freeform 29"/>
                <p:cNvSpPr/>
                <p:nvPr/>
              </p:nvSpPr>
              <p:spPr bwMode="auto">
                <a:xfrm>
                  <a:off x="2933" y="1190"/>
                  <a:ext cx="1" cy="1"/>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42" name="Freeform 30"/>
                <p:cNvSpPr/>
                <p:nvPr/>
              </p:nvSpPr>
              <p:spPr bwMode="auto">
                <a:xfrm>
                  <a:off x="2933" y="1193"/>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43" name="Freeform 31"/>
                <p:cNvSpPr/>
                <p:nvPr/>
              </p:nvSpPr>
              <p:spPr bwMode="auto">
                <a:xfrm>
                  <a:off x="3026" y="1229"/>
                  <a:ext cx="1" cy="0"/>
                </a:xfrm>
                <a:custGeom>
                  <a:gdLst>
                    <a:gd fmla="*/ 2 w 3" name="T0"/>
                    <a:gd fmla="*/ 1 h 2" name="T1"/>
                    <a:gd fmla="*/ 2 w 3" name="T2"/>
                    <a:gd fmla="*/ 1 h 2" name="T3"/>
                    <a:gd fmla="*/ 2 w 3" name="T4"/>
                    <a:gd fmla="*/ 1 h 2" name="T5"/>
                  </a:gdLst>
                  <a:cxnLst>
                    <a:cxn ang="0">
                      <a:pos x="T0" y="T1"/>
                    </a:cxn>
                    <a:cxn ang="0">
                      <a:pos x="T2" y="T3"/>
                    </a:cxn>
                    <a:cxn ang="0">
                      <a:pos x="T4" y="T5"/>
                    </a:cxn>
                  </a:cxnLst>
                  <a:rect b="b" l="0" r="r" t="0"/>
                  <a:pathLst>
                    <a:path h="2" w="3">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44" name="Freeform 32"/>
                <p:cNvSpPr/>
                <p:nvPr/>
              </p:nvSpPr>
              <p:spPr bwMode="auto">
                <a:xfrm>
                  <a:off x="2999" y="1228"/>
                  <a:ext cx="27" cy="34"/>
                </a:xfrm>
                <a:custGeom>
                  <a:gdLst>
                    <a:gd fmla="*/ 16 w 124" name="T0"/>
                    <a:gd fmla="*/ 126 h 148" name="T1"/>
                    <a:gd fmla="*/ 19 w 124" name="T2"/>
                    <a:gd fmla="*/ 121 h 148" name="T3"/>
                    <a:gd fmla="*/ 22 w 124" name="T4"/>
                    <a:gd fmla="*/ 109 h 148" name="T5"/>
                    <a:gd fmla="*/ 25 w 124" name="T6"/>
                    <a:gd fmla="*/ 106 h 148" name="T7"/>
                    <a:gd fmla="*/ 35 w 124" name="T8"/>
                    <a:gd fmla="*/ 99 h 148" name="T9"/>
                    <a:gd fmla="*/ 38 w 124" name="T10"/>
                    <a:gd fmla="*/ 97 h 148" name="T11"/>
                    <a:gd fmla="*/ 40 w 124" name="T12"/>
                    <a:gd fmla="*/ 90 h 148" name="T13"/>
                    <a:gd fmla="*/ 45 w 124" name="T14"/>
                    <a:gd fmla="*/ 87 h 148" name="T15"/>
                    <a:gd fmla="*/ 48 w 124" name="T16"/>
                    <a:gd fmla="*/ 85 h 148" name="T17"/>
                    <a:gd fmla="*/ 48 w 124" name="T18"/>
                    <a:gd fmla="*/ 81 h 148" name="T19"/>
                    <a:gd fmla="*/ 49 w 124" name="T20"/>
                    <a:gd fmla="*/ 74 h 148" name="T21"/>
                    <a:gd fmla="*/ 52 w 124" name="T22"/>
                    <a:gd fmla="*/ 72 h 148" name="T23"/>
                    <a:gd fmla="*/ 53 w 124" name="T24"/>
                    <a:gd fmla="*/ 67 h 148" name="T25"/>
                    <a:gd fmla="*/ 57 w 124" name="T26"/>
                    <a:gd fmla="*/ 65 h 148" name="T27"/>
                    <a:gd fmla="*/ 60 w 124" name="T28"/>
                    <a:gd fmla="*/ 60 h 148" name="T29"/>
                    <a:gd fmla="*/ 66 w 124" name="T30"/>
                    <a:gd fmla="*/ 57 h 148" name="T31"/>
                    <a:gd fmla="*/ 67 w 124" name="T32"/>
                    <a:gd fmla="*/ 53 h 148" name="T33"/>
                    <a:gd fmla="*/ 70 w 124" name="T34"/>
                    <a:gd fmla="*/ 53 h 148" name="T35"/>
                    <a:gd fmla="*/ 70 w 124" name="T36"/>
                    <a:gd fmla="*/ 49 h 148" name="T37"/>
                    <a:gd fmla="*/ 70 w 124" name="T38"/>
                    <a:gd fmla="*/ 48 h 148" name="T39"/>
                    <a:gd fmla="*/ 72 w 124" name="T40"/>
                    <a:gd fmla="*/ 46 h 148" name="T41"/>
                    <a:gd fmla="*/ 78 w 124" name="T42"/>
                    <a:gd fmla="*/ 39 h 148" name="T43"/>
                    <a:gd fmla="*/ 80 w 124" name="T44"/>
                    <a:gd fmla="*/ 36 h 148" name="T45"/>
                    <a:gd fmla="*/ 82 w 124" name="T46"/>
                    <a:gd fmla="*/ 33 h 148" name="T47"/>
                    <a:gd fmla="*/ 87 w 124" name="T48"/>
                    <a:gd fmla="*/ 28 h 148" name="T49"/>
                    <a:gd fmla="*/ 93 w 124" name="T50"/>
                    <a:gd fmla="*/ 31 h 148" name="T51"/>
                    <a:gd fmla="*/ 90 w 124" name="T52"/>
                    <a:gd fmla="*/ 24 h 148" name="T53"/>
                    <a:gd fmla="*/ 86 w 124" name="T54"/>
                    <a:gd fmla="*/ 18 h 148" name="T55"/>
                    <a:gd fmla="*/ 90 w 124" name="T56"/>
                    <a:gd fmla="*/ 17 h 148" name="T57"/>
                    <a:gd fmla="*/ 88 w 124" name="T58"/>
                    <a:gd fmla="*/ 14 h 148" name="T59"/>
                    <a:gd fmla="*/ 91 w 124" name="T60"/>
                    <a:gd fmla="*/ 14 h 148" name="T61"/>
                    <a:gd fmla="*/ 97 w 124" name="T62"/>
                    <a:gd fmla="*/ 16 h 148" name="T63"/>
                    <a:gd fmla="*/ 94 w 124" name="T64"/>
                    <a:gd fmla="*/ 10 h 148" name="T65"/>
                    <a:gd fmla="*/ 98 w 124" name="T66"/>
                    <a:gd fmla="*/ 11 h 148" name="T67"/>
                    <a:gd fmla="*/ 96 w 124" name="T68"/>
                    <a:gd fmla="*/ 7 h 148" name="T69"/>
                    <a:gd fmla="*/ 98 w 124" name="T70"/>
                    <a:gd fmla="*/ 5 h 148" name="T71"/>
                    <a:gd fmla="*/ 104 w 124" name="T72"/>
                    <a:gd fmla="*/ 11 h 148" name="T73"/>
                    <a:gd fmla="*/ 102 w 124" name="T74"/>
                    <a:gd fmla="*/ 4 h 148" name="T75"/>
                    <a:gd fmla="*/ 115 w 124" name="T76"/>
                    <a:gd fmla="*/ 5 h 148" name="T77"/>
                    <a:gd fmla="*/ 118 w 124" name="T78"/>
                    <a:gd fmla="*/ 5 h 148" name="T79"/>
                    <a:gd fmla="*/ 120 w 124" name="T80"/>
                    <a:gd fmla="*/ 1 h 148" name="T81"/>
                    <a:gd fmla="*/ 123 w 124" name="T82"/>
                    <a:gd fmla="*/ 5 h 148" name="T83"/>
                    <a:gd fmla="*/ 117 w 124" name="T84"/>
                    <a:gd fmla="*/ 6 h 148" name="T85"/>
                    <a:gd fmla="*/ 119 w 124" name="T86"/>
                    <a:gd fmla="*/ 17 h 148" name="T87"/>
                    <a:gd fmla="*/ 113 w 124" name="T88"/>
                    <a:gd fmla="*/ 29 h 148" name="T89"/>
                    <a:gd fmla="*/ 106 w 124" name="T90"/>
                    <a:gd fmla="*/ 42 h 148" name="T91"/>
                    <a:gd fmla="*/ 100 w 124" name="T92"/>
                    <a:gd fmla="*/ 52 h 148" name="T93"/>
                    <a:gd fmla="*/ 95 w 124" name="T94"/>
                    <a:gd fmla="*/ 60 h 148" name="T95"/>
                    <a:gd fmla="*/ 83 w 124" name="T96"/>
                    <a:gd fmla="*/ 72 h 148" name="T97"/>
                    <a:gd fmla="*/ 74 w 124" name="T98"/>
                    <a:gd fmla="*/ 78 h 148" name="T99"/>
                    <a:gd fmla="*/ 64 w 124" name="T100"/>
                    <a:gd fmla="*/ 85 h 148" name="T101"/>
                    <a:gd fmla="*/ 43 w 124" name="T102"/>
                    <a:gd fmla="*/ 120 h 148" name="T103"/>
                    <a:gd fmla="*/ 35 w 124" name="T104"/>
                    <a:gd fmla="*/ 127 h 148" name="T105"/>
                    <a:gd fmla="*/ 4 w 124" name="T106"/>
                    <a:gd fmla="*/ 140 h 14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8" w="124">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45" name="Freeform 33"/>
                <p:cNvSpPr/>
                <p:nvPr/>
              </p:nvSpPr>
              <p:spPr bwMode="auto">
                <a:xfrm flipH="1">
                  <a:off x="3026" y="1229"/>
                  <a:ext cx="0"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46" name="Freeform 34"/>
                <p:cNvSpPr/>
                <p:nvPr/>
              </p:nvSpPr>
              <p:spPr bwMode="auto">
                <a:xfrm flipH="1">
                  <a:off x="3022" y="1229"/>
                  <a:ext cx="0" cy="0"/>
                </a:xfrm>
                <a:custGeom>
                  <a:gdLst>
                    <a:gd fmla="*/ 2 w 2" name="T0"/>
                    <a:gd fmla="*/ 2 h 2" name="T1"/>
                    <a:gd fmla="*/ 1 w 2" name="T2"/>
                    <a:gd fmla="*/ 2 h 2" name="T3"/>
                    <a:gd fmla="*/ 1 w 2" name="T4"/>
                    <a:gd fmla="*/ 1 h 2" name="T5"/>
                    <a:gd fmla="*/ 2 w 2" name="T6"/>
                    <a:gd fmla="*/ 2 h 2" name="T7"/>
                  </a:gdLst>
                  <a:cxnLst>
                    <a:cxn ang="0">
                      <a:pos x="T0" y="T1"/>
                    </a:cxn>
                    <a:cxn ang="0">
                      <a:pos x="T2" y="T3"/>
                    </a:cxn>
                    <a:cxn ang="0">
                      <a:pos x="T4" y="T5"/>
                    </a:cxn>
                    <a:cxn ang="0">
                      <a:pos x="T6" y="T7"/>
                    </a:cxn>
                  </a:cxnLst>
                  <a:rect b="b" l="0" r="r" t="0"/>
                  <a:pathLst>
                    <a:path h="2" w="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47" name="Freeform 35"/>
                <p:cNvSpPr/>
                <p:nvPr/>
              </p:nvSpPr>
              <p:spPr bwMode="auto">
                <a:xfrm flipH="1">
                  <a:off x="3021" y="1229"/>
                  <a:ext cx="0" cy="1"/>
                </a:xfrm>
                <a:custGeom>
                  <a:gdLst>
                    <a:gd fmla="*/ 2 w 2" name="T0"/>
                    <a:gd fmla="*/ 3 h 3" name="T1"/>
                    <a:gd fmla="*/ 1 w 2" name="T2"/>
                    <a:gd fmla="*/ 0 h 3" name="T3"/>
                    <a:gd fmla="*/ 2 w 2" name="T4"/>
                    <a:gd fmla="*/ 3 h 3" name="T5"/>
                  </a:gdLst>
                  <a:cxnLst>
                    <a:cxn ang="0">
                      <a:pos x="T0" y="T1"/>
                    </a:cxn>
                    <a:cxn ang="0">
                      <a:pos x="T2" y="T3"/>
                    </a:cxn>
                    <a:cxn ang="0">
                      <a:pos x="T4" y="T5"/>
                    </a:cxn>
                  </a:cxnLst>
                  <a:rect b="b" l="0" r="r" t="0"/>
                  <a:pathLst>
                    <a:path h="3" w="2">
                      <a:moveTo>
                        <a:pt x="2" y="3"/>
                      </a:moveTo>
                      <a:cubicBezTo>
                        <a:pt x="1" y="2"/>
                        <a:pt x="0" y="1"/>
                        <a:pt x="1" y="0"/>
                      </a:cubicBezTo>
                      <a:lnTo>
                        <a:pt x="2"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48" name="Freeform 36"/>
                <p:cNvSpPr/>
                <p:nvPr/>
              </p:nvSpPr>
              <p:spPr bwMode="auto">
                <a:xfrm flipH="1">
                  <a:off x="3020" y="1229"/>
                  <a:ext cx="0" cy="1"/>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49" name="Freeform 37"/>
                <p:cNvSpPr/>
                <p:nvPr/>
              </p:nvSpPr>
              <p:spPr bwMode="auto">
                <a:xfrm>
                  <a:off x="3020" y="1230"/>
                  <a:ext cx="1"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50" name="Freeform 38"/>
                <p:cNvSpPr/>
                <p:nvPr/>
              </p:nvSpPr>
              <p:spPr bwMode="auto">
                <a:xfrm flipH="1">
                  <a:off x="3019" y="1230"/>
                  <a:ext cx="0" cy="1"/>
                </a:xfrm>
                <a:custGeom>
                  <a:gdLst>
                    <a:gd fmla="*/ 2 w 3" name="T0"/>
                    <a:gd fmla="*/ 1 h 3" name="T1"/>
                    <a:gd fmla="*/ 1 w 3" name="T2"/>
                    <a:gd fmla="*/ 2 h 3" name="T3"/>
                    <a:gd fmla="*/ 2 w 3" name="T4"/>
                    <a:gd fmla="*/ 1 h 3" name="T5"/>
                  </a:gdLst>
                  <a:cxnLst>
                    <a:cxn ang="0">
                      <a:pos x="T0" y="T1"/>
                    </a:cxn>
                    <a:cxn ang="0">
                      <a:pos x="T2" y="T3"/>
                    </a:cxn>
                    <a:cxn ang="0">
                      <a:pos x="T4" y="T5"/>
                    </a:cxn>
                  </a:cxnLst>
                  <a:rect b="b" l="0" r="r" t="0"/>
                  <a:pathLst>
                    <a:path h="3" w="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51" name="Freeform 39"/>
                <p:cNvSpPr/>
                <p:nvPr/>
              </p:nvSpPr>
              <p:spPr bwMode="auto">
                <a:xfrm flipH="1">
                  <a:off x="3019" y="1231"/>
                  <a:ext cx="0" cy="1"/>
                </a:xfrm>
                <a:custGeom>
                  <a:gdLst>
                    <a:gd fmla="*/ 2 w 2" name="T0"/>
                    <a:gd fmla="*/ 1 h 1" name="T1"/>
                    <a:gd fmla="*/ 2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52"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53" name="Freeform 41"/>
                <p:cNvSpPr/>
                <p:nvPr/>
              </p:nvSpPr>
              <p:spPr bwMode="auto">
                <a:xfrm>
                  <a:off x="3008" y="1246"/>
                  <a:ext cx="1"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54" name="Freeform 42"/>
                <p:cNvSpPr/>
                <p:nvPr/>
              </p:nvSpPr>
              <p:spPr bwMode="auto">
                <a:xfrm>
                  <a:off x="3007" y="1249"/>
                  <a:ext cx="1" cy="1"/>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55" name="Freeform 43"/>
                <p:cNvSpPr/>
                <p:nvPr/>
              </p:nvSpPr>
              <p:spPr bwMode="auto">
                <a:xfrm>
                  <a:off x="3657" y="1238"/>
                  <a:ext cx="1" cy="0"/>
                </a:xfrm>
                <a:custGeom>
                  <a:gdLst>
                    <a:gd fmla="*/ 3 w 4" name="T0"/>
                    <a:gd fmla="*/ 1 h 1" name="T1"/>
                    <a:gd fmla="*/ 2 w 4" name="T2"/>
                    <a:gd fmla="*/ 0 h 1" name="T3"/>
                    <a:gd fmla="*/ 3 w 4" name="T4"/>
                    <a:gd fmla="*/ 1 h 1" name="T5"/>
                  </a:gdLst>
                  <a:cxnLst>
                    <a:cxn ang="0">
                      <a:pos x="T0" y="T1"/>
                    </a:cxn>
                    <a:cxn ang="0">
                      <a:pos x="T2" y="T3"/>
                    </a:cxn>
                    <a:cxn ang="0">
                      <a:pos x="T4" y="T5"/>
                    </a:cxn>
                  </a:cxnLst>
                  <a:rect b="b" l="0" r="r" t="0"/>
                  <a:pathLst>
                    <a:path h="1" w="4">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56" name="Freeform 44"/>
                <p:cNvSpPr/>
                <p:nvPr/>
              </p:nvSpPr>
              <p:spPr bwMode="auto">
                <a:xfrm>
                  <a:off x="3617" y="1238"/>
                  <a:ext cx="40" cy="60"/>
                </a:xfrm>
                <a:custGeom>
                  <a:gdLst>
                    <a:gd fmla="*/ 26 w 180" name="T0"/>
                    <a:gd fmla="*/ 230 h 260" name="T1"/>
                    <a:gd fmla="*/ 33 w 180" name="T2"/>
                    <a:gd fmla="*/ 224 h 260" name="T3"/>
                    <a:gd fmla="*/ 44 w 180" name="T4"/>
                    <a:gd fmla="*/ 207 h 260" name="T5"/>
                    <a:gd fmla="*/ 49 w 180" name="T6"/>
                    <a:gd fmla="*/ 203 h 260" name="T7"/>
                    <a:gd fmla="*/ 66 w 180" name="T8"/>
                    <a:gd fmla="*/ 191 h 260" name="T9"/>
                    <a:gd fmla="*/ 70 w 180" name="T10"/>
                    <a:gd fmla="*/ 187 h 260" name="T11"/>
                    <a:gd fmla="*/ 76 w 180" name="T12"/>
                    <a:gd fmla="*/ 177 h 260" name="T13"/>
                    <a:gd fmla="*/ 84 w 180" name="T14"/>
                    <a:gd fmla="*/ 171 h 260" name="T15"/>
                    <a:gd fmla="*/ 89 w 180" name="T16"/>
                    <a:gd fmla="*/ 168 h 260" name="T17"/>
                    <a:gd fmla="*/ 89 w 180" name="T18"/>
                    <a:gd fmla="*/ 162 h 260" name="T19"/>
                    <a:gd fmla="*/ 94 w 180" name="T20"/>
                    <a:gd fmla="*/ 152 h 260" name="T21"/>
                    <a:gd fmla="*/ 98 w 180" name="T22"/>
                    <a:gd fmla="*/ 147 h 260" name="T23"/>
                    <a:gd fmla="*/ 99 w 180" name="T24"/>
                    <a:gd fmla="*/ 140 h 260" name="T25"/>
                    <a:gd fmla="*/ 105 w 180" name="T26"/>
                    <a:gd fmla="*/ 135 h 260" name="T27"/>
                    <a:gd fmla="*/ 110 w 180" name="T28"/>
                    <a:gd fmla="*/ 127 h 260" name="T29"/>
                    <a:gd fmla="*/ 118 w 180" name="T30"/>
                    <a:gd fmla="*/ 119 h 260" name="T31"/>
                    <a:gd fmla="*/ 118 w 180" name="T32"/>
                    <a:gd fmla="*/ 114 h 260" name="T33"/>
                    <a:gd fmla="*/ 123 w 180" name="T34"/>
                    <a:gd fmla="*/ 111 h 260" name="T35"/>
                    <a:gd fmla="*/ 122 w 180" name="T36"/>
                    <a:gd fmla="*/ 106 h 260" name="T37"/>
                    <a:gd fmla="*/ 123 w 180" name="T38"/>
                    <a:gd fmla="*/ 105 h 260" name="T39"/>
                    <a:gd fmla="*/ 124 w 180" name="T40"/>
                    <a:gd fmla="*/ 100 h 260" name="T41"/>
                    <a:gd fmla="*/ 130 w 180" name="T42"/>
                    <a:gd fmla="*/ 86 h 260" name="T43"/>
                    <a:gd fmla="*/ 132 w 180" name="T44"/>
                    <a:gd fmla="*/ 80 h 260" name="T45"/>
                    <a:gd fmla="*/ 133 w 180" name="T46"/>
                    <a:gd fmla="*/ 75 h 260" name="T47"/>
                    <a:gd fmla="*/ 138 w 180" name="T48"/>
                    <a:gd fmla="*/ 63 h 260" name="T49"/>
                    <a:gd fmla="*/ 145 w 180" name="T50"/>
                    <a:gd fmla="*/ 62 h 260" name="T51"/>
                    <a:gd fmla="*/ 140 w 180" name="T52"/>
                    <a:gd fmla="*/ 56 h 260" name="T53"/>
                    <a:gd fmla="*/ 135 w 180" name="T54"/>
                    <a:gd fmla="*/ 50 h 260" name="T55"/>
                    <a:gd fmla="*/ 140 w 180" name="T56"/>
                    <a:gd fmla="*/ 44 h 260" name="T57"/>
                    <a:gd fmla="*/ 137 w 180" name="T58"/>
                    <a:gd fmla="*/ 41 h 260" name="T59"/>
                    <a:gd fmla="*/ 140 w 180" name="T60"/>
                    <a:gd fmla="*/ 40 h 260" name="T61"/>
                    <a:gd fmla="*/ 148 w 180" name="T62"/>
                    <a:gd fmla="*/ 37 h 260" name="T63"/>
                    <a:gd fmla="*/ 144 w 180" name="T64"/>
                    <a:gd fmla="*/ 30 h 260" name="T65"/>
                    <a:gd fmla="*/ 148 w 180" name="T66"/>
                    <a:gd fmla="*/ 29 h 260" name="T67"/>
                    <a:gd fmla="*/ 146 w 180" name="T68"/>
                    <a:gd fmla="*/ 23 h 260" name="T69"/>
                    <a:gd fmla="*/ 148 w 180" name="T70"/>
                    <a:gd fmla="*/ 18 h 260" name="T71"/>
                    <a:gd fmla="*/ 155 w 180" name="T72"/>
                    <a:gd fmla="*/ 24 h 260" name="T73"/>
                    <a:gd fmla="*/ 154 w 180" name="T74"/>
                    <a:gd fmla="*/ 14 h 260" name="T75"/>
                    <a:gd fmla="*/ 170 w 180" name="T76"/>
                    <a:gd fmla="*/ 9 h 260" name="T77"/>
                    <a:gd fmla="*/ 173 w 180" name="T78"/>
                    <a:gd fmla="*/ 7 h 260" name="T79"/>
                    <a:gd fmla="*/ 177 w 180" name="T80"/>
                    <a:gd fmla="*/ 0 h 260" name="T81"/>
                    <a:gd fmla="*/ 179 w 180" name="T82"/>
                    <a:gd fmla="*/ 6 h 260" name="T83"/>
                    <a:gd fmla="*/ 172 w 180" name="T84"/>
                    <a:gd fmla="*/ 9 h 260" name="T85"/>
                    <a:gd fmla="*/ 172 w 180" name="T86"/>
                    <a:gd fmla="*/ 24 h 260" name="T87"/>
                    <a:gd fmla="*/ 167 w 180" name="T88"/>
                    <a:gd fmla="*/ 45 h 260" name="T89"/>
                    <a:gd fmla="*/ 161 w 180" name="T90"/>
                    <a:gd fmla="*/ 69 h 260" name="T91"/>
                    <a:gd fmla="*/ 156 w 180" name="T92"/>
                    <a:gd fmla="*/ 89 h 260" name="T93"/>
                    <a:gd fmla="*/ 152 w 180" name="T94"/>
                    <a:gd fmla="*/ 103 h 260" name="T95"/>
                    <a:gd fmla="*/ 137 w 180" name="T96"/>
                    <a:gd fmla="*/ 133 h 260" name="T97"/>
                    <a:gd fmla="*/ 125 w 180" name="T98"/>
                    <a:gd fmla="*/ 146 h 260" name="T99"/>
                    <a:gd fmla="*/ 113 w 180" name="T100"/>
                    <a:gd fmla="*/ 160 h 260" name="T101"/>
                    <a:gd fmla="*/ 108 w 180" name="T102"/>
                    <a:gd fmla="*/ 172 h 260" name="T103"/>
                    <a:gd fmla="*/ 61 w 180" name="T104"/>
                    <a:gd fmla="*/ 218 h 260" name="T105"/>
                    <a:gd fmla="*/ 53 w 180" name="T106"/>
                    <a:gd fmla="*/ 231 h 26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60" w="18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57" name="Freeform 45"/>
                <p:cNvSpPr/>
                <p:nvPr/>
              </p:nvSpPr>
              <p:spPr bwMode="auto">
                <a:xfrm>
                  <a:off x="3656" y="1238"/>
                  <a:ext cx="1"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58" name="Freeform 46"/>
                <p:cNvSpPr/>
                <p:nvPr/>
              </p:nvSpPr>
              <p:spPr bwMode="auto">
                <a:xfrm>
                  <a:off x="3651" y="1240"/>
                  <a:ext cx="1" cy="1"/>
                </a:xfrm>
                <a:custGeom>
                  <a:gdLst>
                    <a:gd fmla="*/ 2 w 2" name="T0"/>
                    <a:gd fmla="*/ 2 h 2" name="T1"/>
                    <a:gd fmla="*/ 1 w 2" name="T2"/>
                    <a:gd fmla="*/ 2 h 2" name="T3"/>
                    <a:gd fmla="*/ 1 w 2" name="T4"/>
                    <a:gd fmla="*/ 1 h 2" name="T5"/>
                    <a:gd fmla="*/ 2 w 2" name="T6"/>
                    <a:gd fmla="*/ 2 h 2" name="T7"/>
                  </a:gdLst>
                  <a:cxnLst>
                    <a:cxn ang="0">
                      <a:pos x="T0" y="T1"/>
                    </a:cxn>
                    <a:cxn ang="0">
                      <a:pos x="T2" y="T3"/>
                    </a:cxn>
                    <a:cxn ang="0">
                      <a:pos x="T4" y="T5"/>
                    </a:cxn>
                    <a:cxn ang="0">
                      <a:pos x="T6" y="T7"/>
                    </a:cxn>
                  </a:cxnLst>
                  <a:rect b="b" l="0" r="r" t="0"/>
                  <a:pathLst>
                    <a:path h="2" w="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59" name="Freeform 47"/>
                <p:cNvSpPr/>
                <p:nvPr/>
              </p:nvSpPr>
              <p:spPr bwMode="auto">
                <a:xfrm flipH="1">
                  <a:off x="3651" y="1241"/>
                  <a:ext cx="0" cy="1"/>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0" y="3"/>
                        <a:pt x="0" y="1"/>
                        <a:pt x="0" y="0"/>
                      </a:cubicBezTo>
                      <a:lnTo>
                        <a:pt x="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60" name="Freeform 48"/>
                <p:cNvSpPr/>
                <p:nvPr/>
              </p:nvSpPr>
              <p:spPr bwMode="auto">
                <a:xfrm flipH="1">
                  <a:off x="3649" y="1242"/>
                  <a:ext cx="0" cy="1"/>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61" name="Freeform 49"/>
                <p:cNvSpPr/>
                <p:nvPr/>
              </p:nvSpPr>
              <p:spPr bwMode="auto">
                <a:xfrm flipH="1">
                  <a:off x="3650" y="1243"/>
                  <a:ext cx="0" cy="0"/>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62" name="Freeform 50"/>
                <p:cNvSpPr/>
                <p:nvPr/>
              </p:nvSpPr>
              <p:spPr bwMode="auto">
                <a:xfrm flipH="1">
                  <a:off x="3648" y="1245"/>
                  <a:ext cx="0" cy="1"/>
                </a:xfrm>
                <a:custGeom>
                  <a:gdLst>
                    <a:gd fmla="*/ 1 w 2" name="T0"/>
                    <a:gd fmla="*/ 1 h 2" name="T1"/>
                    <a:gd fmla="*/ 1 w 2" name="T2"/>
                    <a:gd fmla="*/ 2 h 2" name="T3"/>
                    <a:gd fmla="*/ 1 w 2" name="T4"/>
                    <a:gd fmla="*/ 1 h 2" name="T5"/>
                  </a:gdLst>
                  <a:cxnLst>
                    <a:cxn ang="0">
                      <a:pos x="T0" y="T1"/>
                    </a:cxn>
                    <a:cxn ang="0">
                      <a:pos x="T2" y="T3"/>
                    </a:cxn>
                    <a:cxn ang="0">
                      <a:pos x="T4" y="T5"/>
                    </a:cxn>
                  </a:cxnLst>
                  <a:rect b="b" l="0" r="r" t="0"/>
                  <a:pathLst>
                    <a:path h="2" w="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63" name="Freeform 51"/>
                <p:cNvSpPr/>
                <p:nvPr/>
              </p:nvSpPr>
              <p:spPr bwMode="auto">
                <a:xfrm flipH="1">
                  <a:off x="3648" y="1246"/>
                  <a:ext cx="0" cy="1"/>
                </a:xfrm>
                <a:custGeom>
                  <a:gdLst>
                    <a:gd fmla="*/ 1 w 1" name="T0"/>
                    <a:gd fmla="*/ 0 h 1" name="T1"/>
                    <a:gd fmla="*/ 1 w 1" name="T2"/>
                    <a:gd fmla="*/ 1 h 1" name="T3"/>
                    <a:gd fmla="*/ 0 w 1" name="T4"/>
                    <a:gd fmla="*/ 0 h 1" name="T5"/>
                    <a:gd fmla="*/ 1 w 1" name="T6"/>
                    <a:gd fmla="*/ 0 h 1" name="T7"/>
                  </a:gdLst>
                  <a:cxnLst>
                    <a:cxn ang="0">
                      <a:pos x="T0" y="T1"/>
                    </a:cxn>
                    <a:cxn ang="0">
                      <a:pos x="T2" y="T3"/>
                    </a:cxn>
                    <a:cxn ang="0">
                      <a:pos x="T4" y="T5"/>
                    </a:cxn>
                    <a:cxn ang="0">
                      <a:pos x="T6" y="T7"/>
                    </a:cxn>
                  </a:cxnLst>
                  <a:rect b="b" l="0" r="r" t="0"/>
                  <a:pathLst>
                    <a:path h="1" w="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64"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65" name="Freeform 53"/>
                <p:cNvSpPr/>
                <p:nvPr/>
              </p:nvSpPr>
              <p:spPr bwMode="auto">
                <a:xfrm flipH="1">
                  <a:off x="3636" y="1274"/>
                  <a:ext cx="0" cy="0"/>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66"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67" name="Freeform 55"/>
                <p:cNvSpPr/>
                <p:nvPr/>
              </p:nvSpPr>
              <p:spPr bwMode="auto">
                <a:xfrm>
                  <a:off x="3683" y="1271"/>
                  <a:ext cx="1" cy="0"/>
                </a:xfrm>
                <a:custGeom>
                  <a:gdLst>
                    <a:gd fmla="*/ 2 w 3" name="T0"/>
                    <a:gd fmla="*/ 1 h 2" name="T1"/>
                    <a:gd fmla="*/ 2 w 3" name="T2"/>
                    <a:gd fmla="*/ 0 h 2" name="T3"/>
                    <a:gd fmla="*/ 2 w 3" name="T4"/>
                    <a:gd fmla="*/ 1 h 2" name="T5"/>
                  </a:gdLst>
                  <a:cxnLst>
                    <a:cxn ang="0">
                      <a:pos x="T0" y="T1"/>
                    </a:cxn>
                    <a:cxn ang="0">
                      <a:pos x="T2" y="T3"/>
                    </a:cxn>
                    <a:cxn ang="0">
                      <a:pos x="T4" y="T5"/>
                    </a:cxn>
                  </a:cxnLst>
                  <a:rect b="b" l="0" r="r" t="0"/>
                  <a:pathLst>
                    <a:path h="2" w="3">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68" name="Freeform 56"/>
                <p:cNvSpPr/>
                <p:nvPr/>
              </p:nvSpPr>
              <p:spPr bwMode="auto">
                <a:xfrm>
                  <a:off x="3650" y="1270"/>
                  <a:ext cx="33" cy="32"/>
                </a:xfrm>
                <a:custGeom>
                  <a:gdLst>
                    <a:gd fmla="*/ 18 w 151" name="T0"/>
                    <a:gd fmla="*/ 121 h 141" name="T1"/>
                    <a:gd fmla="*/ 23 w 151" name="T2"/>
                    <a:gd fmla="*/ 117 h 141" name="T3"/>
                    <a:gd fmla="*/ 29 w 151" name="T4"/>
                    <a:gd fmla="*/ 105 h 141" name="T5"/>
                    <a:gd fmla="*/ 33 w 151" name="T6"/>
                    <a:gd fmla="*/ 103 h 141" name="T7"/>
                    <a:gd fmla="*/ 45 w 151" name="T8"/>
                    <a:gd fmla="*/ 97 h 141" name="T9"/>
                    <a:gd fmla="*/ 48 w 151" name="T10"/>
                    <a:gd fmla="*/ 95 h 141" name="T11"/>
                    <a:gd fmla="*/ 51 w 151" name="T12"/>
                    <a:gd fmla="*/ 88 h 141" name="T13"/>
                    <a:gd fmla="*/ 57 w 151" name="T14"/>
                    <a:gd fmla="*/ 85 h 141" name="T15"/>
                    <a:gd fmla="*/ 61 w 151" name="T16"/>
                    <a:gd fmla="*/ 84 h 141" name="T17"/>
                    <a:gd fmla="*/ 61 w 151" name="T18"/>
                    <a:gd fmla="*/ 80 h 141" name="T19"/>
                    <a:gd fmla="*/ 64 w 151" name="T20"/>
                    <a:gd fmla="*/ 73 h 141" name="T21"/>
                    <a:gd fmla="*/ 67 w 151" name="T22"/>
                    <a:gd fmla="*/ 70 h 141" name="T23"/>
                    <a:gd fmla="*/ 68 w 151" name="T24"/>
                    <a:gd fmla="*/ 66 h 141" name="T25"/>
                    <a:gd fmla="*/ 73 w 151" name="T26"/>
                    <a:gd fmla="*/ 64 h 141" name="T27"/>
                    <a:gd fmla="*/ 76 w 151" name="T28"/>
                    <a:gd fmla="*/ 59 h 141" name="T29"/>
                    <a:gd fmla="*/ 83 w 151" name="T30"/>
                    <a:gd fmla="*/ 55 h 141" name="T31"/>
                    <a:gd fmla="*/ 84 w 151" name="T32"/>
                    <a:gd fmla="*/ 52 h 141" name="T33"/>
                    <a:gd fmla="*/ 88 w 151" name="T34"/>
                    <a:gd fmla="*/ 52 h 141" name="T35"/>
                    <a:gd fmla="*/ 88 w 151" name="T36"/>
                    <a:gd fmla="*/ 48 h 141" name="T37"/>
                    <a:gd fmla="*/ 88 w 151" name="T38"/>
                    <a:gd fmla="*/ 47 h 141" name="T39"/>
                    <a:gd fmla="*/ 90 w 151" name="T40"/>
                    <a:gd fmla="*/ 44 h 141" name="T41"/>
                    <a:gd fmla="*/ 97 w 151" name="T42"/>
                    <a:gd fmla="*/ 37 h 141" name="T43"/>
                    <a:gd fmla="*/ 99 w 151" name="T44"/>
                    <a:gd fmla="*/ 34 h 141" name="T45"/>
                    <a:gd fmla="*/ 102 w 151" name="T46"/>
                    <a:gd fmla="*/ 31 h 141" name="T47"/>
                    <a:gd fmla="*/ 108 w 151" name="T48"/>
                    <a:gd fmla="*/ 26 h 141" name="T49"/>
                    <a:gd fmla="*/ 114 w 151" name="T50"/>
                    <a:gd fmla="*/ 29 h 141" name="T51"/>
                    <a:gd fmla="*/ 112 w 151" name="T52"/>
                    <a:gd fmla="*/ 23 h 141" name="T53"/>
                    <a:gd fmla="*/ 109 w 151" name="T54"/>
                    <a:gd fmla="*/ 16 h 141" name="T55"/>
                    <a:gd fmla="*/ 113 w 151" name="T56"/>
                    <a:gd fmla="*/ 15 h 141" name="T57"/>
                    <a:gd fmla="*/ 112 w 151" name="T58"/>
                    <a:gd fmla="*/ 12 h 141" name="T59"/>
                    <a:gd fmla="*/ 115 w 151" name="T60"/>
                    <a:gd fmla="*/ 12 h 141" name="T61"/>
                    <a:gd fmla="*/ 122 w 151" name="T62"/>
                    <a:gd fmla="*/ 15 h 141" name="T63"/>
                    <a:gd fmla="*/ 120 w 151" name="T64"/>
                    <a:gd fmla="*/ 8 h 141" name="T65"/>
                    <a:gd fmla="*/ 123 w 151" name="T66"/>
                    <a:gd fmla="*/ 9 h 141" name="T67"/>
                    <a:gd fmla="*/ 122 w 151" name="T68"/>
                    <a:gd fmla="*/ 5 h 141" name="T69"/>
                    <a:gd fmla="*/ 125 w 151" name="T70"/>
                    <a:gd fmla="*/ 3 h 141" name="T71"/>
                    <a:gd fmla="*/ 129 w 151" name="T72"/>
                    <a:gd fmla="*/ 10 h 141" name="T73"/>
                    <a:gd fmla="*/ 130 w 151" name="T74"/>
                    <a:gd fmla="*/ 2 h 141" name="T75"/>
                    <a:gd fmla="*/ 143 w 151" name="T76"/>
                    <a:gd fmla="*/ 6 h 141" name="T77"/>
                    <a:gd fmla="*/ 146 w 151" name="T78"/>
                    <a:gd fmla="*/ 6 h 141" name="T79"/>
                    <a:gd fmla="*/ 149 w 151" name="T80"/>
                    <a:gd fmla="*/ 3 h 141" name="T81"/>
                    <a:gd fmla="*/ 151 w 151" name="T82"/>
                    <a:gd fmla="*/ 8 h 141" name="T83"/>
                    <a:gd fmla="*/ 145 w 151" name="T84"/>
                    <a:gd fmla="*/ 7 h 141" name="T85"/>
                    <a:gd fmla="*/ 143 w 151" name="T86"/>
                    <a:gd fmla="*/ 18 h 141" name="T87"/>
                    <a:gd fmla="*/ 135 w 151" name="T88"/>
                    <a:gd fmla="*/ 30 h 141" name="T89"/>
                    <a:gd fmla="*/ 126 w 151" name="T90"/>
                    <a:gd fmla="*/ 43 h 141" name="T91"/>
                    <a:gd fmla="*/ 118 w 151" name="T92"/>
                    <a:gd fmla="*/ 52 h 141" name="T93"/>
                    <a:gd fmla="*/ 113 w 151" name="T94"/>
                    <a:gd fmla="*/ 60 h 141" name="T95"/>
                    <a:gd fmla="*/ 98 w 151" name="T96"/>
                    <a:gd fmla="*/ 72 h 141" name="T97"/>
                    <a:gd fmla="*/ 89 w 151" name="T98"/>
                    <a:gd fmla="*/ 77 h 141" name="T99"/>
                    <a:gd fmla="*/ 77 w 151" name="T100"/>
                    <a:gd fmla="*/ 85 h 141" name="T101"/>
                    <a:gd fmla="*/ 48 w 151" name="T102"/>
                    <a:gd fmla="*/ 120 h 141" name="T103"/>
                    <a:gd fmla="*/ 38 w 151" name="T104"/>
                    <a:gd fmla="*/ 126 h 141" name="T105"/>
                    <a:gd fmla="*/ 3 w 151" name="T106"/>
                    <a:gd fmla="*/ 141 h 14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1" w="15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69" name="Freeform 57"/>
                <p:cNvSpPr/>
                <p:nvPr/>
              </p:nvSpPr>
              <p:spPr bwMode="auto">
                <a:xfrm>
                  <a:off x="3683" y="1270"/>
                  <a:ext cx="1" cy="1"/>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70" name="Freeform 58"/>
                <p:cNvSpPr/>
                <p:nvPr/>
              </p:nvSpPr>
              <p:spPr bwMode="auto">
                <a:xfrm flipH="1">
                  <a:off x="3679" y="1270"/>
                  <a:ext cx="0" cy="0"/>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71" name="Freeform 59"/>
                <p:cNvSpPr/>
                <p:nvPr/>
              </p:nvSpPr>
              <p:spPr bwMode="auto">
                <a:xfrm>
                  <a:off x="3678" y="1270"/>
                  <a:ext cx="1" cy="1"/>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0"/>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72" name="Freeform 60"/>
                <p:cNvSpPr/>
                <p:nvPr/>
              </p:nvSpPr>
              <p:spPr bwMode="auto">
                <a:xfrm flipH="1">
                  <a:off x="3677" y="1270"/>
                  <a:ext cx="0" cy="0"/>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73" name="Freeform 61"/>
                <p:cNvSpPr/>
                <p:nvPr/>
              </p:nvSpPr>
              <p:spPr bwMode="auto">
                <a:xfrm flipH="1">
                  <a:off x="3677" y="1270"/>
                  <a:ext cx="0" cy="1"/>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74" name="Freeform 62"/>
                <p:cNvSpPr/>
                <p:nvPr/>
              </p:nvSpPr>
              <p:spPr bwMode="auto">
                <a:xfrm>
                  <a:off x="3675" y="1271"/>
                  <a:ext cx="1" cy="1"/>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75" name="Freeform 63"/>
                <p:cNvSpPr/>
                <p:nvPr/>
              </p:nvSpPr>
              <p:spPr bwMode="auto">
                <a:xfrm flipH="1">
                  <a:off x="3675" y="1272"/>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76"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77" name="Freeform 65"/>
                <p:cNvSpPr/>
                <p:nvPr/>
              </p:nvSpPr>
              <p:spPr bwMode="auto">
                <a:xfrm>
                  <a:off x="3662" y="1287"/>
                  <a:ext cx="1" cy="0"/>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78" name="Freeform 66"/>
                <p:cNvSpPr/>
                <p:nvPr/>
              </p:nvSpPr>
              <p:spPr bwMode="auto">
                <a:xfrm>
                  <a:off x="3661" y="1290"/>
                  <a:ext cx="1" cy="1"/>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79" name="Freeform 67"/>
                <p:cNvSpPr/>
                <p:nvPr/>
              </p:nvSpPr>
              <p:spPr bwMode="auto">
                <a:xfrm>
                  <a:off x="3878" y="1191"/>
                  <a:ext cx="1" cy="0"/>
                </a:xfrm>
                <a:custGeom>
                  <a:gdLst>
                    <a:gd fmla="*/ 0 w 1" name="T0"/>
                    <a:gd fmla="*/ 2 h 3" name="T1"/>
                    <a:gd fmla="*/ 0 w 1" name="T2"/>
                    <a:gd fmla="*/ 1 h 3" name="T3"/>
                    <a:gd fmla="*/ 0 w 1" name="T4"/>
                    <a:gd fmla="*/ 2 h 3" name="T5"/>
                  </a:gdLst>
                  <a:cxnLst>
                    <a:cxn ang="0">
                      <a:pos x="T0" y="T1"/>
                    </a:cxn>
                    <a:cxn ang="0">
                      <a:pos x="T2" y="T3"/>
                    </a:cxn>
                    <a:cxn ang="0">
                      <a:pos x="T4" y="T5"/>
                    </a:cxn>
                  </a:cxnLst>
                  <a:rect b="b" l="0" r="r" t="0"/>
                  <a:pathLst>
                    <a:path h="3" w="1">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80" name="Freeform 68"/>
                <p:cNvSpPr/>
                <p:nvPr/>
              </p:nvSpPr>
              <p:spPr bwMode="auto">
                <a:xfrm>
                  <a:off x="3866" y="1185"/>
                  <a:ext cx="12" cy="12"/>
                </a:xfrm>
                <a:custGeom>
                  <a:gdLst>
                    <a:gd fmla="*/ 7 w 56" name="T0"/>
                    <a:gd fmla="*/ 32 h 49" name="T1"/>
                    <a:gd fmla="*/ 9 w 56" name="T2"/>
                    <a:gd fmla="*/ 31 h 49" name="T3"/>
                    <a:gd fmla="*/ 9 w 56" name="T4"/>
                    <a:gd fmla="*/ 23 h 49" name="T5"/>
                    <a:gd fmla="*/ 10 w 56" name="T6"/>
                    <a:gd fmla="*/ 23 h 49" name="T7"/>
                    <a:gd fmla="*/ 15 w 56" name="T8"/>
                    <a:gd fmla="*/ 24 h 49" name="T9"/>
                    <a:gd fmla="*/ 16 w 56" name="T10"/>
                    <a:gd fmla="*/ 23 h 49" name="T11"/>
                    <a:gd fmla="*/ 17 w 56" name="T12"/>
                    <a:gd fmla="*/ 20 h 49" name="T13"/>
                    <a:gd fmla="*/ 19 w 56" name="T14"/>
                    <a:gd fmla="*/ 20 h 49" name="T15"/>
                    <a:gd fmla="*/ 21 w 56" name="T16"/>
                    <a:gd fmla="*/ 22 h 49" name="T17"/>
                    <a:gd fmla="*/ 21 w 56" name="T18"/>
                    <a:gd fmla="*/ 18 h 49" name="T19"/>
                    <a:gd fmla="*/ 22 w 56" name="T20"/>
                    <a:gd fmla="*/ 15 h 49" name="T21"/>
                    <a:gd fmla="*/ 23 w 56" name="T22"/>
                    <a:gd fmla="*/ 15 h 49" name="T23"/>
                    <a:gd fmla="*/ 24 w 56" name="T24"/>
                    <a:gd fmla="*/ 11 h 49" name="T25"/>
                    <a:gd fmla="*/ 26 w 56" name="T26"/>
                    <a:gd fmla="*/ 13 h 49" name="T27"/>
                    <a:gd fmla="*/ 28 w 56" name="T28"/>
                    <a:gd fmla="*/ 12 h 49" name="T29"/>
                    <a:gd fmla="*/ 30 w 56" name="T30"/>
                    <a:gd fmla="*/ 14 h 49" name="T31"/>
                    <a:gd fmla="*/ 31 w 56" name="T32"/>
                    <a:gd fmla="*/ 12 h 49" name="T33"/>
                    <a:gd fmla="*/ 32 w 56" name="T34"/>
                    <a:gd fmla="*/ 14 h 49" name="T35"/>
                    <a:gd fmla="*/ 33 w 56" name="T36"/>
                    <a:gd fmla="*/ 11 h 49" name="T37"/>
                    <a:gd fmla="*/ 33 w 56" name="T38"/>
                    <a:gd fmla="*/ 11 h 49" name="T39"/>
                    <a:gd fmla="*/ 34 w 56" name="T40"/>
                    <a:gd fmla="*/ 10 h 49" name="T41"/>
                    <a:gd fmla="*/ 37 w 56" name="T42"/>
                    <a:gd fmla="*/ 10 h 49" name="T43"/>
                    <a:gd fmla="*/ 38 w 56" name="T44"/>
                    <a:gd fmla="*/ 9 h 49" name="T45"/>
                    <a:gd fmla="*/ 39 w 56" name="T46"/>
                    <a:gd fmla="*/ 9 h 49" name="T47"/>
                    <a:gd fmla="*/ 42 w 56" name="T48"/>
                    <a:gd fmla="*/ 9 h 49" name="T49"/>
                    <a:gd fmla="*/ 43 w 56" name="T50"/>
                    <a:gd fmla="*/ 16 h 49" name="T51"/>
                    <a:gd fmla="*/ 43 w 56" name="T52"/>
                    <a:gd fmla="*/ 9 h 49" name="T53"/>
                    <a:gd fmla="*/ 44 w 56" name="T54"/>
                    <a:gd fmla="*/ 2 h 49" name="T55"/>
                    <a:gd fmla="*/ 45 w 56" name="T56"/>
                    <a:gd fmla="*/ 5 h 49" name="T57"/>
                    <a:gd fmla="*/ 45 w 56" name="T58"/>
                    <a:gd fmla="*/ 1 h 49" name="T59"/>
                    <a:gd fmla="*/ 46 w 56" name="T60"/>
                    <a:gd fmla="*/ 4 h 49" name="T61"/>
                    <a:gd fmla="*/ 47 w 56" name="T62"/>
                    <a:gd fmla="*/ 10 h 49" name="T63"/>
                    <a:gd fmla="*/ 48 w 56" name="T64"/>
                    <a:gd fmla="*/ 4 h 49" name="T65"/>
                    <a:gd fmla="*/ 49 w 56" name="T66"/>
                    <a:gd fmla="*/ 7 h 49" name="T67"/>
                    <a:gd fmla="*/ 49 w 56" name="T68"/>
                    <a:gd fmla="*/ 3 h 49" name="T69"/>
                    <a:gd fmla="*/ 50 w 56" name="T70"/>
                    <a:gd fmla="*/ 3 h 49" name="T71"/>
                    <a:gd fmla="*/ 50 w 56" name="T72"/>
                    <a:gd fmla="*/ 12 h 49" name="T73"/>
                    <a:gd fmla="*/ 51 w 56" name="T74"/>
                    <a:gd fmla="*/ 6 h 49" name="T75"/>
                    <a:gd fmla="*/ 54 w 56" name="T76"/>
                    <a:gd fmla="*/ 17 h 49" name="T77"/>
                    <a:gd fmla="*/ 54 w 56" name="T78"/>
                    <a:gd fmla="*/ 19 h 49" name="T79"/>
                    <a:gd fmla="*/ 56 w 56" name="T80"/>
                    <a:gd fmla="*/ 19 h 49" name="T81"/>
                    <a:gd fmla="*/ 55 w 56" name="T82"/>
                    <a:gd fmla="*/ 24 h 49" name="T83"/>
                    <a:gd fmla="*/ 54 w 56" name="T84"/>
                    <a:gd fmla="*/ 20 h 49" name="T85"/>
                    <a:gd fmla="*/ 52 w 56" name="T86"/>
                    <a:gd fmla="*/ 27 h 49" name="T87"/>
                    <a:gd fmla="*/ 48 w 56" name="T88"/>
                    <a:gd fmla="*/ 31 h 49" name="T89"/>
                    <a:gd fmla="*/ 44 w 56" name="T90"/>
                    <a:gd fmla="*/ 33 h 49" name="T91"/>
                    <a:gd fmla="*/ 40 w 56" name="T92"/>
                    <a:gd fmla="*/ 35 h 49" name="T93"/>
                    <a:gd fmla="*/ 38 w 56" name="T94"/>
                    <a:gd fmla="*/ 37 h 49" name="T95"/>
                    <a:gd fmla="*/ 33 w 56" name="T96"/>
                    <a:gd fmla="*/ 36 h 49" name="T97"/>
                    <a:gd fmla="*/ 30 w 56" name="T98"/>
                    <a:gd fmla="*/ 34 h 49" name="T99"/>
                    <a:gd fmla="*/ 27 w 56" name="T100"/>
                    <a:gd fmla="*/ 32 h 49" name="T101"/>
                    <a:gd fmla="*/ 20 w 56" name="T102"/>
                    <a:gd fmla="*/ 44 h 49" name="T103"/>
                    <a:gd fmla="*/ 17 w 56" name="T104"/>
                    <a:gd fmla="*/ 44 h 49" name="T105"/>
                    <a:gd fmla="*/ 3 w 56" name="T106"/>
                    <a:gd fmla="*/ 36 h 4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9" w="56">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81" name="Freeform 69"/>
                <p:cNvSpPr/>
                <p:nvPr/>
              </p:nvSpPr>
              <p:spPr bwMode="auto">
                <a:xfrm flipH="1">
                  <a:off x="3878" y="1190"/>
                  <a:ext cx="0" cy="1"/>
                </a:xfrm>
                <a:custGeom>
                  <a:gdLst>
                    <a:gd fmla="*/ 4 h 4" name="T0"/>
                    <a:gd fmla="*/ 0 h 4" name="T1"/>
                    <a:gd fmla="*/ 4 h 4" name="T2"/>
                  </a:gdLst>
                  <a:cxnLst>
                    <a:cxn ang="0">
                      <a:pos x="0" y="T0"/>
                    </a:cxn>
                    <a:cxn ang="0">
                      <a:pos x="0" y="T1"/>
                    </a:cxn>
                    <a:cxn ang="0">
                      <a:pos x="0" y="T2"/>
                    </a:cxn>
                  </a:cxnLst>
                  <a:rect b="b" l="0" r="r" t="0"/>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82" name="Freeform 70"/>
                <p:cNvSpPr/>
                <p:nvPr/>
              </p:nvSpPr>
              <p:spPr bwMode="auto">
                <a:xfrm flipH="1">
                  <a:off x="3877" y="1187"/>
                  <a:ext cx="0" cy="1"/>
                </a:xfrm>
                <a:custGeom>
                  <a:gdLst>
                    <a:gd fmla="*/ 3 h 3" name="T0"/>
                    <a:gd fmla="*/ 2 h 3" name="T1"/>
                    <a:gd fmla="*/ 1 h 3" name="T2"/>
                    <a:gd fmla="*/ 3 h 3" name="T3"/>
                  </a:gdLst>
                  <a:cxnLst>
                    <a:cxn ang="0">
                      <a:pos x="0" y="T0"/>
                    </a:cxn>
                    <a:cxn ang="0">
                      <a:pos x="0" y="T1"/>
                    </a:cxn>
                    <a:cxn ang="0">
                      <a:pos x="0" y="T2"/>
                    </a:cxn>
                    <a:cxn ang="0">
                      <a:pos x="0" y="T3"/>
                    </a:cxn>
                  </a:cxnLst>
                  <a:rect b="b" l="0" r="r" t="0"/>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83" name="Freeform 71"/>
                <p:cNvSpPr/>
                <p:nvPr/>
              </p:nvSpPr>
              <p:spPr bwMode="auto">
                <a:xfrm flipH="1">
                  <a:off x="3877" y="1187"/>
                  <a:ext cx="0" cy="1"/>
                </a:xfrm>
                <a:custGeom>
                  <a:gdLst>
                    <a:gd fmla="*/ 3 h 3" name="T0"/>
                    <a:gd fmla="*/ 0 h 3" name="T1"/>
                    <a:gd fmla="*/ 3 h 3" name="T2"/>
                  </a:gdLst>
                  <a:cxnLst>
                    <a:cxn ang="0">
                      <a:pos x="0" y="T0"/>
                    </a:cxn>
                    <a:cxn ang="0">
                      <a:pos x="0" y="T1"/>
                    </a:cxn>
                    <a:cxn ang="0">
                      <a:pos x="0" y="T2"/>
                    </a:cxn>
                  </a:cxnLst>
                  <a:rect b="b" l="0" r="r" t="0"/>
                  <a:pathLst>
                    <a:path h="3">
                      <a:moveTo>
                        <a:pt x="0" y="3"/>
                      </a:moveTo>
                      <a:cubicBezTo>
                        <a:pt x="0" y="1"/>
                        <a:pt x="0" y="0"/>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84" name="Freeform 72"/>
                <p:cNvSpPr/>
                <p:nvPr/>
              </p:nvSpPr>
              <p:spPr bwMode="auto">
                <a:xfrm flipH="1">
                  <a:off x="3877" y="1186"/>
                  <a:ext cx="0" cy="0"/>
                </a:xfrm>
                <a:custGeom>
                  <a:gdLst>
                    <a:gd fmla="*/ 2 h 2" name="T0"/>
                    <a:gd fmla="*/ 0 h 2" name="T1"/>
                    <a:gd fmla="*/ 2 h 2" name="T2"/>
                  </a:gdLst>
                  <a:cxnLst>
                    <a:cxn ang="0">
                      <a:pos x="0" y="T0"/>
                    </a:cxn>
                    <a:cxn ang="0">
                      <a:pos x="0" y="T1"/>
                    </a:cxn>
                    <a:cxn ang="0">
                      <a:pos x="0" y="T2"/>
                    </a:cxn>
                  </a:cxnLst>
                  <a:rect b="b" l="0" r="r" t="0"/>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85" name="Freeform 73"/>
                <p:cNvSpPr/>
                <p:nvPr/>
              </p:nvSpPr>
              <p:spPr bwMode="auto">
                <a:xfrm flipH="1">
                  <a:off x="3877" y="1186"/>
                  <a:ext cx="0" cy="1"/>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86" name="Freeform 74"/>
                <p:cNvSpPr/>
                <p:nvPr/>
              </p:nvSpPr>
              <p:spPr bwMode="auto">
                <a:xfrm flipH="1">
                  <a:off x="3876" y="1185"/>
                  <a:ext cx="0" cy="1"/>
                </a:xfrm>
                <a:custGeom>
                  <a:gdLst>
                    <a:gd fmla="*/ 2 h 4" name="T0"/>
                    <a:gd fmla="*/ 2 h 4" name="T1"/>
                    <a:gd fmla="*/ 2 h 4" name="T2"/>
                  </a:gdLst>
                  <a:cxnLst>
                    <a:cxn ang="0">
                      <a:pos x="0" y="T0"/>
                    </a:cxn>
                    <a:cxn ang="0">
                      <a:pos x="0" y="T1"/>
                    </a:cxn>
                    <a:cxn ang="0">
                      <a:pos x="0" y="T2"/>
                    </a:cxn>
                  </a:cxnLst>
                  <a:rect b="b" l="0" r="r" t="0"/>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87" name="Freeform 75"/>
                <p:cNvSpPr/>
                <p:nvPr/>
              </p:nvSpPr>
              <p:spPr bwMode="auto">
                <a:xfrm flipH="1">
                  <a:off x="3876" y="1186"/>
                  <a:ext cx="0" cy="0"/>
                </a:xfrm>
                <a:custGeom>
                  <a:gdLst>
                    <a:gd fmla="*/ 1 h 1" name="T0"/>
                    <a:gd fmla="*/ 1 h 1" name="T1"/>
                    <a:gd fmla="*/ 0 h 1" name="T2"/>
                    <a:gd fmla="*/ 1 h 1" name="T3"/>
                  </a:gdLst>
                  <a:cxnLst>
                    <a:cxn ang="0">
                      <a:pos x="0" y="T0"/>
                    </a:cxn>
                    <a:cxn ang="0">
                      <a:pos x="0" y="T1"/>
                    </a:cxn>
                    <a:cxn ang="0">
                      <a:pos x="0" y="T2"/>
                    </a:cxn>
                    <a:cxn ang="0">
                      <a:pos x="0" y="T3"/>
                    </a:cxn>
                  </a:cxnLst>
                  <a:rect b="b" l="0" r="r" t="0"/>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88"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89" name="Freeform 77"/>
                <p:cNvSpPr/>
                <p:nvPr/>
              </p:nvSpPr>
              <p:spPr bwMode="auto">
                <a:xfrm flipH="1">
                  <a:off x="3870" y="1188"/>
                  <a:ext cx="0" cy="1"/>
                </a:xfrm>
                <a:custGeom>
                  <a:gdLst>
                    <a:gd fmla="*/ 1 h 2" name="T0"/>
                    <a:gd fmla="*/ 0 h 2" name="T1"/>
                    <a:gd fmla="*/ 1 h 2" name="T2"/>
                  </a:gdLst>
                  <a:cxnLst>
                    <a:cxn ang="0">
                      <a:pos x="0" y="T0"/>
                    </a:cxn>
                    <a:cxn ang="0">
                      <a:pos x="0" y="T1"/>
                    </a:cxn>
                    <a:cxn ang="0">
                      <a:pos x="0" y="T2"/>
                    </a:cxn>
                  </a:cxnLst>
                  <a:rect b="b" l="0" r="r" t="0"/>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90" name="Freeform 78"/>
                <p:cNvSpPr/>
                <p:nvPr/>
              </p:nvSpPr>
              <p:spPr bwMode="auto">
                <a:xfrm flipH="1">
                  <a:off x="3870" y="1190"/>
                  <a:ext cx="0" cy="1"/>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91" name="Freeform 79"/>
                <p:cNvSpPr/>
                <p:nvPr/>
              </p:nvSpPr>
              <p:spPr bwMode="auto">
                <a:xfrm>
                  <a:off x="3928" y="1193"/>
                  <a:ext cx="1" cy="0"/>
                </a:xfrm>
                <a:custGeom>
                  <a:gdLst>
                    <a:gd fmla="*/ 2 w 2" name="T0"/>
                    <a:gd fmla="*/ 2 h 2" name="T1"/>
                    <a:gd fmla="*/ 1 w 2" name="T2"/>
                    <a:gd fmla="*/ 1 h 2" name="T3"/>
                    <a:gd fmla="*/ 2 w 2" name="T4"/>
                    <a:gd fmla="*/ 2 h 2" name="T5"/>
                  </a:gdLst>
                  <a:cxnLst>
                    <a:cxn ang="0">
                      <a:pos x="T0" y="T1"/>
                    </a:cxn>
                    <a:cxn ang="0">
                      <a:pos x="T2" y="T3"/>
                    </a:cxn>
                    <a:cxn ang="0">
                      <a:pos x="T4" y="T5"/>
                    </a:cxn>
                  </a:cxnLst>
                  <a:rect b="b" l="0" r="r" t="0"/>
                  <a:pathLst>
                    <a:path h="2" w="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92" name="Freeform 80"/>
                <p:cNvSpPr/>
                <p:nvPr/>
              </p:nvSpPr>
              <p:spPr bwMode="auto">
                <a:xfrm>
                  <a:off x="3910" y="1191"/>
                  <a:ext cx="18" cy="29"/>
                </a:xfrm>
                <a:custGeom>
                  <a:gdLst>
                    <a:gd fmla="*/ 9 w 83" name="T0"/>
                    <a:gd fmla="*/ 108 h 126" name="T1"/>
                    <a:gd fmla="*/ 10 w 83" name="T2"/>
                    <a:gd fmla="*/ 104 h 126" name="T3"/>
                    <a:gd fmla="*/ 7 w 83" name="T4"/>
                    <a:gd fmla="*/ 93 h 126" name="T5"/>
                    <a:gd fmla="*/ 9 w 83" name="T6"/>
                    <a:gd fmla="*/ 91 h 126" name="T7"/>
                    <a:gd fmla="*/ 15 w 83" name="T8"/>
                    <a:gd fmla="*/ 83 h 126" name="T9"/>
                    <a:gd fmla="*/ 16 w 83" name="T10"/>
                    <a:gd fmla="*/ 80 h 126" name="T11"/>
                    <a:gd fmla="*/ 16 w 83" name="T12"/>
                    <a:gd fmla="*/ 74 h 126" name="T13"/>
                    <a:gd fmla="*/ 19 w 83" name="T14"/>
                    <a:gd fmla="*/ 71 h 126" name="T15"/>
                    <a:gd fmla="*/ 22 w 83" name="T16"/>
                    <a:gd fmla="*/ 70 h 126" name="T17"/>
                    <a:gd fmla="*/ 20 w 83" name="T18"/>
                    <a:gd fmla="*/ 66 h 126" name="T19"/>
                    <a:gd fmla="*/ 20 w 83" name="T20"/>
                    <a:gd fmla="*/ 60 h 126" name="T21"/>
                    <a:gd fmla="*/ 22 w 83" name="T22"/>
                    <a:gd fmla="*/ 58 h 126" name="T23"/>
                    <a:gd fmla="*/ 21 w 83" name="T24"/>
                    <a:gd fmla="*/ 53 h 126" name="T25"/>
                    <a:gd fmla="*/ 25 w 83" name="T26"/>
                    <a:gd fmla="*/ 51 h 126" name="T27"/>
                    <a:gd fmla="*/ 27 w 83" name="T28"/>
                    <a:gd fmla="*/ 47 h 126" name="T29"/>
                    <a:gd fmla="*/ 32 w 83" name="T30"/>
                    <a:gd fmla="*/ 44 h 126" name="T31"/>
                    <a:gd fmla="*/ 32 w 83" name="T32"/>
                    <a:gd fmla="*/ 41 h 126" name="T33"/>
                    <a:gd fmla="*/ 35 w 83" name="T34"/>
                    <a:gd fmla="*/ 41 h 126" name="T35"/>
                    <a:gd fmla="*/ 35 w 83" name="T36"/>
                    <a:gd fmla="*/ 38 h 126" name="T37"/>
                    <a:gd fmla="*/ 35 w 83" name="T38"/>
                    <a:gd fmla="*/ 37 h 126" name="T39"/>
                    <a:gd fmla="*/ 36 w 83" name="T40"/>
                    <a:gd fmla="*/ 34 h 126" name="T41"/>
                    <a:gd fmla="*/ 41 w 83" name="T42"/>
                    <a:gd fmla="*/ 28 h 126" name="T43"/>
                    <a:gd fmla="*/ 42 w 83" name="T44"/>
                    <a:gd fmla="*/ 26 h 126" name="T45"/>
                    <a:gd fmla="*/ 44 w 83" name="T46"/>
                    <a:gd fmla="*/ 24 h 126" name="T47"/>
                    <a:gd fmla="*/ 49 w 83" name="T48"/>
                    <a:gd fmla="*/ 20 h 126" name="T49"/>
                    <a:gd fmla="*/ 55 w 83" name="T50"/>
                    <a:gd fmla="*/ 23 h 126" name="T51"/>
                    <a:gd fmla="*/ 51 w 83" name="T52"/>
                    <a:gd fmla="*/ 17 h 126" name="T53"/>
                    <a:gd fmla="*/ 48 w 83" name="T54"/>
                    <a:gd fmla="*/ 11 h 126" name="T55"/>
                    <a:gd fmla="*/ 51 w 83" name="T56"/>
                    <a:gd fmla="*/ 11 h 126" name="T57"/>
                    <a:gd fmla="*/ 50 w 83" name="T58"/>
                    <a:gd fmla="*/ 8 h 126" name="T59"/>
                    <a:gd fmla="*/ 53 w 83" name="T60"/>
                    <a:gd fmla="*/ 9 h 126" name="T61"/>
                    <a:gd fmla="*/ 59 w 83" name="T62"/>
                    <a:gd fmla="*/ 11 h 126" name="T63"/>
                    <a:gd fmla="*/ 56 w 83" name="T64"/>
                    <a:gd fmla="*/ 5 h 126" name="T65"/>
                    <a:gd fmla="*/ 59 w 83" name="T66"/>
                    <a:gd fmla="*/ 7 h 126" name="T67"/>
                    <a:gd fmla="*/ 58 w 83" name="T68"/>
                    <a:gd fmla="*/ 2 h 126" name="T69"/>
                    <a:gd fmla="*/ 59 w 83" name="T70"/>
                    <a:gd fmla="*/ 1 h 126" name="T71"/>
                    <a:gd fmla="*/ 64 w 83" name="T72"/>
                    <a:gd fmla="*/ 8 h 126" name="T73"/>
                    <a:gd fmla="*/ 64 w 83" name="T74"/>
                    <a:gd fmla="*/ 1 h 126" name="T75"/>
                    <a:gd fmla="*/ 75 w 83" name="T76"/>
                    <a:gd fmla="*/ 6 h 126" name="T77"/>
                    <a:gd fmla="*/ 78 w 83" name="T78"/>
                    <a:gd fmla="*/ 6 h 126" name="T79"/>
                    <a:gd fmla="*/ 80 w 83" name="T80"/>
                    <a:gd fmla="*/ 4 h 126" name="T81"/>
                    <a:gd fmla="*/ 82 w 83" name="T82"/>
                    <a:gd fmla="*/ 8 h 126" name="T83"/>
                    <a:gd fmla="*/ 77 w 83" name="T84"/>
                    <a:gd fmla="*/ 7 h 126" name="T85"/>
                    <a:gd fmla="*/ 77 w 83" name="T86"/>
                    <a:gd fmla="*/ 17 h 126" name="T87"/>
                    <a:gd fmla="*/ 73 w 83" name="T88"/>
                    <a:gd fmla="*/ 26 h 126" name="T89"/>
                    <a:gd fmla="*/ 67 w 83" name="T90"/>
                    <a:gd fmla="*/ 36 h 126" name="T91"/>
                    <a:gd fmla="*/ 62 w 83" name="T92"/>
                    <a:gd fmla="*/ 43 h 126" name="T93"/>
                    <a:gd fmla="*/ 59 w 83" name="T94"/>
                    <a:gd fmla="*/ 49 h 126" name="T95"/>
                    <a:gd fmla="*/ 50 w 83" name="T96"/>
                    <a:gd fmla="*/ 58 h 126" name="T97"/>
                    <a:gd fmla="*/ 43 w 83" name="T98"/>
                    <a:gd fmla="*/ 62 h 126" name="T99"/>
                    <a:gd fmla="*/ 36 w 83" name="T100"/>
                    <a:gd fmla="*/ 68 h 126" name="T101"/>
                    <a:gd fmla="*/ 37 w 83" name="T102"/>
                    <a:gd fmla="*/ 88 h 126" name="T103"/>
                    <a:gd fmla="*/ 29 w 83" name="T104"/>
                    <a:gd fmla="*/ 101 h 126" name="T105"/>
                    <a:gd fmla="*/ 26 w 83" name="T106"/>
                    <a:gd fmla="*/ 111 h 12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25" w="83">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93" name="Freeform 81"/>
                <p:cNvSpPr/>
                <p:nvPr/>
              </p:nvSpPr>
              <p:spPr bwMode="auto">
                <a:xfrm>
                  <a:off x="3928" y="1193"/>
                  <a:ext cx="1" cy="0"/>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94" name="Freeform 82"/>
                <p:cNvSpPr/>
                <p:nvPr/>
              </p:nvSpPr>
              <p:spPr bwMode="auto">
                <a:xfrm>
                  <a:off x="3924" y="1192"/>
                  <a:ext cx="1" cy="0"/>
                </a:xfrm>
                <a:custGeom>
                  <a:gdLst>
                    <a:gd fmla="*/ 2 w 2" name="T0"/>
                    <a:gd fmla="*/ 2 h 3" name="T1"/>
                    <a:gd fmla="*/ 1 w 2" name="T2"/>
                    <a:gd fmla="*/ 2 h 3" name="T3"/>
                    <a:gd fmla="*/ 1 w 2" name="T4"/>
                    <a:gd fmla="*/ 1 h 3" name="T5"/>
                    <a:gd fmla="*/ 2 w 2" name="T6"/>
                    <a:gd fmla="*/ 2 h 3" name="T7"/>
                  </a:gdLst>
                  <a:cxnLst>
                    <a:cxn ang="0">
                      <a:pos x="T0" y="T1"/>
                    </a:cxn>
                    <a:cxn ang="0">
                      <a:pos x="T2" y="T3"/>
                    </a:cxn>
                    <a:cxn ang="0">
                      <a:pos x="T4" y="T5"/>
                    </a:cxn>
                    <a:cxn ang="0">
                      <a:pos x="T6" y="T7"/>
                    </a:cxn>
                  </a:cxnLst>
                  <a:rect b="b" l="0" r="r" t="0"/>
                  <a:pathLst>
                    <a:path h="3" w="2">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95" name="Freeform 83"/>
                <p:cNvSpPr/>
                <p:nvPr/>
              </p:nvSpPr>
              <p:spPr bwMode="auto">
                <a:xfrm flipH="1">
                  <a:off x="3924" y="1192"/>
                  <a:ext cx="0" cy="0"/>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0"/>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96" name="Freeform 84"/>
                <p:cNvSpPr/>
                <p:nvPr/>
              </p:nvSpPr>
              <p:spPr bwMode="auto">
                <a:xfrm flipH="1">
                  <a:off x="3923" y="1191"/>
                  <a:ext cx="0" cy="1"/>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97" name="Freeform 85"/>
                <p:cNvSpPr/>
                <p:nvPr/>
              </p:nvSpPr>
              <p:spPr bwMode="auto">
                <a:xfrm flipH="1">
                  <a:off x="3923" y="1192"/>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98" name="Freeform 86"/>
                <p:cNvSpPr/>
                <p:nvPr/>
              </p:nvSpPr>
              <p:spPr bwMode="auto">
                <a:xfrm flipH="1">
                  <a:off x="3922" y="1192"/>
                  <a:ext cx="0" cy="1"/>
                </a:xfrm>
                <a:custGeom>
                  <a:gdLst>
                    <a:gd fmla="*/ 2 w 2" name="T0"/>
                    <a:gd fmla="*/ 1 h 2" name="T1"/>
                    <a:gd fmla="*/ 1 w 2" name="T2"/>
                    <a:gd fmla="*/ 1 h 2" name="T3"/>
                    <a:gd fmla="*/ 2 w 2" name="T4"/>
                    <a:gd fmla="*/ 1 h 2" name="T5"/>
                  </a:gdLst>
                  <a:cxnLst>
                    <a:cxn ang="0">
                      <a:pos x="T0" y="T1"/>
                    </a:cxn>
                    <a:cxn ang="0">
                      <a:pos x="T2" y="T3"/>
                    </a:cxn>
                    <a:cxn ang="0">
                      <a:pos x="T4" y="T5"/>
                    </a:cxn>
                  </a:cxnLst>
                  <a:rect b="b" l="0" r="r" t="0"/>
                  <a:pathLst>
                    <a:path h="2" w="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99" name="Freeform 87"/>
                <p:cNvSpPr/>
                <p:nvPr/>
              </p:nvSpPr>
              <p:spPr bwMode="auto">
                <a:xfrm flipH="1">
                  <a:off x="3922" y="1193"/>
                  <a:ext cx="0" cy="0"/>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00"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01" name="Freeform 89"/>
                <p:cNvSpPr/>
                <p:nvPr/>
              </p:nvSpPr>
              <p:spPr bwMode="auto">
                <a:xfrm>
                  <a:off x="3913" y="1206"/>
                  <a:ext cx="1"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02"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03" name="Freeform 91"/>
                <p:cNvSpPr/>
                <p:nvPr/>
              </p:nvSpPr>
              <p:spPr bwMode="auto">
                <a:xfrm flipH="1">
                  <a:off x="4078" y="1210"/>
                  <a:ext cx="0" cy="0"/>
                </a:xfrm>
                <a:custGeom>
                  <a:gdLst>
                    <a:gd fmla="*/ 2 w 2" name="T0"/>
                    <a:gd fmla="*/ 2 h 2" name="T1"/>
                    <a:gd fmla="*/ 1 w 2" name="T2"/>
                    <a:gd fmla="*/ 1 h 2" name="T3"/>
                    <a:gd fmla="*/ 2 w 2" name="T4"/>
                    <a:gd fmla="*/ 2 h 2" name="T5"/>
                  </a:gdLst>
                  <a:cxnLst>
                    <a:cxn ang="0">
                      <a:pos x="T0" y="T1"/>
                    </a:cxn>
                    <a:cxn ang="0">
                      <a:pos x="T2" y="T3"/>
                    </a:cxn>
                    <a:cxn ang="0">
                      <a:pos x="T4" y="T5"/>
                    </a:cxn>
                  </a:cxnLst>
                  <a:rect b="b" l="0" r="r" t="0"/>
                  <a:pathLst>
                    <a:path h="2" w="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04" name="Freeform 92"/>
                <p:cNvSpPr/>
                <p:nvPr/>
              </p:nvSpPr>
              <p:spPr bwMode="auto">
                <a:xfrm>
                  <a:off x="4054" y="1207"/>
                  <a:ext cx="23" cy="25"/>
                </a:xfrm>
                <a:custGeom>
                  <a:gdLst>
                    <a:gd fmla="*/ 12 w 105" name="T0"/>
                    <a:gd fmla="*/ 92 h 110" name="T1"/>
                    <a:gd fmla="*/ 14 w 105" name="T2"/>
                    <a:gd fmla="*/ 88 h 110" name="T3"/>
                    <a:gd fmla="*/ 14 w 105" name="T4"/>
                    <a:gd fmla="*/ 77 h 110" name="T5"/>
                    <a:gd fmla="*/ 16 w 105" name="T6"/>
                    <a:gd fmla="*/ 75 h 110" name="T7"/>
                    <a:gd fmla="*/ 24 w 105" name="T8"/>
                    <a:gd fmla="*/ 70 h 110" name="T9"/>
                    <a:gd fmla="*/ 26 w 105" name="T10"/>
                    <a:gd fmla="*/ 68 h 110" name="T11"/>
                    <a:gd fmla="*/ 28 w 105" name="T12"/>
                    <a:gd fmla="*/ 62 h 110" name="T13"/>
                    <a:gd fmla="*/ 31 w 105" name="T14"/>
                    <a:gd fmla="*/ 59 h 110" name="T15"/>
                    <a:gd fmla="*/ 35 w 105" name="T16"/>
                    <a:gd fmla="*/ 59 h 110" name="T17"/>
                    <a:gd fmla="*/ 34 w 105" name="T18"/>
                    <a:gd fmla="*/ 55 h 110" name="T19"/>
                    <a:gd fmla="*/ 35 w 105" name="T20"/>
                    <a:gd fmla="*/ 49 h 110" name="T21"/>
                    <a:gd fmla="*/ 37 w 105" name="T22"/>
                    <a:gd fmla="*/ 48 h 110" name="T23"/>
                    <a:gd fmla="*/ 38 w 105" name="T24"/>
                    <a:gd fmla="*/ 43 h 110" name="T25"/>
                    <a:gd fmla="*/ 42 w 105" name="T26"/>
                    <a:gd fmla="*/ 42 h 110" name="T27"/>
                    <a:gd fmla="*/ 45 w 105" name="T28"/>
                    <a:gd fmla="*/ 39 h 110" name="T29"/>
                    <a:gd fmla="*/ 50 w 105" name="T30"/>
                    <a:gd fmla="*/ 37 h 110" name="T31"/>
                    <a:gd fmla="*/ 51 w 105" name="T32"/>
                    <a:gd fmla="*/ 34 h 110" name="T33"/>
                    <a:gd fmla="*/ 54 w 105" name="T34"/>
                    <a:gd fmla="*/ 35 h 110" name="T35"/>
                    <a:gd fmla="*/ 54 w 105" name="T36"/>
                    <a:gd fmla="*/ 32 h 110" name="T37"/>
                    <a:gd fmla="*/ 54 w 105" name="T38"/>
                    <a:gd fmla="*/ 31 h 110" name="T39"/>
                    <a:gd fmla="*/ 56 w 105" name="T40"/>
                    <a:gd fmla="*/ 29 h 110" name="T41"/>
                    <a:gd fmla="*/ 61 w 105" name="T42"/>
                    <a:gd fmla="*/ 24 h 110" name="T43"/>
                    <a:gd fmla="*/ 63 w 105" name="T44"/>
                    <a:gd fmla="*/ 22 h 110" name="T45"/>
                    <a:gd fmla="*/ 65 w 105" name="T46"/>
                    <a:gd fmla="*/ 21 h 110" name="T47"/>
                    <a:gd fmla="*/ 71 w 105" name="T48"/>
                    <a:gd fmla="*/ 17 h 110" name="T49"/>
                    <a:gd fmla="*/ 76 w 105" name="T50"/>
                    <a:gd fmla="*/ 22 h 110" name="T51"/>
                    <a:gd fmla="*/ 74 w 105" name="T52"/>
                    <a:gd fmla="*/ 16 h 110" name="T53"/>
                    <a:gd fmla="*/ 71 w 105" name="T54"/>
                    <a:gd fmla="*/ 9 h 110" name="T55"/>
                    <a:gd fmla="*/ 75 w 105" name="T56"/>
                    <a:gd fmla="*/ 9 h 110" name="T57"/>
                    <a:gd fmla="*/ 74 w 105" name="T58"/>
                    <a:gd fmla="*/ 6 h 110" name="T59"/>
                    <a:gd fmla="*/ 76 w 105" name="T60"/>
                    <a:gd fmla="*/ 7 h 110" name="T61"/>
                    <a:gd fmla="*/ 81 w 105" name="T62"/>
                    <a:gd fmla="*/ 11 h 110" name="T63"/>
                    <a:gd fmla="*/ 80 w 105" name="T64"/>
                    <a:gd fmla="*/ 5 h 110" name="T65"/>
                    <a:gd fmla="*/ 83 w 105" name="T66"/>
                    <a:gd fmla="*/ 7 h 110" name="T67"/>
                    <a:gd fmla="*/ 82 w 105" name="T68"/>
                    <a:gd fmla="*/ 3 h 110" name="T69"/>
                    <a:gd fmla="*/ 84 w 105" name="T70"/>
                    <a:gd fmla="*/ 1 h 110" name="T71"/>
                    <a:gd fmla="*/ 88 w 105" name="T72"/>
                    <a:gd fmla="*/ 9 h 110" name="T73"/>
                    <a:gd fmla="*/ 88 w 105" name="T74"/>
                    <a:gd fmla="*/ 2 h 110" name="T75"/>
                    <a:gd fmla="*/ 99 w 105" name="T76"/>
                    <a:gd fmla="*/ 9 h 110" name="T77"/>
                    <a:gd fmla="*/ 101 w 105" name="T78"/>
                    <a:gd fmla="*/ 10 h 110" name="T79"/>
                    <a:gd fmla="*/ 103 w 105" name="T80"/>
                    <a:gd fmla="*/ 8 h 110" name="T81"/>
                    <a:gd fmla="*/ 105 w 105" name="T82"/>
                    <a:gd fmla="*/ 13 h 110" name="T83"/>
                    <a:gd fmla="*/ 100 w 105" name="T84"/>
                    <a:gd fmla="*/ 11 h 110" name="T85"/>
                    <a:gd fmla="*/ 99 w 105" name="T86"/>
                    <a:gd fmla="*/ 21 h 110" name="T87"/>
                    <a:gd fmla="*/ 93 w 105" name="T88"/>
                    <a:gd fmla="*/ 29 h 110" name="T89"/>
                    <a:gd fmla="*/ 85 w 105" name="T90"/>
                    <a:gd fmla="*/ 37 h 110" name="T91"/>
                    <a:gd fmla="*/ 79 w 105" name="T92"/>
                    <a:gd fmla="*/ 43 h 110" name="T93"/>
                    <a:gd fmla="*/ 75 w 105" name="T94"/>
                    <a:gd fmla="*/ 48 h 110" name="T95"/>
                    <a:gd fmla="*/ 64 w 105" name="T96"/>
                    <a:gd fmla="*/ 55 h 110" name="T97"/>
                    <a:gd fmla="*/ 57 w 105" name="T98"/>
                    <a:gd fmla="*/ 57 h 110" name="T99"/>
                    <a:gd fmla="*/ 49 w 105" name="T100"/>
                    <a:gd fmla="*/ 62 h 110" name="T101"/>
                    <a:gd fmla="*/ 35 w 105" name="T102"/>
                    <a:gd fmla="*/ 88 h 110" name="T103"/>
                    <a:gd fmla="*/ 30 w 105" name="T104"/>
                    <a:gd fmla="*/ 94 h 110" name="T105"/>
                    <a:gd fmla="*/ 4 w 105" name="T106"/>
                    <a:gd fmla="*/ 103 h 11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0" w="105">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05" name="Freeform 93"/>
                <p:cNvSpPr/>
                <p:nvPr/>
              </p:nvSpPr>
              <p:spPr bwMode="auto">
                <a:xfrm>
                  <a:off x="4077" y="1209"/>
                  <a:ext cx="1" cy="1"/>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06" name="Freeform 94"/>
                <p:cNvSpPr/>
                <p:nvPr/>
              </p:nvSpPr>
              <p:spPr bwMode="auto">
                <a:xfrm flipH="1">
                  <a:off x="4074" y="1208"/>
                  <a:ext cx="0" cy="0"/>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07" name="Freeform 95"/>
                <p:cNvSpPr/>
                <p:nvPr/>
              </p:nvSpPr>
              <p:spPr bwMode="auto">
                <a:xfrm>
                  <a:off x="4073" y="1208"/>
                  <a:ext cx="1" cy="0"/>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1"/>
                        <a:pt x="0" y="0"/>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08" name="Freeform 96"/>
                <p:cNvSpPr/>
                <p:nvPr/>
              </p:nvSpPr>
              <p:spPr bwMode="auto">
                <a:xfrm flipH="1">
                  <a:off x="4072" y="1207"/>
                  <a:ext cx="0" cy="1"/>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09" name="Freeform 97"/>
                <p:cNvSpPr/>
                <p:nvPr/>
              </p:nvSpPr>
              <p:spPr bwMode="auto">
                <a:xfrm>
                  <a:off x="4072" y="1208"/>
                  <a:ext cx="1"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10" name="Freeform 98"/>
                <p:cNvSpPr/>
                <p:nvPr/>
              </p:nvSpPr>
              <p:spPr bwMode="auto">
                <a:xfrm flipH="1">
                  <a:off x="4071" y="1208"/>
                  <a:ext cx="0" cy="0"/>
                </a:xfrm>
                <a:custGeom>
                  <a:gdLst>
                    <a:gd fmla="*/ 1 w 1" name="T0"/>
                    <a:gd fmla="*/ 1 h 3" name="T1"/>
                    <a:gd fmla="*/ 0 w 1" name="T2"/>
                    <a:gd fmla="*/ 1 h 3" name="T3"/>
                    <a:gd fmla="*/ 1 w 1" name="T4"/>
                    <a:gd fmla="*/ 1 h 3" name="T5"/>
                  </a:gdLst>
                  <a:cxnLst>
                    <a:cxn ang="0">
                      <a:pos x="T0" y="T1"/>
                    </a:cxn>
                    <a:cxn ang="0">
                      <a:pos x="T2" y="T3"/>
                    </a:cxn>
                    <a:cxn ang="0">
                      <a:pos x="T4" y="T5"/>
                    </a:cxn>
                  </a:cxnLst>
                  <a:rect b="b" l="0" r="r" t="0"/>
                  <a:pathLst>
                    <a:path h="3" w="1">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11" name="Freeform 99"/>
                <p:cNvSpPr/>
                <p:nvPr/>
              </p:nvSpPr>
              <p:spPr bwMode="auto">
                <a:xfrm flipH="1">
                  <a:off x="4071" y="1208"/>
                  <a:ext cx="0" cy="1"/>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12"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13" name="Freeform 101"/>
                <p:cNvSpPr/>
                <p:nvPr/>
              </p:nvSpPr>
              <p:spPr bwMode="auto">
                <a:xfrm flipH="1">
                  <a:off x="4061" y="1219"/>
                  <a:ext cx="0" cy="0"/>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14" name="Freeform 102"/>
                <p:cNvSpPr/>
                <p:nvPr/>
              </p:nvSpPr>
              <p:spPr bwMode="auto">
                <a:xfrm>
                  <a:off x="4060" y="1222"/>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15" name="Freeform 103"/>
                <p:cNvSpPr/>
                <p:nvPr/>
              </p:nvSpPr>
              <p:spPr bwMode="auto">
                <a:xfrm flipH="1">
                  <a:off x="4097" y="1212"/>
                  <a:ext cx="0" cy="1"/>
                </a:xfrm>
                <a:custGeom>
                  <a:gdLst>
                    <a:gd fmla="*/ 1 w 2" name="T0"/>
                    <a:gd fmla="*/ 2 h 3" name="T1"/>
                    <a:gd fmla="*/ 1 w 2" name="T2"/>
                    <a:gd fmla="*/ 1 h 3" name="T3"/>
                    <a:gd fmla="*/ 1 w 2" name="T4"/>
                    <a:gd fmla="*/ 2 h 3" name="T5"/>
                  </a:gdLst>
                  <a:cxnLst>
                    <a:cxn ang="0">
                      <a:pos x="T0" y="T1"/>
                    </a:cxn>
                    <a:cxn ang="0">
                      <a:pos x="T2" y="T3"/>
                    </a:cxn>
                    <a:cxn ang="0">
                      <a:pos x="T4" y="T5"/>
                    </a:cxn>
                  </a:cxnLst>
                  <a:rect b="b" l="0" r="r" t="0"/>
                  <a:pathLst>
                    <a:path h="3" w="2">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16" name="Freeform 104"/>
                <p:cNvSpPr/>
                <p:nvPr/>
              </p:nvSpPr>
              <p:spPr bwMode="auto">
                <a:xfrm>
                  <a:off x="4061" y="1210"/>
                  <a:ext cx="35" cy="37"/>
                </a:xfrm>
                <a:custGeom>
                  <a:gdLst>
                    <a:gd fmla="*/ 17 w 159" name="T0"/>
                    <a:gd fmla="*/ 133 h 159" name="T1"/>
                    <a:gd fmla="*/ 20 w 159" name="T2"/>
                    <a:gd fmla="*/ 128 h 159" name="T3"/>
                    <a:gd fmla="*/ 23 w 159" name="T4"/>
                    <a:gd fmla="*/ 113 h 159" name="T5"/>
                    <a:gd fmla="*/ 26 w 159" name="T6"/>
                    <a:gd fmla="*/ 110 h 159" name="T7"/>
                    <a:gd fmla="*/ 37 w 159" name="T8"/>
                    <a:gd fmla="*/ 101 h 159" name="T9"/>
                    <a:gd fmla="*/ 40 w 159" name="T10"/>
                    <a:gd fmla="*/ 97 h 159" name="T11"/>
                    <a:gd fmla="*/ 43 w 159" name="T12"/>
                    <a:gd fmla="*/ 90 h 159" name="T13"/>
                    <a:gd fmla="*/ 48 w 159" name="T14"/>
                    <a:gd fmla="*/ 85 h 159" name="T15"/>
                    <a:gd fmla="*/ 52 w 159" name="T16"/>
                    <a:gd fmla="*/ 84 h 159" name="T17"/>
                    <a:gd fmla="*/ 52 w 159" name="T18"/>
                    <a:gd fmla="*/ 79 h 159" name="T19"/>
                    <a:gd fmla="*/ 55 w 159" name="T20"/>
                    <a:gd fmla="*/ 71 h 159" name="T21"/>
                    <a:gd fmla="*/ 58 w 159" name="T22"/>
                    <a:gd fmla="*/ 69 h 159" name="T23"/>
                    <a:gd fmla="*/ 60 w 159" name="T24"/>
                    <a:gd fmla="*/ 63 h 159" name="T25"/>
                    <a:gd fmla="*/ 65 w 159" name="T26"/>
                    <a:gd fmla="*/ 61 h 159" name="T27"/>
                    <a:gd fmla="*/ 70 w 159" name="T28"/>
                    <a:gd fmla="*/ 56 h 159" name="T29"/>
                    <a:gd fmla="*/ 77 w 159" name="T30"/>
                    <a:gd fmla="*/ 52 h 159" name="T31"/>
                    <a:gd fmla="*/ 78 w 159" name="T32"/>
                    <a:gd fmla="*/ 48 h 159" name="T33"/>
                    <a:gd fmla="*/ 82 w 159" name="T34"/>
                    <a:gd fmla="*/ 48 h 159" name="T35"/>
                    <a:gd fmla="*/ 83 w 159" name="T36"/>
                    <a:gd fmla="*/ 44 h 159" name="T37"/>
                    <a:gd fmla="*/ 84 w 159" name="T38"/>
                    <a:gd fmla="*/ 43 h 159" name="T39"/>
                    <a:gd fmla="*/ 86 w 159" name="T40"/>
                    <a:gd fmla="*/ 40 h 159" name="T41"/>
                    <a:gd fmla="*/ 95 w 159" name="T42"/>
                    <a:gd fmla="*/ 33 h 159" name="T43"/>
                    <a:gd fmla="*/ 98 w 159" name="T44"/>
                    <a:gd fmla="*/ 30 h 159" name="T45"/>
                    <a:gd fmla="*/ 101 w 159" name="T46"/>
                    <a:gd fmla="*/ 28 h 159" name="T47"/>
                    <a:gd fmla="*/ 109 w 159" name="T48"/>
                    <a:gd fmla="*/ 22 h 159" name="T49"/>
                    <a:gd fmla="*/ 115 w 159" name="T50"/>
                    <a:gd fmla="*/ 27 h 159" name="T51"/>
                    <a:gd fmla="*/ 114 w 159" name="T52"/>
                    <a:gd fmla="*/ 20 h 159" name="T53"/>
                    <a:gd fmla="*/ 112 w 159" name="T54"/>
                    <a:gd fmla="*/ 12 h 159" name="T55"/>
                    <a:gd fmla="*/ 117 w 159" name="T56"/>
                    <a:gd fmla="*/ 12 h 159" name="T57"/>
                    <a:gd fmla="*/ 117 w 159" name="T58"/>
                    <a:gd fmla="*/ 8 h 159" name="T59"/>
                    <a:gd fmla="*/ 120 w 159" name="T60"/>
                    <a:gd fmla="*/ 10 h 159" name="T61"/>
                    <a:gd fmla="*/ 126 w 159" name="T62"/>
                    <a:gd fmla="*/ 13 h 159" name="T63"/>
                    <a:gd fmla="*/ 126 w 159" name="T64"/>
                    <a:gd fmla="*/ 6 h 159" name="T65"/>
                    <a:gd fmla="*/ 129 w 159" name="T66"/>
                    <a:gd fmla="*/ 8 h 159" name="T67"/>
                    <a:gd fmla="*/ 130 w 159" name="T68"/>
                    <a:gd fmla="*/ 3 h 159" name="T69"/>
                    <a:gd fmla="*/ 133 w 159" name="T70"/>
                    <a:gd fmla="*/ 1 h 159" name="T71"/>
                    <a:gd fmla="*/ 136 w 159" name="T72"/>
                    <a:gd fmla="*/ 10 h 159" name="T73"/>
                    <a:gd fmla="*/ 138 w 159" name="T74"/>
                    <a:gd fmla="*/ 2 h 159" name="T75"/>
                    <a:gd fmla="*/ 151 w 159" name="T76"/>
                    <a:gd fmla="*/ 8 h 159" name="T77"/>
                    <a:gd fmla="*/ 153 w 159" name="T78"/>
                    <a:gd fmla="*/ 9 h 159" name="T79"/>
                    <a:gd fmla="*/ 158 w 159" name="T80"/>
                    <a:gd fmla="*/ 6 h 159" name="T81"/>
                    <a:gd fmla="*/ 158 w 159" name="T82"/>
                    <a:gd fmla="*/ 12 h 159" name="T83"/>
                    <a:gd fmla="*/ 152 w 159" name="T84"/>
                    <a:gd fmla="*/ 10 h 159" name="T85"/>
                    <a:gd fmla="*/ 147 w 159" name="T86"/>
                    <a:gd fmla="*/ 21 h 159" name="T87"/>
                    <a:gd fmla="*/ 136 w 159" name="T88"/>
                    <a:gd fmla="*/ 31 h 159" name="T89"/>
                    <a:gd fmla="*/ 124 w 159" name="T90"/>
                    <a:gd fmla="*/ 42 h 159" name="T91"/>
                    <a:gd fmla="*/ 114 w 159" name="T92"/>
                    <a:gd fmla="*/ 51 h 159" name="T93"/>
                    <a:gd fmla="*/ 107 w 159" name="T94"/>
                    <a:gd fmla="*/ 58 h 159" name="T95"/>
                    <a:gd fmla="*/ 91 w 159" name="T96"/>
                    <a:gd fmla="*/ 70 h 159" name="T97"/>
                    <a:gd fmla="*/ 81 w 159" name="T98"/>
                    <a:gd fmla="*/ 75 h 159" name="T99"/>
                    <a:gd fmla="*/ 69 w 159" name="T100"/>
                    <a:gd fmla="*/ 83 h 159" name="T101"/>
                    <a:gd fmla="*/ 59 w 159" name="T102"/>
                    <a:gd fmla="*/ 109 h 159" name="T103"/>
                    <a:gd fmla="*/ 36 w 159" name="T104"/>
                    <a:gd fmla="*/ 130 h 159" name="T105"/>
                    <a:gd fmla="*/ 12 w 159" name="T106"/>
                    <a:gd fmla="*/ 159 h 1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9" w="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17" name="Freeform 105"/>
                <p:cNvSpPr/>
                <p:nvPr/>
              </p:nvSpPr>
              <p:spPr bwMode="auto">
                <a:xfrm>
                  <a:off x="4096" y="1212"/>
                  <a:ext cx="1" cy="1"/>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18" name="Freeform 106"/>
                <p:cNvSpPr/>
                <p:nvPr/>
              </p:nvSpPr>
              <p:spPr bwMode="auto">
                <a:xfrm flipH="1">
                  <a:off x="4092" y="1211"/>
                  <a:ext cx="0" cy="0"/>
                </a:xfrm>
                <a:custGeom>
                  <a:gdLst>
                    <a:gd fmla="*/ 1 w 1" name="T0"/>
                    <a:gd fmla="*/ 2 h 3" name="T1"/>
                    <a:gd fmla="*/ 0 w 1" name="T2"/>
                    <a:gd fmla="*/ 2 h 3" name="T3"/>
                    <a:gd fmla="*/ 1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19" name="Freeform 107"/>
                <p:cNvSpPr/>
                <p:nvPr/>
              </p:nvSpPr>
              <p:spPr bwMode="auto">
                <a:xfrm>
                  <a:off x="4091" y="1211"/>
                  <a:ext cx="1" cy="0"/>
                </a:xfrm>
                <a:custGeom>
                  <a:gdLst>
                    <a:gd fmla="*/ 1 w 1" name="T0"/>
                    <a:gd fmla="*/ 3 h 3" name="T1"/>
                    <a:gd fmla="*/ 1 w 1" name="T2"/>
                    <a:gd fmla="*/ 0 h 3" name="T3"/>
                    <a:gd fmla="*/ 1 w 1" name="T4"/>
                    <a:gd fmla="*/ 3 h 3" name="T5"/>
                  </a:gdLst>
                  <a:cxnLst>
                    <a:cxn ang="0">
                      <a:pos x="T0" y="T1"/>
                    </a:cxn>
                    <a:cxn ang="0">
                      <a:pos x="T2" y="T3"/>
                    </a:cxn>
                    <a:cxn ang="0">
                      <a:pos x="T4" y="T5"/>
                    </a:cxn>
                  </a:cxnLst>
                  <a:rect b="b" l="0" r="r" t="0"/>
                  <a:pathLst>
                    <a:path h="3" w="1">
                      <a:moveTo>
                        <a:pt x="1" y="3"/>
                      </a:moveTo>
                      <a:cubicBezTo>
                        <a:pt x="0" y="2"/>
                        <a:pt x="1" y="1"/>
                        <a:pt x="1"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20" name="Freeform 108"/>
                <p:cNvSpPr/>
                <p:nvPr/>
              </p:nvSpPr>
              <p:spPr bwMode="auto">
                <a:xfrm flipH="1">
                  <a:off x="4090" y="1210"/>
                  <a:ext cx="0" cy="1"/>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21" name="Freeform 109"/>
                <p:cNvSpPr/>
                <p:nvPr/>
              </p:nvSpPr>
              <p:spPr bwMode="auto">
                <a:xfrm flipH="1">
                  <a:off x="4090" y="1211"/>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22" name="Freeform 110"/>
                <p:cNvSpPr/>
                <p:nvPr/>
              </p:nvSpPr>
              <p:spPr bwMode="auto">
                <a:xfrm flipH="1">
                  <a:off x="4088" y="1211"/>
                  <a:ext cx="0" cy="1"/>
                </a:xfrm>
                <a:custGeom>
                  <a:gdLst>
                    <a:gd fmla="*/ 1 w 1" name="T0"/>
                    <a:gd fmla="*/ 2 h 3" name="T1"/>
                    <a:gd fmla="*/ 0 w 1" name="T2"/>
                    <a:gd fmla="*/ 2 h 3" name="T3"/>
                    <a:gd fmla="*/ 1 w 1" name="T4"/>
                    <a:gd fmla="*/ 2 h 3" name="T5"/>
                  </a:gdLst>
                  <a:cxnLst>
                    <a:cxn ang="0">
                      <a:pos x="T0" y="T1"/>
                    </a:cxn>
                    <a:cxn ang="0">
                      <a:pos x="T2" y="T3"/>
                    </a:cxn>
                    <a:cxn ang="0">
                      <a:pos x="T4" y="T5"/>
                    </a:cxn>
                  </a:cxnLst>
                  <a:rect b="b" l="0" r="r" t="0"/>
                  <a:pathLst>
                    <a:path h="3" w="1">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23" name="Freeform 111"/>
                <p:cNvSpPr/>
                <p:nvPr/>
              </p:nvSpPr>
              <p:spPr bwMode="auto">
                <a:xfrm flipH="1">
                  <a:off x="4088" y="1212"/>
                  <a:ext cx="0" cy="0"/>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24"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25" name="Freeform 113"/>
                <p:cNvSpPr/>
                <p:nvPr/>
              </p:nvSpPr>
              <p:spPr bwMode="auto">
                <a:xfrm flipH="1">
                  <a:off x="4072" y="1227"/>
                  <a:ext cx="0" cy="1"/>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26" name="Freeform 114"/>
                <p:cNvSpPr/>
                <p:nvPr/>
              </p:nvSpPr>
              <p:spPr bwMode="auto">
                <a:xfrm flipH="1">
                  <a:off x="4071" y="1231"/>
                  <a:ext cx="0" cy="1"/>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27" name="Freeform 115"/>
                <p:cNvSpPr/>
                <p:nvPr/>
              </p:nvSpPr>
              <p:spPr bwMode="auto">
                <a:xfrm>
                  <a:off x="4238" y="1226"/>
                  <a:ext cx="1" cy="0"/>
                </a:xfrm>
                <a:custGeom>
                  <a:gdLst>
                    <a:gd fmla="*/ 2 w 3" name="T0"/>
                    <a:gd fmla="*/ 1 h 2" name="T1"/>
                    <a:gd fmla="*/ 2 w 3" name="T2"/>
                    <a:gd fmla="*/ 1 h 2" name="T3"/>
                    <a:gd fmla="*/ 2 w 3" name="T4"/>
                    <a:gd fmla="*/ 1 h 2" name="T5"/>
                  </a:gdLst>
                  <a:cxnLst>
                    <a:cxn ang="0">
                      <a:pos x="T0" y="T1"/>
                    </a:cxn>
                    <a:cxn ang="0">
                      <a:pos x="T2" y="T3"/>
                    </a:cxn>
                    <a:cxn ang="0">
                      <a:pos x="T4" y="T5"/>
                    </a:cxn>
                  </a:cxnLst>
                  <a:rect b="b" l="0" r="r" t="0"/>
                  <a:pathLst>
                    <a:path h="2" w="3">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28" name="Freeform 116"/>
                <p:cNvSpPr/>
                <p:nvPr/>
              </p:nvSpPr>
              <p:spPr bwMode="auto">
                <a:xfrm>
                  <a:off x="4221" y="1225"/>
                  <a:ext cx="17" cy="27"/>
                </a:xfrm>
                <a:custGeom>
                  <a:gdLst>
                    <a:gd fmla="*/ 11 w 78" name="T0"/>
                    <a:gd fmla="*/ 97 h 115" name="T1"/>
                    <a:gd fmla="*/ 13 w 78" name="T2"/>
                    <a:gd fmla="*/ 94 h 115" name="T3"/>
                    <a:gd fmla="*/ 11 w 78" name="T4"/>
                    <a:gd fmla="*/ 84 h 115" name="T5"/>
                    <a:gd fmla="*/ 12 w 78" name="T6"/>
                    <a:gd fmla="*/ 82 h 115" name="T7"/>
                    <a:gd fmla="*/ 19 w 78" name="T8"/>
                    <a:gd fmla="*/ 76 h 115" name="T9"/>
                    <a:gd fmla="*/ 21 w 78" name="T10"/>
                    <a:gd fmla="*/ 74 h 115" name="T11"/>
                    <a:gd fmla="*/ 20 w 78" name="T12"/>
                    <a:gd fmla="*/ 68 h 115" name="T13"/>
                    <a:gd fmla="*/ 24 w 78" name="T14"/>
                    <a:gd fmla="*/ 65 h 115" name="T15"/>
                    <a:gd fmla="*/ 26 w 78" name="T16"/>
                    <a:gd fmla="*/ 65 h 115" name="T17"/>
                    <a:gd fmla="*/ 25 w 78" name="T18"/>
                    <a:gd fmla="*/ 61 h 115" name="T19"/>
                    <a:gd fmla="*/ 25 w 78" name="T20"/>
                    <a:gd fmla="*/ 55 h 115" name="T21"/>
                    <a:gd fmla="*/ 26 w 78" name="T22"/>
                    <a:gd fmla="*/ 53 h 115" name="T23"/>
                    <a:gd fmla="*/ 26 w 78" name="T24"/>
                    <a:gd fmla="*/ 50 h 115" name="T25"/>
                    <a:gd fmla="*/ 29 w 78" name="T26"/>
                    <a:gd fmla="*/ 48 h 115" name="T27"/>
                    <a:gd fmla="*/ 31 w 78" name="T28"/>
                    <a:gd fmla="*/ 44 h 115" name="T29"/>
                    <a:gd fmla="*/ 35 w 78" name="T30"/>
                    <a:gd fmla="*/ 42 h 115" name="T31"/>
                    <a:gd fmla="*/ 35 w 78" name="T32"/>
                    <a:gd fmla="*/ 39 h 115" name="T33"/>
                    <a:gd fmla="*/ 38 w 78" name="T34"/>
                    <a:gd fmla="*/ 39 h 115" name="T35"/>
                    <a:gd fmla="*/ 37 w 78" name="T36"/>
                    <a:gd fmla="*/ 36 h 115" name="T37"/>
                    <a:gd fmla="*/ 37 w 78" name="T38"/>
                    <a:gd fmla="*/ 35 h 115" name="T39"/>
                    <a:gd fmla="*/ 38 w 78" name="T40"/>
                    <a:gd fmla="*/ 33 h 115" name="T41"/>
                    <a:gd fmla="*/ 42 w 78" name="T42"/>
                    <a:gd fmla="*/ 28 h 115" name="T43"/>
                    <a:gd fmla="*/ 43 w 78" name="T44"/>
                    <a:gd fmla="*/ 25 h 115" name="T45"/>
                    <a:gd fmla="*/ 44 w 78" name="T46"/>
                    <a:gd fmla="*/ 24 h 115" name="T47"/>
                    <a:gd fmla="*/ 48 w 78" name="T48"/>
                    <a:gd fmla="*/ 20 h 115" name="T49"/>
                    <a:gd fmla="*/ 54 w 78" name="T50"/>
                    <a:gd fmla="*/ 23 h 115" name="T51"/>
                    <a:gd fmla="*/ 50 w 78" name="T52"/>
                    <a:gd fmla="*/ 17 h 115" name="T53"/>
                    <a:gd fmla="*/ 46 w 78" name="T54"/>
                    <a:gd fmla="*/ 12 h 115" name="T55"/>
                    <a:gd fmla="*/ 49 w 78" name="T56"/>
                    <a:gd fmla="*/ 11 h 115" name="T57"/>
                    <a:gd fmla="*/ 47 w 78" name="T58"/>
                    <a:gd fmla="*/ 9 h 115" name="T59"/>
                    <a:gd fmla="*/ 50 w 78" name="T60"/>
                    <a:gd fmla="*/ 9 h 115" name="T61"/>
                    <a:gd fmla="*/ 56 w 78" name="T62"/>
                    <a:gd fmla="*/ 12 h 115" name="T63"/>
                    <a:gd fmla="*/ 52 w 78" name="T64"/>
                    <a:gd fmla="*/ 6 h 115" name="T65"/>
                    <a:gd fmla="*/ 55 w 78" name="T66"/>
                    <a:gd fmla="*/ 7 h 115" name="T67"/>
                    <a:gd fmla="*/ 53 w 78" name="T68"/>
                    <a:gd fmla="*/ 3 h 115" name="T69"/>
                    <a:gd fmla="*/ 54 w 78" name="T70"/>
                    <a:gd fmla="*/ 2 h 115" name="T71"/>
                    <a:gd fmla="*/ 61 w 78" name="T72"/>
                    <a:gd fmla="*/ 8 h 115" name="T73"/>
                    <a:gd fmla="*/ 58 w 78" name="T74"/>
                    <a:gd fmla="*/ 2 h 115" name="T75"/>
                    <a:gd fmla="*/ 70 w 78" name="T76"/>
                    <a:gd fmla="*/ 5 h 115" name="T77"/>
                    <a:gd fmla="*/ 72 w 78" name="T78"/>
                    <a:gd fmla="*/ 5 h 115" name="T79"/>
                    <a:gd fmla="*/ 74 w 78" name="T80"/>
                    <a:gd fmla="*/ 2 h 115" name="T81"/>
                    <a:gd fmla="*/ 77 w 78" name="T82"/>
                    <a:gd fmla="*/ 6 h 115" name="T83"/>
                    <a:gd fmla="*/ 72 w 78" name="T84"/>
                    <a:gd fmla="*/ 6 h 115" name="T85"/>
                    <a:gd fmla="*/ 75 w 78" name="T86"/>
                    <a:gd fmla="*/ 15 h 115" name="T87"/>
                    <a:gd fmla="*/ 72 w 78" name="T88"/>
                    <a:gd fmla="*/ 24 h 115" name="T89"/>
                    <a:gd fmla="*/ 68 w 78" name="T90"/>
                    <a:gd fmla="*/ 34 h 115" name="T91"/>
                    <a:gd fmla="*/ 64 w 78" name="T92"/>
                    <a:gd fmla="*/ 41 h 115" name="T93"/>
                    <a:gd fmla="*/ 62 w 78" name="T94"/>
                    <a:gd fmla="*/ 47 h 115" name="T95"/>
                    <a:gd fmla="*/ 53 w 78" name="T96"/>
                    <a:gd fmla="*/ 56 h 115" name="T97"/>
                    <a:gd fmla="*/ 47 w 78" name="T98"/>
                    <a:gd fmla="*/ 59 h 115" name="T99"/>
                    <a:gd fmla="*/ 40 w 78" name="T100"/>
                    <a:gd fmla="*/ 65 h 115" name="T101"/>
                    <a:gd fmla="*/ 33 w 78" name="T102"/>
                    <a:gd fmla="*/ 92 h 115" name="T103"/>
                    <a:gd fmla="*/ 29 w 78" name="T104"/>
                    <a:gd fmla="*/ 98 h 115" name="T105"/>
                    <a:gd fmla="*/ 6 w 78" name="T106"/>
                    <a:gd fmla="*/ 109 h 11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5" w="78">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29" name="Freeform 117"/>
                <p:cNvSpPr/>
                <p:nvPr/>
              </p:nvSpPr>
              <p:spPr bwMode="auto">
                <a:xfrm flipH="1">
                  <a:off x="4238" y="1226"/>
                  <a:ext cx="0" cy="0"/>
                </a:xfrm>
                <a:custGeom>
                  <a:gdLst>
                    <a:gd fmla="*/ 3 w 3" name="T0"/>
                    <a:gd fmla="*/ 2 h 2" name="T1"/>
                    <a:gd fmla="*/ 0 w 3" name="T2"/>
                    <a:gd fmla="*/ 0 h 2" name="T3"/>
                    <a:gd fmla="*/ 3 w 3" name="T4"/>
                    <a:gd fmla="*/ 2 h 2" name="T5"/>
                  </a:gdLst>
                  <a:cxnLst>
                    <a:cxn ang="0">
                      <a:pos x="T0" y="T1"/>
                    </a:cxn>
                    <a:cxn ang="0">
                      <a:pos x="T2" y="T3"/>
                    </a:cxn>
                    <a:cxn ang="0">
                      <a:pos x="T4" y="T5"/>
                    </a:cxn>
                  </a:cxnLst>
                  <a:rect b="b" l="0" r="r" t="0"/>
                  <a:pathLst>
                    <a:path h="2" w="3">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30" name="Freeform 118"/>
                <p:cNvSpPr/>
                <p:nvPr/>
              </p:nvSpPr>
              <p:spPr bwMode="auto">
                <a:xfrm>
                  <a:off x="4234" y="1226"/>
                  <a:ext cx="1" cy="0"/>
                </a:xfrm>
                <a:custGeom>
                  <a:gdLst>
                    <a:gd fmla="*/ 1 w 2" name="T0"/>
                    <a:gd fmla="*/ 1 h 2" name="T1"/>
                    <a:gd fmla="*/ 1 w 2" name="T2"/>
                    <a:gd fmla="*/ 1 h 2" name="T3"/>
                    <a:gd fmla="*/ 0 w 2" name="T4"/>
                    <a:gd fmla="*/ 0 h 2" name="T5"/>
                    <a:gd fmla="*/ 1 w 2" name="T6"/>
                    <a:gd fmla="*/ 1 h 2" name="T7"/>
                  </a:gdLst>
                  <a:cxnLst>
                    <a:cxn ang="0">
                      <a:pos x="T0" y="T1"/>
                    </a:cxn>
                    <a:cxn ang="0">
                      <a:pos x="T2" y="T3"/>
                    </a:cxn>
                    <a:cxn ang="0">
                      <a:pos x="T4" y="T5"/>
                    </a:cxn>
                    <a:cxn ang="0">
                      <a:pos x="T6" y="T7"/>
                    </a:cxn>
                  </a:cxnLst>
                  <a:rect b="b" l="0" r="r" t="0"/>
                  <a:pathLst>
                    <a:path h="2" w="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31" name="Freeform 119"/>
                <p:cNvSpPr/>
                <p:nvPr/>
              </p:nvSpPr>
              <p:spPr bwMode="auto">
                <a:xfrm flipH="1">
                  <a:off x="4234" y="1226"/>
                  <a:ext cx="0" cy="0"/>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1"/>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32" name="Freeform 120"/>
                <p:cNvSpPr/>
                <p:nvPr/>
              </p:nvSpPr>
              <p:spPr bwMode="auto">
                <a:xfrm flipH="1">
                  <a:off x="4233" y="1226"/>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33" name="Freeform 121"/>
                <p:cNvSpPr/>
                <p:nvPr/>
              </p:nvSpPr>
              <p:spPr bwMode="auto">
                <a:xfrm flipH="1">
                  <a:off x="4233" y="1226"/>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34" name="Freeform 122"/>
                <p:cNvSpPr/>
                <p:nvPr/>
              </p:nvSpPr>
              <p:spPr bwMode="auto">
                <a:xfrm flipH="1">
                  <a:off x="4232" y="1226"/>
                  <a:ext cx="0" cy="1"/>
                </a:xfrm>
                <a:custGeom>
                  <a:gdLst>
                    <a:gd fmla="*/ 2 w 3" name="T0"/>
                    <a:gd fmla="*/ 1 h 2" name="T1"/>
                    <a:gd fmla="*/ 1 w 3" name="T2"/>
                    <a:gd fmla="*/ 1 h 2" name="T3"/>
                    <a:gd fmla="*/ 2 w 3" name="T4"/>
                    <a:gd fmla="*/ 1 h 2" name="T5"/>
                  </a:gdLst>
                  <a:cxnLst>
                    <a:cxn ang="0">
                      <a:pos x="T0" y="T1"/>
                    </a:cxn>
                    <a:cxn ang="0">
                      <a:pos x="T2" y="T3"/>
                    </a:cxn>
                    <a:cxn ang="0">
                      <a:pos x="T4" y="T5"/>
                    </a:cxn>
                  </a:cxnLst>
                  <a:rect b="b" l="0" r="r" t="0"/>
                  <a:pathLst>
                    <a:path h="2" w="3">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35" name="Freeform 123"/>
                <p:cNvSpPr/>
                <p:nvPr/>
              </p:nvSpPr>
              <p:spPr bwMode="auto">
                <a:xfrm flipH="1">
                  <a:off x="4232" y="1227"/>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36"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37" name="Freeform 125"/>
                <p:cNvSpPr/>
                <p:nvPr/>
              </p:nvSpPr>
              <p:spPr bwMode="auto">
                <a:xfrm>
                  <a:off x="4225" y="1238"/>
                  <a:ext cx="1" cy="1"/>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38"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39" name="Freeform 127"/>
                <p:cNvSpPr/>
                <p:nvPr/>
              </p:nvSpPr>
              <p:spPr bwMode="auto">
                <a:xfrm>
                  <a:off x="4245" y="1233"/>
                  <a:ext cx="1" cy="0"/>
                </a:xfrm>
                <a:custGeom>
                  <a:gdLst>
                    <a:gd fmla="*/ 2 w 3" name="T0"/>
                    <a:gd fmla="*/ 1 w 3" name="T1"/>
                    <a:gd fmla="*/ 2 w 3" name="T2"/>
                  </a:gdLst>
                  <a:cxnLst>
                    <a:cxn ang="0">
                      <a:pos x="T0" y="0"/>
                    </a:cxn>
                    <a:cxn ang="0">
                      <a:pos x="T1" y="0"/>
                    </a:cxn>
                    <a:cxn ang="0">
                      <a:pos x="T2" y="0"/>
                    </a:cxn>
                  </a:cxnLst>
                  <a:rect b="b" l="0" r="r" t="0"/>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40" name="Freeform 128"/>
                <p:cNvSpPr/>
                <p:nvPr/>
              </p:nvSpPr>
              <p:spPr bwMode="auto">
                <a:xfrm>
                  <a:off x="4232" y="1233"/>
                  <a:ext cx="14" cy="33"/>
                </a:xfrm>
                <a:custGeom>
                  <a:gdLst>
                    <a:gd fmla="*/ 11 w 62" name="T0"/>
                    <a:gd fmla="*/ 122 h 142" name="T1"/>
                    <a:gd fmla="*/ 12 w 62" name="T2"/>
                    <a:gd fmla="*/ 118 h 142" name="T3"/>
                    <a:gd fmla="*/ 9 w 62" name="T4"/>
                    <a:gd fmla="*/ 108 h 142" name="T5"/>
                    <a:gd fmla="*/ 11 w 62" name="T6"/>
                    <a:gd fmla="*/ 105 h 142" name="T7"/>
                    <a:gd fmla="*/ 17 w 62" name="T8"/>
                    <a:gd fmla="*/ 97 h 142" name="T9"/>
                    <a:gd fmla="*/ 19 w 62" name="T10"/>
                    <a:gd fmla="*/ 94 h 142" name="T11"/>
                    <a:gd fmla="*/ 18 w 62" name="T12"/>
                    <a:gd fmla="*/ 88 h 142" name="T13"/>
                    <a:gd fmla="*/ 21 w 62" name="T14"/>
                    <a:gd fmla="*/ 85 h 142" name="T15"/>
                    <a:gd fmla="*/ 24 w 62" name="T16"/>
                    <a:gd fmla="*/ 83 h 142" name="T17"/>
                    <a:gd fmla="*/ 21 w 62" name="T18"/>
                    <a:gd fmla="*/ 80 h 142" name="T19"/>
                    <a:gd fmla="*/ 20 w 62" name="T20"/>
                    <a:gd fmla="*/ 74 h 142" name="T21"/>
                    <a:gd fmla="*/ 22 w 62" name="T22"/>
                    <a:gd fmla="*/ 71 h 142" name="T23"/>
                    <a:gd fmla="*/ 20 w 62" name="T24"/>
                    <a:gd fmla="*/ 67 h 142" name="T25"/>
                    <a:gd fmla="*/ 24 w 62" name="T26"/>
                    <a:gd fmla="*/ 65 h 142" name="T27"/>
                    <a:gd fmla="*/ 25 w 62" name="T28"/>
                    <a:gd fmla="*/ 60 h 142" name="T29"/>
                    <a:gd fmla="*/ 29 w 62" name="T30"/>
                    <a:gd fmla="*/ 56 h 142" name="T31"/>
                    <a:gd fmla="*/ 28 w 62" name="T32"/>
                    <a:gd fmla="*/ 53 h 142" name="T33"/>
                    <a:gd fmla="*/ 31 w 62" name="T34"/>
                    <a:gd fmla="*/ 52 h 142" name="T35"/>
                    <a:gd fmla="*/ 29 w 62" name="T36"/>
                    <a:gd fmla="*/ 50 h 142" name="T37"/>
                    <a:gd fmla="*/ 29 w 62" name="T38"/>
                    <a:gd fmla="*/ 49 h 142" name="T39"/>
                    <a:gd fmla="*/ 29 w 62" name="T40"/>
                    <a:gd fmla="*/ 46 h 142" name="T41"/>
                    <a:gd fmla="*/ 32 w 62" name="T42"/>
                    <a:gd fmla="*/ 39 h 142" name="T43"/>
                    <a:gd fmla="*/ 32 w 62" name="T44"/>
                    <a:gd fmla="*/ 37 h 142" name="T45"/>
                    <a:gd fmla="*/ 33 w 62" name="T46"/>
                    <a:gd fmla="*/ 34 h 142" name="T47"/>
                    <a:gd fmla="*/ 36 w 62" name="T48"/>
                    <a:gd fmla="*/ 29 h 142" name="T49"/>
                    <a:gd fmla="*/ 43 w 62" name="T50"/>
                    <a:gd fmla="*/ 30 h 142" name="T51"/>
                    <a:gd fmla="*/ 37 w 62" name="T52"/>
                    <a:gd fmla="*/ 26 h 142" name="T53"/>
                    <a:gd fmla="*/ 31 w 62" name="T54"/>
                    <a:gd fmla="*/ 22 h 142" name="T55"/>
                    <a:gd fmla="*/ 34 w 62" name="T56"/>
                    <a:gd fmla="*/ 20 h 142" name="T57"/>
                    <a:gd fmla="*/ 31 w 62" name="T58"/>
                    <a:gd fmla="*/ 18 h 142" name="T59"/>
                    <a:gd fmla="*/ 34 w 62" name="T60"/>
                    <a:gd fmla="*/ 18 h 142" name="T61"/>
                    <a:gd fmla="*/ 41 w 62" name="T62"/>
                    <a:gd fmla="*/ 18 h 142" name="T63"/>
                    <a:gd fmla="*/ 36 w 62" name="T64"/>
                    <a:gd fmla="*/ 14 h 142" name="T65"/>
                    <a:gd fmla="*/ 39 w 62" name="T66"/>
                    <a:gd fmla="*/ 14 h 142" name="T67"/>
                    <a:gd fmla="*/ 36 w 62" name="T68"/>
                    <a:gd fmla="*/ 11 h 142" name="T69"/>
                    <a:gd fmla="*/ 36 w 62" name="T70"/>
                    <a:gd fmla="*/ 9 h 142" name="T71"/>
                    <a:gd fmla="*/ 44 w 62" name="T72"/>
                    <a:gd fmla="*/ 12 h 142" name="T73"/>
                    <a:gd fmla="*/ 40 w 62" name="T74"/>
                    <a:gd fmla="*/ 7 h 142" name="T75"/>
                    <a:gd fmla="*/ 52 w 62" name="T76"/>
                    <a:gd fmla="*/ 5 h 142" name="T77"/>
                    <a:gd fmla="*/ 54 w 62" name="T78"/>
                    <a:gd fmla="*/ 4 h 142" name="T79"/>
                    <a:gd fmla="*/ 55 w 62" name="T80"/>
                    <a:gd fmla="*/ 0 h 142" name="T81"/>
                    <a:gd fmla="*/ 59 w 62" name="T82"/>
                    <a:gd fmla="*/ 3 h 142" name="T83"/>
                    <a:gd fmla="*/ 54 w 62" name="T84"/>
                    <a:gd fmla="*/ 5 h 142" name="T85"/>
                    <a:gd fmla="*/ 60 w 62" name="T86"/>
                    <a:gd fmla="*/ 13 h 142" name="T87"/>
                    <a:gd fmla="*/ 60 w 62" name="T88"/>
                    <a:gd fmla="*/ 24 h 142" name="T89"/>
                    <a:gd fmla="*/ 59 w 62" name="T90"/>
                    <a:gd fmla="*/ 36 h 142" name="T91"/>
                    <a:gd fmla="*/ 57 w 62" name="T92"/>
                    <a:gd fmla="*/ 46 h 142" name="T93"/>
                    <a:gd fmla="*/ 56 w 62" name="T94"/>
                    <a:gd fmla="*/ 53 h 142" name="T95"/>
                    <a:gd fmla="*/ 49 w 62" name="T96"/>
                    <a:gd fmla="*/ 66 h 142" name="T97"/>
                    <a:gd fmla="*/ 44 w 62" name="T98"/>
                    <a:gd fmla="*/ 72 h 142" name="T99"/>
                    <a:gd fmla="*/ 38 w 62" name="T100"/>
                    <a:gd fmla="*/ 80 h 142" name="T101"/>
                    <a:gd fmla="*/ 33 w 62" name="T102"/>
                    <a:gd fmla="*/ 112 h 142" name="T103"/>
                    <a:gd fmla="*/ 29 w 62" name="T104"/>
                    <a:gd fmla="*/ 120 h 142" name="T105"/>
                    <a:gd fmla="*/ 6 w 62" name="T106"/>
                    <a:gd fmla="*/ 136 h 14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2" w="6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41" name="Freeform 129"/>
                <p:cNvSpPr/>
                <p:nvPr/>
              </p:nvSpPr>
              <p:spPr bwMode="auto">
                <a:xfrm>
                  <a:off x="4245" y="1233"/>
                  <a:ext cx="1" cy="0"/>
                </a:xfrm>
                <a:custGeom>
                  <a:gdLst>
                    <a:gd fmla="*/ 4 w 4" name="T0"/>
                    <a:gd fmla="*/ 1 h 1" name="T1"/>
                    <a:gd fmla="*/ 0 w 4" name="T2"/>
                    <a:gd fmla="*/ 0 h 1" name="T3"/>
                    <a:gd fmla="*/ 4 w 4" name="T4"/>
                    <a:gd fmla="*/ 1 h 1" name="T5"/>
                  </a:gdLst>
                  <a:cxnLst>
                    <a:cxn ang="0">
                      <a:pos x="T0" y="T1"/>
                    </a:cxn>
                    <a:cxn ang="0">
                      <a:pos x="T2" y="T3"/>
                    </a:cxn>
                    <a:cxn ang="0">
                      <a:pos x="T4" y="T5"/>
                    </a:cxn>
                  </a:cxnLst>
                  <a:rect b="b" l="0" r="r" t="0"/>
                  <a:pathLst>
                    <a:path h="1" w="4">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42" name="Freeform 130"/>
                <p:cNvSpPr/>
                <p:nvPr/>
              </p:nvSpPr>
              <p:spPr bwMode="auto">
                <a:xfrm>
                  <a:off x="4241" y="1234"/>
                  <a:ext cx="1" cy="1"/>
                </a:xfrm>
                <a:custGeom>
                  <a:gdLst>
                    <a:gd fmla="*/ 2 w 3" name="T0"/>
                    <a:gd fmla="*/ 1 h 1" name="T1"/>
                    <a:gd fmla="*/ 1 w 3" name="T2"/>
                    <a:gd fmla="*/ 1 h 1" name="T3"/>
                    <a:gd fmla="*/ 1 w 3" name="T4"/>
                    <a:gd fmla="*/ 0 h 1" name="T5"/>
                    <a:gd fmla="*/ 2 w 3" name="T6"/>
                    <a:gd fmla="*/ 1 h 1" name="T7"/>
                  </a:gdLst>
                  <a:cxnLst>
                    <a:cxn ang="0">
                      <a:pos x="T0" y="T1"/>
                    </a:cxn>
                    <a:cxn ang="0">
                      <a:pos x="T2" y="T3"/>
                    </a:cxn>
                    <a:cxn ang="0">
                      <a:pos x="T4" y="T5"/>
                    </a:cxn>
                    <a:cxn ang="0">
                      <a:pos x="T6" y="T7"/>
                    </a:cxn>
                  </a:cxnLst>
                  <a:rect b="b" l="0" r="r" t="0"/>
                  <a:pathLst>
                    <a:path h="1" w="3">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43" name="Freeform 131"/>
                <p:cNvSpPr/>
                <p:nvPr/>
              </p:nvSpPr>
              <p:spPr bwMode="auto">
                <a:xfrm>
                  <a:off x="4241" y="1235"/>
                  <a:ext cx="1" cy="0"/>
                </a:xfrm>
                <a:custGeom>
                  <a:gdLst>
                    <a:gd fmla="*/ 3 w 3" name="T0"/>
                    <a:gd fmla="*/ 1 h 1" name="T1"/>
                    <a:gd fmla="*/ 0 w 3" name="T2"/>
                    <a:gd fmla="*/ 0 h 1" name="T3"/>
                    <a:gd fmla="*/ 3 w 3" name="T4"/>
                    <a:gd fmla="*/ 1 h 1" name="T5"/>
                  </a:gdLst>
                  <a:cxnLst>
                    <a:cxn ang="0">
                      <a:pos x="T0" y="T1"/>
                    </a:cxn>
                    <a:cxn ang="0">
                      <a:pos x="T2" y="T3"/>
                    </a:cxn>
                    <a:cxn ang="0">
                      <a:pos x="T4" y="T5"/>
                    </a:cxn>
                  </a:cxnLst>
                  <a:rect b="b" l="0" r="r" t="0"/>
                  <a:pathLst>
                    <a:path h="1" w="3">
                      <a:moveTo>
                        <a:pt x="3" y="1"/>
                      </a:moveTo>
                      <a:cubicBezTo>
                        <a:pt x="1" y="1"/>
                        <a:pt x="0" y="0"/>
                        <a:pt x="0" y="0"/>
                      </a:cubicBezTo>
                      <a:lnTo>
                        <a:pt x="3"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44" name="Freeform 132"/>
                <p:cNvSpPr/>
                <p:nvPr/>
              </p:nvSpPr>
              <p:spPr bwMode="auto">
                <a:xfrm flipH="1">
                  <a:off x="4240" y="1235"/>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45" name="Freeform 133"/>
                <p:cNvSpPr/>
                <p:nvPr/>
              </p:nvSpPr>
              <p:spPr bwMode="auto">
                <a:xfrm>
                  <a:off x="4240" y="1235"/>
                  <a:ext cx="1" cy="0"/>
                </a:xfrm>
                <a:custGeom>
                  <a:gdLst>
                    <a:gd fmla="*/ 3 w 3" name="T0"/>
                    <a:gd fmla="*/ 1 h 1" name="T1"/>
                    <a:gd fmla="*/ 1 w 3" name="T2"/>
                    <a:gd fmla="*/ 1 h 1" name="T3"/>
                    <a:gd fmla="*/ 3 w 3" name="T4"/>
                    <a:gd fmla="*/ 1 h 1" name="T5"/>
                  </a:gdLst>
                  <a:cxnLst>
                    <a:cxn ang="0">
                      <a:pos x="T0" y="T1"/>
                    </a:cxn>
                    <a:cxn ang="0">
                      <a:pos x="T2" y="T3"/>
                    </a:cxn>
                    <a:cxn ang="0">
                      <a:pos x="T4" y="T5"/>
                    </a:cxn>
                  </a:cxnLst>
                  <a:rect b="b" l="0" r="r" t="0"/>
                  <a:pathLst>
                    <a:path h="1" w="3">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46" name="Freeform 134"/>
                <p:cNvSpPr/>
                <p:nvPr/>
              </p:nvSpPr>
              <p:spPr bwMode="auto">
                <a:xfrm>
                  <a:off x="4239" y="1236"/>
                  <a:ext cx="1" cy="0"/>
                </a:xfrm>
                <a:custGeom>
                  <a:gdLst>
                    <a:gd fmla="*/ 1 w 2" name="T0"/>
                    <a:gd fmla="*/ 0 h 1" name="T1"/>
                    <a:gd fmla="*/ 1 w 2" name="T2"/>
                    <a:gd fmla="*/ 1 h 1" name="T3"/>
                    <a:gd fmla="*/ 1 w 2" name="T4"/>
                    <a:gd fmla="*/ 0 h 1" name="T5"/>
                  </a:gdLst>
                  <a:cxnLst>
                    <a:cxn ang="0">
                      <a:pos x="T0" y="T1"/>
                    </a:cxn>
                    <a:cxn ang="0">
                      <a:pos x="T2" y="T3"/>
                    </a:cxn>
                    <a:cxn ang="0">
                      <a:pos x="T4" y="T5"/>
                    </a:cxn>
                  </a:cxnLst>
                  <a:rect b="b" l="0" r="r" t="0"/>
                  <a:pathLst>
                    <a:path h="1" w="2">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47" name="Freeform 135"/>
                <p:cNvSpPr/>
                <p:nvPr/>
              </p:nvSpPr>
              <p:spPr bwMode="auto">
                <a:xfrm flipH="1">
                  <a:off x="4240" y="1237"/>
                  <a:ext cx="0"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48" name="Freeform 136"/>
                <p:cNvSpPr/>
                <p:nvPr/>
              </p:nvSpPr>
              <p:spPr bwMode="auto">
                <a:xfrm flipH="1">
                  <a:off x="4238" y="1246"/>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49" name="Freeform 137"/>
                <p:cNvSpPr/>
                <p:nvPr/>
              </p:nvSpPr>
              <p:spPr bwMode="auto">
                <a:xfrm flipH="1">
                  <a:off x="4236" y="1251"/>
                  <a:ext cx="0" cy="0"/>
                </a:xfrm>
                <a:custGeom>
                  <a:gdLst>
                    <a:gd fmla="*/ 2 w 3" name="T0"/>
                    <a:gd fmla="*/ 0 h 1" name="T1"/>
                    <a:gd fmla="*/ 1 w 3" name="T2"/>
                    <a:gd fmla="*/ 0 h 1" name="T3"/>
                    <a:gd fmla="*/ 2 w 3" name="T4"/>
                    <a:gd fmla="*/ 0 h 1" name="T5"/>
                  </a:gdLst>
                  <a:cxnLst>
                    <a:cxn ang="0">
                      <a:pos x="T0" y="T1"/>
                    </a:cxn>
                    <a:cxn ang="0">
                      <a:pos x="T2" y="T3"/>
                    </a:cxn>
                    <a:cxn ang="0">
                      <a:pos x="T4" y="T5"/>
                    </a:cxn>
                  </a:cxnLst>
                  <a:rect b="b" l="0" r="r" t="0"/>
                  <a:pathLst>
                    <a:path h="1" w="3">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50" name="Freeform 138"/>
                <p:cNvSpPr/>
                <p:nvPr/>
              </p:nvSpPr>
              <p:spPr bwMode="auto">
                <a:xfrm>
                  <a:off x="4236" y="1254"/>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51" name="Freeform 139"/>
                <p:cNvSpPr/>
                <p:nvPr/>
              </p:nvSpPr>
              <p:spPr bwMode="auto">
                <a:xfrm>
                  <a:off x="4233" y="1478"/>
                  <a:ext cx="1" cy="1"/>
                </a:xfrm>
                <a:custGeom>
                  <a:gdLst>
                    <a:gd fmla="*/ 3 w 4" name="T0"/>
                    <a:gd fmla="*/ 3 h 4" name="T1"/>
                    <a:gd fmla="*/ 3 w 4" name="T2"/>
                    <a:gd fmla="*/ 1 h 4" name="T3"/>
                    <a:gd fmla="*/ 3 w 4" name="T4"/>
                    <a:gd fmla="*/ 3 h 4" name="T5"/>
                  </a:gdLst>
                  <a:cxnLst>
                    <a:cxn ang="0">
                      <a:pos x="T0" y="T1"/>
                    </a:cxn>
                    <a:cxn ang="0">
                      <a:pos x="T2" y="T3"/>
                    </a:cxn>
                    <a:cxn ang="0">
                      <a:pos x="T4" y="T5"/>
                    </a:cxn>
                  </a:cxnLst>
                  <a:rect b="b" l="0" r="r" t="0"/>
                  <a:pathLst>
                    <a:path h="4" w="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52" name="Freeform 140"/>
                <p:cNvSpPr/>
                <p:nvPr/>
              </p:nvSpPr>
              <p:spPr bwMode="auto">
                <a:xfrm>
                  <a:off x="4145" y="1480"/>
                  <a:ext cx="87" cy="170"/>
                </a:xfrm>
                <a:custGeom>
                  <a:gdLst>
                    <a:gd fmla="*/ 46 w 394" name="T0"/>
                    <a:gd fmla="*/ 654 h 740" name="T1"/>
                    <a:gd fmla="*/ 57 w 394" name="T2"/>
                    <a:gd fmla="*/ 632 h 740" name="T3"/>
                    <a:gd fmla="*/ 73 w 394" name="T4"/>
                    <a:gd fmla="*/ 584 h 740" name="T5"/>
                    <a:gd fmla="*/ 81 w 394" name="T6"/>
                    <a:gd fmla="*/ 569 h 740" name="T7"/>
                    <a:gd fmla="*/ 106 w 394" name="T8"/>
                    <a:gd fmla="*/ 521 h 740" name="T9"/>
                    <a:gd fmla="*/ 113 w 394" name="T10"/>
                    <a:gd fmla="*/ 505 h 740" name="T11"/>
                    <a:gd fmla="*/ 123 w 394" name="T12"/>
                    <a:gd fmla="*/ 476 h 740" name="T13"/>
                    <a:gd fmla="*/ 135 w 394" name="T14"/>
                    <a:gd fmla="*/ 454 h 740" name="T15"/>
                    <a:gd fmla="*/ 143 w 394" name="T16"/>
                    <a:gd fmla="*/ 441 h 740" name="T17"/>
                    <a:gd fmla="*/ 145 w 394" name="T18"/>
                    <a:gd fmla="*/ 428 h 740" name="T19"/>
                    <a:gd fmla="*/ 156 w 394" name="T20"/>
                    <a:gd fmla="*/ 401 h 740" name="T21"/>
                    <a:gd fmla="*/ 165 w 394" name="T22"/>
                    <a:gd fmla="*/ 386 h 740" name="T23"/>
                    <a:gd fmla="*/ 171 w 394" name="T24"/>
                    <a:gd fmla="*/ 370 h 740" name="T25"/>
                    <a:gd fmla="*/ 184 w 394" name="T26"/>
                    <a:gd fmla="*/ 352 h 740" name="T27"/>
                    <a:gd fmla="*/ 197 w 394" name="T28"/>
                    <a:gd fmla="*/ 330 h 740" name="T29"/>
                    <a:gd fmla="*/ 214 w 394" name="T30"/>
                    <a:gd fmla="*/ 305 h 740" name="T31"/>
                    <a:gd fmla="*/ 219 w 394" name="T32"/>
                    <a:gd fmla="*/ 293 h 740" name="T33"/>
                    <a:gd fmla="*/ 228 w 394" name="T34"/>
                    <a:gd fmla="*/ 284 h 740" name="T35"/>
                    <a:gd fmla="*/ 231 w 394" name="T36"/>
                    <a:gd fmla="*/ 274 h 740" name="T37"/>
                    <a:gd fmla="*/ 234 w 394" name="T38"/>
                    <a:gd fmla="*/ 269 h 740" name="T39"/>
                    <a:gd fmla="*/ 240 w 394" name="T40"/>
                    <a:gd fmla="*/ 257 h 740" name="T41"/>
                    <a:gd fmla="*/ 262 w 394" name="T42"/>
                    <a:gd fmla="*/ 221 h 740" name="T43"/>
                    <a:gd fmla="*/ 270 w 394" name="T44"/>
                    <a:gd fmla="*/ 206 h 740" name="T45"/>
                    <a:gd fmla="*/ 278 w 394" name="T46"/>
                    <a:gd fmla="*/ 194 h 740" name="T47"/>
                    <a:gd fmla="*/ 296 w 394" name="T48"/>
                    <a:gd fmla="*/ 165 h 740" name="T49"/>
                    <a:gd fmla="*/ 306 w 394" name="T50"/>
                    <a:gd fmla="*/ 161 h 740" name="T51"/>
                    <a:gd fmla="*/ 306 w 394" name="T52"/>
                    <a:gd fmla="*/ 147 h 740" name="T53"/>
                    <a:gd fmla="*/ 305 w 394" name="T54"/>
                    <a:gd fmla="*/ 135 h 740" name="T55"/>
                    <a:gd fmla="*/ 315 w 394" name="T56"/>
                    <a:gd fmla="*/ 122 h 740" name="T57"/>
                    <a:gd fmla="*/ 315 w 394" name="T58"/>
                    <a:gd fmla="*/ 116 h 740" name="T59"/>
                    <a:gd fmla="*/ 320 w 394" name="T60"/>
                    <a:gd fmla="*/ 111 h 740" name="T61"/>
                    <a:gd fmla="*/ 332 w 394" name="T62"/>
                    <a:gd fmla="*/ 104 h 740" name="T63"/>
                    <a:gd fmla="*/ 333 w 394" name="T64"/>
                    <a:gd fmla="*/ 89 h 740" name="T65"/>
                    <a:gd fmla="*/ 338 w 394" name="T66"/>
                    <a:gd fmla="*/ 85 h 740" name="T67"/>
                    <a:gd fmla="*/ 340 w 394" name="T68"/>
                    <a:gd fmla="*/ 73 h 740" name="T69"/>
                    <a:gd fmla="*/ 346 w 394" name="T70"/>
                    <a:gd fmla="*/ 62 h 740" name="T71"/>
                    <a:gd fmla="*/ 351 w 394" name="T72"/>
                    <a:gd fmla="*/ 71 h 740" name="T73"/>
                    <a:gd fmla="*/ 355 w 394" name="T74"/>
                    <a:gd fmla="*/ 49 h 740" name="T75"/>
                    <a:gd fmla="*/ 378 w 394" name="T76"/>
                    <a:gd fmla="*/ 26 h 740" name="T77"/>
                    <a:gd fmla="*/ 384 w 394" name="T78"/>
                    <a:gd fmla="*/ 19 h 740" name="T79"/>
                    <a:gd fmla="*/ 391 w 394" name="T80"/>
                    <a:gd fmla="*/ 0 h 740" name="T81"/>
                    <a:gd fmla="*/ 393 w 394" name="T82"/>
                    <a:gd fmla="*/ 9 h 740" name="T83"/>
                    <a:gd fmla="*/ 381 w 394" name="T84"/>
                    <a:gd fmla="*/ 25 h 740" name="T85"/>
                    <a:gd fmla="*/ 373 w 394" name="T86"/>
                    <a:gd fmla="*/ 61 h 740" name="T87"/>
                    <a:gd fmla="*/ 349 w 394" name="T88"/>
                    <a:gd fmla="*/ 115 h 740" name="T89"/>
                    <a:gd fmla="*/ 319 w 394" name="T90"/>
                    <a:gd fmla="*/ 174 h 740" name="T91"/>
                    <a:gd fmla="*/ 293 w 394" name="T92"/>
                    <a:gd fmla="*/ 220 h 740" name="T93"/>
                    <a:gd fmla="*/ 274 w 394" name="T94"/>
                    <a:gd fmla="*/ 253 h 740" name="T95"/>
                    <a:gd fmla="*/ 231 w 394" name="T96"/>
                    <a:gd fmla="*/ 321 h 740" name="T97"/>
                    <a:gd fmla="*/ 207 w 394" name="T98"/>
                    <a:gd fmla="*/ 356 h 740" name="T99"/>
                    <a:gd fmla="*/ 182 w 394" name="T100"/>
                    <a:gd fmla="*/ 398 h 740" name="T101"/>
                    <a:gd fmla="*/ 162 w 394" name="T102"/>
                    <a:gd fmla="*/ 445 h 740" name="T103"/>
                    <a:gd fmla="*/ 99 w 394" name="T104"/>
                    <a:gd fmla="*/ 584 h 740" name="T105"/>
                    <a:gd fmla="*/ 79 w 394" name="T106"/>
                    <a:gd fmla="*/ 631 h 740" name="T107"/>
                    <a:gd fmla="*/ 5 w 394" name="T108"/>
                    <a:gd fmla="*/ 740 h 74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740" w="394">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53" name="Freeform 141"/>
                <p:cNvSpPr/>
                <p:nvPr/>
              </p:nvSpPr>
              <p:spPr bwMode="auto">
                <a:xfrm>
                  <a:off x="4232" y="1480"/>
                  <a:ext cx="1" cy="0"/>
                </a:xfrm>
                <a:custGeom>
                  <a:gdLst>
                    <a:gd fmla="*/ 5 w 5" name="T0"/>
                    <a:gd fmla="*/ 1 h 3" name="T1"/>
                    <a:gd fmla="*/ 0 w 5" name="T2"/>
                    <a:gd fmla="*/ 0 h 3" name="T3"/>
                    <a:gd fmla="*/ 5 w 5" name="T4"/>
                    <a:gd fmla="*/ 1 h 3" name="T5"/>
                  </a:gdLst>
                  <a:cxnLst>
                    <a:cxn ang="0">
                      <a:pos x="T0" y="T1"/>
                    </a:cxn>
                    <a:cxn ang="0">
                      <a:pos x="T2" y="T3"/>
                    </a:cxn>
                    <a:cxn ang="0">
                      <a:pos x="T4" y="T5"/>
                    </a:cxn>
                  </a:cxnLst>
                  <a:rect b="b" l="0" r="r" t="0"/>
                  <a:pathLst>
                    <a:path h="3" w="5">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54" name="Freeform 142"/>
                <p:cNvSpPr/>
                <p:nvPr/>
              </p:nvSpPr>
              <p:spPr bwMode="auto">
                <a:xfrm>
                  <a:off x="4224" y="1490"/>
                  <a:ext cx="1" cy="1"/>
                </a:xfrm>
                <a:custGeom>
                  <a:gdLst>
                    <a:gd fmla="*/ 2 w 2" name="T0"/>
                    <a:gd fmla="*/ 1 h 2" name="T1"/>
                    <a:gd fmla="*/ 1 w 2" name="T2"/>
                    <a:gd fmla="*/ 2 h 2" name="T3"/>
                    <a:gd fmla="*/ 1 w 2" name="T4"/>
                    <a:gd fmla="*/ 0 h 2" name="T5"/>
                    <a:gd fmla="*/ 2 w 2" name="T6"/>
                    <a:gd fmla="*/ 1 h 2" name="T7"/>
                  </a:gdLst>
                  <a:cxnLst>
                    <a:cxn ang="0">
                      <a:pos x="T0" y="T1"/>
                    </a:cxn>
                    <a:cxn ang="0">
                      <a:pos x="T2" y="T3"/>
                    </a:cxn>
                    <a:cxn ang="0">
                      <a:pos x="T4" y="T5"/>
                    </a:cxn>
                    <a:cxn ang="0">
                      <a:pos x="T6" y="T7"/>
                    </a:cxn>
                  </a:cxnLst>
                  <a:rect b="b" l="0" r="r" t="0"/>
                  <a:pathLst>
                    <a:path h="2" w="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55" name="Freeform 143"/>
                <p:cNvSpPr/>
                <p:nvPr/>
              </p:nvSpPr>
              <p:spPr bwMode="auto">
                <a:xfrm flipH="1">
                  <a:off x="4223" y="1492"/>
                  <a:ext cx="0" cy="1"/>
                </a:xfrm>
                <a:custGeom>
                  <a:gdLst>
                    <a:gd fmla="*/ 1 w 1" name="T0"/>
                    <a:gd fmla="*/ 6 h 6" name="T1"/>
                    <a:gd fmla="*/ 1 w 1" name="T2"/>
                    <a:gd fmla="*/ 0 h 6" name="T3"/>
                    <a:gd fmla="*/ 1 w 1" name="T4"/>
                    <a:gd fmla="*/ 6 h 6" name="T5"/>
                  </a:gdLst>
                  <a:cxnLst>
                    <a:cxn ang="0">
                      <a:pos x="T0" y="T1"/>
                    </a:cxn>
                    <a:cxn ang="0">
                      <a:pos x="T2" y="T3"/>
                    </a:cxn>
                    <a:cxn ang="0">
                      <a:pos x="T4" y="T5"/>
                    </a:cxn>
                  </a:cxnLst>
                  <a:rect b="b" l="0" r="r" t="0"/>
                  <a:pathLst>
                    <a:path h="6" w="1">
                      <a:moveTo>
                        <a:pt x="1" y="6"/>
                      </a:moveTo>
                      <a:cubicBezTo>
                        <a:pt x="0" y="5"/>
                        <a:pt x="1" y="2"/>
                        <a:pt x="1" y="0"/>
                      </a:cubicBezTo>
                      <a:lnTo>
                        <a:pt x="1" y="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56" name="Freeform 144"/>
                <p:cNvSpPr/>
                <p:nvPr/>
              </p:nvSpPr>
              <p:spPr bwMode="auto">
                <a:xfrm>
                  <a:off x="4220" y="1495"/>
                  <a:ext cx="1" cy="1"/>
                </a:xfrm>
                <a:custGeom>
                  <a:gdLst>
                    <a:gd fmla="*/ 2 w 2" name="T0"/>
                    <a:gd fmla="*/ 1 h 2" name="T1"/>
                    <a:gd fmla="*/ 1 w 2" name="T2"/>
                    <a:gd fmla="*/ 0 h 2" name="T3"/>
                    <a:gd fmla="*/ 2 w 2" name="T4"/>
                    <a:gd fmla="*/ 1 h 2" name="T5"/>
                  </a:gdLst>
                  <a:cxnLst>
                    <a:cxn ang="0">
                      <a:pos x="T0" y="T1"/>
                    </a:cxn>
                    <a:cxn ang="0">
                      <a:pos x="T2" y="T3"/>
                    </a:cxn>
                    <a:cxn ang="0">
                      <a:pos x="T4" y="T5"/>
                    </a:cxn>
                  </a:cxnLst>
                  <a:rect b="b" l="0" r="r" t="0"/>
                  <a:pathLst>
                    <a:path h="2" w="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57" name="Freeform 145"/>
                <p:cNvSpPr/>
                <p:nvPr/>
              </p:nvSpPr>
              <p:spPr bwMode="auto">
                <a:xfrm flipH="1">
                  <a:off x="4221" y="1496"/>
                  <a:ext cx="0" cy="1"/>
                </a:xfrm>
                <a:custGeom>
                  <a:gdLst>
                    <a:gd fmla="*/ 3 w 3" name="T0"/>
                    <a:gd fmla="*/ 2 h 4" name="T1"/>
                    <a:gd fmla="*/ 0 w 3" name="T2"/>
                    <a:gd fmla="*/ 3 h 4" name="T3"/>
                    <a:gd fmla="*/ 3 w 3" name="T4"/>
                    <a:gd fmla="*/ 2 h 4" name="T5"/>
                  </a:gdLst>
                  <a:cxnLst>
                    <a:cxn ang="0">
                      <a:pos x="T0" y="T1"/>
                    </a:cxn>
                    <a:cxn ang="0">
                      <a:pos x="T2" y="T3"/>
                    </a:cxn>
                    <a:cxn ang="0">
                      <a:pos x="T4" y="T5"/>
                    </a:cxn>
                  </a:cxnLst>
                  <a:rect b="b" l="0" r="r" t="0"/>
                  <a:pathLst>
                    <a:path h="4" w="3">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58" name="Freeform 146"/>
                <p:cNvSpPr/>
                <p:nvPr/>
              </p:nvSpPr>
              <p:spPr bwMode="auto">
                <a:xfrm flipH="1">
                  <a:off x="4217" y="1502"/>
                  <a:ext cx="0" cy="0"/>
                </a:xfrm>
                <a:custGeom>
                  <a:gdLst>
                    <a:gd fmla="*/ 2 w 2" name="T0"/>
                    <a:gd fmla="*/ 1 h 4" name="T1"/>
                    <a:gd fmla="*/ 0 w 2" name="T2"/>
                    <a:gd fmla="*/ 4 h 4" name="T3"/>
                    <a:gd fmla="*/ 2 w 2" name="T4"/>
                    <a:gd fmla="*/ 1 h 4" name="T5"/>
                  </a:gdLst>
                  <a:cxnLst>
                    <a:cxn ang="0">
                      <a:pos x="T0" y="T1"/>
                    </a:cxn>
                    <a:cxn ang="0">
                      <a:pos x="T2" y="T3"/>
                    </a:cxn>
                    <a:cxn ang="0">
                      <a:pos x="T4" y="T5"/>
                    </a:cxn>
                  </a:cxnLst>
                  <a:rect b="b" l="0" r="r" t="0"/>
                  <a:pathLst>
                    <a:path h="4" w="2">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59" name="Freeform 147"/>
                <p:cNvSpPr/>
                <p:nvPr/>
              </p:nvSpPr>
              <p:spPr bwMode="auto">
                <a:xfrm flipH="1">
                  <a:off x="4216" y="1505"/>
                  <a:ext cx="0" cy="0"/>
                </a:xfrm>
                <a:custGeom>
                  <a:gdLst>
                    <a:gd fmla="*/ 2 w 2" name="T0"/>
                    <a:gd fmla="*/ 0 h 2" name="T1"/>
                    <a:gd fmla="*/ 1 w 2" name="T2"/>
                    <a:gd fmla="*/ 1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60"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61" name="Freeform 149"/>
                <p:cNvSpPr/>
                <p:nvPr/>
              </p:nvSpPr>
              <p:spPr bwMode="auto">
                <a:xfrm flipH="1">
                  <a:off x="4176" y="1577"/>
                  <a:ext cx="0" cy="1"/>
                </a:xfrm>
                <a:custGeom>
                  <a:gdLst>
                    <a:gd fmla="*/ 2 w 2" name="T0"/>
                    <a:gd fmla="*/ 1 h 3" name="T1"/>
                    <a:gd fmla="*/ 0 w 2" name="T2"/>
                    <a:gd fmla="*/ 1 h 3" name="T3"/>
                    <a:gd fmla="*/ 2 w 2" name="T4"/>
                    <a:gd fmla="*/ 1 h 3" name="T5"/>
                  </a:gdLst>
                  <a:cxnLst>
                    <a:cxn ang="0">
                      <a:pos x="T0" y="T1"/>
                    </a:cxn>
                    <a:cxn ang="0">
                      <a:pos x="T2" y="T3"/>
                    </a:cxn>
                    <a:cxn ang="0">
                      <a:pos x="T4" y="T5"/>
                    </a:cxn>
                  </a:cxnLst>
                  <a:rect b="b" l="0" r="r" t="0"/>
                  <a:pathLst>
                    <a:path h="3" w="2">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62"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63" name="Freeform 151"/>
                <p:cNvSpPr/>
                <p:nvPr/>
              </p:nvSpPr>
              <p:spPr bwMode="auto">
                <a:xfrm>
                  <a:off x="3861" y="1588"/>
                  <a:ext cx="1" cy="1"/>
                </a:xfrm>
                <a:custGeom>
                  <a:gdLst>
                    <a:gd fmla="*/ 3 w 4" name="T0"/>
                    <a:gd fmla="*/ 2 h 2" name="T1"/>
                    <a:gd fmla="*/ 3 w 4" name="T2"/>
                    <a:gd fmla="*/ 0 h 2" name="T3"/>
                    <a:gd fmla="*/ 3 w 4" name="T4"/>
                    <a:gd fmla="*/ 2 h 2" name="T5"/>
                  </a:gdLst>
                  <a:cxnLst>
                    <a:cxn ang="0">
                      <a:pos x="T0" y="T1"/>
                    </a:cxn>
                    <a:cxn ang="0">
                      <a:pos x="T2" y="T3"/>
                    </a:cxn>
                    <a:cxn ang="0">
                      <a:pos x="T4" y="T5"/>
                    </a:cxn>
                  </a:cxnLst>
                  <a:rect b="b" l="0" r="r" t="0"/>
                  <a:pathLst>
                    <a:path h="2" w="4">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64" name="Freeform 152"/>
                <p:cNvSpPr/>
                <p:nvPr/>
              </p:nvSpPr>
              <p:spPr bwMode="auto">
                <a:xfrm>
                  <a:off x="3812" y="1589"/>
                  <a:ext cx="49" cy="131"/>
                </a:xfrm>
                <a:custGeom>
                  <a:gdLst>
                    <a:gd fmla="*/ 31 w 218" name="T0"/>
                    <a:gd fmla="*/ 506 h 571" name="T1"/>
                    <a:gd fmla="*/ 40 w 218" name="T2"/>
                    <a:gd fmla="*/ 490 h 571" name="T3"/>
                    <a:gd fmla="*/ 52 w 218" name="T4"/>
                    <a:gd fmla="*/ 455 h 571" name="T5"/>
                    <a:gd fmla="*/ 58 w 218" name="T6"/>
                    <a:gd fmla="*/ 444 h 571" name="T7"/>
                    <a:gd fmla="*/ 79 w 218" name="T8"/>
                    <a:gd fmla="*/ 410 h 571" name="T9"/>
                    <a:gd fmla="*/ 85 w 218" name="T10"/>
                    <a:gd fmla="*/ 399 h 571" name="T11"/>
                    <a:gd fmla="*/ 92 w 218" name="T12"/>
                    <a:gd fmla="*/ 378 h 571" name="T13"/>
                    <a:gd fmla="*/ 100 w 218" name="T14"/>
                    <a:gd fmla="*/ 362 h 571" name="T15"/>
                    <a:gd fmla="*/ 106 w 218" name="T16"/>
                    <a:gd fmla="*/ 353 h 571" name="T17"/>
                    <a:gd fmla="*/ 107 w 218" name="T18"/>
                    <a:gd fmla="*/ 343 h 571" name="T19"/>
                    <a:gd fmla="*/ 111 w 218" name="T20"/>
                    <a:gd fmla="*/ 322 h 571" name="T21"/>
                    <a:gd fmla="*/ 116 w 218" name="T22"/>
                    <a:gd fmla="*/ 311 h 571" name="T23"/>
                    <a:gd fmla="*/ 117 w 218" name="T24"/>
                    <a:gd fmla="*/ 298 h 571" name="T25"/>
                    <a:gd fmla="*/ 124 w 218" name="T26"/>
                    <a:gd fmla="*/ 284 h 571" name="T27"/>
                    <a:gd fmla="*/ 128 w 218" name="T28"/>
                    <a:gd fmla="*/ 266 h 571" name="T29"/>
                    <a:gd fmla="*/ 136 w 218" name="T30"/>
                    <a:gd fmla="*/ 246 h 571" name="T31"/>
                    <a:gd fmla="*/ 136 w 218" name="T32"/>
                    <a:gd fmla="*/ 236 h 571" name="T33"/>
                    <a:gd fmla="*/ 141 w 218" name="T34"/>
                    <a:gd fmla="*/ 228 h 571" name="T35"/>
                    <a:gd fmla="*/ 140 w 218" name="T36"/>
                    <a:gd fmla="*/ 220 h 571" name="T37"/>
                    <a:gd fmla="*/ 141 w 218" name="T38"/>
                    <a:gd fmla="*/ 216 h 571" name="T39"/>
                    <a:gd fmla="*/ 142 w 218" name="T40"/>
                    <a:gd fmla="*/ 206 h 571" name="T41"/>
                    <a:gd fmla="*/ 149 w 218" name="T42"/>
                    <a:gd fmla="*/ 176 h 571" name="T43"/>
                    <a:gd fmla="*/ 151 w 218" name="T44"/>
                    <a:gd fmla="*/ 164 h 571" name="T45"/>
                    <a:gd fmla="*/ 154 w 218" name="T46"/>
                    <a:gd fmla="*/ 154 h 571" name="T47"/>
                    <a:gd fmla="*/ 160 w 218" name="T48"/>
                    <a:gd fmla="*/ 129 h 571" name="T49"/>
                    <a:gd fmla="*/ 168 w 218" name="T50"/>
                    <a:gd fmla="*/ 125 h 571" name="T51"/>
                    <a:gd fmla="*/ 164 w 218" name="T52"/>
                    <a:gd fmla="*/ 115 h 571" name="T53"/>
                    <a:gd fmla="*/ 159 w 218" name="T54"/>
                    <a:gd fmla="*/ 106 h 571" name="T55"/>
                    <a:gd fmla="*/ 165 w 218" name="T56"/>
                    <a:gd fmla="*/ 95 h 571" name="T57"/>
                    <a:gd fmla="*/ 163 w 218" name="T58"/>
                    <a:gd fmla="*/ 90 h 571" name="T59"/>
                    <a:gd fmla="*/ 166 w 218" name="T60"/>
                    <a:gd fmla="*/ 86 h 571" name="T61"/>
                    <a:gd fmla="*/ 175 w 218" name="T62"/>
                    <a:gd fmla="*/ 79 h 571" name="T63"/>
                    <a:gd fmla="*/ 172 w 218" name="T64"/>
                    <a:gd fmla="*/ 68 h 571" name="T65"/>
                    <a:gd fmla="*/ 176 w 218" name="T66"/>
                    <a:gd fmla="*/ 64 h 571" name="T67"/>
                    <a:gd fmla="*/ 175 w 218" name="T68"/>
                    <a:gd fmla="*/ 55 h 571" name="T69"/>
                    <a:gd fmla="*/ 179 w 218" name="T70"/>
                    <a:gd fmla="*/ 46 h 571" name="T71"/>
                    <a:gd fmla="*/ 185 w 218" name="T72"/>
                    <a:gd fmla="*/ 53 h 571" name="T73"/>
                    <a:gd fmla="*/ 186 w 218" name="T74"/>
                    <a:gd fmla="*/ 36 h 571" name="T75"/>
                    <a:gd fmla="*/ 205 w 218" name="T76"/>
                    <a:gd fmla="*/ 19 h 571" name="T77"/>
                    <a:gd fmla="*/ 209 w 218" name="T78"/>
                    <a:gd fmla="*/ 14 h 571" name="T79"/>
                    <a:gd fmla="*/ 215 w 218" name="T80"/>
                    <a:gd fmla="*/ 0 h 571" name="T81"/>
                    <a:gd fmla="*/ 217 w 218" name="T82"/>
                    <a:gd fmla="*/ 8 h 571" name="T83"/>
                    <a:gd fmla="*/ 207 w 218" name="T84"/>
                    <a:gd fmla="*/ 18 h 571" name="T85"/>
                    <a:gd fmla="*/ 204 w 218" name="T86"/>
                    <a:gd fmla="*/ 45 h 571" name="T87"/>
                    <a:gd fmla="*/ 194 w 218" name="T88"/>
                    <a:gd fmla="*/ 86 h 571" name="T89"/>
                    <a:gd fmla="*/ 184 w 218" name="T90"/>
                    <a:gd fmla="*/ 132 h 571" name="T91"/>
                    <a:gd fmla="*/ 177 w 218" name="T92"/>
                    <a:gd fmla="*/ 170 h 571" name="T93"/>
                    <a:gd fmla="*/ 172 w 218" name="T94"/>
                    <a:gd fmla="*/ 198 h 571" name="T95"/>
                    <a:gd fmla="*/ 157 w 218" name="T96"/>
                    <a:gd fmla="*/ 255 h 571" name="T97"/>
                    <a:gd fmla="*/ 146 w 218" name="T98"/>
                    <a:gd fmla="*/ 284 h 571" name="T99"/>
                    <a:gd fmla="*/ 131 w 218" name="T100"/>
                    <a:gd fmla="*/ 322 h 571" name="T101"/>
                    <a:gd fmla="*/ 110 w 218" name="T102"/>
                    <a:gd fmla="*/ 397 h 571" name="T103"/>
                    <a:gd fmla="*/ 66 w 218" name="T104"/>
                    <a:gd fmla="*/ 477 h 571" name="T105"/>
                    <a:gd fmla="*/ 30 w 218" name="T106"/>
                    <a:gd fmla="*/ 538 h 57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1" w="218">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65" name="Freeform 153"/>
                <p:cNvSpPr/>
                <p:nvPr/>
              </p:nvSpPr>
              <p:spPr bwMode="auto">
                <a:xfrm>
                  <a:off x="3861" y="1589"/>
                  <a:ext cx="1" cy="0"/>
                </a:xfrm>
                <a:custGeom>
                  <a:gdLst>
                    <a:gd fmla="*/ 4 w 4" name="T0"/>
                    <a:gd fmla="*/ 1 h 2" name="T1"/>
                    <a:gd fmla="*/ 0 w 4" name="T2"/>
                    <a:gd fmla="*/ 0 h 2" name="T3"/>
                    <a:gd fmla="*/ 4 w 4" name="T4"/>
                    <a:gd fmla="*/ 1 h 2" name="T5"/>
                  </a:gdLst>
                  <a:cxnLst>
                    <a:cxn ang="0">
                      <a:pos x="T0" y="T1"/>
                    </a:cxn>
                    <a:cxn ang="0">
                      <a:pos x="T2" y="T3"/>
                    </a:cxn>
                    <a:cxn ang="0">
                      <a:pos x="T4" y="T5"/>
                    </a:cxn>
                  </a:cxnLst>
                  <a:rect b="b" l="0" r="r" t="0"/>
                  <a:pathLst>
                    <a:path h="2" w="4">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66" name="Freeform 154"/>
                <p:cNvSpPr/>
                <p:nvPr/>
              </p:nvSpPr>
              <p:spPr bwMode="auto">
                <a:xfrm>
                  <a:off x="3854" y="1596"/>
                  <a:ext cx="1" cy="1"/>
                </a:xfrm>
                <a:custGeom>
                  <a:gdLst>
                    <a:gd fmla="*/ 2 w 3" name="T0"/>
                    <a:gd fmla="*/ 1 h 2" name="T1"/>
                    <a:gd fmla="*/ 1 w 3" name="T2"/>
                    <a:gd fmla="*/ 2 h 2" name="T3"/>
                    <a:gd fmla="*/ 1 w 3" name="T4"/>
                    <a:gd fmla="*/ 0 h 2" name="T5"/>
                    <a:gd fmla="*/ 2 w 3" name="T6"/>
                    <a:gd fmla="*/ 1 h 2" name="T7"/>
                  </a:gdLst>
                  <a:cxnLst>
                    <a:cxn ang="0">
                      <a:pos x="T0" y="T1"/>
                    </a:cxn>
                    <a:cxn ang="0">
                      <a:pos x="T2" y="T3"/>
                    </a:cxn>
                    <a:cxn ang="0">
                      <a:pos x="T4" y="T5"/>
                    </a:cxn>
                    <a:cxn ang="0">
                      <a:pos x="T6" y="T7"/>
                    </a:cxn>
                  </a:cxnLst>
                  <a:rect b="b" l="0" r="r" t="0"/>
                  <a:pathLst>
                    <a:path h="2" w="3">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67" name="Freeform 155"/>
                <p:cNvSpPr/>
                <p:nvPr/>
              </p:nvSpPr>
              <p:spPr bwMode="auto">
                <a:xfrm flipH="1">
                  <a:off x="3853" y="1598"/>
                  <a:ext cx="0" cy="1"/>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0" y="4"/>
                        <a:pt x="0" y="1"/>
                        <a:pt x="0" y="0"/>
                      </a:cubicBezTo>
                      <a:lnTo>
                        <a:pt x="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68" name="Freeform 156"/>
                <p:cNvSpPr/>
                <p:nvPr/>
              </p:nvSpPr>
              <p:spPr bwMode="auto">
                <a:xfrm>
                  <a:off x="3851" y="1600"/>
                  <a:ext cx="1" cy="1"/>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69" name="Freeform 157"/>
                <p:cNvSpPr/>
                <p:nvPr/>
              </p:nvSpPr>
              <p:spPr bwMode="auto">
                <a:xfrm flipH="1">
                  <a:off x="3852" y="1601"/>
                  <a:ext cx="0" cy="0"/>
                </a:xfrm>
                <a:custGeom>
                  <a:gdLst>
                    <a:gd fmla="*/ 2 w 2" name="T0"/>
                    <a:gd fmla="*/ 1 h 2" name="T1"/>
                    <a:gd fmla="*/ 0 w 2" name="T2"/>
                    <a:gd fmla="*/ 2 h 2" name="T3"/>
                    <a:gd fmla="*/ 2 w 2" name="T4"/>
                    <a:gd fmla="*/ 1 h 2" name="T5"/>
                  </a:gdLst>
                  <a:cxnLst>
                    <a:cxn ang="0">
                      <a:pos x="T0" y="T1"/>
                    </a:cxn>
                    <a:cxn ang="0">
                      <a:pos x="T2" y="T3"/>
                    </a:cxn>
                    <a:cxn ang="0">
                      <a:pos x="T4" y="T5"/>
                    </a:cxn>
                  </a:cxnLst>
                  <a:rect b="b" l="0" r="r" t="0"/>
                  <a:pathLst>
                    <a:path h="2" w="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70" name="Freeform 158"/>
                <p:cNvSpPr/>
                <p:nvPr/>
              </p:nvSpPr>
              <p:spPr bwMode="auto">
                <a:xfrm>
                  <a:off x="3849" y="1605"/>
                  <a:ext cx="1" cy="1"/>
                </a:xfrm>
                <a:custGeom>
                  <a:gdLst>
                    <a:gd fmla="*/ 2 w 2" name="T0"/>
                    <a:gd fmla="*/ 1 h 3" name="T1"/>
                    <a:gd fmla="*/ 1 w 2" name="T2"/>
                    <a:gd fmla="*/ 3 h 3" name="T3"/>
                    <a:gd fmla="*/ 2 w 2" name="T4"/>
                    <a:gd fmla="*/ 1 h 3" name="T5"/>
                  </a:gdLst>
                  <a:cxnLst>
                    <a:cxn ang="0">
                      <a:pos x="T0" y="T1"/>
                    </a:cxn>
                    <a:cxn ang="0">
                      <a:pos x="T2" y="T3"/>
                    </a:cxn>
                    <a:cxn ang="0">
                      <a:pos x="T4" y="T5"/>
                    </a:cxn>
                  </a:cxnLst>
                  <a:rect b="b" l="0" r="r" t="0"/>
                  <a:pathLst>
                    <a:path h="3" w="2">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71" name="Freeform 159"/>
                <p:cNvSpPr/>
                <p:nvPr/>
              </p:nvSpPr>
              <p:spPr bwMode="auto">
                <a:xfrm>
                  <a:off x="3849" y="1608"/>
                  <a:ext cx="1" cy="0"/>
                </a:xfrm>
                <a:custGeom>
                  <a:gdLst>
                    <a:gd fmla="*/ 2 w 2" name="T0"/>
                    <a:gd fmla="*/ 0 h 2" name="T1"/>
                    <a:gd fmla="*/ 1 w 2" name="T2"/>
                    <a:gd fmla="*/ 1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72" name="Freeform 160"/>
                <p:cNvSpPr/>
                <p:nvPr/>
              </p:nvSpPr>
              <p:spPr bwMode="auto">
                <a:xfrm flipH="1">
                  <a:off x="3841" y="1649"/>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73" name="Freeform 161"/>
                <p:cNvSpPr/>
                <p:nvPr/>
              </p:nvSpPr>
              <p:spPr bwMode="auto">
                <a:xfrm flipH="1">
                  <a:off x="3835" y="1667"/>
                  <a:ext cx="0" cy="0"/>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74"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75" name="Freeform 163"/>
                <p:cNvSpPr/>
                <p:nvPr/>
              </p:nvSpPr>
              <p:spPr bwMode="auto">
                <a:xfrm>
                  <a:off x="3743" y="1716"/>
                  <a:ext cx="1" cy="0"/>
                </a:xfrm>
                <a:custGeom>
                  <a:gdLst>
                    <a:gd fmla="*/ 2 w 3" name="T0"/>
                    <a:gd fmla="*/ 1 h 1" name="T1"/>
                    <a:gd fmla="*/ 2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76" name="Freeform 164"/>
                <p:cNvSpPr/>
                <p:nvPr/>
              </p:nvSpPr>
              <p:spPr bwMode="auto">
                <a:xfrm>
                  <a:off x="3721" y="1716"/>
                  <a:ext cx="22" cy="64"/>
                </a:xfrm>
                <a:custGeom>
                  <a:gdLst>
                    <a:gd fmla="*/ 15 w 98" name="T0"/>
                    <a:gd fmla="*/ 244 h 279" name="T1"/>
                    <a:gd fmla="*/ 18 w 98" name="T2"/>
                    <a:gd fmla="*/ 236 h 279" name="T3"/>
                    <a:gd fmla="*/ 17 w 98" name="T4"/>
                    <a:gd fmla="*/ 217 h 279" name="T5"/>
                    <a:gd fmla="*/ 19 w 98" name="T6"/>
                    <a:gd fmla="*/ 211 h 279" name="T7"/>
                    <a:gd fmla="*/ 26 w 98" name="T8"/>
                    <a:gd fmla="*/ 194 h 279" name="T9"/>
                    <a:gd fmla="*/ 28 w 98" name="T10"/>
                    <a:gd fmla="*/ 188 h 279" name="T11"/>
                    <a:gd fmla="*/ 28 w 98" name="T12"/>
                    <a:gd fmla="*/ 178 h 279" name="T13"/>
                    <a:gd fmla="*/ 31 w 98" name="T14"/>
                    <a:gd fmla="*/ 169 h 279" name="T15"/>
                    <a:gd fmla="*/ 34 w 98" name="T16"/>
                    <a:gd fmla="*/ 165 h 279" name="T17"/>
                    <a:gd fmla="*/ 32 w 98" name="T18"/>
                    <a:gd fmla="*/ 160 h 279" name="T19"/>
                    <a:gd fmla="*/ 31 w 98" name="T20"/>
                    <a:gd fmla="*/ 149 h 279" name="T21"/>
                    <a:gd fmla="*/ 33 w 98" name="T22"/>
                    <a:gd fmla="*/ 144 h 279" name="T23"/>
                    <a:gd fmla="*/ 32 w 98" name="T24"/>
                    <a:gd fmla="*/ 137 h 279" name="T25"/>
                    <a:gd fmla="*/ 36 w 98" name="T26"/>
                    <a:gd fmla="*/ 130 h 279" name="T27"/>
                    <a:gd fmla="*/ 37 w 98" name="T28"/>
                    <a:gd fmla="*/ 122 h 279" name="T29"/>
                    <a:gd fmla="*/ 42 w 98" name="T30"/>
                    <a:gd fmla="*/ 112 h 279" name="T31"/>
                    <a:gd fmla="*/ 41 w 98" name="T32"/>
                    <a:gd fmla="*/ 107 h 279" name="T33"/>
                    <a:gd fmla="*/ 45 w 98" name="T34"/>
                    <a:gd fmla="*/ 104 h 279" name="T35"/>
                    <a:gd fmla="*/ 43 w 98" name="T36"/>
                    <a:gd fmla="*/ 99 h 279" name="T37"/>
                    <a:gd fmla="*/ 43 w 98" name="T38"/>
                    <a:gd fmla="*/ 97 h 279" name="T39"/>
                    <a:gd fmla="*/ 44 w 98" name="T40"/>
                    <a:gd fmla="*/ 92 h 279" name="T41"/>
                    <a:gd fmla="*/ 48 w 98" name="T42"/>
                    <a:gd fmla="*/ 78 h 279" name="T43"/>
                    <a:gd fmla="*/ 50 w 98" name="T44"/>
                    <a:gd fmla="*/ 72 h 279" name="T45"/>
                    <a:gd fmla="*/ 51 w 98" name="T46"/>
                    <a:gd fmla="*/ 68 h 279" name="T47"/>
                    <a:gd fmla="*/ 56 w 98" name="T48"/>
                    <a:gd fmla="*/ 56 h 279" name="T49"/>
                    <a:gd fmla="*/ 63 w 98" name="T50"/>
                    <a:gd fmla="*/ 56 h 279" name="T51"/>
                    <a:gd fmla="*/ 59 w 98" name="T52"/>
                    <a:gd fmla="*/ 50 h 279" name="T53"/>
                    <a:gd fmla="*/ 54 w 98" name="T54"/>
                    <a:gd fmla="*/ 43 h 279" name="T55"/>
                    <a:gd fmla="*/ 58 w 98" name="T56"/>
                    <a:gd fmla="*/ 39 h 279" name="T57"/>
                    <a:gd fmla="*/ 56 w 98" name="T58"/>
                    <a:gd fmla="*/ 36 h 279" name="T59"/>
                    <a:gd fmla="*/ 59 w 98" name="T60"/>
                    <a:gd fmla="*/ 35 h 279" name="T61"/>
                    <a:gd fmla="*/ 67 w 98" name="T62"/>
                    <a:gd fmla="*/ 33 h 279" name="T63"/>
                    <a:gd fmla="*/ 63 w 98" name="T64"/>
                    <a:gd fmla="*/ 26 h 279" name="T65"/>
                    <a:gd fmla="*/ 67 w 98" name="T66"/>
                    <a:gd fmla="*/ 25 h 279" name="T67"/>
                    <a:gd fmla="*/ 65 w 98" name="T68"/>
                    <a:gd fmla="*/ 20 h 279" name="T69"/>
                    <a:gd fmla="*/ 67 w 98" name="T70"/>
                    <a:gd fmla="*/ 16 h 279" name="T71"/>
                    <a:gd fmla="*/ 74 w 98" name="T72"/>
                    <a:gd fmla="*/ 22 h 279" name="T73"/>
                    <a:gd fmla="*/ 72 w 98" name="T74"/>
                    <a:gd fmla="*/ 12 h 279" name="T75"/>
                    <a:gd fmla="*/ 87 w 98" name="T76"/>
                    <a:gd fmla="*/ 8 h 279" name="T77"/>
                    <a:gd fmla="*/ 91 w 98" name="T78"/>
                    <a:gd fmla="*/ 6 h 279" name="T79"/>
                    <a:gd fmla="*/ 94 w 98" name="T80"/>
                    <a:gd fmla="*/ 0 h 279" name="T81"/>
                    <a:gd fmla="*/ 97 w 98" name="T82"/>
                    <a:gd fmla="*/ 5 h 279" name="T83"/>
                    <a:gd fmla="*/ 90 w 98" name="T84"/>
                    <a:gd fmla="*/ 8 h 279" name="T85"/>
                    <a:gd fmla="*/ 91 w 98" name="T86"/>
                    <a:gd fmla="*/ 23 h 279" name="T87"/>
                    <a:gd fmla="*/ 85 w 98" name="T88"/>
                    <a:gd fmla="*/ 42 h 279" name="T89"/>
                    <a:gd fmla="*/ 79 w 98" name="T90"/>
                    <a:gd fmla="*/ 63 h 279" name="T91"/>
                    <a:gd fmla="*/ 75 w 98" name="T92"/>
                    <a:gd fmla="*/ 81 h 279" name="T93"/>
                    <a:gd fmla="*/ 72 w 98" name="T94"/>
                    <a:gd fmla="*/ 93 h 279" name="T95"/>
                    <a:gd fmla="*/ 63 w 98" name="T96"/>
                    <a:gd fmla="*/ 119 h 279" name="T97"/>
                    <a:gd fmla="*/ 57 w 98" name="T98"/>
                    <a:gd fmla="*/ 133 h 279" name="T99"/>
                    <a:gd fmla="*/ 50 w 98" name="T100"/>
                    <a:gd fmla="*/ 151 h 279" name="T101"/>
                    <a:gd fmla="*/ 42 w 98" name="T102"/>
                    <a:gd fmla="*/ 214 h 279" name="T103"/>
                    <a:gd fmla="*/ 36 w 98" name="T104"/>
                    <a:gd fmla="*/ 230 h 279" name="T105"/>
                    <a:gd fmla="*/ 12 w 98" name="T106"/>
                    <a:gd fmla="*/ 279 h 27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79" w="98">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77" name="Freeform 165"/>
                <p:cNvSpPr/>
                <p:nvPr/>
              </p:nvSpPr>
              <p:spPr bwMode="auto">
                <a:xfrm>
                  <a:off x="3742" y="1716"/>
                  <a:ext cx="1"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78" name="Freeform 166"/>
                <p:cNvSpPr/>
                <p:nvPr/>
              </p:nvSpPr>
              <p:spPr bwMode="auto">
                <a:xfrm flipH="1">
                  <a:off x="3738" y="1719"/>
                  <a:ext cx="0" cy="0"/>
                </a:xfrm>
                <a:custGeom>
                  <a:gdLst>
                    <a:gd fmla="*/ 2 w 3" name="T0"/>
                    <a:gd fmla="*/ 1 h 1" name="T1"/>
                    <a:gd fmla="*/ 1 w 3" name="T2"/>
                    <a:gd fmla="*/ 1 h 1" name="T3"/>
                    <a:gd fmla="*/ 1 w 3" name="T4"/>
                    <a:gd fmla="*/ 0 h 1" name="T5"/>
                    <a:gd fmla="*/ 2 w 3" name="T6"/>
                    <a:gd fmla="*/ 1 h 1" name="T7"/>
                  </a:gdLst>
                  <a:cxnLst>
                    <a:cxn ang="0">
                      <a:pos x="T0" y="T1"/>
                    </a:cxn>
                    <a:cxn ang="0">
                      <a:pos x="T2" y="T3"/>
                    </a:cxn>
                    <a:cxn ang="0">
                      <a:pos x="T4" y="T5"/>
                    </a:cxn>
                    <a:cxn ang="0">
                      <a:pos x="T6" y="T7"/>
                    </a:cxn>
                  </a:cxnLst>
                  <a:rect b="b" l="0" r="r" t="0"/>
                  <a:pathLst>
                    <a:path h="1" w="3">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79" name="Freeform 167"/>
                <p:cNvSpPr/>
                <p:nvPr/>
              </p:nvSpPr>
              <p:spPr bwMode="auto">
                <a:xfrm flipH="1">
                  <a:off x="3737" y="1719"/>
                  <a:ext cx="0" cy="1"/>
                </a:xfrm>
                <a:custGeom>
                  <a:gdLst>
                    <a:gd fmla="*/ 2 w 2" name="T0"/>
                    <a:gd fmla="*/ 2 h 2" name="T1"/>
                    <a:gd fmla="*/ 1 w 2" name="T2"/>
                    <a:gd fmla="*/ 0 h 2" name="T3"/>
                    <a:gd fmla="*/ 2 w 2" name="T4"/>
                    <a:gd fmla="*/ 2 h 2" name="T5"/>
                  </a:gdLst>
                  <a:cxnLst>
                    <a:cxn ang="0">
                      <a:pos x="T0" y="T1"/>
                    </a:cxn>
                    <a:cxn ang="0">
                      <a:pos x="T2" y="T3"/>
                    </a:cxn>
                    <a:cxn ang="0">
                      <a:pos x="T4" y="T5"/>
                    </a:cxn>
                  </a:cxnLst>
                  <a:rect b="b" l="0" r="r" t="0"/>
                  <a:pathLst>
                    <a:path h="2" w="2">
                      <a:moveTo>
                        <a:pt x="2" y="2"/>
                      </a:moveTo>
                      <a:cubicBezTo>
                        <a:pt x="1" y="2"/>
                        <a:pt x="0" y="0"/>
                        <a:pt x="1" y="0"/>
                      </a:cubicBezTo>
                      <a:lnTo>
                        <a:pt x="2"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80" name="Freeform 168"/>
                <p:cNvSpPr/>
                <p:nvPr/>
              </p:nvSpPr>
              <p:spPr bwMode="auto">
                <a:xfrm>
                  <a:off x="3735" y="1720"/>
                  <a:ext cx="1"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81" name="Freeform 169"/>
                <p:cNvSpPr/>
                <p:nvPr/>
              </p:nvSpPr>
              <p:spPr bwMode="auto">
                <a:xfrm flipH="1">
                  <a:off x="3736" y="1720"/>
                  <a:ext cx="0" cy="1"/>
                </a:xfrm>
                <a:custGeom>
                  <a:gdLst>
                    <a:gd fmla="*/ 2 w 2" name="T0"/>
                    <a:gd fmla="*/ 1 h 2" name="T1"/>
                    <a:gd fmla="*/ 1 w 2" name="T2"/>
                    <a:gd fmla="*/ 1 h 2" name="T3"/>
                    <a:gd fmla="*/ 2 w 2" name="T4"/>
                    <a:gd fmla="*/ 1 h 2" name="T5"/>
                  </a:gdLst>
                  <a:cxnLst>
                    <a:cxn ang="0">
                      <a:pos x="T0" y="T1"/>
                    </a:cxn>
                    <a:cxn ang="0">
                      <a:pos x="T2" y="T3"/>
                    </a:cxn>
                    <a:cxn ang="0">
                      <a:pos x="T4" y="T5"/>
                    </a:cxn>
                  </a:cxnLst>
                  <a:rect b="b" l="0" r="r" t="0"/>
                  <a:pathLst>
                    <a:path h="2" w="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82" name="Freeform 170"/>
                <p:cNvSpPr/>
                <p:nvPr/>
              </p:nvSpPr>
              <p:spPr bwMode="auto">
                <a:xfrm>
                  <a:off x="3734" y="1722"/>
                  <a:ext cx="1" cy="1"/>
                </a:xfrm>
                <a:custGeom>
                  <a:gdLst>
                    <a:gd fmla="*/ 2 w 3" name="T0"/>
                    <a:gd fmla="*/ 1 h 2" name="T1"/>
                    <a:gd fmla="*/ 1 w 3" name="T2"/>
                    <a:gd fmla="*/ 2 h 2" name="T3"/>
                    <a:gd fmla="*/ 2 w 3" name="T4"/>
                    <a:gd fmla="*/ 1 h 2" name="T5"/>
                  </a:gdLst>
                  <a:cxnLst>
                    <a:cxn ang="0">
                      <a:pos x="T0" y="T1"/>
                    </a:cxn>
                    <a:cxn ang="0">
                      <a:pos x="T2" y="T3"/>
                    </a:cxn>
                    <a:cxn ang="0">
                      <a:pos x="T4" y="T5"/>
                    </a:cxn>
                  </a:cxnLst>
                  <a:rect b="b" l="0" r="r" t="0"/>
                  <a:pathLst>
                    <a:path h="2" w="3">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83" name="Freeform 171"/>
                <p:cNvSpPr/>
                <p:nvPr/>
              </p:nvSpPr>
              <p:spPr bwMode="auto">
                <a:xfrm flipH="1">
                  <a:off x="3734" y="1724"/>
                  <a:ext cx="0" cy="0"/>
                </a:xfrm>
                <a:custGeom>
                  <a:gdLst>
                    <a:gd fmla="*/ 2 w 2" name="T0"/>
                    <a:gd fmla="*/ 1 h 1" name="T1"/>
                    <a:gd fmla="*/ 2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84" name="Freeform 172"/>
                <p:cNvSpPr/>
                <p:nvPr/>
              </p:nvSpPr>
              <p:spPr bwMode="auto">
                <a:xfrm>
                  <a:off x="3729" y="1744"/>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85" name="Freeform 173"/>
                <p:cNvSpPr/>
                <p:nvPr/>
              </p:nvSpPr>
              <p:spPr bwMode="auto">
                <a:xfrm flipH="1">
                  <a:off x="3727" y="1752"/>
                  <a:ext cx="0" cy="1"/>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86" name="Freeform 174"/>
                <p:cNvSpPr/>
                <p:nvPr/>
              </p:nvSpPr>
              <p:spPr bwMode="auto">
                <a:xfrm flipH="1">
                  <a:off x="3728" y="1757"/>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87" name="Freeform 175"/>
                <p:cNvSpPr/>
                <p:nvPr/>
              </p:nvSpPr>
              <p:spPr bwMode="auto">
                <a:xfrm>
                  <a:off x="3807" y="1785"/>
                  <a:ext cx="1" cy="0"/>
                </a:xfrm>
                <a:custGeom>
                  <a:gdLst>
                    <a:gd fmla="*/ 3 w 3" name="T0"/>
                    <a:gd fmla="*/ 0 h 1" name="T1"/>
                    <a:gd fmla="*/ 2 w 3" name="T2"/>
                    <a:gd fmla="*/ 0 h 1" name="T3"/>
                    <a:gd fmla="*/ 3 w 3" name="T4"/>
                    <a:gd fmla="*/ 0 h 1" name="T5"/>
                  </a:gdLst>
                  <a:cxnLst>
                    <a:cxn ang="0">
                      <a:pos x="T0" y="T1"/>
                    </a:cxn>
                    <a:cxn ang="0">
                      <a:pos x="T2" y="T3"/>
                    </a:cxn>
                    <a:cxn ang="0">
                      <a:pos x="T4" y="T5"/>
                    </a:cxn>
                  </a:cxnLst>
                  <a:rect b="b" l="0" r="r" t="0"/>
                  <a:pathLst>
                    <a:path h="1" w="3">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88" name="Freeform 176"/>
                <p:cNvSpPr/>
                <p:nvPr/>
              </p:nvSpPr>
              <p:spPr bwMode="auto">
                <a:xfrm>
                  <a:off x="3802" y="1785"/>
                  <a:ext cx="8" cy="14"/>
                </a:xfrm>
                <a:custGeom>
                  <a:gdLst>
                    <a:gd fmla="*/ 9 w 36" name="T0"/>
                    <a:gd fmla="*/ 47 h 59" name="T1"/>
                    <a:gd fmla="*/ 9 w 36" name="T2"/>
                    <a:gd fmla="*/ 45 h 59" name="T3"/>
                    <a:gd fmla="*/ 5 w 36" name="T4"/>
                    <a:gd fmla="*/ 38 h 59" name="T5"/>
                    <a:gd fmla="*/ 6 w 36" name="T6"/>
                    <a:gd fmla="*/ 38 h 59" name="T7"/>
                    <a:gd fmla="*/ 10 w 36" name="T8"/>
                    <a:gd fmla="*/ 36 h 59" name="T9"/>
                    <a:gd fmla="*/ 11 w 36" name="T10"/>
                    <a:gd fmla="*/ 35 h 59" name="T11"/>
                    <a:gd fmla="*/ 9 w 36" name="T12"/>
                    <a:gd fmla="*/ 32 h 59" name="T13"/>
                    <a:gd fmla="*/ 10 w 36" name="T14"/>
                    <a:gd fmla="*/ 31 h 59" name="T15"/>
                    <a:gd fmla="*/ 12 w 36" name="T16"/>
                    <a:gd fmla="*/ 31 h 59" name="T17"/>
                    <a:gd fmla="*/ 10 w 36" name="T18"/>
                    <a:gd fmla="*/ 29 h 59" name="T19"/>
                    <a:gd fmla="*/ 7 w 36" name="T20"/>
                    <a:gd fmla="*/ 26 h 59" name="T21"/>
                    <a:gd fmla="*/ 8 w 36" name="T22"/>
                    <a:gd fmla="*/ 25 h 59" name="T23"/>
                    <a:gd fmla="*/ 6 w 36" name="T24"/>
                    <a:gd fmla="*/ 24 h 59" name="T25"/>
                    <a:gd fmla="*/ 8 w 36" name="T26"/>
                    <a:gd fmla="*/ 23 h 59" name="T27"/>
                    <a:gd fmla="*/ 8 w 36" name="T28"/>
                    <a:gd fmla="*/ 21 h 59" name="T29"/>
                    <a:gd fmla="*/ 10 w 36" name="T30"/>
                    <a:gd fmla="*/ 20 h 59" name="T31"/>
                    <a:gd fmla="*/ 8 w 36" name="T32"/>
                    <a:gd fmla="*/ 19 h 59" name="T33"/>
                    <a:gd fmla="*/ 11 w 36" name="T34"/>
                    <a:gd fmla="*/ 19 h 59" name="T35"/>
                    <a:gd fmla="*/ 9 w 36" name="T36"/>
                    <a:gd fmla="*/ 18 h 59" name="T37"/>
                    <a:gd fmla="*/ 8 w 36" name="T38"/>
                    <a:gd fmla="*/ 18 h 59" name="T39"/>
                    <a:gd fmla="*/ 8 w 36" name="T40"/>
                    <a:gd fmla="*/ 17 h 59" name="T41"/>
                    <a:gd fmla="*/ 8 w 36" name="T42"/>
                    <a:gd fmla="*/ 14 h 59" name="T43"/>
                    <a:gd fmla="*/ 8 w 36" name="T44"/>
                    <a:gd fmla="*/ 13 h 59" name="T45"/>
                    <a:gd fmla="*/ 8 w 36" name="T46"/>
                    <a:gd fmla="*/ 13 h 59" name="T47"/>
                    <a:gd fmla="*/ 9 w 36" name="T48"/>
                    <a:gd fmla="*/ 11 h 59" name="T49"/>
                    <a:gd fmla="*/ 16 w 36" name="T50"/>
                    <a:gd fmla="*/ 11 h 59" name="T51"/>
                    <a:gd fmla="*/ 9 w 36" name="T52"/>
                    <a:gd fmla="*/ 10 h 59" name="T53"/>
                    <a:gd fmla="*/ 2 w 36" name="T54"/>
                    <a:gd fmla="*/ 8 h 59" name="T55"/>
                    <a:gd fmla="*/ 5 w 36" name="T56"/>
                    <a:gd fmla="*/ 8 h 59" name="T57"/>
                    <a:gd fmla="*/ 1 w 36" name="T58"/>
                    <a:gd fmla="*/ 7 h 59" name="T59"/>
                    <a:gd fmla="*/ 4 w 36" name="T60"/>
                    <a:gd fmla="*/ 7 h 59" name="T61"/>
                    <a:gd fmla="*/ 10 w 36" name="T62"/>
                    <a:gd fmla="*/ 7 h 59" name="T63"/>
                    <a:gd fmla="*/ 4 w 36" name="T64"/>
                    <a:gd fmla="*/ 6 h 59" name="T65"/>
                    <a:gd fmla="*/ 7 w 36" name="T66"/>
                    <a:gd fmla="*/ 5 h 59" name="T67"/>
                    <a:gd fmla="*/ 4 w 36" name="T68"/>
                    <a:gd fmla="*/ 5 h 59" name="T69"/>
                    <a:gd fmla="*/ 4 w 36" name="T70"/>
                    <a:gd fmla="*/ 4 h 59" name="T71"/>
                    <a:gd fmla="*/ 12 w 36" name="T72"/>
                    <a:gd fmla="*/ 5 h 59" name="T73"/>
                    <a:gd fmla="*/ 7 w 36" name="T74"/>
                    <a:gd fmla="*/ 3 h 59" name="T75"/>
                    <a:gd fmla="*/ 18 w 36" name="T76"/>
                    <a:gd fmla="*/ 2 h 59" name="T77"/>
                    <a:gd fmla="*/ 20 w 36" name="T78"/>
                    <a:gd fmla="*/ 1 h 59" name="T79"/>
                    <a:gd fmla="*/ 19 w 36" name="T80"/>
                    <a:gd fmla="*/ 0 h 59" name="T81"/>
                    <a:gd fmla="*/ 24 w 36" name="T82"/>
                    <a:gd fmla="*/ 0 h 59" name="T83"/>
                    <a:gd fmla="*/ 20 w 36" name="T84"/>
                    <a:gd fmla="*/ 2 h 59" name="T85"/>
                    <a:gd fmla="*/ 28 w 36" name="T86"/>
                    <a:gd fmla="*/ 4 h 59" name="T87"/>
                    <a:gd fmla="*/ 31 w 36" name="T88"/>
                    <a:gd fmla="*/ 9 h 59" name="T89"/>
                    <a:gd fmla="*/ 33 w 36" name="T90"/>
                    <a:gd fmla="*/ 14 h 59" name="T91"/>
                    <a:gd fmla="*/ 34 w 36" name="T92"/>
                    <a:gd fmla="*/ 18 h 59" name="T93"/>
                    <a:gd fmla="*/ 35 w 36" name="T94"/>
                    <a:gd fmla="*/ 21 h 59" name="T95"/>
                    <a:gd fmla="*/ 32 w 36" name="T96"/>
                    <a:gd fmla="*/ 27 h 59" name="T97"/>
                    <a:gd fmla="*/ 28 w 36" name="T98"/>
                    <a:gd fmla="*/ 29 h 59" name="T99"/>
                    <a:gd fmla="*/ 24 w 36" name="T100"/>
                    <a:gd fmla="*/ 32 h 59" name="T101"/>
                    <a:gd fmla="*/ 26 w 36" name="T102"/>
                    <a:gd fmla="*/ 49 h 59" name="T103"/>
                    <a:gd fmla="*/ 23 w 36" name="T104"/>
                    <a:gd fmla="*/ 52 h 59" name="T105"/>
                    <a:gd fmla="*/ 5 w 36" name="T106"/>
                    <a:gd fmla="*/ 51 h 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9" w="36">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89" name="Freeform 177"/>
                <p:cNvSpPr/>
                <p:nvPr/>
              </p:nvSpPr>
              <p:spPr bwMode="auto">
                <a:xfrm>
                  <a:off x="3807" y="1785"/>
                  <a:ext cx="1" cy="0"/>
                </a:xfrm>
                <a:custGeom>
                  <a:gdLst>
                    <a:gd fmla="*/ 5 w 5" name="T0"/>
                    <a:gd fmla="*/ 0 w 5" name="T1"/>
                    <a:gd fmla="*/ 5 w 5" name="T2"/>
                  </a:gdLst>
                  <a:cxnLst>
                    <a:cxn ang="0">
                      <a:pos x="T0" y="0"/>
                    </a:cxn>
                    <a:cxn ang="0">
                      <a:pos x="T1" y="0"/>
                    </a:cxn>
                    <a:cxn ang="0">
                      <a:pos x="T2" y="0"/>
                    </a:cxn>
                  </a:cxnLst>
                  <a:rect b="b" l="0" r="r" t="0"/>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90" name="Freeform 178"/>
                <p:cNvSpPr/>
                <p:nvPr/>
              </p:nvSpPr>
              <p:spPr bwMode="auto">
                <a:xfrm>
                  <a:off x="3804" y="1786"/>
                  <a:ext cx="1" cy="0"/>
                </a:xfrm>
                <a:custGeom>
                  <a:gdLst>
                    <a:gd fmla="*/ 2 w 3" name="T0"/>
                    <a:gd fmla="*/ 1 w 3" name="T1"/>
                    <a:gd fmla="*/ 1 w 3" name="T2"/>
                    <a:gd fmla="*/ 2 w 3" name="T3"/>
                  </a:gdLst>
                  <a:cxnLst>
                    <a:cxn ang="0">
                      <a:pos x="T0" y="0"/>
                    </a:cxn>
                    <a:cxn ang="0">
                      <a:pos x="T1" y="0"/>
                    </a:cxn>
                    <a:cxn ang="0">
                      <a:pos x="T2" y="0"/>
                    </a:cxn>
                    <a:cxn ang="0">
                      <a:pos x="T3" y="0"/>
                    </a:cxn>
                  </a:cxnLst>
                  <a:rect b="b" l="0" r="r" t="0"/>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91" name="Freeform 179"/>
                <p:cNvSpPr/>
                <p:nvPr/>
              </p:nvSpPr>
              <p:spPr bwMode="auto">
                <a:xfrm flipH="1">
                  <a:off x="3804" y="1786"/>
                  <a:ext cx="0" cy="0"/>
                </a:xfrm>
                <a:custGeom>
                  <a:gdLst>
                    <a:gd fmla="*/ 2 w 2" name="T0"/>
                    <a:gd fmla="*/ 0 w 2" name="T1"/>
                    <a:gd fmla="*/ 2 w 2" name="T2"/>
                  </a:gdLst>
                  <a:cxnLst>
                    <a:cxn ang="0">
                      <a:pos x="T0" y="0"/>
                    </a:cxn>
                    <a:cxn ang="0">
                      <a:pos x="T1" y="0"/>
                    </a:cxn>
                    <a:cxn ang="0">
                      <a:pos x="T2" y="0"/>
                    </a:cxn>
                  </a:cxnLst>
                  <a:rect b="b" l="0" r="r" t="0"/>
                  <a:pathLst>
                    <a:path w="2">
                      <a:moveTo>
                        <a:pt x="2" y="0"/>
                      </a:moveTo>
                      <a:cubicBezTo>
                        <a:pt x="1" y="0"/>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92" name="Freeform 180"/>
                <p:cNvSpPr/>
                <p:nvPr/>
              </p:nvSpPr>
              <p:spPr bwMode="auto">
                <a:xfrm flipH="1">
                  <a:off x="3803" y="1786"/>
                  <a:ext cx="0"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93" name="Freeform 181"/>
                <p:cNvSpPr/>
                <p:nvPr/>
              </p:nvSpPr>
              <p:spPr bwMode="auto">
                <a:xfrm>
                  <a:off x="3803" y="1786"/>
                  <a:ext cx="1" cy="0"/>
                </a:xfrm>
                <a:custGeom>
                  <a:gdLst>
                    <a:gd fmla="*/ 3 w 3" name="T0"/>
                    <a:gd fmla="*/ 1 h 1" name="T1"/>
                    <a:gd fmla="*/ 1 w 3" name="T2"/>
                    <a:gd fmla="*/ 1 h 1" name="T3"/>
                    <a:gd fmla="*/ 3 w 3" name="T4"/>
                    <a:gd fmla="*/ 1 h 1" name="T5"/>
                  </a:gdLst>
                  <a:cxnLst>
                    <a:cxn ang="0">
                      <a:pos x="T0" y="T1"/>
                    </a:cxn>
                    <a:cxn ang="0">
                      <a:pos x="T2" y="T3"/>
                    </a:cxn>
                    <a:cxn ang="0">
                      <a:pos x="T4" y="T5"/>
                    </a:cxn>
                  </a:cxnLst>
                  <a:rect b="b" l="0" r="r" t="0"/>
                  <a:pathLst>
                    <a:path h="1" w="3">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94" name="Freeform 182"/>
                <p:cNvSpPr/>
                <p:nvPr/>
              </p:nvSpPr>
              <p:spPr bwMode="auto">
                <a:xfrm flipH="1">
                  <a:off x="3803" y="1787"/>
                  <a:ext cx="0" cy="0"/>
                </a:xfrm>
                <a:custGeom>
                  <a:gdLst>
                    <a:gd fmla="*/ 2 w 3" name="T0"/>
                    <a:gd fmla="*/ 1 w 3" name="T1"/>
                    <a:gd fmla="*/ 2 w 3" name="T2"/>
                  </a:gdLst>
                  <a:cxnLst>
                    <a:cxn ang="0">
                      <a:pos x="T0" y="0"/>
                    </a:cxn>
                    <a:cxn ang="0">
                      <a:pos x="T1" y="0"/>
                    </a:cxn>
                    <a:cxn ang="0">
                      <a:pos x="T2" y="0"/>
                    </a:cxn>
                  </a:cxnLst>
                  <a:rect b="b" l="0" r="r" t="0"/>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95" name="Freeform 183"/>
                <p:cNvSpPr/>
                <p:nvPr/>
              </p:nvSpPr>
              <p:spPr bwMode="auto">
                <a:xfrm flipH="1">
                  <a:off x="3803" y="1787"/>
                  <a:ext cx="0" cy="0"/>
                </a:xfrm>
                <a:custGeom>
                  <a:gdLst>
                    <a:gd fmla="*/ 1 w 2" name="T0"/>
                    <a:gd fmla="*/ 2 w 2" name="T1"/>
                    <a:gd fmla="*/ 0 w 2" name="T2"/>
                    <a:gd fmla="*/ 1 w 2" name="T3"/>
                  </a:gdLst>
                  <a:cxnLst>
                    <a:cxn ang="0">
                      <a:pos x="T0" y="0"/>
                    </a:cxn>
                    <a:cxn ang="0">
                      <a:pos x="T1" y="0"/>
                    </a:cxn>
                    <a:cxn ang="0">
                      <a:pos x="T2" y="0"/>
                    </a:cxn>
                    <a:cxn ang="0">
                      <a:pos x="T3" y="0"/>
                    </a:cxn>
                  </a:cxnLst>
                  <a:rect b="b" l="0" r="r" t="0"/>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96"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97" name="Freeform 185"/>
                <p:cNvSpPr/>
                <p:nvPr/>
              </p:nvSpPr>
              <p:spPr bwMode="auto">
                <a:xfrm>
                  <a:off x="3803" y="1791"/>
                  <a:ext cx="1" cy="0"/>
                </a:xfrm>
                <a:custGeom>
                  <a:gdLst>
                    <a:gd fmla="*/ 1 w 2" name="T0"/>
                    <a:gd fmla="*/ 1 h 1" name="T1"/>
                    <a:gd fmla="*/ 0 w 2" name="T2"/>
                    <a:gd fmla="*/ 0 h 1" name="T3"/>
                    <a:gd fmla="*/ 1 w 2" name="T4"/>
                    <a:gd fmla="*/ 1 h 1" name="T5"/>
                  </a:gdLst>
                  <a:cxnLst>
                    <a:cxn ang="0">
                      <a:pos x="T0" y="T1"/>
                    </a:cxn>
                    <a:cxn ang="0">
                      <a:pos x="T2" y="T3"/>
                    </a:cxn>
                    <a:cxn ang="0">
                      <a:pos x="T4" y="T5"/>
                    </a:cxn>
                  </a:cxnLst>
                  <a:rect b="b" l="0" r="r" t="0"/>
                  <a:pathLst>
                    <a:path h="1" w="2">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98" name="Freeform 186"/>
                <p:cNvSpPr/>
                <p:nvPr/>
              </p:nvSpPr>
              <p:spPr bwMode="auto">
                <a:xfrm>
                  <a:off x="3804" y="1793"/>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99" name="Freeform 187"/>
                <p:cNvSpPr/>
                <p:nvPr/>
              </p:nvSpPr>
              <p:spPr bwMode="auto">
                <a:xfrm flipH="1">
                  <a:off x="3878" y="1783"/>
                  <a:ext cx="0" cy="0"/>
                </a:xfrm>
                <a:custGeom>
                  <a:gdLst>
                    <a:gd fmla="*/ 2 w 3" name="T0"/>
                    <a:gd fmla="*/ 1 h 1" name="T1"/>
                    <a:gd fmla="*/ 2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00" name="Freeform 188"/>
                <p:cNvSpPr/>
                <p:nvPr/>
              </p:nvSpPr>
              <p:spPr bwMode="auto">
                <a:xfrm>
                  <a:off x="3863" y="1782"/>
                  <a:ext cx="15" cy="22"/>
                </a:xfrm>
                <a:custGeom>
                  <a:gdLst>
                    <a:gd fmla="*/ 11 w 66" name="T0"/>
                    <a:gd fmla="*/ 76 h 92" name="T1"/>
                    <a:gd fmla="*/ 12 w 66" name="T2"/>
                    <a:gd fmla="*/ 74 h 92" name="T3"/>
                    <a:gd fmla="*/ 11 w 66" name="T4"/>
                    <a:gd fmla="*/ 65 h 92" name="T5"/>
                    <a:gd fmla="*/ 13 w 66" name="T6"/>
                    <a:gd fmla="*/ 63 h 92" name="T7"/>
                    <a:gd fmla="*/ 19 w 66" name="T8"/>
                    <a:gd fmla="*/ 60 h 92" name="T9"/>
                    <a:gd fmla="*/ 20 w 66" name="T10"/>
                    <a:gd fmla="*/ 58 h 92" name="T11"/>
                    <a:gd fmla="*/ 20 w 66" name="T12"/>
                    <a:gd fmla="*/ 54 h 92" name="T13"/>
                    <a:gd fmla="*/ 23 w 66" name="T14"/>
                    <a:gd fmla="*/ 52 h 92" name="T15"/>
                    <a:gd fmla="*/ 26 w 66" name="T16"/>
                    <a:gd fmla="*/ 52 h 92" name="T17"/>
                    <a:gd fmla="*/ 24 w 66" name="T18"/>
                    <a:gd fmla="*/ 49 h 92" name="T19"/>
                    <a:gd fmla="*/ 23 w 66" name="T20"/>
                    <a:gd fmla="*/ 44 h 92" name="T21"/>
                    <a:gd fmla="*/ 25 w 66" name="T22"/>
                    <a:gd fmla="*/ 42 h 92" name="T23"/>
                    <a:gd fmla="*/ 24 w 66" name="T24"/>
                    <a:gd fmla="*/ 39 h 92" name="T25"/>
                    <a:gd fmla="*/ 27 w 66" name="T26"/>
                    <a:gd fmla="*/ 38 h 92" name="T27"/>
                    <a:gd fmla="*/ 28 w 66" name="T28"/>
                    <a:gd fmla="*/ 35 h 92" name="T29"/>
                    <a:gd fmla="*/ 32 w 66" name="T30"/>
                    <a:gd fmla="*/ 34 h 92" name="T31"/>
                    <a:gd fmla="*/ 31 w 66" name="T32"/>
                    <a:gd fmla="*/ 31 h 92" name="T33"/>
                    <a:gd fmla="*/ 34 w 66" name="T34"/>
                    <a:gd fmla="*/ 32 h 92" name="T35"/>
                    <a:gd fmla="*/ 33 w 66" name="T36"/>
                    <a:gd fmla="*/ 29 h 92" name="T37"/>
                    <a:gd fmla="*/ 33 w 66" name="T38"/>
                    <a:gd fmla="*/ 28 h 92" name="T39"/>
                    <a:gd fmla="*/ 33 w 66" name="T40"/>
                    <a:gd fmla="*/ 26 h 92" name="T41"/>
                    <a:gd fmla="*/ 36 w 66" name="T42"/>
                    <a:gd fmla="*/ 22 h 92" name="T43"/>
                    <a:gd fmla="*/ 36 w 66" name="T44"/>
                    <a:gd fmla="*/ 20 h 92" name="T45"/>
                    <a:gd fmla="*/ 37 w 66" name="T46"/>
                    <a:gd fmla="*/ 19 h 92" name="T47"/>
                    <a:gd fmla="*/ 40 w 66" name="T48"/>
                    <a:gd fmla="*/ 16 h 92" name="T49"/>
                    <a:gd fmla="*/ 46 w 66" name="T50"/>
                    <a:gd fmla="*/ 19 h 92" name="T51"/>
                    <a:gd fmla="*/ 41 w 66" name="T52"/>
                    <a:gd fmla="*/ 14 h 92" name="T53"/>
                    <a:gd fmla="*/ 36 w 66" name="T54"/>
                    <a:gd fmla="*/ 9 h 92" name="T55"/>
                    <a:gd fmla="*/ 39 w 66" name="T56"/>
                    <a:gd fmla="*/ 9 h 92" name="T57"/>
                    <a:gd fmla="*/ 37 w 66" name="T58"/>
                    <a:gd fmla="*/ 6 h 92" name="T59"/>
                    <a:gd fmla="*/ 39 w 66" name="T60"/>
                    <a:gd fmla="*/ 7 h 92" name="T61"/>
                    <a:gd fmla="*/ 46 w 66" name="T62"/>
                    <a:gd fmla="*/ 9 h 92" name="T63"/>
                    <a:gd fmla="*/ 41 w 66" name="T64"/>
                    <a:gd fmla="*/ 5 h 92" name="T65"/>
                    <a:gd fmla="*/ 44 w 66" name="T66"/>
                    <a:gd fmla="*/ 6 h 92" name="T67"/>
                    <a:gd fmla="*/ 41 w 66" name="T68"/>
                    <a:gd fmla="*/ 2 h 92" name="T69"/>
                    <a:gd fmla="*/ 42 w 66" name="T70"/>
                    <a:gd fmla="*/ 1 h 92" name="T71"/>
                    <a:gd fmla="*/ 49 w 66" name="T72"/>
                    <a:gd fmla="*/ 6 h 92" name="T73"/>
                    <a:gd fmla="*/ 46 w 66" name="T74"/>
                    <a:gd fmla="*/ 1 h 92" name="T75"/>
                    <a:gd fmla="*/ 57 w 66" name="T76"/>
                    <a:gd fmla="*/ 4 h 92" name="T77"/>
                    <a:gd fmla="*/ 60 w 66" name="T78"/>
                    <a:gd fmla="*/ 4 h 92" name="T79"/>
                    <a:gd fmla="*/ 61 w 66" name="T80"/>
                    <a:gd fmla="*/ 1 h 92" name="T81"/>
                    <a:gd fmla="*/ 64 w 66" name="T82"/>
                    <a:gd fmla="*/ 5 h 92" name="T83"/>
                    <a:gd fmla="*/ 59 w 66" name="T84"/>
                    <a:gd fmla="*/ 5 h 92" name="T85"/>
                    <a:gd fmla="*/ 64 w 66" name="T86"/>
                    <a:gd fmla="*/ 12 h 92" name="T87"/>
                    <a:gd fmla="*/ 63 w 66" name="T88"/>
                    <a:gd fmla="*/ 20 h 92" name="T89"/>
                    <a:gd fmla="*/ 61 w 66" name="T90"/>
                    <a:gd fmla="*/ 29 h 92" name="T91"/>
                    <a:gd fmla="*/ 58 w 66" name="T92"/>
                    <a:gd fmla="*/ 35 h 92" name="T93"/>
                    <a:gd fmla="*/ 57 w 66" name="T94"/>
                    <a:gd fmla="*/ 40 h 92" name="T95"/>
                    <a:gd fmla="*/ 50 w 66" name="T96"/>
                    <a:gd fmla="*/ 47 h 92" name="T97"/>
                    <a:gd fmla="*/ 45 w 66" name="T98"/>
                    <a:gd fmla="*/ 50 h 92" name="T99"/>
                    <a:gd fmla="*/ 39 w 66" name="T100"/>
                    <a:gd fmla="*/ 54 h 92" name="T101"/>
                    <a:gd fmla="*/ 31 w 66" name="T102"/>
                    <a:gd fmla="*/ 77 h 92" name="T103"/>
                    <a:gd fmla="*/ 26 w 66" name="T104"/>
                    <a:gd fmla="*/ 81 h 92" name="T105"/>
                    <a:gd fmla="*/ 4 w 66" name="T106"/>
                    <a:gd fmla="*/ 84 h 9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2" w="66">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01" name="Freeform 189"/>
                <p:cNvSpPr/>
                <p:nvPr/>
              </p:nvSpPr>
              <p:spPr bwMode="auto">
                <a:xfrm>
                  <a:off x="3877" y="1783"/>
                  <a:ext cx="1" cy="1"/>
                </a:xfrm>
                <a:custGeom>
                  <a:gdLst>
                    <a:gd fmla="*/ 4 w 4" name="T0"/>
                    <a:gd fmla="*/ 3 h 3" name="T1"/>
                    <a:gd fmla="*/ 0 w 4" name="T2"/>
                    <a:gd fmla="*/ 0 h 3" name="T3"/>
                    <a:gd fmla="*/ 4 w 4" name="T4"/>
                    <a:gd fmla="*/ 3 h 3" name="T5"/>
                  </a:gdLst>
                  <a:cxnLst>
                    <a:cxn ang="0">
                      <a:pos x="T0" y="T1"/>
                    </a:cxn>
                    <a:cxn ang="0">
                      <a:pos x="T2" y="T3"/>
                    </a:cxn>
                    <a:cxn ang="0">
                      <a:pos x="T4" y="T5"/>
                    </a:cxn>
                  </a:cxnLst>
                  <a:rect b="b" l="0" r="r" t="0"/>
                  <a:pathLst>
                    <a:path h="3" w="4">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02" name="Freeform 190"/>
                <p:cNvSpPr/>
                <p:nvPr/>
              </p:nvSpPr>
              <p:spPr bwMode="auto">
                <a:xfrm>
                  <a:off x="3874" y="1783"/>
                  <a:ext cx="1" cy="0"/>
                </a:xfrm>
                <a:custGeom>
                  <a:gdLst>
                    <a:gd fmla="*/ 2 w 3" name="T0"/>
                    <a:gd fmla="*/ 1 h 2" name="T1"/>
                    <a:gd fmla="*/ 1 w 3" name="T2"/>
                    <a:gd fmla="*/ 1 h 2" name="T3"/>
                    <a:gd fmla="*/ 1 w 3" name="T4"/>
                    <a:gd fmla="*/ 1 h 2" name="T5"/>
                    <a:gd fmla="*/ 2 w 3" name="T6"/>
                    <a:gd fmla="*/ 1 h 2" name="T7"/>
                  </a:gdLst>
                  <a:cxnLst>
                    <a:cxn ang="0">
                      <a:pos x="T0" y="T1"/>
                    </a:cxn>
                    <a:cxn ang="0">
                      <a:pos x="T2" y="T3"/>
                    </a:cxn>
                    <a:cxn ang="0">
                      <a:pos x="T4" y="T5"/>
                    </a:cxn>
                    <a:cxn ang="0">
                      <a:pos x="T6" y="T7"/>
                    </a:cxn>
                  </a:cxnLst>
                  <a:rect b="b" l="0" r="r" t="0"/>
                  <a:pathLst>
                    <a:path h="2" w="3">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03" name="Freeform 191"/>
                <p:cNvSpPr/>
                <p:nvPr/>
              </p:nvSpPr>
              <p:spPr bwMode="auto">
                <a:xfrm flipH="1">
                  <a:off x="3874" y="178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04" name="Freeform 192"/>
                <p:cNvSpPr/>
                <p:nvPr/>
              </p:nvSpPr>
              <p:spPr bwMode="auto">
                <a:xfrm>
                  <a:off x="3872" y="1783"/>
                  <a:ext cx="1"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05" name="Freeform 193"/>
                <p:cNvSpPr/>
                <p:nvPr/>
              </p:nvSpPr>
              <p:spPr bwMode="auto">
                <a:xfrm flipH="1">
                  <a:off x="3873" y="1783"/>
                  <a:ext cx="0" cy="0"/>
                </a:xfrm>
                <a:custGeom>
                  <a:gdLst>
                    <a:gd fmla="*/ 2 w 2" name="T0"/>
                    <a:gd fmla="*/ 2 h 2" name="T1"/>
                    <a:gd fmla="*/ 1 w 2" name="T2"/>
                    <a:gd fmla="*/ 1 h 2" name="T3"/>
                    <a:gd fmla="*/ 2 w 2" name="T4"/>
                    <a:gd fmla="*/ 2 h 2" name="T5"/>
                  </a:gdLst>
                  <a:cxnLst>
                    <a:cxn ang="0">
                      <a:pos x="T0" y="T1"/>
                    </a:cxn>
                    <a:cxn ang="0">
                      <a:pos x="T2" y="T3"/>
                    </a:cxn>
                    <a:cxn ang="0">
                      <a:pos x="T4" y="T5"/>
                    </a:cxn>
                  </a:cxnLst>
                  <a:rect b="b" l="0" r="r" t="0"/>
                  <a:pathLst>
                    <a:path h="2" w="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06" name="Freeform 194"/>
                <p:cNvSpPr/>
                <p:nvPr/>
              </p:nvSpPr>
              <p:spPr bwMode="auto">
                <a:xfrm flipH="1">
                  <a:off x="3872" y="1783"/>
                  <a:ext cx="0" cy="1"/>
                </a:xfrm>
                <a:custGeom>
                  <a:gdLst>
                    <a:gd fmla="*/ 2 w 3" name="T0"/>
                    <a:gd fmla="*/ 2 h 2" name="T1"/>
                    <a:gd fmla="*/ 2 w 3" name="T2"/>
                    <a:gd fmla="*/ 2 h 2" name="T3"/>
                    <a:gd fmla="*/ 2 w 3" name="T4"/>
                    <a:gd fmla="*/ 2 h 2" name="T5"/>
                  </a:gdLst>
                  <a:cxnLst>
                    <a:cxn ang="0">
                      <a:pos x="T0" y="T1"/>
                    </a:cxn>
                    <a:cxn ang="0">
                      <a:pos x="T2" y="T3"/>
                    </a:cxn>
                    <a:cxn ang="0">
                      <a:pos x="T4" y="T5"/>
                    </a:cxn>
                  </a:cxnLst>
                  <a:rect b="b" l="0" r="r" t="0"/>
                  <a:pathLst>
                    <a:path h="2" w="3">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07" name="Freeform 195"/>
                <p:cNvSpPr/>
                <p:nvPr/>
              </p:nvSpPr>
              <p:spPr bwMode="auto">
                <a:xfrm flipH="1">
                  <a:off x="3872" y="1784"/>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08"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09" name="Freeform 197"/>
                <p:cNvSpPr/>
                <p:nvPr/>
              </p:nvSpPr>
              <p:spPr bwMode="auto">
                <a:xfrm flipH="1">
                  <a:off x="3868" y="1793"/>
                  <a:ext cx="0" cy="0"/>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10" name="Freeform 198"/>
                <p:cNvSpPr/>
                <p:nvPr/>
              </p:nvSpPr>
              <p:spPr bwMode="auto">
                <a:xfrm>
                  <a:off x="3868" y="1795"/>
                  <a:ext cx="1" cy="1"/>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11" name="Freeform 199"/>
                <p:cNvSpPr/>
                <p:nvPr/>
              </p:nvSpPr>
              <p:spPr bwMode="auto">
                <a:xfrm flipH="1">
                  <a:off x="4160" y="1792"/>
                  <a:ext cx="0" cy="0"/>
                </a:xfrm>
                <a:custGeom>
                  <a:gdLst>
                    <a:gd fmla="*/ 2 w 3" name="T0"/>
                    <a:gd fmla="*/ 1 h 1" name="T1"/>
                    <a:gd fmla="*/ 1 w 3" name="T2"/>
                    <a:gd fmla="*/ 0 h 1" name="T3"/>
                    <a:gd fmla="*/ 2 w 3" name="T4"/>
                    <a:gd fmla="*/ 1 h 1" name="T5"/>
                  </a:gdLst>
                  <a:cxnLst>
                    <a:cxn ang="0">
                      <a:pos x="T0" y="T1"/>
                    </a:cxn>
                    <a:cxn ang="0">
                      <a:pos x="T2" y="T3"/>
                    </a:cxn>
                    <a:cxn ang="0">
                      <a:pos x="T4" y="T5"/>
                    </a:cxn>
                  </a:cxnLst>
                  <a:rect b="b" l="0" r="r" t="0"/>
                  <a:pathLst>
                    <a:path h="1" w="3">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12" name="Freeform 200"/>
                <p:cNvSpPr/>
                <p:nvPr/>
              </p:nvSpPr>
              <p:spPr bwMode="auto">
                <a:xfrm>
                  <a:off x="4141" y="1792"/>
                  <a:ext cx="19" cy="20"/>
                </a:xfrm>
                <a:custGeom>
                  <a:gdLst>
                    <a:gd fmla="*/ 13 w 86" name="T0"/>
                    <a:gd fmla="*/ 71 h 88" name="T1"/>
                    <a:gd fmla="*/ 17 w 86" name="T2"/>
                    <a:gd fmla="*/ 70 h 88" name="T3"/>
                    <a:gd fmla="*/ 22 w 86" name="T4"/>
                    <a:gd fmla="*/ 62 h 88" name="T5"/>
                    <a:gd fmla="*/ 24 w 86" name="T6"/>
                    <a:gd fmla="*/ 61 h 88" name="T7"/>
                    <a:gd fmla="*/ 31 w 86" name="T8"/>
                    <a:gd fmla="*/ 61 h 88" name="T9"/>
                    <a:gd fmla="*/ 34 w 86" name="T10"/>
                    <a:gd fmla="*/ 60 h 88" name="T11"/>
                    <a:gd fmla="*/ 36 w 86" name="T12"/>
                    <a:gd fmla="*/ 56 h 88" name="T13"/>
                    <a:gd fmla="*/ 39 w 86" name="T14"/>
                    <a:gd fmla="*/ 55 h 88" name="T15"/>
                    <a:gd fmla="*/ 42 w 86" name="T16"/>
                    <a:gd fmla="*/ 56 h 88" name="T17"/>
                    <a:gd fmla="*/ 41 w 86" name="T18"/>
                    <a:gd fmla="*/ 52 h 88" name="T19"/>
                    <a:gd fmla="*/ 42 w 86" name="T20"/>
                    <a:gd fmla="*/ 47 h 88" name="T21"/>
                    <a:gd fmla="*/ 44 w 86" name="T22"/>
                    <a:gd fmla="*/ 46 h 88" name="T23"/>
                    <a:gd fmla="*/ 44 w 86" name="T24"/>
                    <a:gd fmla="*/ 43 h 88" name="T25"/>
                    <a:gd fmla="*/ 47 w 86" name="T26"/>
                    <a:gd fmla="*/ 43 h 88" name="T27"/>
                    <a:gd fmla="*/ 49 w 86" name="T28"/>
                    <a:gd fmla="*/ 40 h 88" name="T29"/>
                    <a:gd fmla="*/ 53 w 86" name="T30"/>
                    <a:gd fmla="*/ 39 h 88" name="T31"/>
                    <a:gd fmla="*/ 52 w 86" name="T32"/>
                    <a:gd fmla="*/ 36 h 88" name="T33"/>
                    <a:gd fmla="*/ 55 w 86" name="T34"/>
                    <a:gd fmla="*/ 37 h 88" name="T35"/>
                    <a:gd fmla="*/ 54 w 86" name="T36"/>
                    <a:gd fmla="*/ 34 h 88" name="T37"/>
                    <a:gd fmla="*/ 54 w 86" name="T38"/>
                    <a:gd fmla="*/ 33 h 88" name="T39"/>
                    <a:gd fmla="*/ 54 w 86" name="T40"/>
                    <a:gd fmla="*/ 31 h 88" name="T41"/>
                    <a:gd fmla="*/ 57 w 86" name="T42"/>
                    <a:gd fmla="*/ 27 h 88" name="T43"/>
                    <a:gd fmla="*/ 57 w 86" name="T44"/>
                    <a:gd fmla="*/ 25 h 88" name="T45"/>
                    <a:gd fmla="*/ 58 w 86" name="T46"/>
                    <a:gd fmla="*/ 24 h 88" name="T47"/>
                    <a:gd fmla="*/ 61 w 86" name="T48"/>
                    <a:gd fmla="*/ 20 h 88" name="T49"/>
                    <a:gd fmla="*/ 67 w 86" name="T50"/>
                    <a:gd fmla="*/ 22 h 88" name="T51"/>
                    <a:gd fmla="*/ 62 w 86" name="T52"/>
                    <a:gd fmla="*/ 18 h 88" name="T53"/>
                    <a:gd fmla="*/ 56 w 86" name="T54"/>
                    <a:gd fmla="*/ 14 h 88" name="T55"/>
                    <a:gd fmla="*/ 59 w 86" name="T56"/>
                    <a:gd fmla="*/ 13 h 88" name="T57"/>
                    <a:gd fmla="*/ 56 w 86" name="T58"/>
                    <a:gd fmla="*/ 11 h 88" name="T59"/>
                    <a:gd fmla="*/ 59 w 86" name="T60"/>
                    <a:gd fmla="*/ 11 h 88" name="T61"/>
                    <a:gd fmla="*/ 65 w 86" name="T62"/>
                    <a:gd fmla="*/ 12 h 88" name="T63"/>
                    <a:gd fmla="*/ 60 w 86" name="T64"/>
                    <a:gd fmla="*/ 9 h 88" name="T65"/>
                    <a:gd fmla="*/ 63 w 86" name="T66"/>
                    <a:gd fmla="*/ 9 h 88" name="T67"/>
                    <a:gd fmla="*/ 60 w 86" name="T68"/>
                    <a:gd fmla="*/ 6 h 88" name="T69"/>
                    <a:gd fmla="*/ 61 w 86" name="T70"/>
                    <a:gd fmla="*/ 5 h 88" name="T71"/>
                    <a:gd fmla="*/ 69 w 86" name="T72"/>
                    <a:gd fmla="*/ 8 h 88" name="T73"/>
                    <a:gd fmla="*/ 64 w 86" name="T74"/>
                    <a:gd fmla="*/ 4 h 88" name="T75"/>
                    <a:gd fmla="*/ 76 w 86" name="T76"/>
                    <a:gd fmla="*/ 4 h 88" name="T77"/>
                    <a:gd fmla="*/ 78 w 86" name="T78"/>
                    <a:gd fmla="*/ 3 h 88" name="T79"/>
                    <a:gd fmla="*/ 79 w 86" name="T80"/>
                    <a:gd fmla="*/ 0 h 88" name="T81"/>
                    <a:gd fmla="*/ 83 w 86" name="T82"/>
                    <a:gd fmla="*/ 3 h 88" name="T83"/>
                    <a:gd fmla="*/ 78 w 86" name="T84"/>
                    <a:gd fmla="*/ 4 h 88" name="T85"/>
                    <a:gd fmla="*/ 84 w 86" name="T86"/>
                    <a:gd fmla="*/ 11 h 88" name="T87"/>
                    <a:gd fmla="*/ 84 w 86" name="T88"/>
                    <a:gd fmla="*/ 20 h 88" name="T89"/>
                    <a:gd fmla="*/ 83 w 86" name="T90"/>
                    <a:gd fmla="*/ 30 h 88" name="T91"/>
                    <a:gd fmla="*/ 80 w 86" name="T92"/>
                    <a:gd fmla="*/ 38 h 88" name="T93"/>
                    <a:gd fmla="*/ 78 w 86" name="T94"/>
                    <a:gd fmla="*/ 44 h 88" name="T95"/>
                    <a:gd fmla="*/ 69 w 86" name="T96"/>
                    <a:gd fmla="*/ 54 h 88" name="T97"/>
                    <a:gd fmla="*/ 62 w 86" name="T98"/>
                    <a:gd fmla="*/ 57 h 88" name="T99"/>
                    <a:gd fmla="*/ 54 w 86" name="T100"/>
                    <a:gd fmla="*/ 61 h 88" name="T101"/>
                    <a:gd fmla="*/ 45 w 86" name="T102"/>
                    <a:gd fmla="*/ 79 h 88" name="T103"/>
                    <a:gd fmla="*/ 29 w 86" name="T104"/>
                    <a:gd fmla="*/ 83 h 88" name="T105"/>
                    <a:gd fmla="*/ 18 w 86" name="T106"/>
                    <a:gd fmla="*/ 87 h 8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8" w="86">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13" name="Freeform 201"/>
                <p:cNvSpPr/>
                <p:nvPr/>
              </p:nvSpPr>
              <p:spPr bwMode="auto">
                <a:xfrm>
                  <a:off x="4159" y="1792"/>
                  <a:ext cx="1" cy="1"/>
                </a:xfrm>
                <a:custGeom>
                  <a:gdLst>
                    <a:gd fmla="*/ 4 w 4" name="T0"/>
                    <a:gd fmla="*/ 1 h 1" name="T1"/>
                    <a:gd fmla="*/ 0 w 4" name="T2"/>
                    <a:gd fmla="*/ 0 h 1" name="T3"/>
                    <a:gd fmla="*/ 4 w 4" name="T4"/>
                    <a:gd fmla="*/ 1 h 1" name="T5"/>
                  </a:gdLst>
                  <a:cxnLst>
                    <a:cxn ang="0">
                      <a:pos x="T0" y="T1"/>
                    </a:cxn>
                    <a:cxn ang="0">
                      <a:pos x="T2" y="T3"/>
                    </a:cxn>
                    <a:cxn ang="0">
                      <a:pos x="T4" y="T5"/>
                    </a:cxn>
                  </a:cxnLst>
                  <a:rect b="b" l="0" r="r" t="0"/>
                  <a:pathLst>
                    <a:path h="1" w="4">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14" name="Freeform 202"/>
                <p:cNvSpPr/>
                <p:nvPr/>
              </p:nvSpPr>
              <p:spPr bwMode="auto">
                <a:xfrm flipH="1">
                  <a:off x="4156" y="1793"/>
                  <a:ext cx="0" cy="0"/>
                </a:xfrm>
                <a:custGeom>
                  <a:gdLst>
                    <a:gd fmla="*/ 2 w 2" name="T0"/>
                    <a:gd fmla="*/ 0 h 1" name="T1"/>
                    <a:gd fmla="*/ 1 w 2" name="T2"/>
                    <a:gd fmla="*/ 0 h 1" name="T3"/>
                    <a:gd fmla="*/ 0 w 2" name="T4"/>
                    <a:gd fmla="*/ 0 h 1" name="T5"/>
                    <a:gd fmla="*/ 2 w 2" name="T6"/>
                    <a:gd fmla="*/ 0 h 1" name="T7"/>
                  </a:gdLst>
                  <a:cxnLst>
                    <a:cxn ang="0">
                      <a:pos x="T0" y="T1"/>
                    </a:cxn>
                    <a:cxn ang="0">
                      <a:pos x="T2" y="T3"/>
                    </a:cxn>
                    <a:cxn ang="0">
                      <a:pos x="T4" y="T5"/>
                    </a:cxn>
                    <a:cxn ang="0">
                      <a:pos x="T6" y="T7"/>
                    </a:cxn>
                  </a:cxnLst>
                  <a:rect b="b" l="0" r="r" t="0"/>
                  <a:pathLst>
                    <a:path h="1" w="2">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15" name="Freeform 203"/>
                <p:cNvSpPr/>
                <p:nvPr/>
              </p:nvSpPr>
              <p:spPr bwMode="auto">
                <a:xfrm>
                  <a:off x="4155" y="1793"/>
                  <a:ext cx="1"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16" name="Freeform 204"/>
                <p:cNvSpPr/>
                <p:nvPr/>
              </p:nvSpPr>
              <p:spPr bwMode="auto">
                <a:xfrm flipH="1">
                  <a:off x="4154" y="179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467" name="Freeform 206"/>
              <p:cNvSpPr/>
              <p:nvPr/>
            </p:nvSpPr>
            <p:spPr bwMode="auto">
              <a:xfrm flipH="1">
                <a:off x="6596063" y="2846388"/>
                <a:ext cx="0" cy="1587"/>
              </a:xfrm>
              <a:custGeom>
                <a:gdLst>
                  <a:gd fmla="*/ 2 w 2" name="T0"/>
                  <a:gd fmla="*/ 1 h 1" name="T1"/>
                  <a:gd fmla="*/ 1 w 2" name="T2"/>
                  <a:gd fmla="*/ 1 h 1" name="T3"/>
                  <a:gd fmla="*/ 2 w 2" name="T4"/>
                  <a:gd fmla="*/ 1 h 1" name="T5"/>
                </a:gdLst>
                <a:cxnLst>
                  <a:cxn ang="0">
                    <a:pos x="T0" y="T1"/>
                  </a:cxn>
                  <a:cxn ang="0">
                    <a:pos x="T2" y="T3"/>
                  </a:cxn>
                  <a:cxn ang="0">
                    <a:pos x="T4" y="T5"/>
                  </a:cxn>
                </a:cxnLst>
                <a:rect b="b" l="0" r="r" t="0"/>
                <a:pathLst>
                  <a:path h="1" w="2">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68" name="Freeform 207"/>
              <p:cNvSpPr/>
              <p:nvPr/>
            </p:nvSpPr>
            <p:spPr bwMode="auto">
              <a:xfrm flipH="1">
                <a:off x="6594476" y="2847975"/>
                <a:ext cx="0" cy="0"/>
              </a:xfrm>
              <a:custGeom>
                <a:gdLst>
                  <a:gd fmla="*/ 2 w 3" name="T0"/>
                  <a:gd fmla="*/ 1 h 2" name="T1"/>
                  <a:gd fmla="*/ 2 w 3" name="T2"/>
                  <a:gd fmla="*/ 1 h 2" name="T3"/>
                  <a:gd fmla="*/ 2 w 3" name="T4"/>
                  <a:gd fmla="*/ 1 h 2" name="T5"/>
                </a:gdLst>
                <a:cxnLst>
                  <a:cxn ang="0">
                    <a:pos x="T0" y="T1"/>
                  </a:cxn>
                  <a:cxn ang="0">
                    <a:pos x="T2" y="T3"/>
                  </a:cxn>
                  <a:cxn ang="0">
                    <a:pos x="T4" y="T5"/>
                  </a:cxn>
                </a:cxnLst>
                <a:rect b="b" l="0" r="r" t="0"/>
                <a:pathLst>
                  <a:path h="2" w="3">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69" name="Freeform 208"/>
              <p:cNvSpPr/>
              <p:nvPr/>
            </p:nvSpPr>
            <p:spPr bwMode="auto">
              <a:xfrm flipH="1">
                <a:off x="6594476" y="2849563"/>
                <a:ext cx="0"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0"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1" name="Freeform 210"/>
              <p:cNvSpPr/>
              <p:nvPr/>
            </p:nvSpPr>
            <p:spPr bwMode="auto">
              <a:xfrm flipH="1">
                <a:off x="6588126" y="2862263"/>
                <a:ext cx="0" cy="0"/>
              </a:xfrm>
              <a:custGeom>
                <a:gdLst>
                  <a:gd fmla="*/ 1 w 1" name="T0"/>
                  <a:gd fmla="*/ 2 h 3" name="T1"/>
                  <a:gd fmla="*/ 0 w 1" name="T2"/>
                  <a:gd fmla="*/ 1 h 3" name="T3"/>
                  <a:gd fmla="*/ 1 w 1" name="T4"/>
                  <a:gd fmla="*/ 2 h 3" name="T5"/>
                </a:gdLst>
                <a:cxnLst>
                  <a:cxn ang="0">
                    <a:pos x="T0" y="T1"/>
                  </a:cxn>
                  <a:cxn ang="0">
                    <a:pos x="T2" y="T3"/>
                  </a:cxn>
                  <a:cxn ang="0">
                    <a:pos x="T4" y="T5"/>
                  </a:cxn>
                </a:cxnLst>
                <a:rect b="b" l="0" r="r" t="0"/>
                <a:pathLst>
                  <a:path h="3" w="1">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2" name="Freeform 211"/>
              <p:cNvSpPr/>
              <p:nvPr/>
            </p:nvSpPr>
            <p:spPr bwMode="auto">
              <a:xfrm flipH="1">
                <a:off x="6586538" y="2865438"/>
                <a:ext cx="0" cy="1587"/>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3" name="Freeform 212"/>
              <p:cNvSpPr/>
              <p:nvPr/>
            </p:nvSpPr>
            <p:spPr bwMode="auto">
              <a:xfrm flipH="1">
                <a:off x="6716713" y="2819400"/>
                <a:ext cx="0" cy="1587"/>
              </a:xfrm>
              <a:custGeom>
                <a:gdLst>
                  <a:gd fmla="*/ 1 w 2" name="T0"/>
                  <a:gd fmla="*/ 2 h 3" name="T1"/>
                  <a:gd fmla="*/ 1 w 2" name="T2"/>
                  <a:gd fmla="*/ 1 h 3" name="T3"/>
                  <a:gd fmla="*/ 1 w 2" name="T4"/>
                  <a:gd fmla="*/ 2 h 3" name="T5"/>
                </a:gdLst>
                <a:cxnLst>
                  <a:cxn ang="0">
                    <a:pos x="T0" y="T1"/>
                  </a:cxn>
                  <a:cxn ang="0">
                    <a:pos x="T2" y="T3"/>
                  </a:cxn>
                  <a:cxn ang="0">
                    <a:pos x="T4" y="T5"/>
                  </a:cxn>
                </a:cxnLst>
                <a:rect b="b" l="0" r="r" t="0"/>
                <a:pathLst>
                  <a:path h="3" w="2">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4" name="Freeform 213"/>
              <p:cNvSpPr/>
              <p:nvPr/>
            </p:nvSpPr>
            <p:spPr bwMode="auto">
              <a:xfrm>
                <a:off x="6654801" y="2816225"/>
                <a:ext cx="60325" cy="74612"/>
              </a:xfrm>
              <a:custGeom>
                <a:gdLst>
                  <a:gd fmla="*/ 16 w 170" name="T0"/>
                  <a:gd fmla="*/ 175 h 205" name="T1"/>
                  <a:gd fmla="*/ 19 w 170" name="T2"/>
                  <a:gd fmla="*/ 167 h 205" name="T3"/>
                  <a:gd fmla="*/ 21 w 170" name="T4"/>
                  <a:gd fmla="*/ 150 h 205" name="T5"/>
                  <a:gd fmla="*/ 24 w 170" name="T6"/>
                  <a:gd fmla="*/ 146 h 205" name="T7"/>
                  <a:gd fmla="*/ 36 w 170" name="T8"/>
                  <a:gd fmla="*/ 133 h 205" name="T9"/>
                  <a:gd fmla="*/ 39 w 170" name="T10"/>
                  <a:gd fmla="*/ 128 h 205" name="T11"/>
                  <a:gd fmla="*/ 42 w 170" name="T12"/>
                  <a:gd fmla="*/ 119 h 205" name="T13"/>
                  <a:gd fmla="*/ 48 w 170" name="T14"/>
                  <a:gd fmla="*/ 113 h 205" name="T15"/>
                  <a:gd fmla="*/ 52 w 170" name="T16"/>
                  <a:gd fmla="*/ 110 h 205" name="T17"/>
                  <a:gd fmla="*/ 52 w 170" name="T18"/>
                  <a:gd fmla="*/ 105 h 205" name="T19"/>
                  <a:gd fmla="*/ 54 w 170" name="T20"/>
                  <a:gd fmla="*/ 96 h 205" name="T21"/>
                  <a:gd fmla="*/ 58 w 170" name="T22"/>
                  <a:gd fmla="*/ 92 h 205" name="T23"/>
                  <a:gd fmla="*/ 59 w 170" name="T24"/>
                  <a:gd fmla="*/ 85 h 205" name="T25"/>
                  <a:gd fmla="*/ 65 w 170" name="T26"/>
                  <a:gd fmla="*/ 81 h 205" name="T27"/>
                  <a:gd fmla="*/ 70 w 170" name="T28"/>
                  <a:gd fmla="*/ 75 h 205" name="T29"/>
                  <a:gd fmla="*/ 78 w 170" name="T30"/>
                  <a:gd fmla="*/ 69 h 205" name="T31"/>
                  <a:gd fmla="*/ 79 w 170" name="T32"/>
                  <a:gd fmla="*/ 64 h 205" name="T33"/>
                  <a:gd fmla="*/ 84 w 170" name="T34"/>
                  <a:gd fmla="*/ 63 h 205" name="T35"/>
                  <a:gd fmla="*/ 84 w 170" name="T36"/>
                  <a:gd fmla="*/ 59 h 205" name="T37"/>
                  <a:gd fmla="*/ 85 w 170" name="T38"/>
                  <a:gd fmla="*/ 58 h 205" name="T39"/>
                  <a:gd fmla="*/ 88 w 170" name="T40"/>
                  <a:gd fmla="*/ 54 h 205" name="T41"/>
                  <a:gd fmla="*/ 97 w 170" name="T42"/>
                  <a:gd fmla="*/ 44 h 205" name="T43"/>
                  <a:gd fmla="*/ 101 w 170" name="T44"/>
                  <a:gd fmla="*/ 40 h 205" name="T45"/>
                  <a:gd fmla="*/ 104 w 170" name="T46"/>
                  <a:gd fmla="*/ 37 h 205" name="T47"/>
                  <a:gd fmla="*/ 113 w 170" name="T48"/>
                  <a:gd fmla="*/ 29 h 205" name="T49"/>
                  <a:gd fmla="*/ 119 w 170" name="T50"/>
                  <a:gd fmla="*/ 33 h 205" name="T51"/>
                  <a:gd fmla="*/ 118 w 170" name="T52"/>
                  <a:gd fmla="*/ 25 h 205" name="T53"/>
                  <a:gd fmla="*/ 116 w 170" name="T54"/>
                  <a:gd fmla="*/ 18 h 205" name="T55"/>
                  <a:gd fmla="*/ 122 w 170" name="T56"/>
                  <a:gd fmla="*/ 16 h 205" name="T57"/>
                  <a:gd fmla="*/ 121 w 170" name="T58"/>
                  <a:gd fmla="*/ 13 h 205" name="T59"/>
                  <a:gd fmla="*/ 125 w 170" name="T60"/>
                  <a:gd fmla="*/ 13 h 205" name="T61"/>
                  <a:gd fmla="*/ 132 w 170" name="T62"/>
                  <a:gd fmla="*/ 16 h 205" name="T63"/>
                  <a:gd fmla="*/ 132 w 170" name="T64"/>
                  <a:gd fmla="*/ 8 h 205" name="T65"/>
                  <a:gd fmla="*/ 135 w 170" name="T66"/>
                  <a:gd fmla="*/ 10 h 205" name="T67"/>
                  <a:gd fmla="*/ 137 w 170" name="T68"/>
                  <a:gd fmla="*/ 4 h 205" name="T69"/>
                  <a:gd fmla="*/ 140 w 170" name="T70"/>
                  <a:gd fmla="*/ 2 h 205" name="T71"/>
                  <a:gd fmla="*/ 143 w 170" name="T72"/>
                  <a:gd fmla="*/ 10 h 205" name="T73"/>
                  <a:gd fmla="*/ 147 w 170" name="T74"/>
                  <a:gd fmla="*/ 2 h 205" name="T75"/>
                  <a:gd fmla="*/ 161 w 170" name="T76"/>
                  <a:gd fmla="*/ 7 h 205" name="T77"/>
                  <a:gd fmla="*/ 164 w 170" name="T78"/>
                  <a:gd fmla="*/ 7 h 205" name="T79"/>
                  <a:gd fmla="*/ 170 w 170" name="T80"/>
                  <a:gd fmla="*/ 5 h 205" name="T81"/>
                  <a:gd fmla="*/ 169 w 170" name="T82"/>
                  <a:gd fmla="*/ 10 h 205" name="T83"/>
                  <a:gd fmla="*/ 164 w 170" name="T84"/>
                  <a:gd fmla="*/ 9 h 205" name="T85"/>
                  <a:gd fmla="*/ 157 w 170" name="T86"/>
                  <a:gd fmla="*/ 16 h 205" name="T87"/>
                  <a:gd fmla="*/ 145 w 170" name="T88"/>
                  <a:gd fmla="*/ 29 h 205" name="T89"/>
                  <a:gd fmla="*/ 134 w 170" name="T90"/>
                  <a:gd fmla="*/ 38 h 205" name="T91"/>
                  <a:gd fmla="*/ 119 w 170" name="T92"/>
                  <a:gd fmla="*/ 56 h 205" name="T93"/>
                  <a:gd fmla="*/ 110 w 170" name="T94"/>
                  <a:gd fmla="*/ 66 h 205" name="T95"/>
                  <a:gd fmla="*/ 94 w 170" name="T96"/>
                  <a:gd fmla="*/ 86 h 205" name="T97"/>
                  <a:gd fmla="*/ 84 w 170" name="T98"/>
                  <a:gd fmla="*/ 94 h 205" name="T99"/>
                  <a:gd fmla="*/ 74 w 170" name="T100"/>
                  <a:gd fmla="*/ 105 h 205" name="T101"/>
                  <a:gd fmla="*/ 60 w 170" name="T102"/>
                  <a:gd fmla="*/ 136 h 205" name="T103"/>
                  <a:gd fmla="*/ 36 w 170" name="T104"/>
                  <a:gd fmla="*/ 165 h 205" name="T105"/>
                  <a:gd fmla="*/ 13 w 170" name="T106"/>
                  <a:gd fmla="*/ 205 h 20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05" w="170">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5" name="Freeform 214"/>
              <p:cNvSpPr/>
              <p:nvPr/>
            </p:nvSpPr>
            <p:spPr bwMode="auto">
              <a:xfrm>
                <a:off x="6715126" y="2819400"/>
                <a:ext cx="1588" cy="15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6" name="Freeform 215"/>
              <p:cNvSpPr/>
              <p:nvPr/>
            </p:nvSpPr>
            <p:spPr bwMode="auto">
              <a:xfrm flipH="1">
                <a:off x="6707188" y="2817813"/>
                <a:ext cx="0" cy="0"/>
              </a:xfrm>
              <a:custGeom>
                <a:gdLst>
                  <a:gd fmla="*/ 1 w 1" name="T0"/>
                  <a:gd fmla="*/ 2 h 2" name="T1"/>
                  <a:gd fmla="*/ 0 w 1" name="T2"/>
                  <a:gd fmla="*/ 1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7" name="Freeform 216"/>
              <p:cNvSpPr/>
              <p:nvPr/>
            </p:nvSpPr>
            <p:spPr bwMode="auto">
              <a:xfrm flipH="1">
                <a:off x="6705601" y="2817813"/>
                <a:ext cx="0" cy="0"/>
              </a:xfrm>
              <a:custGeom>
                <a:gdLst>
                  <a:gd fmla="*/ 1 w 1" name="T0"/>
                  <a:gd fmla="*/ 3 h 3" name="T1"/>
                  <a:gd fmla="*/ 1 w 1" name="T2"/>
                  <a:gd fmla="*/ 0 h 3" name="T3"/>
                  <a:gd fmla="*/ 1 w 1" name="T4"/>
                  <a:gd fmla="*/ 3 h 3" name="T5"/>
                </a:gdLst>
                <a:cxnLst>
                  <a:cxn ang="0">
                    <a:pos x="T0" y="T1"/>
                  </a:cxn>
                  <a:cxn ang="0">
                    <a:pos x="T2" y="T3"/>
                  </a:cxn>
                  <a:cxn ang="0">
                    <a:pos x="T4" y="T5"/>
                  </a:cxn>
                </a:cxnLst>
                <a:rect b="b" l="0" r="r" t="0"/>
                <a:pathLst>
                  <a:path h="3" w="1">
                    <a:moveTo>
                      <a:pt x="1" y="3"/>
                    </a:moveTo>
                    <a:cubicBezTo>
                      <a:pt x="0" y="2"/>
                      <a:pt x="1" y="1"/>
                      <a:pt x="1"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8" name="Freeform 217"/>
              <p:cNvSpPr/>
              <p:nvPr/>
            </p:nvSpPr>
            <p:spPr bwMode="auto">
              <a:xfrm flipH="1">
                <a:off x="6704013" y="281781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9" name="Freeform 218"/>
              <p:cNvSpPr/>
              <p:nvPr/>
            </p:nvSpPr>
            <p:spPr bwMode="auto">
              <a:xfrm flipH="1">
                <a:off x="6704013" y="2817813"/>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0" name="Freeform 219"/>
              <p:cNvSpPr/>
              <p:nvPr/>
            </p:nvSpPr>
            <p:spPr bwMode="auto">
              <a:xfrm flipH="1">
                <a:off x="6700838" y="2819400"/>
                <a:ext cx="0" cy="0"/>
              </a:xfrm>
              <a:custGeom>
                <a:gdLst>
                  <a:gd fmla="*/ 1 w 1" name="T0"/>
                  <a:gd fmla="*/ 1 h 3" name="T1"/>
                  <a:gd fmla="*/ 0 w 1" name="T2"/>
                  <a:gd fmla="*/ 2 h 3" name="T3"/>
                  <a:gd fmla="*/ 1 w 1" name="T4"/>
                  <a:gd fmla="*/ 1 h 3" name="T5"/>
                </a:gdLst>
                <a:cxnLst>
                  <a:cxn ang="0">
                    <a:pos x="T0" y="T1"/>
                  </a:cxn>
                  <a:cxn ang="0">
                    <a:pos x="T2" y="T3"/>
                  </a:cxn>
                  <a:cxn ang="0">
                    <a:pos x="T4" y="T5"/>
                  </a:cxn>
                </a:cxnLst>
                <a:rect b="b" l="0" r="r" t="0"/>
                <a:pathLst>
                  <a:path h="3" w="1">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1" name="Freeform 220"/>
              <p:cNvSpPr/>
              <p:nvPr/>
            </p:nvSpPr>
            <p:spPr bwMode="auto">
              <a:xfrm flipH="1">
                <a:off x="6699251" y="2820988"/>
                <a:ext cx="0" cy="0"/>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2"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3" name="Freeform 222"/>
              <p:cNvSpPr/>
              <p:nvPr/>
            </p:nvSpPr>
            <p:spPr bwMode="auto">
              <a:xfrm>
                <a:off x="6670676" y="2852738"/>
                <a:ext cx="1588" cy="1587"/>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4" name="Freeform 223"/>
              <p:cNvSpPr/>
              <p:nvPr/>
            </p:nvSpPr>
            <p:spPr bwMode="auto">
              <a:xfrm>
                <a:off x="6669088" y="2860675"/>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5" name="Freeform 224"/>
              <p:cNvSpPr/>
              <p:nvPr/>
            </p:nvSpPr>
            <p:spPr bwMode="auto">
              <a:xfrm>
                <a:off x="5248276" y="2628900"/>
                <a:ext cx="1588" cy="0"/>
              </a:xfrm>
              <a:custGeom>
                <a:gdLst>
                  <a:gd fmla="*/ 3 w 4" name="T0"/>
                  <a:gd fmla="*/ 1 h 1" name="T1"/>
                  <a:gd fmla="*/ 2 w 4" name="T2"/>
                  <a:gd fmla="*/ 0 h 1" name="T3"/>
                  <a:gd fmla="*/ 3 w 4" name="T4"/>
                  <a:gd fmla="*/ 1 h 1" name="T5"/>
                </a:gdLst>
                <a:cxnLst>
                  <a:cxn ang="0">
                    <a:pos x="T0" y="T1"/>
                  </a:cxn>
                  <a:cxn ang="0">
                    <a:pos x="T2" y="T3"/>
                  </a:cxn>
                  <a:cxn ang="0">
                    <a:pos x="T4" y="T5"/>
                  </a:cxn>
                </a:cxnLst>
                <a:rect b="b" l="0" r="r" t="0"/>
                <a:pathLst>
                  <a:path h="1" w="4">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6" name="Freeform 225"/>
              <p:cNvSpPr/>
              <p:nvPr/>
            </p:nvSpPr>
            <p:spPr bwMode="auto">
              <a:xfrm>
                <a:off x="5168901" y="2628900"/>
                <a:ext cx="77788" cy="153987"/>
              </a:xfrm>
              <a:custGeom>
                <a:gdLst>
                  <a:gd fmla="*/ 22 w 223" name="T0"/>
                  <a:gd fmla="*/ 369 h 422" name="T1"/>
                  <a:gd fmla="*/ 28 w 223" name="T2"/>
                  <a:gd fmla="*/ 356 h 422" name="T3"/>
                  <a:gd fmla="*/ 34 w 223" name="T4"/>
                  <a:gd fmla="*/ 328 h 422" name="T5"/>
                  <a:gd fmla="*/ 38 w 223" name="T6"/>
                  <a:gd fmla="*/ 319 h 422" name="T7"/>
                  <a:gd fmla="*/ 55 w 223" name="T8"/>
                  <a:gd fmla="*/ 296 h 422" name="T9"/>
                  <a:gd fmla="*/ 60 w 223" name="T10"/>
                  <a:gd fmla="*/ 288 h 422" name="T11"/>
                  <a:gd fmla="*/ 68 w 223" name="T12"/>
                  <a:gd fmla="*/ 272 h 422" name="T13"/>
                  <a:gd fmla="*/ 75 w 223" name="T14"/>
                  <a:gd fmla="*/ 263 h 422" name="T15"/>
                  <a:gd fmla="*/ 76 w 223" name="T16"/>
                  <a:gd fmla="*/ 248 h 422" name="T17"/>
                  <a:gd fmla="*/ 76 w 223" name="T18"/>
                  <a:gd fmla="*/ 240 h 422" name="T19"/>
                  <a:gd fmla="*/ 83 w 223" name="T20"/>
                  <a:gd fmla="*/ 227 h 422" name="T21"/>
                  <a:gd fmla="*/ 89 w 223" name="T22"/>
                  <a:gd fmla="*/ 214 h 422" name="T23"/>
                  <a:gd fmla="*/ 92 w 223" name="T24"/>
                  <a:gd fmla="*/ 209 h 422" name="T25"/>
                  <a:gd fmla="*/ 93 w 223" name="T26"/>
                  <a:gd fmla="*/ 200 h 422" name="T27"/>
                  <a:gd fmla="*/ 101 w 223" name="T28"/>
                  <a:gd fmla="*/ 188 h 422" name="T29"/>
                  <a:gd fmla="*/ 107 w 223" name="T30"/>
                  <a:gd fmla="*/ 177 h 422" name="T31"/>
                  <a:gd fmla="*/ 115 w 223" name="T32"/>
                  <a:gd fmla="*/ 163 h 422" name="T33"/>
                  <a:gd fmla="*/ 122 w 223" name="T34"/>
                  <a:gd fmla="*/ 158 h 422" name="T35"/>
                  <a:gd fmla="*/ 121 w 223" name="T36"/>
                  <a:gd fmla="*/ 152 h 422" name="T37"/>
                  <a:gd fmla="*/ 126 w 223" name="T38"/>
                  <a:gd fmla="*/ 151 h 422" name="T39"/>
                  <a:gd fmla="*/ 127 w 223" name="T40"/>
                  <a:gd fmla="*/ 142 h 422" name="T41"/>
                  <a:gd fmla="*/ 133 w 223" name="T42"/>
                  <a:gd fmla="*/ 129 h 422" name="T43"/>
                  <a:gd fmla="*/ 140 w 223" name="T44"/>
                  <a:gd fmla="*/ 114 h 422" name="T45"/>
                  <a:gd fmla="*/ 145 w 223" name="T46"/>
                  <a:gd fmla="*/ 106 h 422" name="T47"/>
                  <a:gd fmla="*/ 154 w 223" name="T48"/>
                  <a:gd fmla="*/ 87 h 422" name="T49"/>
                  <a:gd fmla="*/ 159 w 223" name="T50"/>
                  <a:gd fmla="*/ 83 h 422" name="T51"/>
                  <a:gd fmla="*/ 163 w 223" name="T52"/>
                  <a:gd fmla="*/ 82 h 422" name="T53"/>
                  <a:gd fmla="*/ 166 w 223" name="T54"/>
                  <a:gd fmla="*/ 76 h 422" name="T55"/>
                  <a:gd fmla="*/ 169 w 223" name="T56"/>
                  <a:gd fmla="*/ 67 h 422" name="T57"/>
                  <a:gd fmla="*/ 168 w 223" name="T58"/>
                  <a:gd fmla="*/ 62 h 422" name="T59"/>
                  <a:gd fmla="*/ 169 w 223" name="T60"/>
                  <a:gd fmla="*/ 56 h 422" name="T61"/>
                  <a:gd fmla="*/ 177 w 223" name="T62"/>
                  <a:gd fmla="*/ 52 h 422" name="T63"/>
                  <a:gd fmla="*/ 181 w 223" name="T64"/>
                  <a:gd fmla="*/ 46 h 422" name="T65"/>
                  <a:gd fmla="*/ 185 w 223" name="T66"/>
                  <a:gd fmla="*/ 44 h 422" name="T67"/>
                  <a:gd fmla="*/ 179 w 223" name="T68"/>
                  <a:gd fmla="*/ 36 h 422" name="T69"/>
                  <a:gd fmla="*/ 186 w 223" name="T70"/>
                  <a:gd fmla="*/ 35 h 422" name="T71"/>
                  <a:gd fmla="*/ 196 w 223" name="T72"/>
                  <a:gd fmla="*/ 39 h 422" name="T73"/>
                  <a:gd fmla="*/ 190 w 223" name="T74"/>
                  <a:gd fmla="*/ 23 h 422" name="T75"/>
                  <a:gd fmla="*/ 206 w 223" name="T76"/>
                  <a:gd fmla="*/ 13 h 422" name="T77"/>
                  <a:gd fmla="*/ 213 w 223" name="T78"/>
                  <a:gd fmla="*/ 9 h 422" name="T79"/>
                  <a:gd fmla="*/ 218 w 223" name="T80"/>
                  <a:gd fmla="*/ 1 h 422" name="T81"/>
                  <a:gd fmla="*/ 222 w 223" name="T82"/>
                  <a:gd fmla="*/ 8 h 422" name="T83"/>
                  <a:gd fmla="*/ 216 w 223" name="T84"/>
                  <a:gd fmla="*/ 13 h 422" name="T85"/>
                  <a:gd fmla="*/ 210 w 223" name="T86"/>
                  <a:gd fmla="*/ 29 h 422" name="T87"/>
                  <a:gd fmla="*/ 199 w 223" name="T88"/>
                  <a:gd fmla="*/ 59 h 422" name="T89"/>
                  <a:gd fmla="*/ 186 w 223" name="T90"/>
                  <a:gd fmla="*/ 82 h 422" name="T91"/>
                  <a:gd fmla="*/ 166 w 223" name="T92"/>
                  <a:gd fmla="*/ 122 h 422" name="T93"/>
                  <a:gd fmla="*/ 156 w 223" name="T94"/>
                  <a:gd fmla="*/ 144 h 422" name="T95"/>
                  <a:gd fmla="*/ 134 w 223" name="T96"/>
                  <a:gd fmla="*/ 185 h 422" name="T97"/>
                  <a:gd fmla="*/ 120 w 223" name="T98"/>
                  <a:gd fmla="*/ 205 h 422" name="T99"/>
                  <a:gd fmla="*/ 105 w 223" name="T100"/>
                  <a:gd fmla="*/ 228 h 422" name="T101"/>
                  <a:gd fmla="*/ 91 w 223" name="T102"/>
                  <a:gd fmla="*/ 266 h 422" name="T103"/>
                  <a:gd fmla="*/ 50 w 223" name="T104"/>
                  <a:gd fmla="*/ 347 h 422" name="T105"/>
                  <a:gd fmla="*/ 27 w 223" name="T106"/>
                  <a:gd fmla="*/ 396 h 42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22" w="223">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7" name="Freeform 226"/>
              <p:cNvSpPr/>
              <p:nvPr/>
            </p:nvSpPr>
            <p:spPr bwMode="auto">
              <a:xfrm>
                <a:off x="5246688" y="2628900"/>
                <a:ext cx="1588" cy="1587"/>
              </a:xfrm>
              <a:custGeom>
                <a:gdLst>
                  <a:gd fmla="*/ 4 w 4" name="T0"/>
                  <a:gd fmla="*/ 1 h 2" name="T1"/>
                  <a:gd fmla="*/ 0 w 4" name="T2"/>
                  <a:gd fmla="*/ 0 h 2" name="T3"/>
                  <a:gd fmla="*/ 4 w 4" name="T4"/>
                  <a:gd fmla="*/ 1 h 2" name="T5"/>
                </a:gdLst>
                <a:cxnLst>
                  <a:cxn ang="0">
                    <a:pos x="T0" y="T1"/>
                  </a:cxn>
                  <a:cxn ang="0">
                    <a:pos x="T2" y="T3"/>
                  </a:cxn>
                  <a:cxn ang="0">
                    <a:pos x="T4" y="T5"/>
                  </a:cxn>
                </a:cxnLst>
                <a:rect b="b" l="0" r="r" t="0"/>
                <a:pathLst>
                  <a:path h="2" w="4">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8" name="Freeform 227"/>
              <p:cNvSpPr/>
              <p:nvPr/>
            </p:nvSpPr>
            <p:spPr bwMode="auto">
              <a:xfrm>
                <a:off x="5237163" y="2636838"/>
                <a:ext cx="1588" cy="0"/>
              </a:xfrm>
              <a:custGeom>
                <a:gdLst>
                  <a:gd fmla="*/ 2 w 3" name="T0"/>
                  <a:gd fmla="*/ 1 h 1" name="T1"/>
                  <a:gd fmla="*/ 1 w 3" name="T2"/>
                  <a:gd fmla="*/ 1 h 1" name="T3"/>
                  <a:gd fmla="*/ 1 w 3" name="T4"/>
                  <a:gd fmla="*/ 0 h 1" name="T5"/>
                  <a:gd fmla="*/ 2 w 3" name="T6"/>
                  <a:gd fmla="*/ 1 h 1" name="T7"/>
                </a:gdLst>
                <a:cxnLst>
                  <a:cxn ang="0">
                    <a:pos x="T0" y="T1"/>
                  </a:cxn>
                  <a:cxn ang="0">
                    <a:pos x="T2" y="T3"/>
                  </a:cxn>
                  <a:cxn ang="0">
                    <a:pos x="T4" y="T5"/>
                  </a:cxn>
                  <a:cxn ang="0">
                    <a:pos x="T6" y="T7"/>
                  </a:cxn>
                </a:cxnLst>
                <a:rect b="b" l="0" r="r" t="0"/>
                <a:pathLst>
                  <a:path h="1" w="3">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9" name="Freeform 228"/>
              <p:cNvSpPr/>
              <p:nvPr/>
            </p:nvSpPr>
            <p:spPr bwMode="auto">
              <a:xfrm flipH="1">
                <a:off x="5235576" y="2638425"/>
                <a:ext cx="0" cy="1587"/>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0" y="3"/>
                      <a:pt x="0" y="1"/>
                      <a:pt x="0" y="0"/>
                    </a:cubicBezTo>
                    <a:lnTo>
                      <a:pt x="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0" name="Freeform 229"/>
              <p:cNvSpPr/>
              <p:nvPr/>
            </p:nvSpPr>
            <p:spPr bwMode="auto">
              <a:xfrm>
                <a:off x="5232401" y="2641600"/>
                <a:ext cx="1588"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1" name="Freeform 230"/>
              <p:cNvSpPr/>
              <p:nvPr/>
            </p:nvSpPr>
            <p:spPr bwMode="auto">
              <a:xfrm flipH="1">
                <a:off x="5233988" y="2641600"/>
                <a:ext cx="0" cy="0"/>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2" name="Freeform 231"/>
              <p:cNvSpPr/>
              <p:nvPr/>
            </p:nvSpPr>
            <p:spPr bwMode="auto">
              <a:xfrm>
                <a:off x="5229226" y="2646363"/>
                <a:ext cx="1588" cy="0"/>
              </a:xfrm>
              <a:custGeom>
                <a:gdLst>
                  <a:gd fmla="*/ 1 w 2" name="T0"/>
                  <a:gd fmla="*/ 1 h 3" name="T1"/>
                  <a:gd fmla="*/ 0 w 2" name="T2"/>
                  <a:gd fmla="*/ 3 h 3" name="T3"/>
                  <a:gd fmla="*/ 1 w 2" name="T4"/>
                  <a:gd fmla="*/ 1 h 3" name="T5"/>
                </a:gdLst>
                <a:cxnLst>
                  <a:cxn ang="0">
                    <a:pos x="T0" y="T1"/>
                  </a:cxn>
                  <a:cxn ang="0">
                    <a:pos x="T2" y="T3"/>
                  </a:cxn>
                  <a:cxn ang="0">
                    <a:pos x="T4" y="T5"/>
                  </a:cxn>
                </a:cxnLst>
                <a:rect b="b" l="0" r="r" t="0"/>
                <a:pathLst>
                  <a:path h="3" w="2">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3" name="Freeform 232"/>
              <p:cNvSpPr/>
              <p:nvPr/>
            </p:nvSpPr>
            <p:spPr bwMode="auto">
              <a:xfrm flipH="1">
                <a:off x="5229226" y="2649538"/>
                <a:ext cx="0" cy="0"/>
              </a:xfrm>
              <a:custGeom>
                <a:gdLst>
                  <a:gd fmla="*/ 2 w 2" name="T0"/>
                  <a:gd fmla="*/ 0 h 1" name="T1"/>
                  <a:gd fmla="*/ 2 w 2" name="T2"/>
                  <a:gd fmla="*/ 1 h 1" name="T3"/>
                  <a:gd fmla="*/ 0 w 2" name="T4"/>
                  <a:gd fmla="*/ 0 h 1" name="T5"/>
                  <a:gd fmla="*/ 2 w 2" name="T6"/>
                  <a:gd fmla="*/ 0 h 1" name="T7"/>
                </a:gdLst>
                <a:cxnLst>
                  <a:cxn ang="0">
                    <a:pos x="T0" y="T1"/>
                  </a:cxn>
                  <a:cxn ang="0">
                    <a:pos x="T2" y="T3"/>
                  </a:cxn>
                  <a:cxn ang="0">
                    <a:pos x="T4" y="T5"/>
                  </a:cxn>
                  <a:cxn ang="0">
                    <a:pos x="T6" y="T7"/>
                  </a:cxn>
                </a:cxnLst>
                <a:rect b="b" l="0" r="r" t="0"/>
                <a:pathLst>
                  <a:path h="1" w="2">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4"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5" name="Freeform 234"/>
              <p:cNvSpPr/>
              <p:nvPr/>
            </p:nvSpPr>
            <p:spPr bwMode="auto">
              <a:xfrm>
                <a:off x="5194301" y="2716213"/>
                <a:ext cx="1588"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6" name="Freeform 235"/>
              <p:cNvSpPr/>
              <p:nvPr/>
            </p:nvSpPr>
            <p:spPr bwMode="auto">
              <a:xfrm>
                <a:off x="5191126" y="2727325"/>
                <a:ext cx="1588" cy="1587"/>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7" name="Freeform 236"/>
              <p:cNvSpPr/>
              <p:nvPr/>
            </p:nvSpPr>
            <p:spPr bwMode="auto">
              <a:xfrm>
                <a:off x="5257801" y="2744788"/>
                <a:ext cx="1588" cy="0"/>
              </a:xfrm>
              <a:custGeom>
                <a:gdLst>
                  <a:gd fmla="*/ 2 w 3" name="T0"/>
                  <a:gd fmla="*/ 1 h 1" name="T1"/>
                  <a:gd fmla="*/ 1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8" name="Freeform 237"/>
              <p:cNvSpPr/>
              <p:nvPr/>
            </p:nvSpPr>
            <p:spPr bwMode="auto">
              <a:xfrm>
                <a:off x="5237163" y="2743200"/>
                <a:ext cx="22225" cy="38100"/>
              </a:xfrm>
              <a:custGeom>
                <a:gdLst>
                  <a:gd fmla="*/ 10 w 61" name="T0"/>
                  <a:gd fmla="*/ 85 h 101" name="T1"/>
                  <a:gd fmla="*/ 12 w 61" name="T2"/>
                  <a:gd fmla="*/ 82 h 101" name="T3"/>
                  <a:gd fmla="*/ 9 w 61" name="T4"/>
                  <a:gd fmla="*/ 73 h 101" name="T5"/>
                  <a:gd fmla="*/ 10 w 61" name="T6"/>
                  <a:gd fmla="*/ 71 h 101" name="T7"/>
                  <a:gd fmla="*/ 16 w 61" name="T8"/>
                  <a:gd fmla="*/ 67 h 101" name="T9"/>
                  <a:gd fmla="*/ 17 w 61" name="T10"/>
                  <a:gd fmla="*/ 65 h 101" name="T11"/>
                  <a:gd fmla="*/ 16 w 61" name="T12"/>
                  <a:gd fmla="*/ 60 h 101" name="T13"/>
                  <a:gd fmla="*/ 19 w 61" name="T14"/>
                  <a:gd fmla="*/ 57 h 101" name="T15"/>
                  <a:gd fmla="*/ 22 w 61" name="T16"/>
                  <a:gd fmla="*/ 57 h 101" name="T17"/>
                  <a:gd fmla="*/ 20 w 61" name="T18"/>
                  <a:gd fmla="*/ 54 h 101" name="T19"/>
                  <a:gd fmla="*/ 19 w 61" name="T20"/>
                  <a:gd fmla="*/ 49 h 101" name="T21"/>
                  <a:gd fmla="*/ 20 w 61" name="T22"/>
                  <a:gd fmla="*/ 47 h 101" name="T23"/>
                  <a:gd fmla="*/ 19 w 61" name="T24"/>
                  <a:gd fmla="*/ 44 h 101" name="T25"/>
                  <a:gd fmla="*/ 22 w 61" name="T26"/>
                  <a:gd fmla="*/ 42 h 101" name="T27"/>
                  <a:gd fmla="*/ 23 w 61" name="T28"/>
                  <a:gd fmla="*/ 39 h 101" name="T29"/>
                  <a:gd fmla="*/ 27 w 61" name="T30"/>
                  <a:gd fmla="*/ 37 h 101" name="T31"/>
                  <a:gd fmla="*/ 26 w 61" name="T32"/>
                  <a:gd fmla="*/ 34 h 101" name="T33"/>
                  <a:gd fmla="*/ 29 w 61" name="T34"/>
                  <a:gd fmla="*/ 34 h 101" name="T35"/>
                  <a:gd fmla="*/ 27 w 61" name="T36"/>
                  <a:gd fmla="*/ 32 h 101" name="T37"/>
                  <a:gd fmla="*/ 27 w 61" name="T38"/>
                  <a:gd fmla="*/ 31 h 101" name="T39"/>
                  <a:gd fmla="*/ 27 w 61" name="T40"/>
                  <a:gd fmla="*/ 29 h 101" name="T41"/>
                  <a:gd fmla="*/ 30 w 61" name="T42"/>
                  <a:gd fmla="*/ 24 h 101" name="T43"/>
                  <a:gd fmla="*/ 31 w 61" name="T44"/>
                  <a:gd fmla="*/ 22 h 101" name="T45"/>
                  <a:gd fmla="*/ 32 w 61" name="T46"/>
                  <a:gd fmla="*/ 21 h 101" name="T47"/>
                  <a:gd fmla="*/ 34 w 61" name="T48"/>
                  <a:gd fmla="*/ 17 h 101" name="T49"/>
                  <a:gd fmla="*/ 41 w 61" name="T50"/>
                  <a:gd fmla="*/ 19 h 101" name="T51"/>
                  <a:gd fmla="*/ 36 w 61" name="T52"/>
                  <a:gd fmla="*/ 15 h 101" name="T53"/>
                  <a:gd fmla="*/ 30 w 61" name="T54"/>
                  <a:gd fmla="*/ 10 h 101" name="T55"/>
                  <a:gd fmla="*/ 34 w 61" name="T56"/>
                  <a:gd fmla="*/ 9 h 101" name="T57"/>
                  <a:gd fmla="*/ 31 w 61" name="T58"/>
                  <a:gd fmla="*/ 7 h 101" name="T59"/>
                  <a:gd fmla="*/ 34 w 61" name="T60"/>
                  <a:gd fmla="*/ 8 h 101" name="T61"/>
                  <a:gd fmla="*/ 40 w 61" name="T62"/>
                  <a:gd fmla="*/ 10 h 101" name="T63"/>
                  <a:gd fmla="*/ 36 w 61" name="T64"/>
                  <a:gd fmla="*/ 5 h 101" name="T65"/>
                  <a:gd fmla="*/ 39 w 61" name="T66"/>
                  <a:gd fmla="*/ 6 h 101" name="T67"/>
                  <a:gd fmla="*/ 36 w 61" name="T68"/>
                  <a:gd fmla="*/ 2 h 101" name="T69"/>
                  <a:gd fmla="*/ 37 w 61" name="T70"/>
                  <a:gd fmla="*/ 1 h 101" name="T71"/>
                  <a:gd fmla="*/ 44 w 61" name="T72"/>
                  <a:gd fmla="*/ 6 h 101" name="T73"/>
                  <a:gd fmla="*/ 40 w 61" name="T74"/>
                  <a:gd fmla="*/ 1 h 101" name="T75"/>
                  <a:gd fmla="*/ 52 w 61" name="T76"/>
                  <a:gd fmla="*/ 3 h 101" name="T77"/>
                  <a:gd fmla="*/ 54 w 61" name="T78"/>
                  <a:gd fmla="*/ 3 h 101" name="T79"/>
                  <a:gd fmla="*/ 55 w 61" name="T80"/>
                  <a:gd fmla="*/ 0 h 101" name="T81"/>
                  <a:gd fmla="*/ 59 w 61" name="T82"/>
                  <a:gd fmla="*/ 4 h 101" name="T83"/>
                  <a:gd fmla="*/ 54 w 61" name="T84"/>
                  <a:gd fmla="*/ 4 h 101" name="T85"/>
                  <a:gd fmla="*/ 58 w 61" name="T86"/>
                  <a:gd fmla="*/ 12 h 101" name="T87"/>
                  <a:gd fmla="*/ 58 w 61" name="T88"/>
                  <a:gd fmla="*/ 20 h 101" name="T89"/>
                  <a:gd fmla="*/ 55 w 61" name="T90"/>
                  <a:gd fmla="*/ 29 h 101" name="T91"/>
                  <a:gd fmla="*/ 53 w 61" name="T92"/>
                  <a:gd fmla="*/ 35 h 101" name="T93"/>
                  <a:gd fmla="*/ 52 w 61" name="T94"/>
                  <a:gd fmla="*/ 40 h 101" name="T95"/>
                  <a:gd fmla="*/ 46 w 61" name="T96"/>
                  <a:gd fmla="*/ 49 h 101" name="T97"/>
                  <a:gd fmla="*/ 41 w 61" name="T98"/>
                  <a:gd fmla="*/ 52 h 101" name="T99"/>
                  <a:gd fmla="*/ 35 w 61" name="T100"/>
                  <a:gd fmla="*/ 57 h 101" name="T101"/>
                  <a:gd fmla="*/ 31 w 61" name="T102"/>
                  <a:gd fmla="*/ 81 h 101" name="T103"/>
                  <a:gd fmla="*/ 27 w 61" name="T104"/>
                  <a:gd fmla="*/ 87 h 101" name="T105"/>
                  <a:gd fmla="*/ 6 w 61" name="T106"/>
                  <a:gd fmla="*/ 95 h 10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0" w="6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9" name="Freeform 238"/>
              <p:cNvSpPr/>
              <p:nvPr/>
            </p:nvSpPr>
            <p:spPr bwMode="auto">
              <a:xfrm>
                <a:off x="5257801" y="2743200"/>
                <a:ext cx="1588" cy="1587"/>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00" name="Freeform 239"/>
              <p:cNvSpPr/>
              <p:nvPr/>
            </p:nvSpPr>
            <p:spPr bwMode="auto">
              <a:xfrm flipH="1">
                <a:off x="5253038" y="2743200"/>
                <a:ext cx="0" cy="1587"/>
              </a:xfrm>
              <a:custGeom>
                <a:gdLst>
                  <a:gd fmla="*/ 2 w 2" name="T0"/>
                  <a:gd fmla="*/ 1 h 1" name="T1"/>
                  <a:gd fmla="*/ 1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01" name="Freeform 240"/>
              <p:cNvSpPr/>
              <p:nvPr/>
            </p:nvSpPr>
            <p:spPr bwMode="auto">
              <a:xfrm>
                <a:off x="5251451" y="2743200"/>
                <a:ext cx="1588" cy="1587"/>
              </a:xfrm>
              <a:custGeom>
                <a:gdLst>
                  <a:gd fmla="*/ 2 w 2" name="T0"/>
                  <a:gd fmla="*/ 2 h 2" name="T1"/>
                  <a:gd fmla="*/ 0 w 2" name="T2"/>
                  <a:gd fmla="*/ 0 h 2" name="T3"/>
                  <a:gd fmla="*/ 2 w 2" name="T4"/>
                  <a:gd fmla="*/ 2 h 2" name="T5"/>
                </a:gdLst>
                <a:cxnLst>
                  <a:cxn ang="0">
                    <a:pos x="T0" y="T1"/>
                  </a:cxn>
                  <a:cxn ang="0">
                    <a:pos x="T2" y="T3"/>
                  </a:cxn>
                  <a:cxn ang="0">
                    <a:pos x="T4" y="T5"/>
                  </a:cxn>
                </a:cxnLst>
                <a:rect b="b" l="0" r="r" t="0"/>
                <a:pathLst>
                  <a:path h="2" w="2">
                    <a:moveTo>
                      <a:pt x="2" y="2"/>
                    </a:moveTo>
                    <a:cubicBezTo>
                      <a:pt x="1" y="1"/>
                      <a:pt x="0" y="1"/>
                      <a:pt x="0" y="0"/>
                    </a:cubicBezTo>
                    <a:lnTo>
                      <a:pt x="2"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02" name="Freeform 241"/>
              <p:cNvSpPr/>
              <p:nvPr/>
            </p:nvSpPr>
            <p:spPr bwMode="auto">
              <a:xfrm flipH="1">
                <a:off x="5249863" y="2743200"/>
                <a:ext cx="0" cy="1587"/>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03" name="Freeform 242"/>
              <p:cNvSpPr/>
              <p:nvPr/>
            </p:nvSpPr>
            <p:spPr bwMode="auto">
              <a:xfrm flipH="1">
                <a:off x="5251451" y="2744788"/>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04" name="Freeform 243"/>
              <p:cNvSpPr/>
              <p:nvPr/>
            </p:nvSpPr>
            <p:spPr bwMode="auto">
              <a:xfrm>
                <a:off x="5248276" y="2744788"/>
                <a:ext cx="1588" cy="1587"/>
              </a:xfrm>
              <a:custGeom>
                <a:gdLst>
                  <a:gd fmla="*/ 1 w 2" name="T0"/>
                  <a:gd fmla="*/ 1 h 2" name="T1"/>
                  <a:gd fmla="*/ 1 w 2" name="T2"/>
                  <a:gd fmla="*/ 1 h 2" name="T3"/>
                  <a:gd fmla="*/ 1 w 2" name="T4"/>
                  <a:gd fmla="*/ 1 h 2" name="T5"/>
                </a:gdLst>
                <a:cxnLst>
                  <a:cxn ang="0">
                    <a:pos x="T0" y="T1"/>
                  </a:cxn>
                  <a:cxn ang="0">
                    <a:pos x="T2" y="T3"/>
                  </a:cxn>
                  <a:cxn ang="0">
                    <a:pos x="T4" y="T5"/>
                  </a:cxn>
                </a:cxnLst>
                <a:rect b="b" l="0" r="r" t="0"/>
                <a:pathLst>
                  <a:path h="2" w="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05" name="Freeform 244"/>
              <p:cNvSpPr/>
              <p:nvPr/>
            </p:nvSpPr>
            <p:spPr bwMode="auto">
              <a:xfrm flipH="1">
                <a:off x="5249863" y="2746375"/>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06"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07" name="Freeform 246"/>
              <p:cNvSpPr/>
              <p:nvPr/>
            </p:nvSpPr>
            <p:spPr bwMode="auto">
              <a:xfrm>
                <a:off x="5241926" y="2762250"/>
                <a:ext cx="1588" cy="0"/>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08" name="Freeform 247"/>
              <p:cNvSpPr/>
              <p:nvPr/>
            </p:nvSpPr>
            <p:spPr bwMode="auto">
              <a:xfrm>
                <a:off x="5243513" y="2765425"/>
                <a:ext cx="1588" cy="1587"/>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09" name="Freeform 248"/>
              <p:cNvSpPr/>
              <p:nvPr/>
            </p:nvSpPr>
            <p:spPr bwMode="auto">
              <a:xfrm>
                <a:off x="5138738" y="2759075"/>
                <a:ext cx="1588" cy="0"/>
              </a:xfrm>
              <a:custGeom>
                <a:gdLst>
                  <a:gd fmla="*/ 3 w 4" name="T0"/>
                  <a:gd fmla="*/ 1 h 1" name="T1"/>
                  <a:gd fmla="*/ 2 w 4" name="T2"/>
                  <a:gd fmla="*/ 1 h 1" name="T3"/>
                  <a:gd fmla="*/ 3 w 4" name="T4"/>
                  <a:gd fmla="*/ 1 h 1" name="T5"/>
                </a:gdLst>
                <a:cxnLst>
                  <a:cxn ang="0">
                    <a:pos x="T0" y="T1"/>
                  </a:cxn>
                  <a:cxn ang="0">
                    <a:pos x="T2" y="T3"/>
                  </a:cxn>
                  <a:cxn ang="0">
                    <a:pos x="T4" y="T5"/>
                  </a:cxn>
                </a:cxnLst>
                <a:rect b="b" l="0" r="r" t="0"/>
                <a:pathLst>
                  <a:path h="1" w="4">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10" name="Freeform 249"/>
              <p:cNvSpPr/>
              <p:nvPr/>
            </p:nvSpPr>
            <p:spPr bwMode="auto">
              <a:xfrm>
                <a:off x="5121276" y="2759075"/>
                <a:ext cx="19050" cy="31750"/>
              </a:xfrm>
              <a:custGeom>
                <a:gdLst>
                  <a:gd fmla="*/ 10 w 52" name="T0"/>
                  <a:gd fmla="*/ 75 h 89" name="T1"/>
                  <a:gd fmla="*/ 11 w 52" name="T2"/>
                  <a:gd fmla="*/ 72 h 89" name="T3"/>
                  <a:gd fmla="*/ 8 w 52" name="T4"/>
                  <a:gd fmla="*/ 64 h 89" name="T5"/>
                  <a:gd fmla="*/ 10 w 52" name="T6"/>
                  <a:gd fmla="*/ 62 h 89" name="T7"/>
                  <a:gd fmla="*/ 15 w 52" name="T8"/>
                  <a:gd fmla="*/ 59 h 89" name="T9"/>
                  <a:gd fmla="*/ 16 w 52" name="T10"/>
                  <a:gd fmla="*/ 57 h 89" name="T11"/>
                  <a:gd fmla="*/ 15 w 52" name="T12"/>
                  <a:gd fmla="*/ 53 h 89" name="T13"/>
                  <a:gd fmla="*/ 18 w 52" name="T14"/>
                  <a:gd fmla="*/ 51 h 89" name="T15"/>
                  <a:gd fmla="*/ 20 w 52" name="T16"/>
                  <a:gd fmla="*/ 51 h 89" name="T17"/>
                  <a:gd fmla="*/ 18 w 52" name="T18"/>
                  <a:gd fmla="*/ 48 h 89" name="T19"/>
                  <a:gd fmla="*/ 17 w 52" name="T20"/>
                  <a:gd fmla="*/ 43 h 89" name="T21"/>
                  <a:gd fmla="*/ 18 w 52" name="T22"/>
                  <a:gd fmla="*/ 42 h 89" name="T23"/>
                  <a:gd fmla="*/ 17 w 52" name="T24"/>
                  <a:gd fmla="*/ 39 h 89" name="T25"/>
                  <a:gd fmla="*/ 20 w 52" name="T26"/>
                  <a:gd fmla="*/ 38 h 89" name="T27"/>
                  <a:gd fmla="*/ 20 w 52" name="T28"/>
                  <a:gd fmla="*/ 35 h 89" name="T29"/>
                  <a:gd fmla="*/ 23 w 52" name="T30"/>
                  <a:gd fmla="*/ 34 h 89" name="T31"/>
                  <a:gd fmla="*/ 22 w 52" name="T32"/>
                  <a:gd fmla="*/ 31 h 89" name="T33"/>
                  <a:gd fmla="*/ 25 w 52" name="T34"/>
                  <a:gd fmla="*/ 31 h 89" name="T35"/>
                  <a:gd fmla="*/ 23 w 52" name="T36"/>
                  <a:gd fmla="*/ 29 h 89" name="T37"/>
                  <a:gd fmla="*/ 23 w 52" name="T38"/>
                  <a:gd fmla="*/ 29 h 89" name="T39"/>
                  <a:gd fmla="*/ 23 w 52" name="T40"/>
                  <a:gd fmla="*/ 27 h 89" name="T41"/>
                  <a:gd fmla="*/ 25 w 52" name="T42"/>
                  <a:gd fmla="*/ 23 h 89" name="T43"/>
                  <a:gd fmla="*/ 25 w 52" name="T44"/>
                  <a:gd fmla="*/ 21 h 89" name="T45"/>
                  <a:gd fmla="*/ 26 w 52" name="T46"/>
                  <a:gd fmla="*/ 20 h 89" name="T47"/>
                  <a:gd fmla="*/ 27 w 52" name="T48"/>
                  <a:gd fmla="*/ 17 h 89" name="T49"/>
                  <a:gd fmla="*/ 34 w 52" name="T50"/>
                  <a:gd fmla="*/ 19 h 89" name="T51"/>
                  <a:gd fmla="*/ 28 w 52" name="T52"/>
                  <a:gd fmla="*/ 15 h 89" name="T53"/>
                  <a:gd fmla="*/ 22 w 52" name="T54"/>
                  <a:gd fmla="*/ 12 h 89" name="T55"/>
                  <a:gd fmla="*/ 25 w 52" name="T56"/>
                  <a:gd fmla="*/ 11 h 89" name="T57"/>
                  <a:gd fmla="*/ 22 w 52" name="T58"/>
                  <a:gd fmla="*/ 10 h 89" name="T59"/>
                  <a:gd fmla="*/ 24 w 52" name="T60"/>
                  <a:gd fmla="*/ 10 h 89" name="T61"/>
                  <a:gd fmla="*/ 31 w 52" name="T62"/>
                  <a:gd fmla="*/ 11 h 89" name="T63"/>
                  <a:gd fmla="*/ 25 w 52" name="T64"/>
                  <a:gd fmla="*/ 7 h 89" name="T65"/>
                  <a:gd fmla="*/ 29 w 52" name="T66"/>
                  <a:gd fmla="*/ 8 h 89" name="T67"/>
                  <a:gd fmla="*/ 25 w 52" name="T68"/>
                  <a:gd fmla="*/ 6 h 89" name="T69"/>
                  <a:gd fmla="*/ 25 w 52" name="T70"/>
                  <a:gd fmla="*/ 4 h 89" name="T71"/>
                  <a:gd fmla="*/ 34 w 52" name="T72"/>
                  <a:gd fmla="*/ 7 h 89" name="T73"/>
                  <a:gd fmla="*/ 29 w 52" name="T74"/>
                  <a:gd fmla="*/ 4 h 89" name="T75"/>
                  <a:gd fmla="*/ 40 w 52" name="T76"/>
                  <a:gd fmla="*/ 3 h 89" name="T77"/>
                  <a:gd fmla="*/ 42 w 52" name="T78"/>
                  <a:gd fmla="*/ 3 h 89" name="T79"/>
                  <a:gd fmla="*/ 42 w 52" name="T80"/>
                  <a:gd fmla="*/ 0 h 89" name="T81"/>
                  <a:gd fmla="*/ 47 w 52" name="T82"/>
                  <a:gd fmla="*/ 2 h 89" name="T83"/>
                  <a:gd fmla="*/ 42 w 52" name="T84"/>
                  <a:gd fmla="*/ 3 h 89" name="T85"/>
                  <a:gd fmla="*/ 49 w 52" name="T86"/>
                  <a:gd fmla="*/ 9 h 89" name="T87"/>
                  <a:gd fmla="*/ 50 w 52" name="T88"/>
                  <a:gd fmla="*/ 17 h 89" name="T89"/>
                  <a:gd fmla="*/ 50 w 52" name="T90"/>
                  <a:gd fmla="*/ 25 h 89" name="T91"/>
                  <a:gd fmla="*/ 49 w 52" name="T92"/>
                  <a:gd fmla="*/ 32 h 89" name="T93"/>
                  <a:gd fmla="*/ 49 w 52" name="T94"/>
                  <a:gd fmla="*/ 37 h 89" name="T95"/>
                  <a:gd fmla="*/ 43 w 52" name="T96"/>
                  <a:gd fmla="*/ 45 h 89" name="T97"/>
                  <a:gd fmla="*/ 38 w 52" name="T98"/>
                  <a:gd fmla="*/ 48 h 89" name="T99"/>
                  <a:gd fmla="*/ 33 w 52" name="T100"/>
                  <a:gd fmla="*/ 52 h 89" name="T101"/>
                  <a:gd fmla="*/ 29 w 52" name="T102"/>
                  <a:gd fmla="*/ 74 h 89" name="T103"/>
                  <a:gd fmla="*/ 25 w 52" name="T104"/>
                  <a:gd fmla="*/ 78 h 89" name="T105"/>
                  <a:gd fmla="*/ 5 w 52" name="T106"/>
                  <a:gd fmla="*/ 82 h 8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9" w="52">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11" name="Freeform 250"/>
              <p:cNvSpPr/>
              <p:nvPr/>
            </p:nvSpPr>
            <p:spPr bwMode="auto">
              <a:xfrm>
                <a:off x="5137151" y="2759075"/>
                <a:ext cx="1588" cy="0"/>
              </a:xfrm>
              <a:custGeom>
                <a:gdLst>
                  <a:gd fmla="*/ 4 w 4" name="T0"/>
                  <a:gd fmla="*/ 0 w 4" name="T1"/>
                  <a:gd fmla="*/ 4 w 4" name="T2"/>
                </a:gdLst>
                <a:cxnLst>
                  <a:cxn ang="0">
                    <a:pos x="T0" y="0"/>
                  </a:cxn>
                  <a:cxn ang="0">
                    <a:pos x="T1" y="0"/>
                  </a:cxn>
                  <a:cxn ang="0">
                    <a:pos x="T2" y="0"/>
                  </a:cxn>
                </a:cxnLst>
                <a:rect b="b" l="0" r="r" t="0"/>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12" name="Freeform 251"/>
              <p:cNvSpPr/>
              <p:nvPr/>
            </p:nvSpPr>
            <p:spPr bwMode="auto">
              <a:xfrm>
                <a:off x="5132388" y="2760663"/>
                <a:ext cx="1588" cy="0"/>
              </a:xfrm>
              <a:custGeom>
                <a:gdLst>
                  <a:gd fmla="*/ 2 w 2" name="T0"/>
                  <a:gd fmla="*/ 1 h 1" name="T1"/>
                  <a:gd fmla="*/ 1 w 2" name="T2"/>
                  <a:gd fmla="*/ 1 h 1" name="T3"/>
                  <a:gd fmla="*/ 1 w 2" name="T4"/>
                  <a:gd fmla="*/ 1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13" name="Freeform 252"/>
              <p:cNvSpPr/>
              <p:nvPr/>
            </p:nvSpPr>
            <p:spPr bwMode="auto">
              <a:xfrm flipH="1">
                <a:off x="5132388" y="2760663"/>
                <a:ext cx="0" cy="0"/>
              </a:xfrm>
              <a:custGeom>
                <a:gdLst>
                  <a:gd fmla="*/ 3 w 3" name="T0"/>
                  <a:gd fmla="*/ 1 h 1" name="T1"/>
                  <a:gd fmla="*/ 0 w 3" name="T2"/>
                  <a:gd fmla="*/ 0 h 1" name="T3"/>
                  <a:gd fmla="*/ 3 w 3" name="T4"/>
                  <a:gd fmla="*/ 1 h 1" name="T5"/>
                </a:gdLst>
                <a:cxnLst>
                  <a:cxn ang="0">
                    <a:pos x="T0" y="T1"/>
                  </a:cxn>
                  <a:cxn ang="0">
                    <a:pos x="T2" y="T3"/>
                  </a:cxn>
                  <a:cxn ang="0">
                    <a:pos x="T4" y="T5"/>
                  </a:cxn>
                </a:cxnLst>
                <a:rect b="b" l="0" r="r" t="0"/>
                <a:pathLst>
                  <a:path h="1" w="3">
                    <a:moveTo>
                      <a:pt x="3" y="1"/>
                    </a:moveTo>
                    <a:cubicBezTo>
                      <a:pt x="2" y="1"/>
                      <a:pt x="1" y="0"/>
                      <a:pt x="0" y="0"/>
                    </a:cubicBezTo>
                    <a:lnTo>
                      <a:pt x="3"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14" name="Freeform 253"/>
              <p:cNvSpPr/>
              <p:nvPr/>
            </p:nvSpPr>
            <p:spPr bwMode="auto">
              <a:xfrm flipH="1">
                <a:off x="5130801" y="2760663"/>
                <a:ext cx="0" cy="0"/>
              </a:xfrm>
              <a:custGeom>
                <a:gdLst>
                  <a:gd fmla="*/ 2 w 2" name="T0"/>
                  <a:gd fmla="*/ 0 w 2" name="T1"/>
                  <a:gd fmla="*/ 2 w 2" name="T2"/>
                </a:gdLst>
                <a:cxnLst>
                  <a:cxn ang="0">
                    <a:pos x="T0" y="0"/>
                  </a:cxn>
                  <a:cxn ang="0">
                    <a:pos x="T1" y="0"/>
                  </a:cxn>
                  <a:cxn ang="0">
                    <a:pos x="T2" y="0"/>
                  </a:cxn>
                </a:cxnLst>
                <a:rect b="b" l="0" r="r" t="0"/>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15" name="Freeform 254"/>
              <p:cNvSpPr/>
              <p:nvPr/>
            </p:nvSpPr>
            <p:spPr bwMode="auto">
              <a:xfrm>
                <a:off x="5130801" y="2760663"/>
                <a:ext cx="1588" cy="0"/>
              </a:xfrm>
              <a:custGeom>
                <a:gdLst>
                  <a:gd fmla="*/ 2 w 2" name="T0"/>
                  <a:gd fmla="*/ 1 h 1" name="T1"/>
                  <a:gd fmla="*/ 1 w 2" name="T2"/>
                  <a:gd fmla="*/ 1 h 1" name="T3"/>
                  <a:gd fmla="*/ 2 w 2" name="T4"/>
                  <a:gd fmla="*/ 1 h 1" name="T5"/>
                </a:gdLst>
                <a:cxnLst>
                  <a:cxn ang="0">
                    <a:pos x="T0" y="T1"/>
                  </a:cxn>
                  <a:cxn ang="0">
                    <a:pos x="T2" y="T3"/>
                  </a:cxn>
                  <a:cxn ang="0">
                    <a:pos x="T4" y="T5"/>
                  </a:cxn>
                </a:cxnLst>
                <a:rect b="b" l="0" r="r" t="0"/>
                <a:pathLst>
                  <a:path h="1" w="2">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16" name="Freeform 255"/>
              <p:cNvSpPr/>
              <p:nvPr/>
            </p:nvSpPr>
            <p:spPr bwMode="auto">
              <a:xfrm>
                <a:off x="5129213" y="2762250"/>
                <a:ext cx="1588" cy="0"/>
              </a:xfrm>
              <a:custGeom>
                <a:gdLst>
                  <a:gd fmla="*/ 1 w 3" name="T0"/>
                  <a:gd fmla="*/ 1 h 1" name="T1"/>
                  <a:gd fmla="*/ 1 w 3" name="T2"/>
                  <a:gd fmla="*/ 1 h 1" name="T3"/>
                  <a:gd fmla="*/ 1 w 3" name="T4"/>
                  <a:gd fmla="*/ 1 h 1" name="T5"/>
                </a:gdLst>
                <a:cxnLst>
                  <a:cxn ang="0">
                    <a:pos x="T0" y="T1"/>
                  </a:cxn>
                  <a:cxn ang="0">
                    <a:pos x="T2" y="T3"/>
                  </a:cxn>
                  <a:cxn ang="0">
                    <a:pos x="T4" y="T5"/>
                  </a:cxn>
                </a:cxnLst>
                <a:rect b="b" l="0" r="r" t="0"/>
                <a:pathLst>
                  <a:path h="1" w="3">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17" name="Freeform 256"/>
              <p:cNvSpPr/>
              <p:nvPr/>
            </p:nvSpPr>
            <p:spPr bwMode="auto">
              <a:xfrm flipH="1">
                <a:off x="5130801" y="2762250"/>
                <a:ext cx="0" cy="0"/>
              </a:xfrm>
              <a:custGeom>
                <a:gdLst>
                  <a:gd fmla="*/ 2 w 2" name="T0"/>
                  <a:gd fmla="*/ 1 h 1" name="T1"/>
                  <a:gd fmla="*/ 2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18"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19" name="Freeform 258"/>
              <p:cNvSpPr/>
              <p:nvPr/>
            </p:nvSpPr>
            <p:spPr bwMode="auto">
              <a:xfrm>
                <a:off x="5126038" y="2774950"/>
                <a:ext cx="1588" cy="1587"/>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20" name="Freeform 259"/>
              <p:cNvSpPr/>
              <p:nvPr/>
            </p:nvSpPr>
            <p:spPr bwMode="auto">
              <a:xfrm>
                <a:off x="5127626" y="2778125"/>
                <a:ext cx="1588" cy="1587"/>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21" name="Freeform 260"/>
              <p:cNvSpPr/>
              <p:nvPr/>
            </p:nvSpPr>
            <p:spPr bwMode="auto">
              <a:xfrm>
                <a:off x="4838701" y="2743200"/>
                <a:ext cx="1588" cy="0"/>
              </a:xfrm>
              <a:custGeom>
                <a:gdLst>
                  <a:gd fmla="*/ 2 w 3" name="T0"/>
                  <a:gd fmla="*/ 2 h 2" name="T1"/>
                  <a:gd fmla="*/ 2 w 3" name="T2"/>
                  <a:gd fmla="*/ 1 h 2" name="T3"/>
                  <a:gd fmla="*/ 2 w 3" name="T4"/>
                  <a:gd fmla="*/ 2 h 2" name="T5"/>
                </a:gdLst>
                <a:cxnLst>
                  <a:cxn ang="0">
                    <a:pos x="T0" y="T1"/>
                  </a:cxn>
                  <a:cxn ang="0">
                    <a:pos x="T2" y="T3"/>
                  </a:cxn>
                  <a:cxn ang="0">
                    <a:pos x="T4" y="T5"/>
                  </a:cxn>
                </a:cxnLst>
                <a:rect b="b" l="0" r="r" t="0"/>
                <a:pathLst>
                  <a:path h="2" w="3">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22" name="Freeform 261"/>
              <p:cNvSpPr/>
              <p:nvPr/>
            </p:nvSpPr>
            <p:spPr bwMode="auto">
              <a:xfrm>
                <a:off x="4802188" y="2740025"/>
                <a:ext cx="36513" cy="50800"/>
              </a:xfrm>
              <a:custGeom>
                <a:gdLst>
                  <a:gd fmla="*/ 13 w 106" name="T0"/>
                  <a:gd fmla="*/ 115 h 136" name="T1"/>
                  <a:gd fmla="*/ 15 w 106" name="T2"/>
                  <a:gd fmla="*/ 111 h 136" name="T3"/>
                  <a:gd fmla="*/ 14 w 106" name="T4"/>
                  <a:gd fmla="*/ 99 h 136" name="T5"/>
                  <a:gd fmla="*/ 16 w 106" name="T6"/>
                  <a:gd fmla="*/ 96 h 136" name="T7"/>
                  <a:gd fmla="*/ 24 w 106" name="T8"/>
                  <a:gd fmla="*/ 88 h 136" name="T9"/>
                  <a:gd fmla="*/ 26 w 106" name="T10"/>
                  <a:gd fmla="*/ 86 h 136" name="T11"/>
                  <a:gd fmla="*/ 27 w 106" name="T12"/>
                  <a:gd fmla="*/ 79 h 136" name="T13"/>
                  <a:gd fmla="*/ 30 w 106" name="T14"/>
                  <a:gd fmla="*/ 76 h 136" name="T15"/>
                  <a:gd fmla="*/ 34 w 106" name="T16"/>
                  <a:gd fmla="*/ 74 h 136" name="T17"/>
                  <a:gd fmla="*/ 33 w 106" name="T18"/>
                  <a:gd fmla="*/ 70 h 136" name="T19"/>
                  <a:gd fmla="*/ 33 w 106" name="T20"/>
                  <a:gd fmla="*/ 64 h 136" name="T21"/>
                  <a:gd fmla="*/ 36 w 106" name="T22"/>
                  <a:gd fmla="*/ 61 h 136" name="T23"/>
                  <a:gd fmla="*/ 36 w 106" name="T24"/>
                  <a:gd fmla="*/ 57 h 136" name="T25"/>
                  <a:gd fmla="*/ 40 w 106" name="T26"/>
                  <a:gd fmla="*/ 55 h 136" name="T27"/>
                  <a:gd fmla="*/ 43 w 106" name="T28"/>
                  <a:gd fmla="*/ 50 h 136" name="T29"/>
                  <a:gd fmla="*/ 48 w 106" name="T30"/>
                  <a:gd fmla="*/ 47 h 136" name="T31"/>
                  <a:gd fmla="*/ 49 w 106" name="T32"/>
                  <a:gd fmla="*/ 44 h 136" name="T33"/>
                  <a:gd fmla="*/ 52 w 106" name="T34"/>
                  <a:gd fmla="*/ 44 h 136" name="T35"/>
                  <a:gd fmla="*/ 52 w 106" name="T36"/>
                  <a:gd fmla="*/ 40 h 136" name="T37"/>
                  <a:gd fmla="*/ 52 w 106" name="T38"/>
                  <a:gd fmla="*/ 39 h 136" name="T39"/>
                  <a:gd fmla="*/ 53 w 106" name="T40"/>
                  <a:gd fmla="*/ 37 h 136" name="T41"/>
                  <a:gd fmla="*/ 59 w 106" name="T42"/>
                  <a:gd fmla="*/ 31 h 136" name="T43"/>
                  <a:gd fmla="*/ 61 w 106" name="T44"/>
                  <a:gd fmla="*/ 28 h 136" name="T45"/>
                  <a:gd fmla="*/ 63 w 106" name="T46"/>
                  <a:gd fmla="*/ 26 h 136" name="T47"/>
                  <a:gd fmla="*/ 69 w 106" name="T48"/>
                  <a:gd fmla="*/ 21 h 136" name="T49"/>
                  <a:gd fmla="*/ 75 w 106" name="T50"/>
                  <a:gd fmla="*/ 25 h 136" name="T51"/>
                  <a:gd fmla="*/ 72 w 106" name="T52"/>
                  <a:gd fmla="*/ 19 h 136" name="T53"/>
                  <a:gd fmla="*/ 69 w 106" name="T54"/>
                  <a:gd fmla="*/ 12 h 136" name="T55"/>
                  <a:gd fmla="*/ 73 w 106" name="T56"/>
                  <a:gd fmla="*/ 12 h 136" name="T57"/>
                  <a:gd fmla="*/ 71 w 106" name="T58"/>
                  <a:gd fmla="*/ 8 h 136" name="T59"/>
                  <a:gd fmla="*/ 74 w 106" name="T60"/>
                  <a:gd fmla="*/ 9 h 136" name="T61"/>
                  <a:gd fmla="*/ 80 w 106" name="T62"/>
                  <a:gd fmla="*/ 13 h 136" name="T63"/>
                  <a:gd fmla="*/ 78 w 106" name="T64"/>
                  <a:gd fmla="*/ 6 h 136" name="T65"/>
                  <a:gd fmla="*/ 81 w 106" name="T66"/>
                  <a:gd fmla="*/ 8 h 136" name="T67"/>
                  <a:gd fmla="*/ 80 w 106" name="T68"/>
                  <a:gd fmla="*/ 3 h 136" name="T69"/>
                  <a:gd fmla="*/ 83 w 106" name="T70"/>
                  <a:gd fmla="*/ 1 h 136" name="T71"/>
                  <a:gd fmla="*/ 87 w 106" name="T72"/>
                  <a:gd fmla="*/ 9 h 136" name="T73"/>
                  <a:gd fmla="*/ 87 w 106" name="T74"/>
                  <a:gd fmla="*/ 2 h 136" name="T75"/>
                  <a:gd fmla="*/ 99 w 106" name="T76"/>
                  <a:gd fmla="*/ 7 h 136" name="T77"/>
                  <a:gd fmla="*/ 101 w 106" name="T78"/>
                  <a:gd fmla="*/ 7 h 136" name="T79"/>
                  <a:gd fmla="*/ 104 w 106" name="T80"/>
                  <a:gd fmla="*/ 4 h 136" name="T81"/>
                  <a:gd fmla="*/ 106 w 106" name="T82"/>
                  <a:gd fmla="*/ 9 h 136" name="T83"/>
                  <a:gd fmla="*/ 100 w 106" name="T84"/>
                  <a:gd fmla="*/ 8 h 136" name="T85"/>
                  <a:gd fmla="*/ 100 w 106" name="T86"/>
                  <a:gd fmla="*/ 19 h 136" name="T87"/>
                  <a:gd fmla="*/ 93 w 106" name="T88"/>
                  <a:gd fmla="*/ 28 h 136" name="T89"/>
                  <a:gd fmla="*/ 86 w 106" name="T90"/>
                  <a:gd fmla="*/ 38 h 136" name="T91"/>
                  <a:gd fmla="*/ 80 w 106" name="T92"/>
                  <a:gd fmla="*/ 46 h 136" name="T93"/>
                  <a:gd fmla="*/ 76 w 106" name="T94"/>
                  <a:gd fmla="*/ 53 h 136" name="T95"/>
                  <a:gd fmla="*/ 65 w 106" name="T96"/>
                  <a:gd fmla="*/ 63 h 136" name="T97"/>
                  <a:gd fmla="*/ 57 w 106" name="T98"/>
                  <a:gd fmla="*/ 67 h 136" name="T99"/>
                  <a:gd fmla="*/ 49 w 106" name="T100"/>
                  <a:gd fmla="*/ 74 h 136" name="T101"/>
                  <a:gd fmla="*/ 36 w 106" name="T102"/>
                  <a:gd fmla="*/ 106 h 136" name="T103"/>
                  <a:gd fmla="*/ 31 w 106" name="T104"/>
                  <a:gd fmla="*/ 114 h 136" name="T105"/>
                  <a:gd fmla="*/ 14 w 106" name="T106"/>
                  <a:gd fmla="*/ 136 h 13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36" w="105">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23" name="Freeform 262"/>
              <p:cNvSpPr/>
              <p:nvPr/>
            </p:nvSpPr>
            <p:spPr bwMode="auto">
              <a:xfrm>
                <a:off x="4838701" y="2743200"/>
                <a:ext cx="1588" cy="0"/>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24" name="Freeform 263"/>
              <p:cNvSpPr/>
              <p:nvPr/>
            </p:nvSpPr>
            <p:spPr bwMode="auto">
              <a:xfrm>
                <a:off x="4832351" y="2741613"/>
                <a:ext cx="1588" cy="0"/>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25" name="Freeform 264"/>
              <p:cNvSpPr/>
              <p:nvPr/>
            </p:nvSpPr>
            <p:spPr bwMode="auto">
              <a:xfrm flipH="1">
                <a:off x="4832351" y="2741613"/>
                <a:ext cx="0" cy="1587"/>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1"/>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26" name="Freeform 265"/>
              <p:cNvSpPr/>
              <p:nvPr/>
            </p:nvSpPr>
            <p:spPr bwMode="auto">
              <a:xfrm>
                <a:off x="4829176" y="2741613"/>
                <a:ext cx="1588"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27" name="Freeform 266"/>
              <p:cNvSpPr/>
              <p:nvPr/>
            </p:nvSpPr>
            <p:spPr bwMode="auto">
              <a:xfrm flipH="1">
                <a:off x="4830763" y="2741613"/>
                <a:ext cx="0" cy="1587"/>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28" name="Freeform 267"/>
              <p:cNvSpPr/>
              <p:nvPr/>
            </p:nvSpPr>
            <p:spPr bwMode="auto">
              <a:xfrm>
                <a:off x="4827588" y="2741613"/>
                <a:ext cx="1588" cy="1587"/>
              </a:xfrm>
              <a:custGeom>
                <a:gdLst>
                  <a:gd fmla="*/ 1 w 1" name="T0"/>
                  <a:gd fmla="*/ 2 h 3" name="T1"/>
                  <a:gd fmla="*/ 0 w 1" name="T2"/>
                  <a:gd fmla="*/ 2 h 3" name="T3"/>
                  <a:gd fmla="*/ 1 w 1" name="T4"/>
                  <a:gd fmla="*/ 2 h 3" name="T5"/>
                </a:gdLst>
                <a:cxnLst>
                  <a:cxn ang="0">
                    <a:pos x="T0" y="T1"/>
                  </a:cxn>
                  <a:cxn ang="0">
                    <a:pos x="T2" y="T3"/>
                  </a:cxn>
                  <a:cxn ang="0">
                    <a:pos x="T4" y="T5"/>
                  </a:cxn>
                </a:cxnLst>
                <a:rect b="b" l="0" r="r" t="0"/>
                <a:pathLst>
                  <a:path h="3" w="1">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29" name="Freeform 268"/>
              <p:cNvSpPr/>
              <p:nvPr/>
            </p:nvSpPr>
            <p:spPr bwMode="auto">
              <a:xfrm flipH="1">
                <a:off x="4827588" y="2743200"/>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30"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31" name="Freeform 270"/>
              <p:cNvSpPr/>
              <p:nvPr/>
            </p:nvSpPr>
            <p:spPr bwMode="auto">
              <a:xfrm flipH="1">
                <a:off x="4811713" y="2765425"/>
                <a:ext cx="0" cy="0"/>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32"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33" name="Freeform 272"/>
              <p:cNvSpPr/>
              <p:nvPr/>
            </p:nvSpPr>
            <p:spPr bwMode="auto">
              <a:xfrm>
                <a:off x="4171951" y="2773363"/>
                <a:ext cx="1588" cy="1587"/>
              </a:xfrm>
              <a:custGeom>
                <a:gdLst>
                  <a:gd fmla="*/ 2 w 3" name="T0"/>
                  <a:gd fmla="*/ 1 h 1" name="T1"/>
                  <a:gd fmla="*/ 1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34" name="Freeform 273"/>
              <p:cNvSpPr/>
              <p:nvPr/>
            </p:nvSpPr>
            <p:spPr bwMode="auto">
              <a:xfrm>
                <a:off x="4157663" y="2773363"/>
                <a:ext cx="15875" cy="23812"/>
              </a:xfrm>
              <a:custGeom>
                <a:gdLst>
                  <a:gd fmla="*/ 9 w 46" name="T0"/>
                  <a:gd fmla="*/ 53 h 66" name="T1"/>
                  <a:gd fmla="*/ 10 w 46" name="T2"/>
                  <a:gd fmla="*/ 51 h 66" name="T3"/>
                  <a:gd fmla="*/ 8 w 46" name="T4"/>
                  <a:gd fmla="*/ 44 h 66" name="T5"/>
                  <a:gd fmla="*/ 9 w 46" name="T6"/>
                  <a:gd fmla="*/ 43 h 66" name="T7"/>
                  <a:gd fmla="*/ 13 w 46" name="T8"/>
                  <a:gd fmla="*/ 41 h 66" name="T9"/>
                  <a:gd fmla="*/ 14 w 46" name="T10"/>
                  <a:gd fmla="*/ 40 h 66" name="T11"/>
                  <a:gd fmla="*/ 13 w 46" name="T12"/>
                  <a:gd fmla="*/ 36 h 66" name="T13"/>
                  <a:gd fmla="*/ 16 w 46" name="T14"/>
                  <a:gd fmla="*/ 35 h 66" name="T15"/>
                  <a:gd fmla="*/ 18 w 46" name="T16"/>
                  <a:gd fmla="*/ 36 h 66" name="T17"/>
                  <a:gd fmla="*/ 16 w 46" name="T18"/>
                  <a:gd fmla="*/ 33 h 66" name="T19"/>
                  <a:gd fmla="*/ 14 w 46" name="T20"/>
                  <a:gd fmla="*/ 29 h 66" name="T21"/>
                  <a:gd fmla="*/ 15 w 46" name="T22"/>
                  <a:gd fmla="*/ 28 h 66" name="T23"/>
                  <a:gd fmla="*/ 14 w 46" name="T24"/>
                  <a:gd fmla="*/ 25 h 66" name="T25"/>
                  <a:gd fmla="*/ 16 w 46" name="T26"/>
                  <a:gd fmla="*/ 25 h 66" name="T27"/>
                  <a:gd fmla="*/ 17 w 46" name="T28"/>
                  <a:gd fmla="*/ 23 h 66" name="T29"/>
                  <a:gd fmla="*/ 20 w 46" name="T30"/>
                  <a:gd fmla="*/ 22 h 66" name="T31"/>
                  <a:gd fmla="*/ 18 w 46" name="T32"/>
                  <a:gd fmla="*/ 21 h 66" name="T33"/>
                  <a:gd fmla="*/ 21 w 46" name="T34"/>
                  <a:gd fmla="*/ 21 h 66" name="T35"/>
                  <a:gd fmla="*/ 19 w 46" name="T36"/>
                  <a:gd fmla="*/ 19 h 66" name="T37"/>
                  <a:gd fmla="*/ 19 w 46" name="T38"/>
                  <a:gd fmla="*/ 19 h 66" name="T39"/>
                  <a:gd fmla="*/ 19 w 46" name="T40"/>
                  <a:gd fmla="*/ 17 h 66" name="T41"/>
                  <a:gd fmla="*/ 20 w 46" name="T42"/>
                  <a:gd fmla="*/ 14 h 66" name="T43"/>
                  <a:gd fmla="*/ 21 w 46" name="T44"/>
                  <a:gd fmla="*/ 13 h 66" name="T45"/>
                  <a:gd fmla="*/ 21 w 46" name="T46"/>
                  <a:gd fmla="*/ 12 h 66" name="T47"/>
                  <a:gd fmla="*/ 23 w 46" name="T48"/>
                  <a:gd fmla="*/ 10 h 66" name="T49"/>
                  <a:gd fmla="*/ 29 w 46" name="T50"/>
                  <a:gd fmla="*/ 13 h 66" name="T51"/>
                  <a:gd fmla="*/ 23 w 46" name="T52"/>
                  <a:gd fmla="*/ 9 h 66" name="T53"/>
                  <a:gd fmla="*/ 18 w 46" name="T54"/>
                  <a:gd fmla="*/ 5 h 66" name="T55"/>
                  <a:gd fmla="*/ 20 w 46" name="T56"/>
                  <a:gd fmla="*/ 5 h 66" name="T57"/>
                  <a:gd fmla="*/ 17 w 46" name="T58"/>
                  <a:gd fmla="*/ 4 h 66" name="T59"/>
                  <a:gd fmla="*/ 20 w 46" name="T60"/>
                  <a:gd fmla="*/ 4 h 66" name="T61"/>
                  <a:gd fmla="*/ 26 w 46" name="T62"/>
                  <a:gd fmla="*/ 6 h 66" name="T63"/>
                  <a:gd fmla="*/ 21 w 46" name="T64"/>
                  <a:gd fmla="*/ 3 h 66" name="T65"/>
                  <a:gd fmla="*/ 24 w 46" name="T66"/>
                  <a:gd fmla="*/ 3 h 66" name="T67"/>
                  <a:gd fmla="*/ 20 w 46" name="T68"/>
                  <a:gd fmla="*/ 1 h 66" name="T69"/>
                  <a:gd fmla="*/ 21 w 46" name="T70"/>
                  <a:gd fmla="*/ 0 h 66" name="T71"/>
                  <a:gd fmla="*/ 29 w 46" name="T72"/>
                  <a:gd fmla="*/ 4 h 66" name="T73"/>
                  <a:gd fmla="*/ 24 w 46" name="T74"/>
                  <a:gd fmla="*/ 0 h 66" name="T75"/>
                  <a:gd fmla="*/ 35 w 46" name="T76"/>
                  <a:gd fmla="*/ 2 h 66" name="T77"/>
                  <a:gd fmla="*/ 37 w 46" name="T78"/>
                  <a:gd fmla="*/ 2 h 66" name="T79"/>
                  <a:gd fmla="*/ 37 w 46" name="T80"/>
                  <a:gd fmla="*/ 0 h 66" name="T81"/>
                  <a:gd fmla="*/ 42 w 46" name="T82"/>
                  <a:gd fmla="*/ 3 h 66" name="T83"/>
                  <a:gd fmla="*/ 37 w 46" name="T84"/>
                  <a:gd fmla="*/ 3 h 66" name="T85"/>
                  <a:gd fmla="*/ 43 w 46" name="T86"/>
                  <a:gd fmla="*/ 8 h 66" name="T87"/>
                  <a:gd fmla="*/ 45 w 46" name="T88"/>
                  <a:gd fmla="*/ 14 h 66" name="T89"/>
                  <a:gd fmla="*/ 45 w 46" name="T90"/>
                  <a:gd fmla="*/ 21 h 66" name="T91"/>
                  <a:gd fmla="*/ 44 w 46" name="T92"/>
                  <a:gd fmla="*/ 25 h 66" name="T93"/>
                  <a:gd fmla="*/ 44 w 46" name="T94"/>
                  <a:gd fmla="*/ 29 h 66" name="T95"/>
                  <a:gd fmla="*/ 39 w 46" name="T96"/>
                  <a:gd fmla="*/ 35 h 66" name="T97"/>
                  <a:gd fmla="*/ 34 w 46" name="T98"/>
                  <a:gd fmla="*/ 36 h 66" name="T99"/>
                  <a:gd fmla="*/ 30 w 46" name="T100"/>
                  <a:gd fmla="*/ 39 h 66" name="T101"/>
                  <a:gd fmla="*/ 27 w 46" name="T102"/>
                  <a:gd fmla="*/ 57 h 66" name="T103"/>
                  <a:gd fmla="*/ 24 w 46" name="T104"/>
                  <a:gd fmla="*/ 60 h 66" name="T105"/>
                  <a:gd fmla="*/ 5 w 46" name="T106"/>
                  <a:gd fmla="*/ 59 h 6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6" w="4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35" name="Freeform 274"/>
              <p:cNvSpPr/>
              <p:nvPr/>
            </p:nvSpPr>
            <p:spPr bwMode="auto">
              <a:xfrm>
                <a:off x="4171951" y="2773363"/>
                <a:ext cx="1588" cy="1587"/>
              </a:xfrm>
              <a:custGeom>
                <a:gdLst>
                  <a:gd fmla="*/ 5 w 5" name="T0"/>
                  <a:gd fmla="*/ 1 h 1" name="T1"/>
                  <a:gd fmla="*/ 0 w 5" name="T2"/>
                  <a:gd fmla="*/ 0 h 1" name="T3"/>
                  <a:gd fmla="*/ 5 w 5" name="T4"/>
                  <a:gd fmla="*/ 1 h 1" name="T5"/>
                </a:gdLst>
                <a:cxnLst>
                  <a:cxn ang="0">
                    <a:pos x="T0" y="T1"/>
                  </a:cxn>
                  <a:cxn ang="0">
                    <a:pos x="T2" y="T3"/>
                  </a:cxn>
                  <a:cxn ang="0">
                    <a:pos x="T4" y="T5"/>
                  </a:cxn>
                </a:cxnLst>
                <a:rect b="b" l="0" r="r" t="0"/>
                <a:pathLst>
                  <a:path h="1" w="5">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36" name="Freeform 275"/>
              <p:cNvSpPr/>
              <p:nvPr/>
            </p:nvSpPr>
            <p:spPr bwMode="auto">
              <a:xfrm>
                <a:off x="4165601" y="2773363"/>
                <a:ext cx="1588" cy="1587"/>
              </a:xfrm>
              <a:custGeom>
                <a:gdLst>
                  <a:gd fmla="*/ 2 w 3" name="T0"/>
                  <a:gd fmla="*/ 0 h 1" name="T1"/>
                  <a:gd fmla="*/ 1 w 3" name="T2"/>
                  <a:gd fmla="*/ 0 h 1" name="T3"/>
                  <a:gd fmla="*/ 1 w 3" name="T4"/>
                  <a:gd fmla="*/ 0 h 1" name="T5"/>
                  <a:gd fmla="*/ 2 w 3" name="T6"/>
                  <a:gd fmla="*/ 0 h 1" name="T7"/>
                </a:gdLst>
                <a:cxnLst>
                  <a:cxn ang="0">
                    <a:pos x="T0" y="T1"/>
                  </a:cxn>
                  <a:cxn ang="0">
                    <a:pos x="T2" y="T3"/>
                  </a:cxn>
                  <a:cxn ang="0">
                    <a:pos x="T4" y="T5"/>
                  </a:cxn>
                  <a:cxn ang="0">
                    <a:pos x="T6" y="T7"/>
                  </a:cxn>
                </a:cxnLst>
                <a:rect b="b" l="0" r="r" t="0"/>
                <a:pathLst>
                  <a:path h="1" w="3">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37" name="Freeform 276"/>
              <p:cNvSpPr/>
              <p:nvPr/>
            </p:nvSpPr>
            <p:spPr bwMode="auto">
              <a:xfrm>
                <a:off x="4165601" y="2773363"/>
                <a:ext cx="1588" cy="1587"/>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38" name="Freeform 277"/>
              <p:cNvSpPr/>
              <p:nvPr/>
            </p:nvSpPr>
            <p:spPr bwMode="auto">
              <a:xfrm flipH="1">
                <a:off x="4164013" y="277336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39" name="Freeform 278"/>
              <p:cNvSpPr/>
              <p:nvPr/>
            </p:nvSpPr>
            <p:spPr bwMode="auto">
              <a:xfrm flipH="1">
                <a:off x="4165601" y="2773363"/>
                <a:ext cx="0" cy="1587"/>
              </a:xfrm>
              <a:custGeom>
                <a:gdLst>
                  <a:gd fmla="*/ 2 w 2" name="T0"/>
                  <a:gd fmla="*/ 1 h 1" name="T1"/>
                  <a:gd fmla="*/ 1 w 2" name="T2"/>
                  <a:gd fmla="*/ 1 h 1" name="T3"/>
                  <a:gd fmla="*/ 2 w 2" name="T4"/>
                  <a:gd fmla="*/ 1 h 1" name="T5"/>
                </a:gdLst>
                <a:cxnLst>
                  <a:cxn ang="0">
                    <a:pos x="T0" y="T1"/>
                  </a:cxn>
                  <a:cxn ang="0">
                    <a:pos x="T2" y="T3"/>
                  </a:cxn>
                  <a:cxn ang="0">
                    <a:pos x="T4" y="T5"/>
                  </a:cxn>
                </a:cxnLst>
                <a:rect b="b" l="0" r="r" t="0"/>
                <a:pathLst>
                  <a:path h="1" w="2">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40" name="Freeform 279"/>
              <p:cNvSpPr/>
              <p:nvPr/>
            </p:nvSpPr>
            <p:spPr bwMode="auto">
              <a:xfrm flipH="1">
                <a:off x="4164013" y="2774950"/>
                <a:ext cx="0" cy="0"/>
              </a:xfrm>
              <a:custGeom>
                <a:gdLst>
                  <a:gd fmla="*/ 2 w 3" name="T0"/>
                  <a:gd fmla="*/ 0 h 1" name="T1"/>
                  <a:gd fmla="*/ 1 w 3" name="T2"/>
                  <a:gd fmla="*/ 1 h 1" name="T3"/>
                  <a:gd fmla="*/ 2 w 3" name="T4"/>
                  <a:gd fmla="*/ 0 h 1" name="T5"/>
                </a:gdLst>
                <a:cxnLst>
                  <a:cxn ang="0">
                    <a:pos x="T0" y="T1"/>
                  </a:cxn>
                  <a:cxn ang="0">
                    <a:pos x="T2" y="T3"/>
                  </a:cxn>
                  <a:cxn ang="0">
                    <a:pos x="T4" y="T5"/>
                  </a:cxn>
                </a:cxnLst>
                <a:rect b="b" l="0" r="r" t="0"/>
                <a:pathLst>
                  <a:path h="1" w="3">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41" name="Freeform 280"/>
              <p:cNvSpPr/>
              <p:nvPr/>
            </p:nvSpPr>
            <p:spPr bwMode="auto">
              <a:xfrm flipH="1">
                <a:off x="4164013" y="2774950"/>
                <a:ext cx="0"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42" name="Freeform 281"/>
              <p:cNvSpPr/>
              <p:nvPr/>
            </p:nvSpPr>
            <p:spPr bwMode="auto">
              <a:xfrm>
                <a:off x="4162426" y="2781300"/>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43" name="Freeform 282"/>
              <p:cNvSpPr/>
              <p:nvPr/>
            </p:nvSpPr>
            <p:spPr bwMode="auto">
              <a:xfrm>
                <a:off x="4160838" y="2784475"/>
                <a:ext cx="1588"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44"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45" name="Freeform 284"/>
              <p:cNvSpPr/>
              <p:nvPr/>
            </p:nvSpPr>
            <p:spPr bwMode="auto">
              <a:xfrm>
                <a:off x="4124326" y="2747963"/>
                <a:ext cx="1588" cy="0"/>
              </a:xfrm>
              <a:custGeom>
                <a:gdLst>
                  <a:gd fmla="*/ 1 w 2" name="T0"/>
                  <a:gd fmla="*/ 2 h 2" name="T1"/>
                  <a:gd fmla="*/ 1 w 2" name="T2"/>
                  <a:gd fmla="*/ 0 h 2" name="T3"/>
                  <a:gd fmla="*/ 1 w 2" name="T4"/>
                  <a:gd fmla="*/ 2 h 2" name="T5"/>
                </a:gdLst>
                <a:cxnLst>
                  <a:cxn ang="0">
                    <a:pos x="T0" y="T1"/>
                  </a:cxn>
                  <a:cxn ang="0">
                    <a:pos x="T2" y="T3"/>
                  </a:cxn>
                  <a:cxn ang="0">
                    <a:pos x="T4" y="T5"/>
                  </a:cxn>
                </a:cxnLst>
                <a:rect b="b" l="0" r="r" t="0"/>
                <a:pathLst>
                  <a:path h="2" w="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46" name="Freeform 285"/>
              <p:cNvSpPr/>
              <p:nvPr/>
            </p:nvSpPr>
            <p:spPr bwMode="auto">
              <a:xfrm>
                <a:off x="4067176" y="2746375"/>
                <a:ext cx="57150" cy="50800"/>
              </a:xfrm>
              <a:custGeom>
                <a:gdLst>
                  <a:gd fmla="*/ 19 w 163" name="T0"/>
                  <a:gd fmla="*/ 119 h 141" name="T1"/>
                  <a:gd fmla="*/ 23 w 163" name="T2"/>
                  <a:gd fmla="*/ 115 h 141" name="T3"/>
                  <a:gd fmla="*/ 29 w 163" name="T4"/>
                  <a:gd fmla="*/ 103 h 141" name="T5"/>
                  <a:gd fmla="*/ 33 w 163" name="T6"/>
                  <a:gd fmla="*/ 100 h 141" name="T7"/>
                  <a:gd fmla="*/ 45 w 163" name="T8"/>
                  <a:gd fmla="*/ 94 h 141" name="T9"/>
                  <a:gd fmla="*/ 49 w 163" name="T10"/>
                  <a:gd fmla="*/ 92 h 141" name="T11"/>
                  <a:gd fmla="*/ 53 w 163" name="T12"/>
                  <a:gd fmla="*/ 85 h 141" name="T13"/>
                  <a:gd fmla="*/ 58 w 163" name="T14"/>
                  <a:gd fmla="*/ 82 h 141" name="T15"/>
                  <a:gd fmla="*/ 62 w 163" name="T16"/>
                  <a:gd fmla="*/ 81 h 141" name="T17"/>
                  <a:gd fmla="*/ 63 w 163" name="T18"/>
                  <a:gd fmla="*/ 76 h 141" name="T19"/>
                  <a:gd fmla="*/ 66 w 163" name="T20"/>
                  <a:gd fmla="*/ 69 h 141" name="T21"/>
                  <a:gd fmla="*/ 69 w 163" name="T22"/>
                  <a:gd fmla="*/ 67 h 141" name="T23"/>
                  <a:gd fmla="*/ 71 w 163" name="T24"/>
                  <a:gd fmla="*/ 62 h 141" name="T25"/>
                  <a:gd fmla="*/ 77 w 163" name="T26"/>
                  <a:gd fmla="*/ 60 h 141" name="T27"/>
                  <a:gd fmla="*/ 81 w 163" name="T28"/>
                  <a:gd fmla="*/ 55 h 141" name="T29"/>
                  <a:gd fmla="*/ 88 w 163" name="T30"/>
                  <a:gd fmla="*/ 52 h 141" name="T31"/>
                  <a:gd fmla="*/ 89 w 163" name="T32"/>
                  <a:gd fmla="*/ 49 h 141" name="T33"/>
                  <a:gd fmla="*/ 93 w 163" name="T34"/>
                  <a:gd fmla="*/ 49 h 141" name="T35"/>
                  <a:gd fmla="*/ 94 w 163" name="T36"/>
                  <a:gd fmla="*/ 45 h 141" name="T37"/>
                  <a:gd fmla="*/ 94 w 163" name="T38"/>
                  <a:gd fmla="*/ 44 h 141" name="T39"/>
                  <a:gd fmla="*/ 97 w 163" name="T40"/>
                  <a:gd fmla="*/ 41 h 141" name="T41"/>
                  <a:gd fmla="*/ 105 w 163" name="T42"/>
                  <a:gd fmla="*/ 34 h 141" name="T43"/>
                  <a:gd fmla="*/ 107 w 163" name="T44"/>
                  <a:gd fmla="*/ 31 h 141" name="T45"/>
                  <a:gd fmla="*/ 110 w 163" name="T46"/>
                  <a:gd fmla="*/ 29 h 141" name="T47"/>
                  <a:gd fmla="*/ 117 w 163" name="T48"/>
                  <a:gd fmla="*/ 24 h 141" name="T49"/>
                  <a:gd fmla="*/ 123 w 163" name="T50"/>
                  <a:gd fmla="*/ 28 h 141" name="T51"/>
                  <a:gd fmla="*/ 121 w 163" name="T52"/>
                  <a:gd fmla="*/ 21 h 141" name="T53"/>
                  <a:gd fmla="*/ 119 w 163" name="T54"/>
                  <a:gd fmla="*/ 14 h 141" name="T55"/>
                  <a:gd fmla="*/ 124 w 163" name="T56"/>
                  <a:gd fmla="*/ 13 h 141" name="T57"/>
                  <a:gd fmla="*/ 123 w 163" name="T58"/>
                  <a:gd fmla="*/ 10 h 141" name="T59"/>
                  <a:gd fmla="*/ 126 w 163" name="T60"/>
                  <a:gd fmla="*/ 11 h 141" name="T61"/>
                  <a:gd fmla="*/ 132 w 163" name="T62"/>
                  <a:gd fmla="*/ 14 h 141" name="T63"/>
                  <a:gd fmla="*/ 131 w 163" name="T64"/>
                  <a:gd fmla="*/ 7 h 141" name="T65"/>
                  <a:gd fmla="*/ 134 w 163" name="T66"/>
                  <a:gd fmla="*/ 9 h 141" name="T67"/>
                  <a:gd fmla="*/ 134 w 163" name="T68"/>
                  <a:gd fmla="*/ 4 h 141" name="T69"/>
                  <a:gd fmla="*/ 137 w 163" name="T70"/>
                  <a:gd fmla="*/ 2 h 141" name="T71"/>
                  <a:gd fmla="*/ 141 w 163" name="T72"/>
                  <a:gd fmla="*/ 10 h 141" name="T73"/>
                  <a:gd fmla="*/ 142 w 163" name="T74"/>
                  <a:gd fmla="*/ 2 h 141" name="T75"/>
                  <a:gd fmla="*/ 155 w 163" name="T76"/>
                  <a:gd fmla="*/ 7 h 141" name="T77"/>
                  <a:gd fmla="*/ 158 w 163" name="T78"/>
                  <a:gd fmla="*/ 7 h 141" name="T79"/>
                  <a:gd fmla="*/ 162 w 163" name="T80"/>
                  <a:gd fmla="*/ 3 h 141" name="T81"/>
                  <a:gd fmla="*/ 163 w 163" name="T82"/>
                  <a:gd fmla="*/ 9 h 141" name="T83"/>
                  <a:gd fmla="*/ 157 w 163" name="T84"/>
                  <a:gd fmla="*/ 8 h 141" name="T85"/>
                  <a:gd fmla="*/ 154 w 163" name="T86"/>
                  <a:gd fmla="*/ 19 h 141" name="T87"/>
                  <a:gd fmla="*/ 144 w 163" name="T88"/>
                  <a:gd fmla="*/ 31 h 141" name="T89"/>
                  <a:gd fmla="*/ 133 w 163" name="T90"/>
                  <a:gd fmla="*/ 43 h 141" name="T91"/>
                  <a:gd fmla="*/ 124 w 163" name="T92"/>
                  <a:gd fmla="*/ 52 h 141" name="T93"/>
                  <a:gd fmla="*/ 118 w 163" name="T94"/>
                  <a:gd fmla="*/ 59 h 141" name="T95"/>
                  <a:gd fmla="*/ 101 w 163" name="T96"/>
                  <a:gd fmla="*/ 71 h 141" name="T97"/>
                  <a:gd fmla="*/ 91 w 163" name="T98"/>
                  <a:gd fmla="*/ 75 h 141" name="T99"/>
                  <a:gd fmla="*/ 79 w 163" name="T100"/>
                  <a:gd fmla="*/ 82 h 141" name="T101"/>
                  <a:gd fmla="*/ 49 w 163" name="T102"/>
                  <a:gd fmla="*/ 117 h 141" name="T103"/>
                  <a:gd fmla="*/ 39 w 163" name="T104"/>
                  <a:gd fmla="*/ 124 h 141" name="T105"/>
                  <a:gd fmla="*/ 4 w 163" name="T106"/>
                  <a:gd fmla="*/ 141 h 14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1" w="163">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47" name="Freeform 286"/>
              <p:cNvSpPr/>
              <p:nvPr/>
            </p:nvSpPr>
            <p:spPr bwMode="auto">
              <a:xfrm>
                <a:off x="4124326" y="2747963"/>
                <a:ext cx="1588" cy="0"/>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48" name="Freeform 287"/>
              <p:cNvSpPr/>
              <p:nvPr/>
            </p:nvSpPr>
            <p:spPr bwMode="auto">
              <a:xfrm flipH="1">
                <a:off x="4117976" y="2746375"/>
                <a:ext cx="0" cy="1587"/>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49" name="Freeform 288"/>
              <p:cNvSpPr/>
              <p:nvPr/>
            </p:nvSpPr>
            <p:spPr bwMode="auto">
              <a:xfrm flipH="1">
                <a:off x="4116388" y="2746375"/>
                <a:ext cx="0" cy="1587"/>
              </a:xfrm>
              <a:custGeom>
                <a:gdLst>
                  <a:gd fmla="*/ 3 h 3" name="T0"/>
                  <a:gd fmla="*/ 0 h 3" name="T1"/>
                  <a:gd fmla="*/ 3 h 3" name="T2"/>
                </a:gdLst>
                <a:cxnLst>
                  <a:cxn ang="0">
                    <a:pos x="0" y="T0"/>
                  </a:cxn>
                  <a:cxn ang="0">
                    <a:pos x="0" y="T1"/>
                  </a:cxn>
                  <a:cxn ang="0">
                    <a:pos x="0" y="T2"/>
                  </a:cxn>
                </a:cxnLst>
                <a:rect b="b" l="0" r="r" t="0"/>
                <a:pathLst>
                  <a:path h="3">
                    <a:moveTo>
                      <a:pt x="0" y="3"/>
                    </a:moveTo>
                    <a:cubicBezTo>
                      <a:pt x="0" y="2"/>
                      <a:pt x="0" y="1"/>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50" name="Freeform 289"/>
              <p:cNvSpPr/>
              <p:nvPr/>
            </p:nvSpPr>
            <p:spPr bwMode="auto">
              <a:xfrm flipH="1">
                <a:off x="4114801" y="2746375"/>
                <a:ext cx="0" cy="0"/>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51" name="Freeform 290"/>
              <p:cNvSpPr/>
              <p:nvPr/>
            </p:nvSpPr>
            <p:spPr bwMode="auto">
              <a:xfrm flipH="1">
                <a:off x="4114801" y="2747963"/>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52" name="Freeform 291"/>
              <p:cNvSpPr/>
              <p:nvPr/>
            </p:nvSpPr>
            <p:spPr bwMode="auto">
              <a:xfrm>
                <a:off x="4111626" y="2747963"/>
                <a:ext cx="1588" cy="0"/>
              </a:xfrm>
              <a:custGeom>
                <a:gdLst>
                  <a:gd fmla="*/ 2 w 2" name="T0"/>
                  <a:gd fmla="*/ 2 h 3" name="T1"/>
                  <a:gd fmla="*/ 1 w 2" name="T2"/>
                  <a:gd fmla="*/ 2 h 3" name="T3"/>
                  <a:gd fmla="*/ 2 w 2" name="T4"/>
                  <a:gd fmla="*/ 2 h 3" name="T5"/>
                </a:gdLst>
                <a:cxnLst>
                  <a:cxn ang="0">
                    <a:pos x="T0" y="T1"/>
                  </a:cxn>
                  <a:cxn ang="0">
                    <a:pos x="T2" y="T3"/>
                  </a:cxn>
                  <a:cxn ang="0">
                    <a:pos x="T4" y="T5"/>
                  </a:cxn>
                </a:cxnLst>
                <a:rect b="b" l="0" r="r" t="0"/>
                <a:pathLst>
                  <a:path h="3" w="2">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53" name="Freeform 292"/>
              <p:cNvSpPr/>
              <p:nvPr/>
            </p:nvSpPr>
            <p:spPr bwMode="auto">
              <a:xfrm flipH="1">
                <a:off x="4111626" y="2749550"/>
                <a:ext cx="0" cy="0"/>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54"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55" name="Freeform 294"/>
              <p:cNvSpPr/>
              <p:nvPr/>
            </p:nvSpPr>
            <p:spPr bwMode="auto">
              <a:xfrm flipH="1">
                <a:off x="4087813" y="2771775"/>
                <a:ext cx="0" cy="0"/>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56" name="Freeform 295"/>
              <p:cNvSpPr/>
              <p:nvPr/>
            </p:nvSpPr>
            <p:spPr bwMode="auto">
              <a:xfrm flipH="1">
                <a:off x="4086226" y="2776538"/>
                <a:ext cx="0" cy="1587"/>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57" name="Freeform 296"/>
              <p:cNvSpPr/>
              <p:nvPr/>
            </p:nvSpPr>
            <p:spPr bwMode="auto">
              <a:xfrm>
                <a:off x="4062413" y="2241550"/>
                <a:ext cx="1588" cy="1587"/>
              </a:xfrm>
              <a:custGeom>
                <a:gdLst>
                  <a:gd fmla="*/ 3 w 4" name="T0"/>
                  <a:gd fmla="*/ 1 h 1" name="T1"/>
                  <a:gd fmla="*/ 2 w 4" name="T2"/>
                  <a:gd fmla="*/ 0 h 1" name="T3"/>
                  <a:gd fmla="*/ 3 w 4" name="T4"/>
                  <a:gd fmla="*/ 1 h 1" name="T5"/>
                </a:gdLst>
                <a:cxnLst>
                  <a:cxn ang="0">
                    <a:pos x="T0" y="T1"/>
                  </a:cxn>
                  <a:cxn ang="0">
                    <a:pos x="T2" y="T3"/>
                  </a:cxn>
                  <a:cxn ang="0">
                    <a:pos x="T4" y="T5"/>
                  </a:cxn>
                </a:cxnLst>
                <a:rect b="b" l="0" r="r" t="0"/>
                <a:pathLst>
                  <a:path h="1" w="4">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58" name="Freeform 297"/>
              <p:cNvSpPr/>
              <p:nvPr/>
            </p:nvSpPr>
            <p:spPr bwMode="auto">
              <a:xfrm>
                <a:off x="4019551" y="2243138"/>
                <a:ext cx="44450" cy="90487"/>
              </a:xfrm>
              <a:custGeom>
                <a:gdLst>
                  <a:gd fmla="*/ 18 w 127" name="T0"/>
                  <a:gd fmla="*/ 217 h 249" name="T1"/>
                  <a:gd fmla="*/ 22 w 127" name="T2"/>
                  <a:gd fmla="*/ 210 h 249" name="T3"/>
                  <a:gd fmla="*/ 25 w 127" name="T4"/>
                  <a:gd fmla="*/ 193 h 249" name="T5"/>
                  <a:gd fmla="*/ 28 w 127" name="T6"/>
                  <a:gd fmla="*/ 188 h 249" name="T7"/>
                  <a:gd fmla="*/ 39 w 127" name="T8"/>
                  <a:gd fmla="*/ 174 h 249" name="T9"/>
                  <a:gd fmla="*/ 43 w 127" name="T10"/>
                  <a:gd fmla="*/ 170 h 249" name="T11"/>
                  <a:gd fmla="*/ 45 w 127" name="T12"/>
                  <a:gd fmla="*/ 160 h 249" name="T13"/>
                  <a:gd fmla="*/ 50 w 127" name="T14"/>
                  <a:gd fmla="*/ 153 h 249" name="T15"/>
                  <a:gd fmla="*/ 54 w 127" name="T16"/>
                  <a:gd fmla="*/ 150 h 249" name="T17"/>
                  <a:gd fmla="*/ 54 w 127" name="T18"/>
                  <a:gd fmla="*/ 145 h 249" name="T19"/>
                  <a:gd fmla="*/ 56 w 127" name="T20"/>
                  <a:gd fmla="*/ 135 h 249" name="T21"/>
                  <a:gd fmla="*/ 59 w 127" name="T22"/>
                  <a:gd fmla="*/ 131 h 249" name="T23"/>
                  <a:gd fmla="*/ 59 w 127" name="T24"/>
                  <a:gd fmla="*/ 124 h 249" name="T25"/>
                  <a:gd fmla="*/ 64 w 127" name="T26"/>
                  <a:gd fmla="*/ 119 h 249" name="T27"/>
                  <a:gd fmla="*/ 68 w 127" name="T28"/>
                  <a:gd fmla="*/ 112 h 249" name="T29"/>
                  <a:gd fmla="*/ 74 w 127" name="T30"/>
                  <a:gd fmla="*/ 104 h 249" name="T31"/>
                  <a:gd fmla="*/ 74 w 127" name="T32"/>
                  <a:gd fmla="*/ 100 h 249" name="T33"/>
                  <a:gd fmla="*/ 78 w 127" name="T34"/>
                  <a:gd fmla="*/ 97 h 249" name="T35"/>
                  <a:gd fmla="*/ 78 w 127" name="T36"/>
                  <a:gd fmla="*/ 93 h 249" name="T37"/>
                  <a:gd fmla="*/ 78 w 127" name="T38"/>
                  <a:gd fmla="*/ 92 h 249" name="T39"/>
                  <a:gd fmla="*/ 79 w 127" name="T40"/>
                  <a:gd fmla="*/ 87 h 249" name="T41"/>
                  <a:gd fmla="*/ 85 w 127" name="T42"/>
                  <a:gd fmla="*/ 75 h 249" name="T43"/>
                  <a:gd fmla="*/ 87 w 127" name="T44"/>
                  <a:gd fmla="*/ 70 h 249" name="T45"/>
                  <a:gd fmla="*/ 88 w 127" name="T46"/>
                  <a:gd fmla="*/ 66 h 249" name="T47"/>
                  <a:gd fmla="*/ 93 w 127" name="T48"/>
                  <a:gd fmla="*/ 56 h 249" name="T49"/>
                  <a:gd fmla="*/ 100 w 127" name="T50"/>
                  <a:gd fmla="*/ 56 h 249" name="T51"/>
                  <a:gd fmla="*/ 96 w 127" name="T52"/>
                  <a:gd fmla="*/ 50 h 249" name="T53"/>
                  <a:gd fmla="*/ 90 w 127" name="T54"/>
                  <a:gd fmla="*/ 44 h 249" name="T55"/>
                  <a:gd fmla="*/ 94 w 127" name="T56"/>
                  <a:gd fmla="*/ 41 h 249" name="T57"/>
                  <a:gd fmla="*/ 92 w 127" name="T58"/>
                  <a:gd fmla="*/ 38 h 249" name="T59"/>
                  <a:gd fmla="*/ 95 w 127" name="T60"/>
                  <a:gd fmla="*/ 37 h 249" name="T61"/>
                  <a:gd fmla="*/ 102 w 127" name="T62"/>
                  <a:gd fmla="*/ 35 h 249" name="T63"/>
                  <a:gd fmla="*/ 97 w 127" name="T64"/>
                  <a:gd fmla="*/ 29 h 249" name="T65"/>
                  <a:gd fmla="*/ 101 w 127" name="T66"/>
                  <a:gd fmla="*/ 28 h 249" name="T67"/>
                  <a:gd fmla="*/ 98 w 127" name="T68"/>
                  <a:gd fmla="*/ 24 h 249" name="T69"/>
                  <a:gd fmla="*/ 99 w 127" name="T70"/>
                  <a:gd fmla="*/ 20 h 249" name="T71"/>
                  <a:gd fmla="*/ 107 w 127" name="T72"/>
                  <a:gd fmla="*/ 24 h 249" name="T73"/>
                  <a:gd fmla="*/ 103 w 127" name="T74"/>
                  <a:gd fmla="*/ 16 h 249" name="T75"/>
                  <a:gd fmla="*/ 117 w 127" name="T76"/>
                  <a:gd fmla="*/ 9 h 249" name="T77"/>
                  <a:gd fmla="*/ 119 w 127" name="T78"/>
                  <a:gd fmla="*/ 7 h 249" name="T79"/>
                  <a:gd fmla="*/ 120 w 127" name="T80"/>
                  <a:gd fmla="*/ 0 h 249" name="T81"/>
                  <a:gd fmla="*/ 124 w 127" name="T82"/>
                  <a:gd fmla="*/ 4 h 249" name="T83"/>
                  <a:gd fmla="*/ 119 w 127" name="T84"/>
                  <a:gd fmla="*/ 9 h 249" name="T85"/>
                  <a:gd fmla="*/ 124 w 127" name="T86"/>
                  <a:gd fmla="*/ 22 h 249" name="T87"/>
                  <a:gd fmla="*/ 121 w 127" name="T88"/>
                  <a:gd fmla="*/ 42 h 249" name="T89"/>
                  <a:gd fmla="*/ 116 w 127" name="T90"/>
                  <a:gd fmla="*/ 64 h 249" name="T91"/>
                  <a:gd fmla="*/ 111 w 127" name="T92"/>
                  <a:gd fmla="*/ 80 h 249" name="T93"/>
                  <a:gd fmla="*/ 107 w 127" name="T94"/>
                  <a:gd fmla="*/ 93 h 249" name="T95"/>
                  <a:gd fmla="*/ 93 w 127" name="T96"/>
                  <a:gd fmla="*/ 116 h 249" name="T97"/>
                  <a:gd fmla="*/ 84 w 127" name="T98"/>
                  <a:gd fmla="*/ 127 h 249" name="T99"/>
                  <a:gd fmla="*/ 73 w 127" name="T100"/>
                  <a:gd fmla="*/ 142 h 249" name="T101"/>
                  <a:gd fmla="*/ 49 w 127" name="T102"/>
                  <a:gd fmla="*/ 197 h 249" name="T103"/>
                  <a:gd fmla="*/ 41 w 127" name="T104"/>
                  <a:gd fmla="*/ 210 h 249" name="T105"/>
                  <a:gd fmla="*/ 5 w 127" name="T106"/>
                  <a:gd fmla="*/ 241 h 24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49" w="127">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59" name="Freeform 298"/>
              <p:cNvSpPr/>
              <p:nvPr/>
            </p:nvSpPr>
            <p:spPr bwMode="auto">
              <a:xfrm>
                <a:off x="4062413" y="2243138"/>
                <a:ext cx="1588" cy="0"/>
              </a:xfrm>
              <a:custGeom>
                <a:gdLst>
                  <a:gd fmla="*/ 5 w 5" name="T0"/>
                  <a:gd fmla="*/ 1 h 1" name="T1"/>
                  <a:gd fmla="*/ 0 w 5" name="T2"/>
                  <a:gd fmla="*/ 0 h 1" name="T3"/>
                  <a:gd fmla="*/ 5 w 5" name="T4"/>
                  <a:gd fmla="*/ 1 h 1" name="T5"/>
                </a:gdLst>
                <a:cxnLst>
                  <a:cxn ang="0">
                    <a:pos x="T0" y="T1"/>
                  </a:cxn>
                  <a:cxn ang="0">
                    <a:pos x="T2" y="T3"/>
                  </a:cxn>
                  <a:cxn ang="0">
                    <a:pos x="T4" y="T5"/>
                  </a:cxn>
                </a:cxnLst>
                <a:rect b="b" l="0" r="r" t="0"/>
                <a:pathLst>
                  <a:path h="1" w="5">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60" name="Freeform 299"/>
              <p:cNvSpPr/>
              <p:nvPr/>
            </p:nvSpPr>
            <p:spPr bwMode="auto">
              <a:xfrm flipH="1">
                <a:off x="4056063" y="2247900"/>
                <a:ext cx="0" cy="0"/>
              </a:xfrm>
              <a:custGeom>
                <a:gdLst>
                  <a:gd fmla="*/ 2 w 3" name="T0"/>
                  <a:gd fmla="*/ 1 w 3" name="T1"/>
                  <a:gd fmla="*/ 1 w 3" name="T2"/>
                  <a:gd fmla="*/ 2 w 3" name="T3"/>
                </a:gdLst>
                <a:cxnLst>
                  <a:cxn ang="0">
                    <a:pos x="T0" y="0"/>
                  </a:cxn>
                  <a:cxn ang="0">
                    <a:pos x="T1" y="0"/>
                  </a:cxn>
                  <a:cxn ang="0">
                    <a:pos x="T2" y="0"/>
                  </a:cxn>
                  <a:cxn ang="0">
                    <a:pos x="T3" y="0"/>
                  </a:cxn>
                </a:cxnLst>
                <a:rect b="b" l="0" r="r" t="0"/>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61" name="Freeform 300"/>
              <p:cNvSpPr/>
              <p:nvPr/>
            </p:nvSpPr>
            <p:spPr bwMode="auto">
              <a:xfrm>
                <a:off x="4054476" y="2249488"/>
                <a:ext cx="1588" cy="0"/>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0" y="1"/>
                      <a:pt x="0" y="0"/>
                    </a:cubicBezTo>
                    <a:lnTo>
                      <a:pt x="2"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62" name="Freeform 301"/>
              <p:cNvSpPr/>
              <p:nvPr/>
            </p:nvSpPr>
            <p:spPr bwMode="auto">
              <a:xfrm flipH="1">
                <a:off x="4052888" y="2251075"/>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63" name="Freeform 302"/>
              <p:cNvSpPr/>
              <p:nvPr/>
            </p:nvSpPr>
            <p:spPr bwMode="auto">
              <a:xfrm>
                <a:off x="4052888" y="2251075"/>
                <a:ext cx="1588" cy="0"/>
              </a:xfrm>
              <a:custGeom>
                <a:gdLst>
                  <a:gd fmla="*/ 2 w 2" name="T0"/>
                  <a:gd fmla="*/ 0 h 1" name="T1"/>
                  <a:gd fmla="*/ 1 w 2" name="T2"/>
                  <a:gd fmla="*/ 1 h 1" name="T3"/>
                  <a:gd fmla="*/ 2 w 2" name="T4"/>
                  <a:gd fmla="*/ 0 h 1" name="T5"/>
                </a:gdLst>
                <a:cxnLst>
                  <a:cxn ang="0">
                    <a:pos x="T0" y="T1"/>
                  </a:cxn>
                  <a:cxn ang="0">
                    <a:pos x="T2" y="T3"/>
                  </a:cxn>
                  <a:cxn ang="0">
                    <a:pos x="T4" y="T5"/>
                  </a:cxn>
                </a:cxnLst>
                <a:rect b="b" l="0" r="r" t="0"/>
                <a:pathLst>
                  <a:path h="1" w="2">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64" name="Freeform 303"/>
              <p:cNvSpPr/>
              <p:nvPr/>
            </p:nvSpPr>
            <p:spPr bwMode="auto">
              <a:xfrm>
                <a:off x="4051301" y="2254250"/>
                <a:ext cx="1588" cy="0"/>
              </a:xfrm>
              <a:custGeom>
                <a:gdLst>
                  <a:gd fmla="*/ 2 w 3" name="T0"/>
                  <a:gd fmla="*/ 1 h 2" name="T1"/>
                  <a:gd fmla="*/ 1 w 3" name="T2"/>
                  <a:gd fmla="*/ 2 h 2" name="T3"/>
                  <a:gd fmla="*/ 2 w 3" name="T4"/>
                  <a:gd fmla="*/ 1 h 2" name="T5"/>
                </a:gdLst>
                <a:cxnLst>
                  <a:cxn ang="0">
                    <a:pos x="T0" y="T1"/>
                  </a:cxn>
                  <a:cxn ang="0">
                    <a:pos x="T2" y="T3"/>
                  </a:cxn>
                  <a:cxn ang="0">
                    <a:pos x="T4" y="T5"/>
                  </a:cxn>
                </a:cxnLst>
                <a:rect b="b" l="0" r="r" t="0"/>
                <a:pathLst>
                  <a:path h="2" w="3">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65" name="Freeform 304"/>
              <p:cNvSpPr/>
              <p:nvPr/>
            </p:nvSpPr>
            <p:spPr bwMode="auto">
              <a:xfrm>
                <a:off x="4051301" y="2255838"/>
                <a:ext cx="1588"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66" name="Freeform 305"/>
              <p:cNvSpPr/>
              <p:nvPr/>
            </p:nvSpPr>
            <p:spPr bwMode="auto">
              <a:xfrm>
                <a:off x="4041776" y="2282825"/>
                <a:ext cx="1588" cy="0"/>
              </a:xfrm>
              <a:custGeom>
                <a:gdLst>
                  <a:gd fmla="*/ 1 w 1" name="T0"/>
                  <a:gd fmla="*/ 0 w 1" name="T1"/>
                  <a:gd fmla="*/ 1 w 1" name="T2"/>
                  <a:gd fmla="*/ 1 w 1" name="T3"/>
                </a:gdLst>
                <a:cxnLst>
                  <a:cxn ang="0">
                    <a:pos x="T0" y="0"/>
                  </a:cxn>
                  <a:cxn ang="0">
                    <a:pos x="T1" y="0"/>
                  </a:cxn>
                  <a:cxn ang="0">
                    <a:pos x="T2" y="0"/>
                  </a:cxn>
                  <a:cxn ang="0">
                    <a:pos x="T3" y="0"/>
                  </a:cxn>
                </a:cxnLst>
                <a:rect b="b" l="0" r="r" t="0"/>
                <a:pathLst>
                  <a:path w="1">
                    <a:moveTo>
                      <a:pt x="1" y="0"/>
                    </a:moveTo>
                    <a:lnTo>
                      <a:pt x="0" y="0"/>
                    </a:lnTo>
                    <a:lnTo>
                      <a:pt x="1" y="0"/>
                    </a:ln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67" name="Freeform 306"/>
              <p:cNvSpPr/>
              <p:nvPr/>
            </p:nvSpPr>
            <p:spPr bwMode="auto">
              <a:xfrm>
                <a:off x="4035426" y="2293938"/>
                <a:ext cx="1588" cy="1587"/>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68"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69" name="Freeform 308"/>
              <p:cNvSpPr/>
              <p:nvPr/>
            </p:nvSpPr>
            <p:spPr bwMode="auto">
              <a:xfrm>
                <a:off x="3968751" y="1946275"/>
                <a:ext cx="1588" cy="0"/>
              </a:xfrm>
              <a:custGeom>
                <a:gdLst>
                  <a:gd fmla="*/ 2 w 3" name="T0"/>
                  <a:gd fmla="*/ 1 h 2" name="T1"/>
                  <a:gd fmla="*/ 2 w 3" name="T2"/>
                  <a:gd fmla="*/ 0 h 2" name="T3"/>
                  <a:gd fmla="*/ 2 w 3" name="T4"/>
                  <a:gd fmla="*/ 1 h 2" name="T5"/>
                </a:gdLst>
                <a:cxnLst>
                  <a:cxn ang="0">
                    <a:pos x="T0" y="T1"/>
                  </a:cxn>
                  <a:cxn ang="0">
                    <a:pos x="T2" y="T3"/>
                  </a:cxn>
                  <a:cxn ang="0">
                    <a:pos x="T4" y="T5"/>
                  </a:cxn>
                </a:cxnLst>
                <a:rect b="b" l="0" r="r" t="0"/>
                <a:pathLst>
                  <a:path h="2" w="3">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70" name="Freeform 309"/>
              <p:cNvSpPr/>
              <p:nvPr/>
            </p:nvSpPr>
            <p:spPr bwMode="auto">
              <a:xfrm>
                <a:off x="3925888" y="1946275"/>
                <a:ext cx="42863" cy="92075"/>
              </a:xfrm>
              <a:custGeom>
                <a:gdLst>
                  <a:gd fmla="*/ 9 w 119" name="T0"/>
                  <a:gd fmla="*/ 224 h 255" name="T1"/>
                  <a:gd fmla="*/ 10 w 119" name="T2"/>
                  <a:gd fmla="*/ 215 h 255" name="T3"/>
                  <a:gd fmla="*/ 7 w 119" name="T4"/>
                  <a:gd fmla="*/ 197 h 255" name="T5"/>
                  <a:gd fmla="*/ 9 w 119" name="T6"/>
                  <a:gd fmla="*/ 192 h 255" name="T7"/>
                  <a:gd fmla="*/ 18 w 119" name="T8"/>
                  <a:gd fmla="*/ 177 h 255" name="T9"/>
                  <a:gd fmla="*/ 21 w 119" name="T10"/>
                  <a:gd fmla="*/ 172 h 255" name="T11"/>
                  <a:gd fmla="*/ 25 w 119" name="T12"/>
                  <a:gd fmla="*/ 162 h 255" name="T13"/>
                  <a:gd fmla="*/ 30 w 119" name="T14"/>
                  <a:gd fmla="*/ 157 h 255" name="T15"/>
                  <a:gd fmla="*/ 27 w 119" name="T16"/>
                  <a:gd fmla="*/ 147 h 255" name="T17"/>
                  <a:gd fmla="*/ 25 w 119" name="T18"/>
                  <a:gd fmla="*/ 141 h 255" name="T19"/>
                  <a:gd fmla="*/ 29 w 119" name="T20"/>
                  <a:gd fmla="*/ 133 h 255" name="T21"/>
                  <a:gd fmla="*/ 32 w 119" name="T22"/>
                  <a:gd fmla="*/ 125 h 255" name="T23"/>
                  <a:gd fmla="*/ 33 w 119" name="T24"/>
                  <a:gd fmla="*/ 122 h 255" name="T25"/>
                  <a:gd fmla="*/ 33 w 119" name="T26"/>
                  <a:gd fmla="*/ 116 h 255" name="T27"/>
                  <a:gd fmla="*/ 38 w 119" name="T28"/>
                  <a:gd fmla="*/ 109 h 255" name="T29"/>
                  <a:gd fmla="*/ 41 w 119" name="T30"/>
                  <a:gd fmla="*/ 101 h 255" name="T31"/>
                  <a:gd fmla="*/ 46 w 119" name="T32"/>
                  <a:gd fmla="*/ 93 h 255" name="T33"/>
                  <a:gd fmla="*/ 52 w 119" name="T34"/>
                  <a:gd fmla="*/ 91 h 255" name="T35"/>
                  <a:gd fmla="*/ 50 w 119" name="T36"/>
                  <a:gd fmla="*/ 86 h 255" name="T37"/>
                  <a:gd fmla="*/ 54 w 119" name="T38"/>
                  <a:gd fmla="*/ 86 h 255" name="T39"/>
                  <a:gd fmla="*/ 53 w 119" name="T40"/>
                  <a:gd fmla="*/ 80 h 255" name="T41"/>
                  <a:gd fmla="*/ 56 w 119" name="T42"/>
                  <a:gd fmla="*/ 73 h 255" name="T43"/>
                  <a:gd fmla="*/ 61 w 119" name="T44"/>
                  <a:gd fmla="*/ 63 h 255" name="T45"/>
                  <a:gd fmla="*/ 64 w 119" name="T46"/>
                  <a:gd fmla="*/ 58 h 255" name="T47"/>
                  <a:gd fmla="*/ 69 w 119" name="T48"/>
                  <a:gd fmla="*/ 47 h 255" name="T49"/>
                  <a:gd fmla="*/ 73 w 119" name="T50"/>
                  <a:gd fmla="*/ 45 h 255" name="T51"/>
                  <a:gd fmla="*/ 76 w 119" name="T52"/>
                  <a:gd fmla="*/ 45 h 255" name="T53"/>
                  <a:gd fmla="*/ 78 w 119" name="T54"/>
                  <a:gd fmla="*/ 41 h 255" name="T55"/>
                  <a:gd fmla="*/ 80 w 119" name="T56"/>
                  <a:gd fmla="*/ 36 h 255" name="T57"/>
                  <a:gd fmla="*/ 77 w 119" name="T58"/>
                  <a:gd fmla="*/ 32 h 255" name="T59"/>
                  <a:gd fmla="*/ 78 w 119" name="T60"/>
                  <a:gd fmla="*/ 28 h 255" name="T61"/>
                  <a:gd fmla="*/ 84 w 119" name="T62"/>
                  <a:gd fmla="*/ 27 h 255" name="T63"/>
                  <a:gd fmla="*/ 87 w 119" name="T64"/>
                  <a:gd fmla="*/ 24 h 255" name="T65"/>
                  <a:gd fmla="*/ 90 w 119" name="T66"/>
                  <a:gd fmla="*/ 23 h 255" name="T67"/>
                  <a:gd fmla="*/ 84 w 119" name="T68"/>
                  <a:gd fmla="*/ 16 h 255" name="T69"/>
                  <a:gd fmla="*/ 90 w 119" name="T70"/>
                  <a:gd fmla="*/ 17 h 255" name="T71"/>
                  <a:gd fmla="*/ 99 w 119" name="T72"/>
                  <a:gd fmla="*/ 22 h 255" name="T73"/>
                  <a:gd fmla="*/ 92 w 119" name="T74"/>
                  <a:gd fmla="*/ 9 h 255" name="T75"/>
                  <a:gd fmla="*/ 104 w 119" name="T76"/>
                  <a:gd fmla="*/ 6 h 255" name="T77"/>
                  <a:gd fmla="*/ 110 w 119" name="T78"/>
                  <a:gd fmla="*/ 4 h 255" name="T79"/>
                  <a:gd fmla="*/ 114 w 119" name="T80"/>
                  <a:gd fmla="*/ 0 h 255" name="T81"/>
                  <a:gd fmla="*/ 118 w 119" name="T82"/>
                  <a:gd fmla="*/ 5 h 255" name="T83"/>
                  <a:gd fmla="*/ 113 w 119" name="T84"/>
                  <a:gd fmla="*/ 7 h 255" name="T85"/>
                  <a:gd fmla="*/ 111 w 119" name="T86"/>
                  <a:gd fmla="*/ 18 h 255" name="T87"/>
                  <a:gd fmla="*/ 104 w 119" name="T88"/>
                  <a:gd fmla="*/ 36 h 255" name="T89"/>
                  <a:gd fmla="*/ 96 w 119" name="T90"/>
                  <a:gd fmla="*/ 50 h 255" name="T91"/>
                  <a:gd fmla="*/ 85 w 119" name="T92"/>
                  <a:gd fmla="*/ 74 h 255" name="T93"/>
                  <a:gd fmla="*/ 79 w 119" name="T94"/>
                  <a:gd fmla="*/ 87 h 255" name="T95"/>
                  <a:gd fmla="*/ 67 w 119" name="T96"/>
                  <a:gd fmla="*/ 111 h 255" name="T97"/>
                  <a:gd fmla="*/ 58 w 119" name="T98"/>
                  <a:gd fmla="*/ 123 h 255" name="T99"/>
                  <a:gd fmla="*/ 50 w 119" name="T100"/>
                  <a:gd fmla="*/ 137 h 255" name="T101"/>
                  <a:gd fmla="*/ 45 w 119" name="T102"/>
                  <a:gd fmla="*/ 160 h 255" name="T103"/>
                  <a:gd fmla="*/ 28 w 119" name="T104"/>
                  <a:gd fmla="*/ 198 h 255" name="T105"/>
                  <a:gd fmla="*/ 29 w 119" name="T106"/>
                  <a:gd fmla="*/ 210 h 25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55" w="119">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71" name="Freeform 310"/>
              <p:cNvSpPr/>
              <p:nvPr/>
            </p:nvSpPr>
            <p:spPr bwMode="auto">
              <a:xfrm>
                <a:off x="3968751" y="1946275"/>
                <a:ext cx="1588"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72" name="Freeform 311"/>
              <p:cNvSpPr/>
              <p:nvPr/>
            </p:nvSpPr>
            <p:spPr bwMode="auto">
              <a:xfrm flipH="1">
                <a:off x="3960813" y="1949450"/>
                <a:ext cx="0" cy="0"/>
              </a:xfrm>
              <a:custGeom>
                <a:gdLst>
                  <a:gd fmla="*/ 2 w 2" name="T0"/>
                  <a:gd fmla="*/ 2 h 2" name="T1"/>
                  <a:gd fmla="*/ 1 w 2" name="T2"/>
                  <a:gd fmla="*/ 2 h 2" name="T3"/>
                  <a:gd fmla="*/ 1 w 2" name="T4"/>
                  <a:gd fmla="*/ 1 h 2" name="T5"/>
                  <a:gd fmla="*/ 2 w 2" name="T6"/>
                  <a:gd fmla="*/ 2 h 2" name="T7"/>
                </a:gdLst>
                <a:cxnLst>
                  <a:cxn ang="0">
                    <a:pos x="T0" y="T1"/>
                  </a:cxn>
                  <a:cxn ang="0">
                    <a:pos x="T2" y="T3"/>
                  </a:cxn>
                  <a:cxn ang="0">
                    <a:pos x="T4" y="T5"/>
                  </a:cxn>
                  <a:cxn ang="0">
                    <a:pos x="T6" y="T7"/>
                  </a:cxn>
                </a:cxnLst>
                <a:rect b="b" l="0" r="r" t="0"/>
                <a:pathLst>
                  <a:path h="2" w="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73" name="Freeform 312"/>
              <p:cNvSpPr/>
              <p:nvPr/>
            </p:nvSpPr>
            <p:spPr bwMode="auto">
              <a:xfrm>
                <a:off x="3959226" y="1949450"/>
                <a:ext cx="1588" cy="1587"/>
              </a:xfrm>
              <a:custGeom>
                <a:gdLst>
                  <a:gd fmla="*/ 2 w 2" name="T0"/>
                  <a:gd fmla="*/ 2 h 2" name="T1"/>
                  <a:gd fmla="*/ 0 w 2" name="T2"/>
                  <a:gd fmla="*/ 0 h 2" name="T3"/>
                  <a:gd fmla="*/ 2 w 2" name="T4"/>
                  <a:gd fmla="*/ 2 h 2" name="T5"/>
                </a:gdLst>
                <a:cxnLst>
                  <a:cxn ang="0">
                    <a:pos x="T0" y="T1"/>
                  </a:cxn>
                  <a:cxn ang="0">
                    <a:pos x="T2" y="T3"/>
                  </a:cxn>
                  <a:cxn ang="0">
                    <a:pos x="T4" y="T5"/>
                  </a:cxn>
                </a:cxnLst>
                <a:rect b="b" l="0" r="r" t="0"/>
                <a:pathLst>
                  <a:path h="2" w="2">
                    <a:moveTo>
                      <a:pt x="2" y="2"/>
                    </a:moveTo>
                    <a:cubicBezTo>
                      <a:pt x="1" y="2"/>
                      <a:pt x="0" y="0"/>
                      <a:pt x="0" y="0"/>
                    </a:cubicBezTo>
                    <a:lnTo>
                      <a:pt x="2"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74" name="Freeform 313"/>
              <p:cNvSpPr/>
              <p:nvPr/>
            </p:nvSpPr>
            <p:spPr bwMode="auto">
              <a:xfrm flipH="1">
                <a:off x="3957638" y="1951038"/>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75" name="Freeform 314"/>
              <p:cNvSpPr/>
              <p:nvPr/>
            </p:nvSpPr>
            <p:spPr bwMode="auto">
              <a:xfrm flipH="1">
                <a:off x="3957638" y="1951038"/>
                <a:ext cx="0" cy="1587"/>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76" name="Freeform 315"/>
              <p:cNvSpPr/>
              <p:nvPr/>
            </p:nvSpPr>
            <p:spPr bwMode="auto">
              <a:xfrm>
                <a:off x="3954463" y="1954213"/>
                <a:ext cx="1588" cy="0"/>
              </a:xfrm>
              <a:custGeom>
                <a:gdLst>
                  <a:gd fmla="*/ 1 w 2" name="T0"/>
                  <a:gd fmla="*/ 2 h 3" name="T1"/>
                  <a:gd fmla="*/ 0 w 2" name="T2"/>
                  <a:gd fmla="*/ 2 h 3" name="T3"/>
                  <a:gd fmla="*/ 1 w 2" name="T4"/>
                  <a:gd fmla="*/ 2 h 3" name="T5"/>
                </a:gdLst>
                <a:cxnLst>
                  <a:cxn ang="0">
                    <a:pos x="T0" y="T1"/>
                  </a:cxn>
                  <a:cxn ang="0">
                    <a:pos x="T2" y="T3"/>
                  </a:cxn>
                  <a:cxn ang="0">
                    <a:pos x="T4" y="T5"/>
                  </a:cxn>
                </a:cxnLst>
                <a:rect b="b" l="0" r="r" t="0"/>
                <a:pathLst>
                  <a:path h="3" w="2">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77" name="Freeform 316"/>
              <p:cNvSpPr/>
              <p:nvPr/>
            </p:nvSpPr>
            <p:spPr bwMode="auto">
              <a:xfrm flipH="1">
                <a:off x="3954463" y="1955800"/>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78" name="Freeform 317"/>
              <p:cNvSpPr/>
              <p:nvPr/>
            </p:nvSpPr>
            <p:spPr bwMode="auto">
              <a:xfrm>
                <a:off x="3940176" y="1984375"/>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79" name="Freeform 318"/>
              <p:cNvSpPr/>
              <p:nvPr/>
            </p:nvSpPr>
            <p:spPr bwMode="auto">
              <a:xfrm>
                <a:off x="3933826" y="1997075"/>
                <a:ext cx="1588" cy="0"/>
              </a:xfrm>
              <a:custGeom>
                <a:gdLst>
                  <a:gd fmla="*/ 1 w 2" name="T0"/>
                  <a:gd fmla="*/ 0 h 1" name="T1"/>
                  <a:gd fmla="*/ 0 w 2" name="T2"/>
                  <a:gd fmla="*/ 0 h 1" name="T3"/>
                  <a:gd fmla="*/ 1 w 2" name="T4"/>
                  <a:gd fmla="*/ 0 h 1" name="T5"/>
                </a:gdLst>
                <a:cxnLst>
                  <a:cxn ang="0">
                    <a:pos x="T0" y="T1"/>
                  </a:cxn>
                  <a:cxn ang="0">
                    <a:pos x="T2" y="T3"/>
                  </a:cxn>
                  <a:cxn ang="0">
                    <a:pos x="T4" y="T5"/>
                  </a:cxn>
                </a:cxnLst>
                <a:rect b="b" l="0" r="r" t="0"/>
                <a:pathLst>
                  <a:path h="1" w="2">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80" name="Freeform 319"/>
              <p:cNvSpPr/>
              <p:nvPr/>
            </p:nvSpPr>
            <p:spPr bwMode="auto">
              <a:xfrm>
                <a:off x="3933826" y="2005013"/>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81" name="Freeform 320"/>
              <p:cNvSpPr/>
              <p:nvPr/>
            </p:nvSpPr>
            <p:spPr bwMode="auto">
              <a:xfrm flipH="1">
                <a:off x="3990976" y="2590800"/>
                <a:ext cx="0" cy="0"/>
              </a:xfrm>
              <a:custGeom>
                <a:gdLst>
                  <a:gd fmla="*/ 2 h 3" name="T0"/>
                  <a:gd fmla="*/ 1 h 3" name="T1"/>
                  <a:gd fmla="*/ 2 h 3" name="T2"/>
                </a:gdLst>
                <a:cxnLst>
                  <a:cxn ang="0">
                    <a:pos x="0" y="T0"/>
                  </a:cxn>
                  <a:cxn ang="0">
                    <a:pos x="0" y="T1"/>
                  </a:cxn>
                  <a:cxn ang="0">
                    <a:pos x="0" y="T2"/>
                  </a:cxn>
                </a:cxnLst>
                <a:rect b="b" l="0" r="r" t="0"/>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82" name="Freeform 321"/>
              <p:cNvSpPr/>
              <p:nvPr/>
            </p:nvSpPr>
            <p:spPr bwMode="auto">
              <a:xfrm>
                <a:off x="3968751" y="2582863"/>
                <a:ext cx="22225" cy="28575"/>
              </a:xfrm>
              <a:custGeom>
                <a:gdLst>
                  <a:gd fmla="*/ 9 w 64" name="T0"/>
                  <a:gd fmla="*/ 67 h 78" name="T1"/>
                  <a:gd fmla="*/ 9 w 64" name="T2"/>
                  <a:gd fmla="*/ 64 h 78" name="T3"/>
                  <a:gd fmla="*/ 5 w 64" name="T4"/>
                  <a:gd fmla="*/ 57 h 78" name="T5"/>
                  <a:gd fmla="*/ 6 w 64" name="T6"/>
                  <a:gd fmla="*/ 55 h 78" name="T7"/>
                  <a:gd fmla="*/ 11 w 64" name="T8"/>
                  <a:gd fmla="*/ 51 h 78" name="T9"/>
                  <a:gd fmla="*/ 12 w 64" name="T10"/>
                  <a:gd fmla="*/ 49 h 78" name="T11"/>
                  <a:gd fmla="*/ 11 w 64" name="T12"/>
                  <a:gd fmla="*/ 45 h 78" name="T13"/>
                  <a:gd fmla="*/ 14 w 64" name="T14"/>
                  <a:gd fmla="*/ 43 h 78" name="T15"/>
                  <a:gd fmla="*/ 16 w 64" name="T16"/>
                  <a:gd fmla="*/ 43 h 78" name="T17"/>
                  <a:gd fmla="*/ 14 w 64" name="T18"/>
                  <a:gd fmla="*/ 40 h 78" name="T19"/>
                  <a:gd fmla="*/ 14 w 64" name="T20"/>
                  <a:gd fmla="*/ 35 h 78" name="T21"/>
                  <a:gd fmla="*/ 15 w 64" name="T22"/>
                  <a:gd fmla="*/ 33 h 78" name="T23"/>
                  <a:gd fmla="*/ 15 w 64" name="T24"/>
                  <a:gd fmla="*/ 30 h 78" name="T25"/>
                  <a:gd fmla="*/ 18 w 64" name="T26"/>
                  <a:gd fmla="*/ 29 h 78" name="T27"/>
                  <a:gd fmla="*/ 20 w 64" name="T28"/>
                  <a:gd fmla="*/ 27 h 78" name="T29"/>
                  <a:gd fmla="*/ 24 w 64" name="T30"/>
                  <a:gd fmla="*/ 26 h 78" name="T31"/>
                  <a:gd fmla="*/ 24 w 64" name="T32"/>
                  <a:gd fmla="*/ 23 h 78" name="T33"/>
                  <a:gd fmla="*/ 27 w 64" name="T34"/>
                  <a:gd fmla="*/ 25 h 78" name="T35"/>
                  <a:gd fmla="*/ 26 w 64" name="T36"/>
                  <a:gd fmla="*/ 22 h 78" name="T37"/>
                  <a:gd fmla="*/ 27 w 64" name="T38"/>
                  <a:gd fmla="*/ 21 h 78" name="T39"/>
                  <a:gd fmla="*/ 28 w 64" name="T40"/>
                  <a:gd fmla="*/ 19 h 78" name="T41"/>
                  <a:gd fmla="*/ 32 w 64" name="T42"/>
                  <a:gd fmla="*/ 16 h 78" name="T43"/>
                  <a:gd fmla="*/ 34 w 64" name="T44"/>
                  <a:gd fmla="*/ 15 h 78" name="T45"/>
                  <a:gd fmla="*/ 36 w 64" name="T46"/>
                  <a:gd fmla="*/ 14 h 78" name="T47"/>
                  <a:gd fmla="*/ 40 w 64" name="T48"/>
                  <a:gd fmla="*/ 13 h 78" name="T49"/>
                  <a:gd fmla="*/ 43 w 64" name="T50"/>
                  <a:gd fmla="*/ 19 h 78" name="T51"/>
                  <a:gd fmla="*/ 42 w 64" name="T52"/>
                  <a:gd fmla="*/ 12 h 78" name="T53"/>
                  <a:gd fmla="*/ 41 w 64" name="T54"/>
                  <a:gd fmla="*/ 5 h 78" name="T55"/>
                  <a:gd fmla="*/ 44 w 64" name="T56"/>
                  <a:gd fmla="*/ 7 h 78" name="T57"/>
                  <a:gd fmla="*/ 44 w 64" name="T58"/>
                  <a:gd fmla="*/ 3 h 78" name="T59"/>
                  <a:gd fmla="*/ 46 w 64" name="T60"/>
                  <a:gd fmla="*/ 6 h 78" name="T61"/>
                  <a:gd fmla="*/ 49 w 64" name="T62"/>
                  <a:gd fmla="*/ 11 h 78" name="T63"/>
                  <a:gd fmla="*/ 49 w 64" name="T64"/>
                  <a:gd fmla="*/ 5 h 78" name="T65"/>
                  <a:gd fmla="*/ 51 w 64" name="T66"/>
                  <a:gd fmla="*/ 8 h 78" name="T67"/>
                  <a:gd fmla="*/ 51 w 64" name="T68"/>
                  <a:gd fmla="*/ 3 h 78" name="T69"/>
                  <a:gd fmla="*/ 53 w 64" name="T70"/>
                  <a:gd fmla="*/ 3 h 78" name="T71"/>
                  <a:gd fmla="*/ 54 w 64" name="T72"/>
                  <a:gd fmla="*/ 12 h 78" name="T73"/>
                  <a:gd fmla="*/ 56 w 64" name="T74"/>
                  <a:gd fmla="*/ 6 h 78" name="T75"/>
                  <a:gd fmla="*/ 61 w 64" name="T76"/>
                  <a:gd fmla="*/ 17 h 78" name="T77"/>
                  <a:gd fmla="*/ 62 w 64" name="T78"/>
                  <a:gd fmla="*/ 18 h 78" name="T79"/>
                  <a:gd fmla="*/ 64 w 64" name="T80"/>
                  <a:gd fmla="*/ 18 h 78" name="T81"/>
                  <a:gd fmla="*/ 63 w 64" name="T82"/>
                  <a:gd fmla="*/ 23 h 78" name="T83"/>
                  <a:gd fmla="*/ 61 w 64" name="T84"/>
                  <a:gd fmla="*/ 19 h 78" name="T85"/>
                  <a:gd fmla="*/ 58 w 64" name="T86"/>
                  <a:gd fmla="*/ 27 h 78" name="T87"/>
                  <a:gd fmla="*/ 54 w 64" name="T88"/>
                  <a:gd fmla="*/ 31 h 78" name="T89"/>
                  <a:gd fmla="*/ 49 w 64" name="T90"/>
                  <a:gd fmla="*/ 35 h 78" name="T91"/>
                  <a:gd fmla="*/ 46 w 64" name="T92"/>
                  <a:gd fmla="*/ 38 h 78" name="T93"/>
                  <a:gd fmla="*/ 44 w 64" name="T94"/>
                  <a:gd fmla="*/ 41 h 78" name="T95"/>
                  <a:gd fmla="*/ 38 w 64" name="T96"/>
                  <a:gd fmla="*/ 44 h 78" name="T97"/>
                  <a:gd fmla="*/ 33 w 64" name="T98"/>
                  <a:gd fmla="*/ 44 h 78" name="T99"/>
                  <a:gd fmla="*/ 28 w 64" name="T100"/>
                  <a:gd fmla="*/ 46 h 78" name="T101"/>
                  <a:gd fmla="*/ 27 w 64" name="T102"/>
                  <a:gd fmla="*/ 64 h 78" name="T103"/>
                  <a:gd fmla="*/ 24 w 64" name="T104"/>
                  <a:gd fmla="*/ 67 h 78" name="T105"/>
                  <a:gd fmla="*/ 16 w 64" name="T106"/>
                  <a:gd fmla="*/ 78 h 7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8" w="64">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83" name="Freeform 322"/>
              <p:cNvSpPr/>
              <p:nvPr/>
            </p:nvSpPr>
            <p:spPr bwMode="auto">
              <a:xfrm flipH="1">
                <a:off x="3990976" y="2589213"/>
                <a:ext cx="0" cy="1587"/>
              </a:xfrm>
              <a:custGeom>
                <a:gdLst>
                  <a:gd fmla="*/ 4 h 4" name="T0"/>
                  <a:gd fmla="*/ 0 h 4" name="T1"/>
                  <a:gd fmla="*/ 4 h 4" name="T2"/>
                </a:gdLst>
                <a:cxnLst>
                  <a:cxn ang="0">
                    <a:pos x="0" y="T0"/>
                  </a:cxn>
                  <a:cxn ang="0">
                    <a:pos x="0" y="T1"/>
                  </a:cxn>
                  <a:cxn ang="0">
                    <a:pos x="0" y="T2"/>
                  </a:cxn>
                </a:cxnLst>
                <a:rect b="b" l="0" r="r" t="0"/>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84" name="Freeform 323"/>
              <p:cNvSpPr/>
              <p:nvPr/>
            </p:nvSpPr>
            <p:spPr bwMode="auto">
              <a:xfrm flipH="1">
                <a:off x="3987801" y="2584450"/>
                <a:ext cx="0" cy="1587"/>
              </a:xfrm>
              <a:custGeom>
                <a:gdLst>
                  <a:gd fmla="*/ 1 w 1" name="T0"/>
                  <a:gd fmla="*/ 2 h 3" name="T1"/>
                  <a:gd fmla="*/ 0 w 1" name="T2"/>
                  <a:gd fmla="*/ 1 h 3" name="T3"/>
                  <a:gd fmla="*/ 1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85" name="Freeform 324"/>
              <p:cNvSpPr/>
              <p:nvPr/>
            </p:nvSpPr>
            <p:spPr bwMode="auto">
              <a:xfrm flipH="1">
                <a:off x="3987801" y="2584450"/>
                <a:ext cx="0" cy="0"/>
              </a:xfrm>
              <a:custGeom>
                <a:gdLst>
                  <a:gd fmla="*/ 2 h 2" name="T0"/>
                  <a:gd fmla="*/ 0 h 2" name="T1"/>
                  <a:gd fmla="*/ 2 h 2" name="T2"/>
                </a:gdLst>
                <a:cxnLst>
                  <a:cxn ang="0">
                    <a:pos x="0" y="T0"/>
                  </a:cxn>
                  <a:cxn ang="0">
                    <a:pos x="0" y="T1"/>
                  </a:cxn>
                  <a:cxn ang="0">
                    <a:pos x="0" y="T2"/>
                  </a:cxn>
                </a:cxnLst>
                <a:rect b="b" l="0" r="r" t="0"/>
                <a:pathLst>
                  <a:path h="2">
                    <a:moveTo>
                      <a:pt x="0" y="2"/>
                    </a:moveTo>
                    <a:cubicBezTo>
                      <a:pt x="0" y="1"/>
                      <a:pt x="0" y="0"/>
                      <a:pt x="0" y="0"/>
                    </a:cubicBezTo>
                    <a:lnTo>
                      <a:pt x="0"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86" name="Freeform 325"/>
              <p:cNvSpPr/>
              <p:nvPr/>
            </p:nvSpPr>
            <p:spPr bwMode="auto">
              <a:xfrm flipH="1">
                <a:off x="3986213" y="2582863"/>
                <a:ext cx="0" cy="0"/>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87" name="Freeform 326"/>
              <p:cNvSpPr/>
              <p:nvPr/>
            </p:nvSpPr>
            <p:spPr bwMode="auto">
              <a:xfrm flipH="1">
                <a:off x="3986213" y="2584450"/>
                <a:ext cx="0" cy="0"/>
              </a:xfrm>
              <a:custGeom>
                <a:gdLst>
                  <a:gd fmla="*/ 2 h 2" name="T0"/>
                  <a:gd fmla="*/ 1 h 2" name="T1"/>
                  <a:gd fmla="*/ 2 h 2" name="T2"/>
                </a:gdLst>
                <a:cxnLst>
                  <a:cxn ang="0">
                    <a:pos x="0" y="T0"/>
                  </a:cxn>
                  <a:cxn ang="0">
                    <a:pos x="0" y="T1"/>
                  </a:cxn>
                  <a:cxn ang="0">
                    <a:pos x="0" y="T2"/>
                  </a:cxn>
                </a:cxnLst>
                <a:rect b="b" l="0" r="r" t="0"/>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88" name="Freeform 327"/>
              <p:cNvSpPr/>
              <p:nvPr/>
            </p:nvSpPr>
            <p:spPr bwMode="auto">
              <a:xfrm flipH="1">
                <a:off x="3984626" y="2582863"/>
                <a:ext cx="0" cy="1587"/>
              </a:xfrm>
              <a:custGeom>
                <a:gdLst>
                  <a:gd fmla="*/ 1 w 1" name="T0"/>
                  <a:gd fmla="*/ 2 h 4" name="T1"/>
                  <a:gd fmla="*/ 0 w 1" name="T2"/>
                  <a:gd fmla="*/ 2 h 4" name="T3"/>
                  <a:gd fmla="*/ 1 w 1" name="T4"/>
                  <a:gd fmla="*/ 2 h 4" name="T5"/>
                </a:gdLst>
                <a:cxnLst>
                  <a:cxn ang="0">
                    <a:pos x="T0" y="T1"/>
                  </a:cxn>
                  <a:cxn ang="0">
                    <a:pos x="T2" y="T3"/>
                  </a:cxn>
                  <a:cxn ang="0">
                    <a:pos x="T4" y="T5"/>
                  </a:cxn>
                </a:cxnLst>
                <a:rect b="b" l="0" r="r" t="0"/>
                <a:pathLst>
                  <a:path h="4" w="1">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89" name="Freeform 328"/>
              <p:cNvSpPr/>
              <p:nvPr/>
            </p:nvSpPr>
            <p:spPr bwMode="auto">
              <a:xfrm flipH="1">
                <a:off x="3984626" y="2584450"/>
                <a:ext cx="0" cy="0"/>
              </a:xfrm>
              <a:custGeom>
                <a:gdLst>
                  <a:gd fmla="*/ 2 h 2" name="T0"/>
                  <a:gd fmla="*/ 2 h 2" name="T1"/>
                  <a:gd fmla="*/ 0 h 2" name="T2"/>
                  <a:gd fmla="*/ 2 h 2" name="T3"/>
                </a:gdLst>
                <a:cxnLst>
                  <a:cxn ang="0">
                    <a:pos x="0" y="T0"/>
                  </a:cxn>
                  <a:cxn ang="0">
                    <a:pos x="0" y="T1"/>
                  </a:cxn>
                  <a:cxn ang="0">
                    <a:pos x="0" y="T2"/>
                  </a:cxn>
                  <a:cxn ang="0">
                    <a:pos x="0" y="T3"/>
                  </a:cxn>
                </a:cxnLst>
                <a:rect b="b" l="0" r="r" t="0"/>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90" name="Freeform 329"/>
              <p:cNvSpPr/>
              <p:nvPr/>
            </p:nvSpPr>
            <p:spPr bwMode="auto">
              <a:xfrm>
                <a:off x="3975101" y="2592388"/>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91" name="Freeform 330"/>
              <p:cNvSpPr/>
              <p:nvPr/>
            </p:nvSpPr>
            <p:spPr bwMode="auto">
              <a:xfrm flipH="1">
                <a:off x="3971926" y="2595563"/>
                <a:ext cx="0" cy="0"/>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92"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93" name="Freeform 332"/>
              <p:cNvSpPr/>
              <p:nvPr/>
            </p:nvSpPr>
            <p:spPr bwMode="auto">
              <a:xfrm flipH="1">
                <a:off x="4003676" y="2643188"/>
                <a:ext cx="0" cy="0"/>
              </a:xfrm>
              <a:custGeom>
                <a:gdLst>
                  <a:gd fmla="*/ 1 w 2" name="T0"/>
                  <a:gd fmla="*/ 2 h 2" name="T1"/>
                  <a:gd fmla="*/ 1 w 2" name="T2"/>
                  <a:gd fmla="*/ 0 h 2" name="T3"/>
                  <a:gd fmla="*/ 1 w 2" name="T4"/>
                  <a:gd fmla="*/ 2 h 2" name="T5"/>
                </a:gdLst>
                <a:cxnLst>
                  <a:cxn ang="0">
                    <a:pos x="T0" y="T1"/>
                  </a:cxn>
                  <a:cxn ang="0">
                    <a:pos x="T2" y="T3"/>
                  </a:cxn>
                  <a:cxn ang="0">
                    <a:pos x="T4" y="T5"/>
                  </a:cxn>
                </a:cxnLst>
                <a:rect b="b" l="0" r="r" t="0"/>
                <a:pathLst>
                  <a:path h="2" w="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94" name="Freeform 333"/>
              <p:cNvSpPr/>
              <p:nvPr/>
            </p:nvSpPr>
            <p:spPr bwMode="auto">
              <a:xfrm>
                <a:off x="3971926" y="2638425"/>
                <a:ext cx="30163" cy="55562"/>
              </a:xfrm>
              <a:custGeom>
                <a:gdLst>
                  <a:gd fmla="*/ 11 w 87" name="T0"/>
                  <a:gd fmla="*/ 130 h 151" name="T1"/>
                  <a:gd fmla="*/ 12 w 87" name="T2"/>
                  <a:gd fmla="*/ 125 h 151" name="T3"/>
                  <a:gd fmla="*/ 9 w 87" name="T4"/>
                  <a:gd fmla="*/ 113 h 151" name="T5"/>
                  <a:gd fmla="*/ 10 w 87" name="T6"/>
                  <a:gd fmla="*/ 110 h 151" name="T7"/>
                  <a:gd fmla="*/ 16 w 87" name="T8"/>
                  <a:gd fmla="*/ 101 h 151" name="T9"/>
                  <a:gd fmla="*/ 17 w 87" name="T10"/>
                  <a:gd fmla="*/ 97 h 151" name="T11"/>
                  <a:gd fmla="*/ 16 w 87" name="T12"/>
                  <a:gd fmla="*/ 91 h 151" name="T13"/>
                  <a:gd fmla="*/ 19 w 87" name="T14"/>
                  <a:gd fmla="*/ 86 h 151" name="T15"/>
                  <a:gd fmla="*/ 22 w 87" name="T16"/>
                  <a:gd fmla="*/ 84 h 151" name="T17"/>
                  <a:gd fmla="*/ 19 w 87" name="T18"/>
                  <a:gd fmla="*/ 81 h 151" name="T19"/>
                  <a:gd fmla="*/ 18 w 87" name="T20"/>
                  <a:gd fmla="*/ 74 h 151" name="T21"/>
                  <a:gd fmla="*/ 20 w 87" name="T22"/>
                  <a:gd fmla="*/ 71 h 151" name="T23"/>
                  <a:gd fmla="*/ 19 w 87" name="T24"/>
                  <a:gd fmla="*/ 66 h 151" name="T25"/>
                  <a:gd fmla="*/ 23 w 87" name="T26"/>
                  <a:gd fmla="*/ 63 h 151" name="T27"/>
                  <a:gd fmla="*/ 24 w 87" name="T28"/>
                  <a:gd fmla="*/ 58 h 151" name="T29"/>
                  <a:gd fmla="*/ 29 w 87" name="T30"/>
                  <a:gd fmla="*/ 53 h 151" name="T31"/>
                  <a:gd fmla="*/ 29 w 87" name="T32"/>
                  <a:gd fmla="*/ 50 h 151" name="T33"/>
                  <a:gd fmla="*/ 32 w 87" name="T34"/>
                  <a:gd fmla="*/ 49 h 151" name="T35"/>
                  <a:gd fmla="*/ 31 w 87" name="T36"/>
                  <a:gd fmla="*/ 45 h 151" name="T37"/>
                  <a:gd fmla="*/ 31 w 87" name="T38"/>
                  <a:gd fmla="*/ 44 h 151" name="T39"/>
                  <a:gd fmla="*/ 32 w 87" name="T40"/>
                  <a:gd fmla="*/ 41 h 151" name="T41"/>
                  <a:gd fmla="*/ 37 w 87" name="T42"/>
                  <a:gd fmla="*/ 34 h 151" name="T43"/>
                  <a:gd fmla="*/ 39 w 87" name="T44"/>
                  <a:gd fmla="*/ 31 h 151" name="T45"/>
                  <a:gd fmla="*/ 41 w 87" name="T46"/>
                  <a:gd fmla="*/ 28 h 151" name="T47"/>
                  <a:gd fmla="*/ 47 w 87" name="T48"/>
                  <a:gd fmla="*/ 23 h 151" name="T49"/>
                  <a:gd fmla="*/ 53 w 87" name="T50"/>
                  <a:gd fmla="*/ 26 h 151" name="T51"/>
                  <a:gd fmla="*/ 50 w 87" name="T52"/>
                  <a:gd fmla="*/ 20 h 151" name="T53"/>
                  <a:gd fmla="*/ 47 w 87" name="T54"/>
                  <a:gd fmla="*/ 13 h 151" name="T55"/>
                  <a:gd fmla="*/ 51 w 87" name="T56"/>
                  <a:gd fmla="*/ 12 h 151" name="T57"/>
                  <a:gd fmla="*/ 50 w 87" name="T58"/>
                  <a:gd fmla="*/ 9 h 151" name="T59"/>
                  <a:gd fmla="*/ 53 w 87" name="T60"/>
                  <a:gd fmla="*/ 10 h 151" name="T61"/>
                  <a:gd fmla="*/ 59 w 87" name="T62"/>
                  <a:gd fmla="*/ 13 h 151" name="T63"/>
                  <a:gd fmla="*/ 58 w 87" name="T64"/>
                  <a:gd fmla="*/ 6 h 151" name="T65"/>
                  <a:gd fmla="*/ 61 w 87" name="T66"/>
                  <a:gd fmla="*/ 8 h 151" name="T67"/>
                  <a:gd fmla="*/ 61 w 87" name="T68"/>
                  <a:gd fmla="*/ 3 h 151" name="T69"/>
                  <a:gd fmla="*/ 64 w 87" name="T70"/>
                  <a:gd fmla="*/ 2 h 151" name="T71"/>
                  <a:gd fmla="*/ 67 w 87" name="T72"/>
                  <a:gd fmla="*/ 10 h 151" name="T73"/>
                  <a:gd fmla="*/ 69 w 87" name="T74"/>
                  <a:gd fmla="*/ 2 h 151" name="T75"/>
                  <a:gd fmla="*/ 80 w 87" name="T76"/>
                  <a:gd fmla="*/ 9 h 151" name="T77"/>
                  <a:gd fmla="*/ 82 w 87" name="T78"/>
                  <a:gd fmla="*/ 10 h 151" name="T79"/>
                  <a:gd fmla="*/ 86 w 87" name="T80"/>
                  <a:gd fmla="*/ 8 h 151" name="T81"/>
                  <a:gd fmla="*/ 86 w 87" name="T82"/>
                  <a:gd fmla="*/ 13 h 151" name="T83"/>
                  <a:gd fmla="*/ 81 w 87" name="T84"/>
                  <a:gd fmla="*/ 11 h 151" name="T85"/>
                  <a:gd fmla="*/ 78 w 87" name="T86"/>
                  <a:gd fmla="*/ 21 h 151" name="T87"/>
                  <a:gd fmla="*/ 71 w 87" name="T88"/>
                  <a:gd fmla="*/ 30 h 151" name="T89"/>
                  <a:gd fmla="*/ 65 w 87" name="T90"/>
                  <a:gd fmla="*/ 39 h 151" name="T91"/>
                  <a:gd fmla="*/ 60 w 87" name="T92"/>
                  <a:gd fmla="*/ 47 h 151" name="T93"/>
                  <a:gd fmla="*/ 57 w 87" name="T94"/>
                  <a:gd fmla="*/ 53 h 151" name="T95"/>
                  <a:gd fmla="*/ 48 w 87" name="T96"/>
                  <a:gd fmla="*/ 65 h 151" name="T97"/>
                  <a:gd fmla="*/ 42 w 87" name="T98"/>
                  <a:gd fmla="*/ 70 h 151" name="T99"/>
                  <a:gd fmla="*/ 36 w 87" name="T100"/>
                  <a:gd fmla="*/ 79 h 151" name="T101"/>
                  <a:gd fmla="*/ 32 w 87" name="T102"/>
                  <a:gd fmla="*/ 115 h 151" name="T103"/>
                  <a:gd fmla="*/ 29 w 87" name="T104"/>
                  <a:gd fmla="*/ 124 h 151" name="T105"/>
                  <a:gd fmla="*/ 6 w 87" name="T106"/>
                  <a:gd fmla="*/ 146 h 15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1" w="87">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95" name="Freeform 334"/>
              <p:cNvSpPr/>
              <p:nvPr/>
            </p:nvSpPr>
            <p:spPr bwMode="auto">
              <a:xfrm>
                <a:off x="4002088" y="2641600"/>
                <a:ext cx="1588" cy="15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96" name="Freeform 335"/>
              <p:cNvSpPr/>
              <p:nvPr/>
            </p:nvSpPr>
            <p:spPr bwMode="auto">
              <a:xfrm flipH="1">
                <a:off x="3997326" y="2640013"/>
                <a:ext cx="0" cy="0"/>
              </a:xfrm>
              <a:custGeom>
                <a:gdLst>
                  <a:gd fmla="*/ 1 w 2" name="T0"/>
                  <a:gd fmla="*/ 2 h 2" name="T1"/>
                  <a:gd fmla="*/ 1 w 2" name="T2"/>
                  <a:gd fmla="*/ 1 h 2" name="T3"/>
                  <a:gd fmla="*/ 1 w 2" name="T4"/>
                  <a:gd fmla="*/ 0 h 2" name="T5"/>
                  <a:gd fmla="*/ 1 w 2" name="T6"/>
                  <a:gd fmla="*/ 2 h 2" name="T7"/>
                </a:gdLst>
                <a:cxnLst>
                  <a:cxn ang="0">
                    <a:pos x="T0" y="T1"/>
                  </a:cxn>
                  <a:cxn ang="0">
                    <a:pos x="T2" y="T3"/>
                  </a:cxn>
                  <a:cxn ang="0">
                    <a:pos x="T4" y="T5"/>
                  </a:cxn>
                  <a:cxn ang="0">
                    <a:pos x="T6" y="T7"/>
                  </a:cxn>
                </a:cxnLst>
                <a:rect b="b" l="0" r="r" t="0"/>
                <a:pathLst>
                  <a:path h="2" w="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97" name="Freeform 336"/>
              <p:cNvSpPr/>
              <p:nvPr/>
            </p:nvSpPr>
            <p:spPr bwMode="auto">
              <a:xfrm flipH="1">
                <a:off x="3995738" y="2640013"/>
                <a:ext cx="0" cy="0"/>
              </a:xfrm>
              <a:custGeom>
                <a:gdLst>
                  <a:gd fmla="*/ 1 w 1" name="T0"/>
                  <a:gd fmla="*/ 3 h 3" name="T1"/>
                  <a:gd fmla="*/ 1 w 1" name="T2"/>
                  <a:gd fmla="*/ 0 h 3" name="T3"/>
                  <a:gd fmla="*/ 1 w 1" name="T4"/>
                  <a:gd fmla="*/ 3 h 3" name="T5"/>
                </a:gdLst>
                <a:cxnLst>
                  <a:cxn ang="0">
                    <a:pos x="T0" y="T1"/>
                  </a:cxn>
                  <a:cxn ang="0">
                    <a:pos x="T2" y="T3"/>
                  </a:cxn>
                  <a:cxn ang="0">
                    <a:pos x="T4" y="T5"/>
                  </a:cxn>
                </a:cxnLst>
                <a:rect b="b" l="0" r="r" t="0"/>
                <a:pathLst>
                  <a:path h="3" w="1">
                    <a:moveTo>
                      <a:pt x="1" y="3"/>
                    </a:moveTo>
                    <a:cubicBezTo>
                      <a:pt x="0" y="1"/>
                      <a:pt x="0" y="0"/>
                      <a:pt x="1"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98" name="Freeform 337"/>
              <p:cNvSpPr/>
              <p:nvPr/>
            </p:nvSpPr>
            <p:spPr bwMode="auto">
              <a:xfrm flipH="1">
                <a:off x="3994151" y="2638425"/>
                <a:ext cx="0" cy="0"/>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99" name="Freeform 338"/>
              <p:cNvSpPr/>
              <p:nvPr/>
            </p:nvSpPr>
            <p:spPr bwMode="auto">
              <a:xfrm flipH="1">
                <a:off x="3994151" y="2640013"/>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00" name="Freeform 339"/>
              <p:cNvSpPr/>
              <p:nvPr/>
            </p:nvSpPr>
            <p:spPr bwMode="auto">
              <a:xfrm flipH="1">
                <a:off x="3990976" y="2640013"/>
                <a:ext cx="0" cy="1587"/>
              </a:xfrm>
              <a:custGeom>
                <a:gdLst>
                  <a:gd fmla="*/ 1 w 1" name="T0"/>
                  <a:gd fmla="*/ 2 h 3" name="T1"/>
                  <a:gd fmla="*/ 0 w 1" name="T2"/>
                  <a:gd fmla="*/ 2 h 3" name="T3"/>
                  <a:gd fmla="*/ 1 w 1" name="T4"/>
                  <a:gd fmla="*/ 2 h 3" name="T5"/>
                </a:gdLst>
                <a:cxnLst>
                  <a:cxn ang="0">
                    <a:pos x="T0" y="T1"/>
                  </a:cxn>
                  <a:cxn ang="0">
                    <a:pos x="T2" y="T3"/>
                  </a:cxn>
                  <a:cxn ang="0">
                    <a:pos x="T4" y="T5"/>
                  </a:cxn>
                </a:cxnLst>
                <a:rect b="b" l="0" r="r" t="0"/>
                <a:pathLst>
                  <a:path h="3" w="1">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01" name="Freeform 340"/>
              <p:cNvSpPr/>
              <p:nvPr/>
            </p:nvSpPr>
            <p:spPr bwMode="auto">
              <a:xfrm flipH="1">
                <a:off x="3990976" y="2641600"/>
                <a:ext cx="0" cy="0"/>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02" name="Freeform 341"/>
              <p:cNvSpPr/>
              <p:nvPr/>
            </p:nvSpPr>
            <p:spPr bwMode="auto">
              <a:xfrm>
                <a:off x="3979863" y="2659063"/>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03" name="Freeform 342"/>
              <p:cNvSpPr/>
              <p:nvPr/>
            </p:nvSpPr>
            <p:spPr bwMode="auto">
              <a:xfrm>
                <a:off x="3976688" y="2667000"/>
                <a:ext cx="1588" cy="0"/>
              </a:xfrm>
              <a:custGeom>
                <a:gdLst>
                  <a:gd fmla="*/ 2 w 3" name="T0"/>
                  <a:gd fmla="*/ 0 h 1" name="T1"/>
                  <a:gd fmla="*/ 0 w 3" name="T2"/>
                  <a:gd fmla="*/ 0 h 1" name="T3"/>
                  <a:gd fmla="*/ 2 w 3" name="T4"/>
                  <a:gd fmla="*/ 0 h 1" name="T5"/>
                </a:gdLst>
                <a:cxnLst>
                  <a:cxn ang="0">
                    <a:pos x="T0" y="T1"/>
                  </a:cxn>
                  <a:cxn ang="0">
                    <a:pos x="T2" y="T3"/>
                  </a:cxn>
                  <a:cxn ang="0">
                    <a:pos x="T4" y="T5"/>
                  </a:cxn>
                </a:cxnLst>
                <a:rect b="b" l="0" r="r" t="0"/>
                <a:pathLst>
                  <a:path h="1" w="3">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04" name="Freeform 343"/>
              <p:cNvSpPr/>
              <p:nvPr/>
            </p:nvSpPr>
            <p:spPr bwMode="auto">
              <a:xfrm>
                <a:off x="3978276" y="2671763"/>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05" name="Freeform 344"/>
              <p:cNvSpPr/>
              <p:nvPr/>
            </p:nvSpPr>
            <p:spPr bwMode="auto">
              <a:xfrm>
                <a:off x="5676901" y="1892300"/>
                <a:ext cx="1588" cy="0"/>
              </a:xfrm>
              <a:custGeom>
                <a:gdLst>
                  <a:gd fmla="*/ 1 w 2" name="T0"/>
                  <a:gd fmla="*/ 2 h 3" name="T1"/>
                  <a:gd fmla="*/ 1 w 2" name="T2"/>
                  <a:gd fmla="*/ 1 h 3" name="T3"/>
                  <a:gd fmla="*/ 1 w 2" name="T4"/>
                  <a:gd fmla="*/ 2 h 3" name="T5"/>
                </a:gdLst>
                <a:cxnLst>
                  <a:cxn ang="0">
                    <a:pos x="T0" y="T1"/>
                  </a:cxn>
                  <a:cxn ang="0">
                    <a:pos x="T2" y="T3"/>
                  </a:cxn>
                  <a:cxn ang="0">
                    <a:pos x="T4" y="T5"/>
                  </a:cxn>
                </a:cxnLst>
                <a:rect b="b" l="0" r="r" t="0"/>
                <a:pathLst>
                  <a:path h="3" w="2">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06" name="Freeform 345"/>
              <p:cNvSpPr/>
              <p:nvPr/>
            </p:nvSpPr>
            <p:spPr bwMode="auto">
              <a:xfrm>
                <a:off x="5630863" y="1887538"/>
                <a:ext cx="46038" cy="42862"/>
              </a:xfrm>
              <a:custGeom>
                <a:gdLst>
                  <a:gd fmla="*/ 14 w 129" name="T0"/>
                  <a:gd fmla="*/ 98 h 118" name="T1"/>
                  <a:gd fmla="*/ 17 w 129" name="T2"/>
                  <a:gd fmla="*/ 94 h 118" name="T3"/>
                  <a:gd fmla="*/ 19 w 129" name="T4"/>
                  <a:gd fmla="*/ 82 h 118" name="T5"/>
                  <a:gd fmla="*/ 22 w 129" name="T6"/>
                  <a:gd fmla="*/ 80 h 118" name="T7"/>
                  <a:gd fmla="*/ 31 w 129" name="T8"/>
                  <a:gd fmla="*/ 74 h 118" name="T9"/>
                  <a:gd fmla="*/ 34 w 129" name="T10"/>
                  <a:gd fmla="*/ 72 h 118" name="T11"/>
                  <a:gd fmla="*/ 36 w 129" name="T12"/>
                  <a:gd fmla="*/ 66 h 118" name="T13"/>
                  <a:gd fmla="*/ 41 w 129" name="T14"/>
                  <a:gd fmla="*/ 63 h 118" name="T15"/>
                  <a:gd fmla="*/ 44 w 129" name="T16"/>
                  <a:gd fmla="*/ 63 h 118" name="T17"/>
                  <a:gd fmla="*/ 44 w 129" name="T18"/>
                  <a:gd fmla="*/ 59 h 118" name="T19"/>
                  <a:gd fmla="*/ 46 w 129" name="T20"/>
                  <a:gd fmla="*/ 52 h 118" name="T21"/>
                  <a:gd fmla="*/ 49 w 129" name="T22"/>
                  <a:gd fmla="*/ 50 h 118" name="T23"/>
                  <a:gd fmla="*/ 50 w 129" name="T24"/>
                  <a:gd fmla="*/ 46 h 118" name="T25"/>
                  <a:gd fmla="*/ 55 w 129" name="T26"/>
                  <a:gd fmla="*/ 45 h 118" name="T27"/>
                  <a:gd fmla="*/ 58 w 129" name="T28"/>
                  <a:gd fmla="*/ 41 h 118" name="T29"/>
                  <a:gd fmla="*/ 64 w 129" name="T30"/>
                  <a:gd fmla="*/ 39 h 118" name="T31"/>
                  <a:gd fmla="*/ 65 w 129" name="T32"/>
                  <a:gd fmla="*/ 36 h 118" name="T33"/>
                  <a:gd fmla="*/ 69 w 129" name="T34"/>
                  <a:gd fmla="*/ 37 h 118" name="T35"/>
                  <a:gd fmla="*/ 69 w 129" name="T36"/>
                  <a:gd fmla="*/ 34 h 118" name="T37"/>
                  <a:gd fmla="*/ 70 w 129" name="T38"/>
                  <a:gd fmla="*/ 33 h 118" name="T39"/>
                  <a:gd fmla="*/ 72 w 129" name="T40"/>
                  <a:gd fmla="*/ 30 h 118" name="T41"/>
                  <a:gd fmla="*/ 78 w 129" name="T42"/>
                  <a:gd fmla="*/ 25 h 118" name="T43"/>
                  <a:gd fmla="*/ 81 w 129" name="T44"/>
                  <a:gd fmla="*/ 23 h 118" name="T45"/>
                  <a:gd fmla="*/ 83 w 129" name="T46"/>
                  <a:gd fmla="*/ 22 h 118" name="T47"/>
                  <a:gd fmla="*/ 90 w 129" name="T48"/>
                  <a:gd fmla="*/ 18 h 118" name="T49"/>
                  <a:gd fmla="*/ 95 w 129" name="T50"/>
                  <a:gd fmla="*/ 23 h 118" name="T51"/>
                  <a:gd fmla="*/ 93 w 129" name="T52"/>
                  <a:gd fmla="*/ 16 h 118" name="T53"/>
                  <a:gd fmla="*/ 91 w 129" name="T54"/>
                  <a:gd fmla="*/ 9 h 118" name="T55"/>
                  <a:gd fmla="*/ 95 w 129" name="T56"/>
                  <a:gd fmla="*/ 10 h 118" name="T57"/>
                  <a:gd fmla="*/ 95 w 129" name="T58"/>
                  <a:gd fmla="*/ 6 h 118" name="T59"/>
                  <a:gd fmla="*/ 97 w 129" name="T60"/>
                  <a:gd fmla="*/ 8 h 118" name="T61"/>
                  <a:gd fmla="*/ 102 w 129" name="T62"/>
                  <a:gd fmla="*/ 12 h 118" name="T63"/>
                  <a:gd fmla="*/ 102 w 129" name="T64"/>
                  <a:gd fmla="*/ 5 h 118" name="T65"/>
                  <a:gd fmla="*/ 104 w 129" name="T66"/>
                  <a:gd fmla="*/ 7 h 118" name="T67"/>
                  <a:gd fmla="*/ 104 w 129" name="T68"/>
                  <a:gd fmla="*/ 3 h 118" name="T69"/>
                  <a:gd fmla="*/ 107 w 129" name="T70"/>
                  <a:gd fmla="*/ 2 h 118" name="T71"/>
                  <a:gd fmla="*/ 110 w 129" name="T72"/>
                  <a:gd fmla="*/ 10 h 118" name="T73"/>
                  <a:gd fmla="*/ 111 w 129" name="T74"/>
                  <a:gd fmla="*/ 3 h 118" name="T75"/>
                  <a:gd fmla="*/ 122 w 129" name="T76"/>
                  <a:gd fmla="*/ 10 h 118" name="T77"/>
                  <a:gd fmla="*/ 124 w 129" name="T78"/>
                  <a:gd fmla="*/ 10 h 118" name="T79"/>
                  <a:gd fmla="*/ 128 w 129" name="T80"/>
                  <a:gd fmla="*/ 8 h 118" name="T81"/>
                  <a:gd fmla="*/ 128 w 129" name="T82"/>
                  <a:gd fmla="*/ 13 h 118" name="T83"/>
                  <a:gd fmla="*/ 123 w 129" name="T84"/>
                  <a:gd fmla="*/ 11 h 118" name="T85"/>
                  <a:gd fmla="*/ 121 w 129" name="T86"/>
                  <a:gd fmla="*/ 21 h 118" name="T87"/>
                  <a:gd fmla="*/ 112 w 129" name="T88"/>
                  <a:gd fmla="*/ 30 h 118" name="T89"/>
                  <a:gd fmla="*/ 103 w 129" name="T90"/>
                  <a:gd fmla="*/ 39 h 118" name="T91"/>
                  <a:gd fmla="*/ 95 w 129" name="T92"/>
                  <a:gd fmla="*/ 45 h 118" name="T93"/>
                  <a:gd fmla="*/ 90 w 129" name="T94"/>
                  <a:gd fmla="*/ 51 h 118" name="T95"/>
                  <a:gd fmla="*/ 77 w 129" name="T96"/>
                  <a:gd fmla="*/ 58 h 118" name="T97"/>
                  <a:gd fmla="*/ 69 w 129" name="T98"/>
                  <a:gd fmla="*/ 61 h 118" name="T99"/>
                  <a:gd fmla="*/ 59 w 129" name="T100"/>
                  <a:gd fmla="*/ 65 h 118" name="T101"/>
                  <a:gd fmla="*/ 39 w 129" name="T102"/>
                  <a:gd fmla="*/ 94 h 118" name="T103"/>
                  <a:gd fmla="*/ 33 w 129" name="T104"/>
                  <a:gd fmla="*/ 100 h 118" name="T105"/>
                  <a:gd fmla="*/ 10 w 129" name="T106"/>
                  <a:gd fmla="*/ 118 h 11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8" w="129">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07" name="Freeform 346"/>
              <p:cNvSpPr/>
              <p:nvPr/>
            </p:nvSpPr>
            <p:spPr bwMode="auto">
              <a:xfrm flipH="1">
                <a:off x="5676901" y="1890713"/>
                <a:ext cx="0" cy="15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08" name="Freeform 347"/>
              <p:cNvSpPr/>
              <p:nvPr/>
            </p:nvSpPr>
            <p:spPr bwMode="auto">
              <a:xfrm>
                <a:off x="5670551" y="1889125"/>
                <a:ext cx="1588" cy="0"/>
              </a:xfrm>
              <a:custGeom>
                <a:gdLst>
                  <a:gd fmla="*/ 1 w 1" name="T0"/>
                  <a:gd fmla="*/ 2 h 3" name="T1"/>
                  <a:gd fmla="*/ 0 w 1" name="T2"/>
                  <a:gd fmla="*/ 2 h 3" name="T3"/>
                  <a:gd fmla="*/ 0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09" name="Freeform 348"/>
              <p:cNvSpPr/>
              <p:nvPr/>
            </p:nvSpPr>
            <p:spPr bwMode="auto">
              <a:xfrm flipH="1">
                <a:off x="5670551" y="1889125"/>
                <a:ext cx="0" cy="0"/>
              </a:xfrm>
              <a:custGeom>
                <a:gdLst>
                  <a:gd fmla="*/ 3 h 3" name="T0"/>
                  <a:gd fmla="*/ 0 h 3" name="T1"/>
                  <a:gd fmla="*/ 3 h 3" name="T2"/>
                </a:gdLst>
                <a:cxnLst>
                  <a:cxn ang="0">
                    <a:pos x="0" y="T0"/>
                  </a:cxn>
                  <a:cxn ang="0">
                    <a:pos x="0" y="T1"/>
                  </a:cxn>
                  <a:cxn ang="0">
                    <a:pos x="0" y="T2"/>
                  </a:cxn>
                </a:cxnLst>
                <a:rect b="b" l="0" r="r" t="0"/>
                <a:pathLst>
                  <a:path h="3">
                    <a:moveTo>
                      <a:pt x="0" y="3"/>
                    </a:moveTo>
                    <a:cubicBezTo>
                      <a:pt x="0" y="2"/>
                      <a:pt x="0" y="0"/>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10" name="Freeform 349"/>
              <p:cNvSpPr/>
              <p:nvPr/>
            </p:nvSpPr>
            <p:spPr bwMode="auto">
              <a:xfrm>
                <a:off x="5667376" y="1887538"/>
                <a:ext cx="1588" cy="1587"/>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11" name="Freeform 350"/>
              <p:cNvSpPr/>
              <p:nvPr/>
            </p:nvSpPr>
            <p:spPr bwMode="auto">
              <a:xfrm flipH="1">
                <a:off x="5668963" y="1889125"/>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12" name="Freeform 351"/>
              <p:cNvSpPr/>
              <p:nvPr/>
            </p:nvSpPr>
            <p:spPr bwMode="auto">
              <a:xfrm>
                <a:off x="5665788" y="1889125"/>
                <a:ext cx="1588" cy="0"/>
              </a:xfrm>
              <a:custGeom>
                <a:gdLst>
                  <a:gd fmla="*/ 0 w 1" name="T0"/>
                  <a:gd fmla="*/ 2 h 3" name="T1"/>
                  <a:gd fmla="*/ 0 w 1" name="T2"/>
                  <a:gd fmla="*/ 2 h 3" name="T3"/>
                  <a:gd fmla="*/ 0 w 1" name="T4"/>
                  <a:gd fmla="*/ 2 h 3" name="T5"/>
                </a:gdLst>
                <a:cxnLst>
                  <a:cxn ang="0">
                    <a:pos x="T0" y="T1"/>
                  </a:cxn>
                  <a:cxn ang="0">
                    <a:pos x="T2" y="T3"/>
                  </a:cxn>
                  <a:cxn ang="0">
                    <a:pos x="T4" y="T5"/>
                  </a:cxn>
                </a:cxnLst>
                <a:rect b="b" l="0" r="r" t="0"/>
                <a:pathLst>
                  <a:path h="3" w="1">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13" name="Freeform 352"/>
              <p:cNvSpPr/>
              <p:nvPr/>
            </p:nvSpPr>
            <p:spPr bwMode="auto">
              <a:xfrm flipH="1">
                <a:off x="5665788" y="1889125"/>
                <a:ext cx="0" cy="1587"/>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14" name="Freeform 353"/>
              <p:cNvSpPr/>
              <p:nvPr/>
            </p:nvSpPr>
            <p:spPr bwMode="auto">
              <a:xfrm flipH="1">
                <a:off x="5651501" y="1901825"/>
                <a:ext cx="0" cy="1587"/>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15" name="Freeform 354"/>
              <p:cNvSpPr/>
              <p:nvPr/>
            </p:nvSpPr>
            <p:spPr bwMode="auto">
              <a:xfrm flipH="1">
                <a:off x="5645151" y="1906588"/>
                <a:ext cx="0" cy="1587"/>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16" name="Freeform 355"/>
              <p:cNvSpPr/>
              <p:nvPr/>
            </p:nvSpPr>
            <p:spPr bwMode="auto">
              <a:xfrm>
                <a:off x="5643563" y="1912938"/>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descr="e7d195523061f1c0deeec63e560781cfd59afb0ea006f2a87ABB68BF51EA6619813959095094C18C62A12F549504892A4AAA8C1554C6663626E05CA27F281A14E6983772AFC3FB97135759321DEA3D709AACD122C08E6ED192FFACBB1E1BECB2ED91EE5F1ED7B5B4D639FA608C47C1EEEE0A899CA8C6B4A60DCCA6D3BA80ED4161D4A4778988E171" id="1465" name="文本框 1464"/>
            <p:cNvSpPr txBox="1"/>
            <p:nvPr/>
          </p:nvSpPr>
          <p:spPr>
            <a:xfrm>
              <a:off x="5353010" y="3774009"/>
              <a:ext cx="2214880" cy="701040"/>
            </a:xfrm>
            <a:prstGeom prst="rect">
              <a:avLst/>
            </a:prstGeom>
            <a:noFill/>
            <a:effectLst/>
          </p:spPr>
          <p:txBody>
            <a:bodyPr rtlCol="0" wrap="none">
              <a:spAutoFit/>
            </a:bodyPr>
            <a:lstStyle/>
            <a:p>
              <a:r>
                <a:rPr altLang="en-US" b="1" lang="zh-CN" smtClean="0" sz="4000">
                  <a:solidFill>
                    <a:srgbClr val="FDFDFD"/>
                  </a:solidFill>
                  <a:latin charset="-122" panose="02010509060101010101" pitchFamily="49" typeface="幼圆"/>
                  <a:ea charset="-122" panose="02010509060101010101" pitchFamily="49" typeface="幼圆"/>
                  <a:cs charset="0" panose="02020503030404060203" pitchFamily="18" typeface="Kartika"/>
                </a:rPr>
                <a:t>您的标题</a:t>
              </a:r>
            </a:p>
          </p:txBody>
        </p:sp>
      </p:grpSp>
      <p:grpSp>
        <p:nvGrpSpPr>
          <p:cNvPr id="1817" name="组合 1816"/>
          <p:cNvGrpSpPr/>
          <p:nvPr/>
        </p:nvGrpSpPr>
        <p:grpSpPr>
          <a:xfrm>
            <a:off x="5027234" y="5474345"/>
            <a:ext cx="2882901" cy="1058862"/>
            <a:chOff x="5027234" y="5474345"/>
            <a:chExt cx="2882901" cy="1058862"/>
          </a:xfrm>
        </p:grpSpPr>
        <p:grpSp>
          <p:nvGrpSpPr>
            <p:cNvPr id="1818" name="组合 1817"/>
            <p:cNvGrpSpPr/>
            <p:nvPr/>
          </p:nvGrpSpPr>
          <p:grpSpPr>
            <a:xfrm>
              <a:off x="5027234" y="5474345"/>
              <a:ext cx="2882901" cy="1058862"/>
              <a:chOff x="3925888" y="1852613"/>
              <a:chExt cx="2882901" cy="1058862"/>
            </a:xfrm>
          </p:grpSpPr>
          <p:grpSp>
            <p:nvGrpSpPr>
              <p:cNvPr id="1820" name="Group 205"/>
              <p:cNvGrpSpPr/>
              <p:nvPr/>
            </p:nvGrpSpPr>
            <p:grpSpPr>
              <a:xfrm>
                <a:off x="3930651" y="1852613"/>
                <a:ext cx="2878138" cy="1058862"/>
                <a:chOff x="2476" y="1167"/>
                <a:chExt cx="1813" cy="667"/>
              </a:xfrm>
            </p:grpSpPr>
            <p:sp>
              <p:nvSpPr>
                <p:cNvPr id="1971" name="Freeform 5"/>
                <p:cNvSpPr/>
                <p:nvPr/>
              </p:nvSpPr>
              <p:spPr bwMode="auto">
                <a:xfrm>
                  <a:off x="2476" y="1167"/>
                  <a:ext cx="1813" cy="667"/>
                </a:xfrm>
                <a:custGeom>
                  <a:gdLst>
                    <a:gd fmla="*/ 31 w 8180" name="T0"/>
                    <a:gd fmla="*/ 66 h 2895" name="T1"/>
                    <a:gd fmla="*/ 1264 w 8180" name="T2"/>
                    <a:gd fmla="*/ 1 h 2895" name="T3"/>
                    <a:gd fmla="*/ 1388 w 8180" name="T4"/>
                    <a:gd fmla="*/ 0 h 2895" name="T5"/>
                    <a:gd fmla="*/ 1482 w 8180" name="T6"/>
                    <a:gd fmla="*/ 23 h 2895" name="T7"/>
                    <a:gd fmla="*/ 1987 w 8180" name="T8"/>
                    <a:gd fmla="*/ 42 h 2895" name="T9"/>
                    <a:gd fmla="*/ 2722 w 8180" name="T10"/>
                    <a:gd fmla="*/ 89 h 2895" name="T11"/>
                    <a:gd fmla="*/ 3770 w 8180" name="T12"/>
                    <a:gd fmla="*/ 248 h 2895" name="T13"/>
                    <a:gd fmla="*/ 4647 w 8180" name="T14"/>
                    <a:gd fmla="*/ 98 h 2895" name="T15"/>
                    <a:gd fmla="*/ 6340 w 8180" name="T16"/>
                    <a:gd fmla="*/ 77 h 2895" name="T17"/>
                    <a:gd fmla="*/ 7133 w 8180" name="T18"/>
                    <a:gd fmla="*/ 165 h 2895" name="T19"/>
                    <a:gd fmla="*/ 8012 w 8180" name="T20"/>
                    <a:gd fmla="*/ 247 h 2895" name="T21"/>
                    <a:gd fmla="*/ 8180 w 8180" name="T22"/>
                    <a:gd fmla="*/ 1715 h 2895" name="T23"/>
                    <a:gd fmla="*/ 7964 w 8180" name="T24"/>
                    <a:gd fmla="*/ 2895 h 2895" name="T25"/>
                    <a:gd fmla="*/ 6803 w 8180" name="T26"/>
                    <a:gd fmla="*/ 2747 h 2895" name="T27"/>
                    <a:gd fmla="*/ 2494 w 8180" name="T28"/>
                    <a:gd fmla="*/ 2782 h 2895" name="T29"/>
                    <a:gd fmla="*/ 208 w 8180" name="T30"/>
                    <a:gd fmla="*/ 2771 h 2895" name="T31"/>
                    <a:gd fmla="*/ 19 w 8180" name="T32"/>
                    <a:gd fmla="*/ 2084 h 2895" name="T33"/>
                    <a:gd fmla="*/ 133 w 8180" name="T34"/>
                    <a:gd fmla="*/ 769 h 2895" name="T35"/>
                    <a:gd fmla="*/ 0 w 8180" name="T36"/>
                    <a:gd fmla="*/ 528 h 2895" name="T37"/>
                    <a:gd fmla="*/ 31 w 8180" name="T38"/>
                    <a:gd fmla="*/ 66 h 289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95" w="8180">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gradFill>
                  <a:gsLst>
                    <a:gs pos="0">
                      <a:srgbClr val="254E6B"/>
                    </a:gs>
                    <a:gs pos="100000">
                      <a:srgbClr val="1F3F57"/>
                    </a:gs>
                  </a:gsLst>
                  <a:lin ang="2700000" scaled="1"/>
                </a:gra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72" name="Freeform 6"/>
                <p:cNvSpPr/>
                <p:nvPr/>
              </p:nvSpPr>
              <p:spPr bwMode="auto">
                <a:xfrm>
                  <a:off x="2504" y="1218"/>
                  <a:ext cx="1760" cy="565"/>
                </a:xfrm>
                <a:custGeom>
                  <a:gdLst>
                    <a:gd fmla="*/ 91 w 7941" name="T0"/>
                    <a:gd fmla="*/ 0 h 2455" name="T1"/>
                    <a:gd fmla="*/ 2495 w 7941" name="T2"/>
                    <a:gd fmla="*/ 7 h 2455" name="T3"/>
                    <a:gd fmla="*/ 2988 w 7941" name="T4"/>
                    <a:gd fmla="*/ 107 h 2455" name="T5"/>
                    <a:gd fmla="*/ 3269 w 7941" name="T6"/>
                    <a:gd fmla="*/ 159 h 2455" name="T7"/>
                    <a:gd fmla="*/ 3756 w 7941" name="T8"/>
                    <a:gd fmla="*/ 259 h 2455" name="T9"/>
                    <a:gd fmla="*/ 4346 w 7941" name="T10"/>
                    <a:gd fmla="*/ 99 h 2455" name="T11"/>
                    <a:gd fmla="*/ 6077 w 7941" name="T12"/>
                    <a:gd fmla="*/ 37 h 2455" name="T13"/>
                    <a:gd fmla="*/ 6902 w 7941" name="T14"/>
                    <a:gd fmla="*/ 257 h 2455" name="T15"/>
                    <a:gd fmla="*/ 7749 w 7941" name="T16"/>
                    <a:gd fmla="*/ 247 h 2455" name="T17"/>
                    <a:gd fmla="*/ 7752 w 7941" name="T18"/>
                    <a:gd fmla="*/ 539 h 2455" name="T19"/>
                    <a:gd fmla="*/ 7854 w 7941" name="T20"/>
                    <a:gd fmla="*/ 1180 h 2455" name="T21"/>
                    <a:gd fmla="*/ 7860 w 7941" name="T22"/>
                    <a:gd fmla="*/ 1616 h 2455" name="T23"/>
                    <a:gd fmla="*/ 7664 w 7941" name="T24"/>
                    <a:gd fmla="*/ 2450 h 2455" name="T25"/>
                    <a:gd fmla="*/ 7265 w 7941" name="T26"/>
                    <a:gd fmla="*/ 2455 h 2455" name="T27"/>
                    <a:gd fmla="*/ 6791 w 7941" name="T28"/>
                    <a:gd fmla="*/ 2345 h 2455" name="T29"/>
                    <a:gd fmla="*/ 6236 w 7941" name="T30"/>
                    <a:gd fmla="*/ 2321 h 2455" name="T31"/>
                    <a:gd fmla="*/ 4767 w 7941" name="T32"/>
                    <a:gd fmla="*/ 2370 h 2455" name="T33"/>
                    <a:gd fmla="*/ 4654 w 7941" name="T34"/>
                    <a:gd fmla="*/ 2341 h 2455" name="T35"/>
                    <a:gd fmla="*/ 457 w 7941" name="T36"/>
                    <a:gd fmla="*/ 2368 h 2455" name="T37"/>
                    <a:gd fmla="*/ 220 w 7941" name="T38"/>
                    <a:gd fmla="*/ 2377 h 2455" name="T39"/>
                    <a:gd fmla="*/ 115 w 7941" name="T40"/>
                    <a:gd fmla="*/ 1949 h 2455" name="T41"/>
                    <a:gd fmla="*/ 110 w 7941" name="T42"/>
                    <a:gd fmla="*/ 1519 h 2455" name="T43"/>
                    <a:gd fmla="*/ 134 w 7941" name="T44"/>
                    <a:gd fmla="*/ 454 h 2455" name="T45"/>
                    <a:gd fmla="*/ 44 w 7941" name="T46"/>
                    <a:gd fmla="*/ 249 h 2455" name="T47"/>
                    <a:gd fmla="*/ 91 w 7941" name="T48"/>
                    <a:gd fmla="*/ 0 h 245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455" w="7941">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cap="flat" w="12700">
                  <a:solidFill>
                    <a:srgbClr val="FFFFFF"/>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973" name="Freeform 7"/>
                <p:cNvSpPr/>
                <p:nvPr/>
              </p:nvSpPr>
              <p:spPr bwMode="auto">
                <a:xfrm>
                  <a:off x="2580" y="1233"/>
                  <a:ext cx="1" cy="1"/>
                </a:xfrm>
                <a:custGeom>
                  <a:gdLst>
                    <a:gd fmla="*/ 2 w 2" name="T0"/>
                    <a:gd fmla="*/ 1 h 2" name="T1"/>
                    <a:gd fmla="*/ 1 w 2" name="T2"/>
                    <a:gd fmla="*/ 0 h 2" name="T3"/>
                    <a:gd fmla="*/ 2 w 2" name="T4"/>
                    <a:gd fmla="*/ 1 h 2" name="T5"/>
                  </a:gdLst>
                  <a:cxnLst>
                    <a:cxn ang="0">
                      <a:pos x="T0" y="T1"/>
                    </a:cxn>
                    <a:cxn ang="0">
                      <a:pos x="T2" y="T3"/>
                    </a:cxn>
                    <a:cxn ang="0">
                      <a:pos x="T4" y="T5"/>
                    </a:cxn>
                  </a:cxnLst>
                  <a:rect b="b" l="0" r="r" t="0"/>
                  <a:pathLst>
                    <a:path h="2" w="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74" name="Freeform 8"/>
                <p:cNvSpPr/>
                <p:nvPr/>
              </p:nvSpPr>
              <p:spPr bwMode="auto">
                <a:xfrm>
                  <a:off x="2557" y="1232"/>
                  <a:ext cx="23" cy="37"/>
                </a:xfrm>
                <a:custGeom>
                  <a:gdLst>
                    <a:gd fmla="*/ 13 w 105" name="T0"/>
                    <a:gd fmla="*/ 136 h 159" name="T1"/>
                    <a:gd fmla="*/ 15 w 105" name="T2"/>
                    <a:gd fmla="*/ 130 h 159" name="T3"/>
                    <a:gd fmla="*/ 14 w 105" name="T4"/>
                    <a:gd fmla="*/ 118 h 159" name="T5"/>
                    <a:gd fmla="*/ 16 w 105" name="T6"/>
                    <a:gd fmla="*/ 114 h 159" name="T7"/>
                    <a:gd fmla="*/ 23 w 105" name="T8"/>
                    <a:gd fmla="*/ 105 h 159" name="T9"/>
                    <a:gd fmla="*/ 25 w 105" name="T10"/>
                    <a:gd fmla="*/ 102 h 159" name="T11"/>
                    <a:gd fmla="*/ 26 w 105" name="T12"/>
                    <a:gd fmla="*/ 94 h 159" name="T13"/>
                    <a:gd fmla="*/ 30 w 105" name="T14"/>
                    <a:gd fmla="*/ 90 h 159" name="T15"/>
                    <a:gd fmla="*/ 33 w 105" name="T16"/>
                    <a:gd fmla="*/ 88 h 159" name="T17"/>
                    <a:gd fmla="*/ 31 w 105" name="T18"/>
                    <a:gd fmla="*/ 84 h 159" name="T19"/>
                    <a:gd fmla="*/ 32 w 105" name="T20"/>
                    <a:gd fmla="*/ 77 h 159" name="T21"/>
                    <a:gd fmla="*/ 34 w 105" name="T22"/>
                    <a:gd fmla="*/ 74 h 159" name="T23"/>
                    <a:gd fmla="*/ 34 w 105" name="T24"/>
                    <a:gd fmla="*/ 69 h 159" name="T25"/>
                    <a:gd fmla="*/ 38 w 105" name="T26"/>
                    <a:gd fmla="*/ 66 h 159" name="T27"/>
                    <a:gd fmla="*/ 40 w 105" name="T28"/>
                    <a:gd fmla="*/ 61 h 159" name="T29"/>
                    <a:gd fmla="*/ 46 w 105" name="T30"/>
                    <a:gd fmla="*/ 57 h 159" name="T31"/>
                    <a:gd fmla="*/ 46 w 105" name="T32"/>
                    <a:gd fmla="*/ 53 h 159" name="T33"/>
                    <a:gd fmla="*/ 50 w 105" name="T34"/>
                    <a:gd fmla="*/ 52 h 159" name="T35"/>
                    <a:gd fmla="*/ 49 w 105" name="T36"/>
                    <a:gd fmla="*/ 49 h 159" name="T37"/>
                    <a:gd fmla="*/ 49 w 105" name="T38"/>
                    <a:gd fmla="*/ 48 h 159" name="T39"/>
                    <a:gd fmla="*/ 50 w 105" name="T40"/>
                    <a:gd fmla="*/ 45 h 159" name="T41"/>
                    <a:gd fmla="*/ 56 w 105" name="T42"/>
                    <a:gd fmla="*/ 37 h 159" name="T43"/>
                    <a:gd fmla="*/ 58 w 105" name="T44"/>
                    <a:gd fmla="*/ 34 h 159" name="T45"/>
                    <a:gd fmla="*/ 60 w 105" name="T46"/>
                    <a:gd fmla="*/ 31 h 159" name="T47"/>
                    <a:gd fmla="*/ 65 w 105" name="T48"/>
                    <a:gd fmla="*/ 25 h 159" name="T49"/>
                    <a:gd fmla="*/ 72 w 105" name="T50"/>
                    <a:gd fmla="*/ 28 h 159" name="T51"/>
                    <a:gd fmla="*/ 68 w 105" name="T52"/>
                    <a:gd fmla="*/ 22 h 159" name="T53"/>
                    <a:gd fmla="*/ 65 w 105" name="T54"/>
                    <a:gd fmla="*/ 15 h 159" name="T55"/>
                    <a:gd fmla="*/ 69 w 105" name="T56"/>
                    <a:gd fmla="*/ 14 h 159" name="T57"/>
                    <a:gd fmla="*/ 67 w 105" name="T58"/>
                    <a:gd fmla="*/ 11 h 159" name="T59"/>
                    <a:gd fmla="*/ 70 w 105" name="T60"/>
                    <a:gd fmla="*/ 12 h 159" name="T61"/>
                    <a:gd fmla="*/ 77 w 105" name="T62"/>
                    <a:gd fmla="*/ 14 h 159" name="T63"/>
                    <a:gd fmla="*/ 75 w 105" name="T64"/>
                    <a:gd fmla="*/ 7 h 159" name="T65"/>
                    <a:gd fmla="*/ 78 w 105" name="T66"/>
                    <a:gd fmla="*/ 8 h 159" name="T67"/>
                    <a:gd fmla="*/ 77 w 105" name="T68"/>
                    <a:gd fmla="*/ 4 h 159" name="T69"/>
                    <a:gd fmla="*/ 79 w 105" name="T70"/>
                    <a:gd fmla="*/ 2 h 159" name="T71"/>
                    <a:gd fmla="*/ 84 w 105" name="T72"/>
                    <a:gd fmla="*/ 9 h 159" name="T73"/>
                    <a:gd fmla="*/ 84 w 105" name="T74"/>
                    <a:gd fmla="*/ 1 h 159" name="T75"/>
                    <a:gd fmla="*/ 97 w 105" name="T76"/>
                    <a:gd fmla="*/ 5 h 159" name="T77"/>
                    <a:gd fmla="*/ 100 w 105" name="T78"/>
                    <a:gd fmla="*/ 5 h 159" name="T79"/>
                    <a:gd fmla="*/ 103 w 105" name="T80"/>
                    <a:gd fmla="*/ 2 h 159" name="T81"/>
                    <a:gd fmla="*/ 104 w 105" name="T82"/>
                    <a:gd fmla="*/ 7 h 159" name="T83"/>
                    <a:gd fmla="*/ 99 w 105" name="T84"/>
                    <a:gd fmla="*/ 6 h 159" name="T85"/>
                    <a:gd fmla="*/ 98 w 105" name="T86"/>
                    <a:gd fmla="*/ 17 h 159" name="T87"/>
                    <a:gd fmla="*/ 91 w 105" name="T88"/>
                    <a:gd fmla="*/ 28 h 159" name="T89"/>
                    <a:gd fmla="*/ 84 w 105" name="T90"/>
                    <a:gd fmla="*/ 40 h 159" name="T91"/>
                    <a:gd fmla="*/ 79 w 105" name="T92"/>
                    <a:gd fmla="*/ 50 h 159" name="T93"/>
                    <a:gd fmla="*/ 75 w 105" name="T94"/>
                    <a:gd fmla="*/ 57 h 159" name="T95"/>
                    <a:gd fmla="*/ 64 w 105" name="T96"/>
                    <a:gd fmla="*/ 70 h 159" name="T97"/>
                    <a:gd fmla="*/ 57 w 105" name="T98"/>
                    <a:gd fmla="*/ 76 h 159" name="T99"/>
                    <a:gd fmla="*/ 48 w 105" name="T100"/>
                    <a:gd fmla="*/ 85 h 159" name="T101"/>
                    <a:gd fmla="*/ 37 w 105" name="T102"/>
                    <a:gd fmla="*/ 123 h 159" name="T103"/>
                    <a:gd fmla="*/ 32 w 105" name="T104"/>
                    <a:gd fmla="*/ 132 h 159" name="T105"/>
                    <a:gd fmla="*/ 5 w 105" name="T106"/>
                    <a:gd fmla="*/ 152 h 1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9" w="105">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75" name="Freeform 9"/>
                <p:cNvSpPr/>
                <p:nvPr/>
              </p:nvSpPr>
              <p:spPr bwMode="auto">
                <a:xfrm flipH="1">
                  <a:off x="2580" y="1233"/>
                  <a:ext cx="0" cy="1"/>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76" name="Freeform 10"/>
                <p:cNvSpPr/>
                <p:nvPr/>
              </p:nvSpPr>
              <p:spPr bwMode="auto">
                <a:xfrm flipH="1">
                  <a:off x="2576" y="1232"/>
                  <a:ext cx="0" cy="1"/>
                </a:xfrm>
                <a:custGeom>
                  <a:gdLst>
                    <a:gd fmla="*/ 1 w 2" name="T0"/>
                    <a:gd fmla="*/ 2 h 2" name="T1"/>
                    <a:gd fmla="*/ 1 w 2" name="T2"/>
                    <a:gd fmla="*/ 2 h 2" name="T3"/>
                    <a:gd fmla="*/ 1 w 2" name="T4"/>
                    <a:gd fmla="*/ 1 h 2" name="T5"/>
                    <a:gd fmla="*/ 1 w 2" name="T6"/>
                    <a:gd fmla="*/ 2 h 2" name="T7"/>
                  </a:gdLst>
                  <a:cxnLst>
                    <a:cxn ang="0">
                      <a:pos x="T0" y="T1"/>
                    </a:cxn>
                    <a:cxn ang="0">
                      <a:pos x="T2" y="T3"/>
                    </a:cxn>
                    <a:cxn ang="0">
                      <a:pos x="T4" y="T5"/>
                    </a:cxn>
                    <a:cxn ang="0">
                      <a:pos x="T6" y="T7"/>
                    </a:cxn>
                  </a:cxnLst>
                  <a:rect b="b" l="0" r="r" t="0"/>
                  <a:pathLst>
                    <a:path h="2" w="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77" name="Freeform 11"/>
                <p:cNvSpPr/>
                <p:nvPr/>
              </p:nvSpPr>
              <p:spPr bwMode="auto">
                <a:xfrm flipH="1">
                  <a:off x="2575" y="1233"/>
                  <a:ext cx="0" cy="0"/>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0"/>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78" name="Freeform 12"/>
                <p:cNvSpPr/>
                <p:nvPr/>
              </p:nvSpPr>
              <p:spPr bwMode="auto">
                <a:xfrm flipH="1">
                  <a:off x="2574" y="1232"/>
                  <a:ext cx="0" cy="1"/>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79" name="Freeform 13"/>
                <p:cNvSpPr/>
                <p:nvPr/>
              </p:nvSpPr>
              <p:spPr bwMode="auto">
                <a:xfrm flipH="1">
                  <a:off x="2574" y="1233"/>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80" name="Freeform 14"/>
                <p:cNvSpPr/>
                <p:nvPr/>
              </p:nvSpPr>
              <p:spPr bwMode="auto">
                <a:xfrm>
                  <a:off x="2572" y="1234"/>
                  <a:ext cx="1" cy="0"/>
                </a:xfrm>
                <a:custGeom>
                  <a:gdLst>
                    <a:gd fmla="*/ 1 w 2" name="T0"/>
                    <a:gd fmla="*/ 1 h 3" name="T1"/>
                    <a:gd fmla="*/ 0 w 2" name="T2"/>
                    <a:gd fmla="*/ 2 h 3" name="T3"/>
                    <a:gd fmla="*/ 1 w 2" name="T4"/>
                    <a:gd fmla="*/ 1 h 3" name="T5"/>
                  </a:gdLst>
                  <a:cxnLst>
                    <a:cxn ang="0">
                      <a:pos x="T0" y="T1"/>
                    </a:cxn>
                    <a:cxn ang="0">
                      <a:pos x="T2" y="T3"/>
                    </a:cxn>
                    <a:cxn ang="0">
                      <a:pos x="T4" y="T5"/>
                    </a:cxn>
                  </a:cxnLst>
                  <a:rect b="b" l="0" r="r" t="0"/>
                  <a:pathLst>
                    <a:path h="3" w="2">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81" name="Freeform 15"/>
                <p:cNvSpPr/>
                <p:nvPr/>
              </p:nvSpPr>
              <p:spPr bwMode="auto">
                <a:xfrm flipH="1">
                  <a:off x="2572" y="1235"/>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82" name="Freeform 16"/>
                <p:cNvSpPr/>
                <p:nvPr/>
              </p:nvSpPr>
              <p:spPr bwMode="auto">
                <a:xfrm>
                  <a:off x="2565" y="1246"/>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83" name="Freeform 17"/>
                <p:cNvSpPr/>
                <p:nvPr/>
              </p:nvSpPr>
              <p:spPr bwMode="auto">
                <a:xfrm>
                  <a:off x="2562" y="1251"/>
                  <a:ext cx="1"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84" name="Freeform 18"/>
                <p:cNvSpPr/>
                <p:nvPr/>
              </p:nvSpPr>
              <p:spPr bwMode="auto">
                <a:xfrm flipH="1">
                  <a:off x="2563" y="1254"/>
                  <a:ext cx="0" cy="1"/>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85" name="Freeform 19"/>
                <p:cNvSpPr/>
                <p:nvPr/>
              </p:nvSpPr>
              <p:spPr bwMode="auto">
                <a:xfrm flipH="1">
                  <a:off x="2948" y="1181"/>
                  <a:ext cx="0" cy="1"/>
                </a:xfrm>
                <a:custGeom>
                  <a:gdLst>
                    <a:gd fmla="*/ 2 w 2" name="T0"/>
                    <a:gd fmla="*/ 2 h 3" name="T1"/>
                    <a:gd fmla="*/ 1 w 2" name="T2"/>
                    <a:gd fmla="*/ 1 h 3" name="T3"/>
                    <a:gd fmla="*/ 2 w 2" name="T4"/>
                    <a:gd fmla="*/ 2 h 3" name="T5"/>
                  </a:gdLst>
                  <a:cxnLst>
                    <a:cxn ang="0">
                      <a:pos x="T0" y="T1"/>
                    </a:cxn>
                    <a:cxn ang="0">
                      <a:pos x="T2" y="T3"/>
                    </a:cxn>
                    <a:cxn ang="0">
                      <a:pos x="T4" y="T5"/>
                    </a:cxn>
                  </a:cxnLst>
                  <a:rect b="b" l="0" r="r" t="0"/>
                  <a:pathLst>
                    <a:path h="3" w="2">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86" name="Freeform 20"/>
                <p:cNvSpPr/>
                <p:nvPr/>
              </p:nvSpPr>
              <p:spPr bwMode="auto">
                <a:xfrm>
                  <a:off x="2926" y="1179"/>
                  <a:ext cx="22" cy="23"/>
                </a:xfrm>
                <a:custGeom>
                  <a:gdLst>
                    <a:gd fmla="*/ 13 w 99" name="T0"/>
                    <a:gd fmla="*/ 84 h 101" name="T1"/>
                    <a:gd fmla="*/ 16 w 99" name="T2"/>
                    <a:gd fmla="*/ 81 h 101" name="T3"/>
                    <a:gd fmla="*/ 18 w 99" name="T4"/>
                    <a:gd fmla="*/ 71 h 101" name="T5"/>
                    <a:gd fmla="*/ 20 w 99" name="T6"/>
                    <a:gd fmla="*/ 70 h 101" name="T7"/>
                    <a:gd fmla="*/ 28 w 99" name="T8"/>
                    <a:gd fmla="*/ 67 h 101" name="T9"/>
                    <a:gd fmla="*/ 30 w 99" name="T10"/>
                    <a:gd fmla="*/ 65 h 101" name="T11"/>
                    <a:gd fmla="*/ 32 w 99" name="T12"/>
                    <a:gd fmla="*/ 60 h 101" name="T13"/>
                    <a:gd fmla="*/ 35 w 99" name="T14"/>
                    <a:gd fmla="*/ 58 h 101" name="T15"/>
                    <a:gd fmla="*/ 38 w 99" name="T16"/>
                    <a:gd fmla="*/ 58 h 101" name="T17"/>
                    <a:gd fmla="*/ 37 w 99" name="T18"/>
                    <a:gd fmla="*/ 54 h 101" name="T19"/>
                    <a:gd fmla="*/ 38 w 99" name="T20"/>
                    <a:gd fmla="*/ 49 h 101" name="T21"/>
                    <a:gd fmla="*/ 40 w 99" name="T22"/>
                    <a:gd fmla="*/ 47 h 101" name="T23"/>
                    <a:gd fmla="*/ 40 w 99" name="T24"/>
                    <a:gd fmla="*/ 43 h 101" name="T25"/>
                    <a:gd fmla="*/ 44 w 99" name="T26"/>
                    <a:gd fmla="*/ 42 h 101" name="T27"/>
                    <a:gd fmla="*/ 46 w 99" name="T28"/>
                    <a:gd fmla="*/ 39 h 101" name="T29"/>
                    <a:gd fmla="*/ 51 w 99" name="T30"/>
                    <a:gd fmla="*/ 37 h 101" name="T31"/>
                    <a:gd fmla="*/ 51 w 99" name="T32"/>
                    <a:gd fmla="*/ 35 h 101" name="T33"/>
                    <a:gd fmla="*/ 54 w 99" name="T34"/>
                    <a:gd fmla="*/ 35 h 101" name="T35"/>
                    <a:gd fmla="*/ 53 w 99" name="T36"/>
                    <a:gd fmla="*/ 32 h 101" name="T37"/>
                    <a:gd fmla="*/ 54 w 99" name="T38"/>
                    <a:gd fmla="*/ 31 h 101" name="T39"/>
                    <a:gd fmla="*/ 55 w 99" name="T40"/>
                    <a:gd fmla="*/ 29 h 101" name="T41"/>
                    <a:gd fmla="*/ 59 w 99" name="T42"/>
                    <a:gd fmla="*/ 25 h 101" name="T43"/>
                    <a:gd fmla="*/ 61 w 99" name="T44"/>
                    <a:gd fmla="*/ 22 h 101" name="T45"/>
                    <a:gd fmla="*/ 63 w 99" name="T46"/>
                    <a:gd fmla="*/ 21 h 101" name="T47"/>
                    <a:gd fmla="*/ 67 w 99" name="T48"/>
                    <a:gd fmla="*/ 18 h 101" name="T49"/>
                    <a:gd fmla="*/ 73 w 99" name="T50"/>
                    <a:gd fmla="*/ 22 h 101" name="T51"/>
                    <a:gd fmla="*/ 69 w 99" name="T52"/>
                    <a:gd fmla="*/ 16 h 101" name="T53"/>
                    <a:gd fmla="*/ 66 w 99" name="T54"/>
                    <a:gd fmla="*/ 9 h 101" name="T55"/>
                    <a:gd fmla="*/ 70 w 99" name="T56"/>
                    <a:gd fmla="*/ 9 h 101" name="T57"/>
                    <a:gd fmla="*/ 68 w 99" name="T58"/>
                    <a:gd fmla="*/ 6 h 101" name="T59"/>
                    <a:gd fmla="*/ 71 w 99" name="T60"/>
                    <a:gd fmla="*/ 8 h 101" name="T61"/>
                    <a:gd fmla="*/ 76 w 99" name="T62"/>
                    <a:gd fmla="*/ 11 h 101" name="T63"/>
                    <a:gd fmla="*/ 74 w 99" name="T64"/>
                    <a:gd fmla="*/ 5 h 101" name="T65"/>
                    <a:gd fmla="*/ 77 w 99" name="T66"/>
                    <a:gd fmla="*/ 7 h 101" name="T67"/>
                    <a:gd fmla="*/ 76 w 99" name="T68"/>
                    <a:gd fmla="*/ 3 h 101" name="T69"/>
                    <a:gd fmla="*/ 77 w 99" name="T70"/>
                    <a:gd fmla="*/ 1 h 101" name="T71"/>
                    <a:gd fmla="*/ 82 w 99" name="T72"/>
                    <a:gd fmla="*/ 9 h 101" name="T73"/>
                    <a:gd fmla="*/ 81 w 99" name="T74"/>
                    <a:gd fmla="*/ 2 h 101" name="T75"/>
                    <a:gd fmla="*/ 92 w 99" name="T76"/>
                    <a:gd fmla="*/ 8 h 101" name="T77"/>
                    <a:gd fmla="*/ 94 w 99" name="T78"/>
                    <a:gd fmla="*/ 9 h 101" name="T79"/>
                    <a:gd fmla="*/ 96 w 99" name="T80"/>
                    <a:gd fmla="*/ 7 h 101" name="T81"/>
                    <a:gd fmla="*/ 98 w 99" name="T82"/>
                    <a:gd fmla="*/ 11 h 101" name="T83"/>
                    <a:gd fmla="*/ 94 w 99" name="T84"/>
                    <a:gd fmla="*/ 10 h 101" name="T85"/>
                    <a:gd fmla="*/ 94 w 99" name="T86"/>
                    <a:gd fmla="*/ 19 h 101" name="T87"/>
                    <a:gd fmla="*/ 89 w 99" name="T88"/>
                    <a:gd fmla="*/ 27 h 101" name="T89"/>
                    <a:gd fmla="*/ 84 w 99" name="T90"/>
                    <a:gd fmla="*/ 35 h 101" name="T91"/>
                    <a:gd fmla="*/ 79 w 99" name="T92"/>
                    <a:gd fmla="*/ 42 h 101" name="T93"/>
                    <a:gd fmla="*/ 76 w 99" name="T94"/>
                    <a:gd fmla="*/ 47 h 101" name="T95"/>
                    <a:gd fmla="*/ 66 w 99" name="T96"/>
                    <a:gd fmla="*/ 54 h 101" name="T97"/>
                    <a:gd fmla="*/ 60 w 99" name="T98"/>
                    <a:gd fmla="*/ 57 h 101" name="T99"/>
                    <a:gd fmla="*/ 52 w 99" name="T100"/>
                    <a:gd fmla="*/ 61 h 101" name="T101"/>
                    <a:gd fmla="*/ 36 w 99" name="T102"/>
                    <a:gd fmla="*/ 87 h 101" name="T103"/>
                    <a:gd fmla="*/ 29 w 99" name="T104"/>
                    <a:gd fmla="*/ 91 h 101" name="T105"/>
                    <a:gd fmla="*/ 2 w 99" name="T106"/>
                    <a:gd fmla="*/ 91 h 10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0" w="99">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87" name="Freeform 21"/>
                <p:cNvSpPr/>
                <p:nvPr/>
              </p:nvSpPr>
              <p:spPr bwMode="auto">
                <a:xfrm flipH="1">
                  <a:off x="2948" y="1181"/>
                  <a:ext cx="0" cy="1"/>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88" name="Freeform 22"/>
                <p:cNvSpPr/>
                <p:nvPr/>
              </p:nvSpPr>
              <p:spPr bwMode="auto">
                <a:xfrm>
                  <a:off x="2944" y="1179"/>
                  <a:ext cx="1" cy="1"/>
                </a:xfrm>
                <a:custGeom>
                  <a:gdLst>
                    <a:gd fmla="*/ 1 w 1" name="T0"/>
                    <a:gd fmla="*/ 2 h 3" name="T1"/>
                    <a:gd fmla="*/ 0 w 1" name="T2"/>
                    <a:gd fmla="*/ 2 h 3" name="T3"/>
                    <a:gd fmla="*/ 0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89" name="Freeform 23"/>
                <p:cNvSpPr/>
                <p:nvPr/>
              </p:nvSpPr>
              <p:spPr bwMode="auto">
                <a:xfrm flipH="1">
                  <a:off x="2944" y="1179"/>
                  <a:ext cx="0" cy="1"/>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1"/>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90" name="Freeform 24"/>
                <p:cNvSpPr/>
                <p:nvPr/>
              </p:nvSpPr>
              <p:spPr bwMode="auto">
                <a:xfrm flipH="1">
                  <a:off x="2943" y="1179"/>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91" name="Freeform 25"/>
                <p:cNvSpPr/>
                <p:nvPr/>
              </p:nvSpPr>
              <p:spPr bwMode="auto">
                <a:xfrm flipH="1">
                  <a:off x="2943" y="1180"/>
                  <a:ext cx="0" cy="0"/>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92" name="Freeform 26"/>
                <p:cNvSpPr/>
                <p:nvPr/>
              </p:nvSpPr>
              <p:spPr bwMode="auto">
                <a:xfrm flipH="1">
                  <a:off x="2942" y="1180"/>
                  <a:ext cx="0" cy="0"/>
                </a:xfrm>
                <a:custGeom>
                  <a:gdLst>
                    <a:gd fmla="*/ 1 w 1" name="T0"/>
                    <a:gd fmla="*/ 1 h 3" name="T1"/>
                    <a:gd fmla="*/ 0 w 1" name="T2"/>
                    <a:gd fmla="*/ 2 h 3" name="T3"/>
                    <a:gd fmla="*/ 1 w 1" name="T4"/>
                    <a:gd fmla="*/ 1 h 3" name="T5"/>
                  </a:gdLst>
                  <a:cxnLst>
                    <a:cxn ang="0">
                      <a:pos x="T0" y="T1"/>
                    </a:cxn>
                    <a:cxn ang="0">
                      <a:pos x="T2" y="T3"/>
                    </a:cxn>
                    <a:cxn ang="0">
                      <a:pos x="T4" y="T5"/>
                    </a:cxn>
                  </a:cxnLst>
                  <a:rect b="b" l="0" r="r" t="0"/>
                  <a:pathLst>
                    <a:path h="3" w="1">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93" name="Freeform 27"/>
                <p:cNvSpPr/>
                <p:nvPr/>
              </p:nvSpPr>
              <p:spPr bwMode="auto">
                <a:xfrm flipH="1">
                  <a:off x="2942" y="1180"/>
                  <a:ext cx="0" cy="1"/>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94" name="Freeform 28"/>
                <p:cNvSpPr/>
                <p:nvPr/>
              </p:nvSpPr>
              <p:spPr bwMode="auto">
                <a:xfrm>
                  <a:off x="2936" y="1188"/>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95" name="Freeform 29"/>
                <p:cNvSpPr/>
                <p:nvPr/>
              </p:nvSpPr>
              <p:spPr bwMode="auto">
                <a:xfrm>
                  <a:off x="2933" y="1190"/>
                  <a:ext cx="1" cy="1"/>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96" name="Freeform 30"/>
                <p:cNvSpPr/>
                <p:nvPr/>
              </p:nvSpPr>
              <p:spPr bwMode="auto">
                <a:xfrm>
                  <a:off x="2933" y="1193"/>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97" name="Freeform 31"/>
                <p:cNvSpPr/>
                <p:nvPr/>
              </p:nvSpPr>
              <p:spPr bwMode="auto">
                <a:xfrm>
                  <a:off x="3026" y="1229"/>
                  <a:ext cx="1" cy="0"/>
                </a:xfrm>
                <a:custGeom>
                  <a:gdLst>
                    <a:gd fmla="*/ 2 w 3" name="T0"/>
                    <a:gd fmla="*/ 1 h 2" name="T1"/>
                    <a:gd fmla="*/ 2 w 3" name="T2"/>
                    <a:gd fmla="*/ 1 h 2" name="T3"/>
                    <a:gd fmla="*/ 2 w 3" name="T4"/>
                    <a:gd fmla="*/ 1 h 2" name="T5"/>
                  </a:gdLst>
                  <a:cxnLst>
                    <a:cxn ang="0">
                      <a:pos x="T0" y="T1"/>
                    </a:cxn>
                    <a:cxn ang="0">
                      <a:pos x="T2" y="T3"/>
                    </a:cxn>
                    <a:cxn ang="0">
                      <a:pos x="T4" y="T5"/>
                    </a:cxn>
                  </a:cxnLst>
                  <a:rect b="b" l="0" r="r" t="0"/>
                  <a:pathLst>
                    <a:path h="2" w="3">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98" name="Freeform 32"/>
                <p:cNvSpPr/>
                <p:nvPr/>
              </p:nvSpPr>
              <p:spPr bwMode="auto">
                <a:xfrm>
                  <a:off x="2999" y="1228"/>
                  <a:ext cx="27" cy="34"/>
                </a:xfrm>
                <a:custGeom>
                  <a:gdLst>
                    <a:gd fmla="*/ 16 w 124" name="T0"/>
                    <a:gd fmla="*/ 126 h 148" name="T1"/>
                    <a:gd fmla="*/ 19 w 124" name="T2"/>
                    <a:gd fmla="*/ 121 h 148" name="T3"/>
                    <a:gd fmla="*/ 22 w 124" name="T4"/>
                    <a:gd fmla="*/ 109 h 148" name="T5"/>
                    <a:gd fmla="*/ 25 w 124" name="T6"/>
                    <a:gd fmla="*/ 106 h 148" name="T7"/>
                    <a:gd fmla="*/ 35 w 124" name="T8"/>
                    <a:gd fmla="*/ 99 h 148" name="T9"/>
                    <a:gd fmla="*/ 38 w 124" name="T10"/>
                    <a:gd fmla="*/ 97 h 148" name="T11"/>
                    <a:gd fmla="*/ 40 w 124" name="T12"/>
                    <a:gd fmla="*/ 90 h 148" name="T13"/>
                    <a:gd fmla="*/ 45 w 124" name="T14"/>
                    <a:gd fmla="*/ 87 h 148" name="T15"/>
                    <a:gd fmla="*/ 48 w 124" name="T16"/>
                    <a:gd fmla="*/ 85 h 148" name="T17"/>
                    <a:gd fmla="*/ 48 w 124" name="T18"/>
                    <a:gd fmla="*/ 81 h 148" name="T19"/>
                    <a:gd fmla="*/ 49 w 124" name="T20"/>
                    <a:gd fmla="*/ 74 h 148" name="T21"/>
                    <a:gd fmla="*/ 52 w 124" name="T22"/>
                    <a:gd fmla="*/ 72 h 148" name="T23"/>
                    <a:gd fmla="*/ 53 w 124" name="T24"/>
                    <a:gd fmla="*/ 67 h 148" name="T25"/>
                    <a:gd fmla="*/ 57 w 124" name="T26"/>
                    <a:gd fmla="*/ 65 h 148" name="T27"/>
                    <a:gd fmla="*/ 60 w 124" name="T28"/>
                    <a:gd fmla="*/ 60 h 148" name="T29"/>
                    <a:gd fmla="*/ 66 w 124" name="T30"/>
                    <a:gd fmla="*/ 57 h 148" name="T31"/>
                    <a:gd fmla="*/ 67 w 124" name="T32"/>
                    <a:gd fmla="*/ 53 h 148" name="T33"/>
                    <a:gd fmla="*/ 70 w 124" name="T34"/>
                    <a:gd fmla="*/ 53 h 148" name="T35"/>
                    <a:gd fmla="*/ 70 w 124" name="T36"/>
                    <a:gd fmla="*/ 49 h 148" name="T37"/>
                    <a:gd fmla="*/ 70 w 124" name="T38"/>
                    <a:gd fmla="*/ 48 h 148" name="T39"/>
                    <a:gd fmla="*/ 72 w 124" name="T40"/>
                    <a:gd fmla="*/ 46 h 148" name="T41"/>
                    <a:gd fmla="*/ 78 w 124" name="T42"/>
                    <a:gd fmla="*/ 39 h 148" name="T43"/>
                    <a:gd fmla="*/ 80 w 124" name="T44"/>
                    <a:gd fmla="*/ 36 h 148" name="T45"/>
                    <a:gd fmla="*/ 82 w 124" name="T46"/>
                    <a:gd fmla="*/ 33 h 148" name="T47"/>
                    <a:gd fmla="*/ 87 w 124" name="T48"/>
                    <a:gd fmla="*/ 28 h 148" name="T49"/>
                    <a:gd fmla="*/ 93 w 124" name="T50"/>
                    <a:gd fmla="*/ 31 h 148" name="T51"/>
                    <a:gd fmla="*/ 90 w 124" name="T52"/>
                    <a:gd fmla="*/ 24 h 148" name="T53"/>
                    <a:gd fmla="*/ 86 w 124" name="T54"/>
                    <a:gd fmla="*/ 18 h 148" name="T55"/>
                    <a:gd fmla="*/ 90 w 124" name="T56"/>
                    <a:gd fmla="*/ 17 h 148" name="T57"/>
                    <a:gd fmla="*/ 88 w 124" name="T58"/>
                    <a:gd fmla="*/ 14 h 148" name="T59"/>
                    <a:gd fmla="*/ 91 w 124" name="T60"/>
                    <a:gd fmla="*/ 14 h 148" name="T61"/>
                    <a:gd fmla="*/ 97 w 124" name="T62"/>
                    <a:gd fmla="*/ 16 h 148" name="T63"/>
                    <a:gd fmla="*/ 94 w 124" name="T64"/>
                    <a:gd fmla="*/ 10 h 148" name="T65"/>
                    <a:gd fmla="*/ 98 w 124" name="T66"/>
                    <a:gd fmla="*/ 11 h 148" name="T67"/>
                    <a:gd fmla="*/ 96 w 124" name="T68"/>
                    <a:gd fmla="*/ 7 h 148" name="T69"/>
                    <a:gd fmla="*/ 98 w 124" name="T70"/>
                    <a:gd fmla="*/ 5 h 148" name="T71"/>
                    <a:gd fmla="*/ 104 w 124" name="T72"/>
                    <a:gd fmla="*/ 11 h 148" name="T73"/>
                    <a:gd fmla="*/ 102 w 124" name="T74"/>
                    <a:gd fmla="*/ 4 h 148" name="T75"/>
                    <a:gd fmla="*/ 115 w 124" name="T76"/>
                    <a:gd fmla="*/ 5 h 148" name="T77"/>
                    <a:gd fmla="*/ 118 w 124" name="T78"/>
                    <a:gd fmla="*/ 5 h 148" name="T79"/>
                    <a:gd fmla="*/ 120 w 124" name="T80"/>
                    <a:gd fmla="*/ 1 h 148" name="T81"/>
                    <a:gd fmla="*/ 123 w 124" name="T82"/>
                    <a:gd fmla="*/ 5 h 148" name="T83"/>
                    <a:gd fmla="*/ 117 w 124" name="T84"/>
                    <a:gd fmla="*/ 6 h 148" name="T85"/>
                    <a:gd fmla="*/ 119 w 124" name="T86"/>
                    <a:gd fmla="*/ 17 h 148" name="T87"/>
                    <a:gd fmla="*/ 113 w 124" name="T88"/>
                    <a:gd fmla="*/ 29 h 148" name="T89"/>
                    <a:gd fmla="*/ 106 w 124" name="T90"/>
                    <a:gd fmla="*/ 42 h 148" name="T91"/>
                    <a:gd fmla="*/ 100 w 124" name="T92"/>
                    <a:gd fmla="*/ 52 h 148" name="T93"/>
                    <a:gd fmla="*/ 95 w 124" name="T94"/>
                    <a:gd fmla="*/ 60 h 148" name="T95"/>
                    <a:gd fmla="*/ 83 w 124" name="T96"/>
                    <a:gd fmla="*/ 72 h 148" name="T97"/>
                    <a:gd fmla="*/ 74 w 124" name="T98"/>
                    <a:gd fmla="*/ 78 h 148" name="T99"/>
                    <a:gd fmla="*/ 64 w 124" name="T100"/>
                    <a:gd fmla="*/ 85 h 148" name="T101"/>
                    <a:gd fmla="*/ 43 w 124" name="T102"/>
                    <a:gd fmla="*/ 120 h 148" name="T103"/>
                    <a:gd fmla="*/ 35 w 124" name="T104"/>
                    <a:gd fmla="*/ 127 h 148" name="T105"/>
                    <a:gd fmla="*/ 4 w 124" name="T106"/>
                    <a:gd fmla="*/ 140 h 14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8" w="124">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99" name="Freeform 33"/>
                <p:cNvSpPr/>
                <p:nvPr/>
              </p:nvSpPr>
              <p:spPr bwMode="auto">
                <a:xfrm flipH="1">
                  <a:off x="3026" y="1229"/>
                  <a:ext cx="0"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00" name="Freeform 34"/>
                <p:cNvSpPr/>
                <p:nvPr/>
              </p:nvSpPr>
              <p:spPr bwMode="auto">
                <a:xfrm flipH="1">
                  <a:off x="3022" y="1229"/>
                  <a:ext cx="0" cy="0"/>
                </a:xfrm>
                <a:custGeom>
                  <a:gdLst>
                    <a:gd fmla="*/ 2 w 2" name="T0"/>
                    <a:gd fmla="*/ 2 h 2" name="T1"/>
                    <a:gd fmla="*/ 1 w 2" name="T2"/>
                    <a:gd fmla="*/ 2 h 2" name="T3"/>
                    <a:gd fmla="*/ 1 w 2" name="T4"/>
                    <a:gd fmla="*/ 1 h 2" name="T5"/>
                    <a:gd fmla="*/ 2 w 2" name="T6"/>
                    <a:gd fmla="*/ 2 h 2" name="T7"/>
                  </a:gdLst>
                  <a:cxnLst>
                    <a:cxn ang="0">
                      <a:pos x="T0" y="T1"/>
                    </a:cxn>
                    <a:cxn ang="0">
                      <a:pos x="T2" y="T3"/>
                    </a:cxn>
                    <a:cxn ang="0">
                      <a:pos x="T4" y="T5"/>
                    </a:cxn>
                    <a:cxn ang="0">
                      <a:pos x="T6" y="T7"/>
                    </a:cxn>
                  </a:cxnLst>
                  <a:rect b="b" l="0" r="r" t="0"/>
                  <a:pathLst>
                    <a:path h="2" w="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01" name="Freeform 35"/>
                <p:cNvSpPr/>
                <p:nvPr/>
              </p:nvSpPr>
              <p:spPr bwMode="auto">
                <a:xfrm flipH="1">
                  <a:off x="3021" y="1229"/>
                  <a:ext cx="0" cy="1"/>
                </a:xfrm>
                <a:custGeom>
                  <a:gdLst>
                    <a:gd fmla="*/ 2 w 2" name="T0"/>
                    <a:gd fmla="*/ 3 h 3" name="T1"/>
                    <a:gd fmla="*/ 1 w 2" name="T2"/>
                    <a:gd fmla="*/ 0 h 3" name="T3"/>
                    <a:gd fmla="*/ 2 w 2" name="T4"/>
                    <a:gd fmla="*/ 3 h 3" name="T5"/>
                  </a:gdLst>
                  <a:cxnLst>
                    <a:cxn ang="0">
                      <a:pos x="T0" y="T1"/>
                    </a:cxn>
                    <a:cxn ang="0">
                      <a:pos x="T2" y="T3"/>
                    </a:cxn>
                    <a:cxn ang="0">
                      <a:pos x="T4" y="T5"/>
                    </a:cxn>
                  </a:cxnLst>
                  <a:rect b="b" l="0" r="r" t="0"/>
                  <a:pathLst>
                    <a:path h="3" w="2">
                      <a:moveTo>
                        <a:pt x="2" y="3"/>
                      </a:moveTo>
                      <a:cubicBezTo>
                        <a:pt x="1" y="2"/>
                        <a:pt x="0" y="1"/>
                        <a:pt x="1" y="0"/>
                      </a:cubicBezTo>
                      <a:lnTo>
                        <a:pt x="2"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02" name="Freeform 36"/>
                <p:cNvSpPr/>
                <p:nvPr/>
              </p:nvSpPr>
              <p:spPr bwMode="auto">
                <a:xfrm flipH="1">
                  <a:off x="3020" y="1229"/>
                  <a:ext cx="0" cy="1"/>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03" name="Freeform 37"/>
                <p:cNvSpPr/>
                <p:nvPr/>
              </p:nvSpPr>
              <p:spPr bwMode="auto">
                <a:xfrm>
                  <a:off x="3020" y="1230"/>
                  <a:ext cx="1"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04" name="Freeform 38"/>
                <p:cNvSpPr/>
                <p:nvPr/>
              </p:nvSpPr>
              <p:spPr bwMode="auto">
                <a:xfrm flipH="1">
                  <a:off x="3019" y="1230"/>
                  <a:ext cx="0" cy="1"/>
                </a:xfrm>
                <a:custGeom>
                  <a:gdLst>
                    <a:gd fmla="*/ 2 w 3" name="T0"/>
                    <a:gd fmla="*/ 1 h 3" name="T1"/>
                    <a:gd fmla="*/ 1 w 3" name="T2"/>
                    <a:gd fmla="*/ 2 h 3" name="T3"/>
                    <a:gd fmla="*/ 2 w 3" name="T4"/>
                    <a:gd fmla="*/ 1 h 3" name="T5"/>
                  </a:gdLst>
                  <a:cxnLst>
                    <a:cxn ang="0">
                      <a:pos x="T0" y="T1"/>
                    </a:cxn>
                    <a:cxn ang="0">
                      <a:pos x="T2" y="T3"/>
                    </a:cxn>
                    <a:cxn ang="0">
                      <a:pos x="T4" y="T5"/>
                    </a:cxn>
                  </a:cxnLst>
                  <a:rect b="b" l="0" r="r" t="0"/>
                  <a:pathLst>
                    <a:path h="3" w="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05" name="Freeform 39"/>
                <p:cNvSpPr/>
                <p:nvPr/>
              </p:nvSpPr>
              <p:spPr bwMode="auto">
                <a:xfrm flipH="1">
                  <a:off x="3019" y="1231"/>
                  <a:ext cx="0" cy="1"/>
                </a:xfrm>
                <a:custGeom>
                  <a:gdLst>
                    <a:gd fmla="*/ 2 w 2" name="T0"/>
                    <a:gd fmla="*/ 1 h 1" name="T1"/>
                    <a:gd fmla="*/ 2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06"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07" name="Freeform 41"/>
                <p:cNvSpPr/>
                <p:nvPr/>
              </p:nvSpPr>
              <p:spPr bwMode="auto">
                <a:xfrm>
                  <a:off x="3008" y="1246"/>
                  <a:ext cx="1"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08" name="Freeform 42"/>
                <p:cNvSpPr/>
                <p:nvPr/>
              </p:nvSpPr>
              <p:spPr bwMode="auto">
                <a:xfrm>
                  <a:off x="3007" y="1249"/>
                  <a:ext cx="1" cy="1"/>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09" name="Freeform 43"/>
                <p:cNvSpPr/>
                <p:nvPr/>
              </p:nvSpPr>
              <p:spPr bwMode="auto">
                <a:xfrm>
                  <a:off x="3657" y="1238"/>
                  <a:ext cx="1" cy="0"/>
                </a:xfrm>
                <a:custGeom>
                  <a:gdLst>
                    <a:gd fmla="*/ 3 w 4" name="T0"/>
                    <a:gd fmla="*/ 1 h 1" name="T1"/>
                    <a:gd fmla="*/ 2 w 4" name="T2"/>
                    <a:gd fmla="*/ 0 h 1" name="T3"/>
                    <a:gd fmla="*/ 3 w 4" name="T4"/>
                    <a:gd fmla="*/ 1 h 1" name="T5"/>
                  </a:gdLst>
                  <a:cxnLst>
                    <a:cxn ang="0">
                      <a:pos x="T0" y="T1"/>
                    </a:cxn>
                    <a:cxn ang="0">
                      <a:pos x="T2" y="T3"/>
                    </a:cxn>
                    <a:cxn ang="0">
                      <a:pos x="T4" y="T5"/>
                    </a:cxn>
                  </a:cxnLst>
                  <a:rect b="b" l="0" r="r" t="0"/>
                  <a:pathLst>
                    <a:path h="1" w="4">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10" name="Freeform 44"/>
                <p:cNvSpPr/>
                <p:nvPr/>
              </p:nvSpPr>
              <p:spPr bwMode="auto">
                <a:xfrm>
                  <a:off x="3617" y="1238"/>
                  <a:ext cx="40" cy="60"/>
                </a:xfrm>
                <a:custGeom>
                  <a:gdLst>
                    <a:gd fmla="*/ 26 w 180" name="T0"/>
                    <a:gd fmla="*/ 230 h 260" name="T1"/>
                    <a:gd fmla="*/ 33 w 180" name="T2"/>
                    <a:gd fmla="*/ 224 h 260" name="T3"/>
                    <a:gd fmla="*/ 44 w 180" name="T4"/>
                    <a:gd fmla="*/ 207 h 260" name="T5"/>
                    <a:gd fmla="*/ 49 w 180" name="T6"/>
                    <a:gd fmla="*/ 203 h 260" name="T7"/>
                    <a:gd fmla="*/ 66 w 180" name="T8"/>
                    <a:gd fmla="*/ 191 h 260" name="T9"/>
                    <a:gd fmla="*/ 70 w 180" name="T10"/>
                    <a:gd fmla="*/ 187 h 260" name="T11"/>
                    <a:gd fmla="*/ 76 w 180" name="T12"/>
                    <a:gd fmla="*/ 177 h 260" name="T13"/>
                    <a:gd fmla="*/ 84 w 180" name="T14"/>
                    <a:gd fmla="*/ 171 h 260" name="T15"/>
                    <a:gd fmla="*/ 89 w 180" name="T16"/>
                    <a:gd fmla="*/ 168 h 260" name="T17"/>
                    <a:gd fmla="*/ 89 w 180" name="T18"/>
                    <a:gd fmla="*/ 162 h 260" name="T19"/>
                    <a:gd fmla="*/ 94 w 180" name="T20"/>
                    <a:gd fmla="*/ 152 h 260" name="T21"/>
                    <a:gd fmla="*/ 98 w 180" name="T22"/>
                    <a:gd fmla="*/ 147 h 260" name="T23"/>
                    <a:gd fmla="*/ 99 w 180" name="T24"/>
                    <a:gd fmla="*/ 140 h 260" name="T25"/>
                    <a:gd fmla="*/ 105 w 180" name="T26"/>
                    <a:gd fmla="*/ 135 h 260" name="T27"/>
                    <a:gd fmla="*/ 110 w 180" name="T28"/>
                    <a:gd fmla="*/ 127 h 260" name="T29"/>
                    <a:gd fmla="*/ 118 w 180" name="T30"/>
                    <a:gd fmla="*/ 119 h 260" name="T31"/>
                    <a:gd fmla="*/ 118 w 180" name="T32"/>
                    <a:gd fmla="*/ 114 h 260" name="T33"/>
                    <a:gd fmla="*/ 123 w 180" name="T34"/>
                    <a:gd fmla="*/ 111 h 260" name="T35"/>
                    <a:gd fmla="*/ 122 w 180" name="T36"/>
                    <a:gd fmla="*/ 106 h 260" name="T37"/>
                    <a:gd fmla="*/ 123 w 180" name="T38"/>
                    <a:gd fmla="*/ 105 h 260" name="T39"/>
                    <a:gd fmla="*/ 124 w 180" name="T40"/>
                    <a:gd fmla="*/ 100 h 260" name="T41"/>
                    <a:gd fmla="*/ 130 w 180" name="T42"/>
                    <a:gd fmla="*/ 86 h 260" name="T43"/>
                    <a:gd fmla="*/ 132 w 180" name="T44"/>
                    <a:gd fmla="*/ 80 h 260" name="T45"/>
                    <a:gd fmla="*/ 133 w 180" name="T46"/>
                    <a:gd fmla="*/ 75 h 260" name="T47"/>
                    <a:gd fmla="*/ 138 w 180" name="T48"/>
                    <a:gd fmla="*/ 63 h 260" name="T49"/>
                    <a:gd fmla="*/ 145 w 180" name="T50"/>
                    <a:gd fmla="*/ 62 h 260" name="T51"/>
                    <a:gd fmla="*/ 140 w 180" name="T52"/>
                    <a:gd fmla="*/ 56 h 260" name="T53"/>
                    <a:gd fmla="*/ 135 w 180" name="T54"/>
                    <a:gd fmla="*/ 50 h 260" name="T55"/>
                    <a:gd fmla="*/ 140 w 180" name="T56"/>
                    <a:gd fmla="*/ 44 h 260" name="T57"/>
                    <a:gd fmla="*/ 137 w 180" name="T58"/>
                    <a:gd fmla="*/ 41 h 260" name="T59"/>
                    <a:gd fmla="*/ 140 w 180" name="T60"/>
                    <a:gd fmla="*/ 40 h 260" name="T61"/>
                    <a:gd fmla="*/ 148 w 180" name="T62"/>
                    <a:gd fmla="*/ 37 h 260" name="T63"/>
                    <a:gd fmla="*/ 144 w 180" name="T64"/>
                    <a:gd fmla="*/ 30 h 260" name="T65"/>
                    <a:gd fmla="*/ 148 w 180" name="T66"/>
                    <a:gd fmla="*/ 29 h 260" name="T67"/>
                    <a:gd fmla="*/ 146 w 180" name="T68"/>
                    <a:gd fmla="*/ 23 h 260" name="T69"/>
                    <a:gd fmla="*/ 148 w 180" name="T70"/>
                    <a:gd fmla="*/ 18 h 260" name="T71"/>
                    <a:gd fmla="*/ 155 w 180" name="T72"/>
                    <a:gd fmla="*/ 24 h 260" name="T73"/>
                    <a:gd fmla="*/ 154 w 180" name="T74"/>
                    <a:gd fmla="*/ 14 h 260" name="T75"/>
                    <a:gd fmla="*/ 170 w 180" name="T76"/>
                    <a:gd fmla="*/ 9 h 260" name="T77"/>
                    <a:gd fmla="*/ 173 w 180" name="T78"/>
                    <a:gd fmla="*/ 7 h 260" name="T79"/>
                    <a:gd fmla="*/ 177 w 180" name="T80"/>
                    <a:gd fmla="*/ 0 h 260" name="T81"/>
                    <a:gd fmla="*/ 179 w 180" name="T82"/>
                    <a:gd fmla="*/ 6 h 260" name="T83"/>
                    <a:gd fmla="*/ 172 w 180" name="T84"/>
                    <a:gd fmla="*/ 9 h 260" name="T85"/>
                    <a:gd fmla="*/ 172 w 180" name="T86"/>
                    <a:gd fmla="*/ 24 h 260" name="T87"/>
                    <a:gd fmla="*/ 167 w 180" name="T88"/>
                    <a:gd fmla="*/ 45 h 260" name="T89"/>
                    <a:gd fmla="*/ 161 w 180" name="T90"/>
                    <a:gd fmla="*/ 69 h 260" name="T91"/>
                    <a:gd fmla="*/ 156 w 180" name="T92"/>
                    <a:gd fmla="*/ 89 h 260" name="T93"/>
                    <a:gd fmla="*/ 152 w 180" name="T94"/>
                    <a:gd fmla="*/ 103 h 260" name="T95"/>
                    <a:gd fmla="*/ 137 w 180" name="T96"/>
                    <a:gd fmla="*/ 133 h 260" name="T97"/>
                    <a:gd fmla="*/ 125 w 180" name="T98"/>
                    <a:gd fmla="*/ 146 h 260" name="T99"/>
                    <a:gd fmla="*/ 113 w 180" name="T100"/>
                    <a:gd fmla="*/ 160 h 260" name="T101"/>
                    <a:gd fmla="*/ 108 w 180" name="T102"/>
                    <a:gd fmla="*/ 172 h 260" name="T103"/>
                    <a:gd fmla="*/ 61 w 180" name="T104"/>
                    <a:gd fmla="*/ 218 h 260" name="T105"/>
                    <a:gd fmla="*/ 53 w 180" name="T106"/>
                    <a:gd fmla="*/ 231 h 26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60" w="18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11" name="Freeform 45"/>
                <p:cNvSpPr/>
                <p:nvPr/>
              </p:nvSpPr>
              <p:spPr bwMode="auto">
                <a:xfrm>
                  <a:off x="3656" y="1238"/>
                  <a:ext cx="1"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12" name="Freeform 46"/>
                <p:cNvSpPr/>
                <p:nvPr/>
              </p:nvSpPr>
              <p:spPr bwMode="auto">
                <a:xfrm>
                  <a:off x="3651" y="1240"/>
                  <a:ext cx="1" cy="1"/>
                </a:xfrm>
                <a:custGeom>
                  <a:gdLst>
                    <a:gd fmla="*/ 2 w 2" name="T0"/>
                    <a:gd fmla="*/ 2 h 2" name="T1"/>
                    <a:gd fmla="*/ 1 w 2" name="T2"/>
                    <a:gd fmla="*/ 2 h 2" name="T3"/>
                    <a:gd fmla="*/ 1 w 2" name="T4"/>
                    <a:gd fmla="*/ 1 h 2" name="T5"/>
                    <a:gd fmla="*/ 2 w 2" name="T6"/>
                    <a:gd fmla="*/ 2 h 2" name="T7"/>
                  </a:gdLst>
                  <a:cxnLst>
                    <a:cxn ang="0">
                      <a:pos x="T0" y="T1"/>
                    </a:cxn>
                    <a:cxn ang="0">
                      <a:pos x="T2" y="T3"/>
                    </a:cxn>
                    <a:cxn ang="0">
                      <a:pos x="T4" y="T5"/>
                    </a:cxn>
                    <a:cxn ang="0">
                      <a:pos x="T6" y="T7"/>
                    </a:cxn>
                  </a:cxnLst>
                  <a:rect b="b" l="0" r="r" t="0"/>
                  <a:pathLst>
                    <a:path h="2" w="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13" name="Freeform 47"/>
                <p:cNvSpPr/>
                <p:nvPr/>
              </p:nvSpPr>
              <p:spPr bwMode="auto">
                <a:xfrm flipH="1">
                  <a:off x="3651" y="1241"/>
                  <a:ext cx="0" cy="1"/>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0" y="3"/>
                        <a:pt x="0" y="1"/>
                        <a:pt x="0" y="0"/>
                      </a:cubicBezTo>
                      <a:lnTo>
                        <a:pt x="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14" name="Freeform 48"/>
                <p:cNvSpPr/>
                <p:nvPr/>
              </p:nvSpPr>
              <p:spPr bwMode="auto">
                <a:xfrm flipH="1">
                  <a:off x="3649" y="1242"/>
                  <a:ext cx="0" cy="1"/>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15" name="Freeform 49"/>
                <p:cNvSpPr/>
                <p:nvPr/>
              </p:nvSpPr>
              <p:spPr bwMode="auto">
                <a:xfrm flipH="1">
                  <a:off x="3650" y="1243"/>
                  <a:ext cx="0" cy="0"/>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16" name="Freeform 50"/>
                <p:cNvSpPr/>
                <p:nvPr/>
              </p:nvSpPr>
              <p:spPr bwMode="auto">
                <a:xfrm flipH="1">
                  <a:off x="3648" y="1245"/>
                  <a:ext cx="0" cy="1"/>
                </a:xfrm>
                <a:custGeom>
                  <a:gdLst>
                    <a:gd fmla="*/ 1 w 2" name="T0"/>
                    <a:gd fmla="*/ 1 h 2" name="T1"/>
                    <a:gd fmla="*/ 1 w 2" name="T2"/>
                    <a:gd fmla="*/ 2 h 2" name="T3"/>
                    <a:gd fmla="*/ 1 w 2" name="T4"/>
                    <a:gd fmla="*/ 1 h 2" name="T5"/>
                  </a:gdLst>
                  <a:cxnLst>
                    <a:cxn ang="0">
                      <a:pos x="T0" y="T1"/>
                    </a:cxn>
                    <a:cxn ang="0">
                      <a:pos x="T2" y="T3"/>
                    </a:cxn>
                    <a:cxn ang="0">
                      <a:pos x="T4" y="T5"/>
                    </a:cxn>
                  </a:cxnLst>
                  <a:rect b="b" l="0" r="r" t="0"/>
                  <a:pathLst>
                    <a:path h="2" w="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17" name="Freeform 51"/>
                <p:cNvSpPr/>
                <p:nvPr/>
              </p:nvSpPr>
              <p:spPr bwMode="auto">
                <a:xfrm flipH="1">
                  <a:off x="3648" y="1246"/>
                  <a:ext cx="0" cy="1"/>
                </a:xfrm>
                <a:custGeom>
                  <a:gdLst>
                    <a:gd fmla="*/ 1 w 1" name="T0"/>
                    <a:gd fmla="*/ 0 h 1" name="T1"/>
                    <a:gd fmla="*/ 1 w 1" name="T2"/>
                    <a:gd fmla="*/ 1 h 1" name="T3"/>
                    <a:gd fmla="*/ 0 w 1" name="T4"/>
                    <a:gd fmla="*/ 0 h 1" name="T5"/>
                    <a:gd fmla="*/ 1 w 1" name="T6"/>
                    <a:gd fmla="*/ 0 h 1" name="T7"/>
                  </a:gdLst>
                  <a:cxnLst>
                    <a:cxn ang="0">
                      <a:pos x="T0" y="T1"/>
                    </a:cxn>
                    <a:cxn ang="0">
                      <a:pos x="T2" y="T3"/>
                    </a:cxn>
                    <a:cxn ang="0">
                      <a:pos x="T4" y="T5"/>
                    </a:cxn>
                    <a:cxn ang="0">
                      <a:pos x="T6" y="T7"/>
                    </a:cxn>
                  </a:cxnLst>
                  <a:rect b="b" l="0" r="r" t="0"/>
                  <a:pathLst>
                    <a:path h="1" w="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18"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19" name="Freeform 53"/>
                <p:cNvSpPr/>
                <p:nvPr/>
              </p:nvSpPr>
              <p:spPr bwMode="auto">
                <a:xfrm flipH="1">
                  <a:off x="3636" y="1274"/>
                  <a:ext cx="0" cy="0"/>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20"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21" name="Freeform 55"/>
                <p:cNvSpPr/>
                <p:nvPr/>
              </p:nvSpPr>
              <p:spPr bwMode="auto">
                <a:xfrm>
                  <a:off x="3683" y="1271"/>
                  <a:ext cx="1" cy="0"/>
                </a:xfrm>
                <a:custGeom>
                  <a:gdLst>
                    <a:gd fmla="*/ 2 w 3" name="T0"/>
                    <a:gd fmla="*/ 1 h 2" name="T1"/>
                    <a:gd fmla="*/ 2 w 3" name="T2"/>
                    <a:gd fmla="*/ 0 h 2" name="T3"/>
                    <a:gd fmla="*/ 2 w 3" name="T4"/>
                    <a:gd fmla="*/ 1 h 2" name="T5"/>
                  </a:gdLst>
                  <a:cxnLst>
                    <a:cxn ang="0">
                      <a:pos x="T0" y="T1"/>
                    </a:cxn>
                    <a:cxn ang="0">
                      <a:pos x="T2" y="T3"/>
                    </a:cxn>
                    <a:cxn ang="0">
                      <a:pos x="T4" y="T5"/>
                    </a:cxn>
                  </a:cxnLst>
                  <a:rect b="b" l="0" r="r" t="0"/>
                  <a:pathLst>
                    <a:path h="2" w="3">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22" name="Freeform 56"/>
                <p:cNvSpPr/>
                <p:nvPr/>
              </p:nvSpPr>
              <p:spPr bwMode="auto">
                <a:xfrm>
                  <a:off x="3650" y="1270"/>
                  <a:ext cx="33" cy="32"/>
                </a:xfrm>
                <a:custGeom>
                  <a:gdLst>
                    <a:gd fmla="*/ 18 w 151" name="T0"/>
                    <a:gd fmla="*/ 121 h 141" name="T1"/>
                    <a:gd fmla="*/ 23 w 151" name="T2"/>
                    <a:gd fmla="*/ 117 h 141" name="T3"/>
                    <a:gd fmla="*/ 29 w 151" name="T4"/>
                    <a:gd fmla="*/ 105 h 141" name="T5"/>
                    <a:gd fmla="*/ 33 w 151" name="T6"/>
                    <a:gd fmla="*/ 103 h 141" name="T7"/>
                    <a:gd fmla="*/ 45 w 151" name="T8"/>
                    <a:gd fmla="*/ 97 h 141" name="T9"/>
                    <a:gd fmla="*/ 48 w 151" name="T10"/>
                    <a:gd fmla="*/ 95 h 141" name="T11"/>
                    <a:gd fmla="*/ 51 w 151" name="T12"/>
                    <a:gd fmla="*/ 88 h 141" name="T13"/>
                    <a:gd fmla="*/ 57 w 151" name="T14"/>
                    <a:gd fmla="*/ 85 h 141" name="T15"/>
                    <a:gd fmla="*/ 61 w 151" name="T16"/>
                    <a:gd fmla="*/ 84 h 141" name="T17"/>
                    <a:gd fmla="*/ 61 w 151" name="T18"/>
                    <a:gd fmla="*/ 80 h 141" name="T19"/>
                    <a:gd fmla="*/ 64 w 151" name="T20"/>
                    <a:gd fmla="*/ 73 h 141" name="T21"/>
                    <a:gd fmla="*/ 67 w 151" name="T22"/>
                    <a:gd fmla="*/ 70 h 141" name="T23"/>
                    <a:gd fmla="*/ 68 w 151" name="T24"/>
                    <a:gd fmla="*/ 66 h 141" name="T25"/>
                    <a:gd fmla="*/ 73 w 151" name="T26"/>
                    <a:gd fmla="*/ 64 h 141" name="T27"/>
                    <a:gd fmla="*/ 76 w 151" name="T28"/>
                    <a:gd fmla="*/ 59 h 141" name="T29"/>
                    <a:gd fmla="*/ 83 w 151" name="T30"/>
                    <a:gd fmla="*/ 55 h 141" name="T31"/>
                    <a:gd fmla="*/ 84 w 151" name="T32"/>
                    <a:gd fmla="*/ 52 h 141" name="T33"/>
                    <a:gd fmla="*/ 88 w 151" name="T34"/>
                    <a:gd fmla="*/ 52 h 141" name="T35"/>
                    <a:gd fmla="*/ 88 w 151" name="T36"/>
                    <a:gd fmla="*/ 48 h 141" name="T37"/>
                    <a:gd fmla="*/ 88 w 151" name="T38"/>
                    <a:gd fmla="*/ 47 h 141" name="T39"/>
                    <a:gd fmla="*/ 90 w 151" name="T40"/>
                    <a:gd fmla="*/ 44 h 141" name="T41"/>
                    <a:gd fmla="*/ 97 w 151" name="T42"/>
                    <a:gd fmla="*/ 37 h 141" name="T43"/>
                    <a:gd fmla="*/ 99 w 151" name="T44"/>
                    <a:gd fmla="*/ 34 h 141" name="T45"/>
                    <a:gd fmla="*/ 102 w 151" name="T46"/>
                    <a:gd fmla="*/ 31 h 141" name="T47"/>
                    <a:gd fmla="*/ 108 w 151" name="T48"/>
                    <a:gd fmla="*/ 26 h 141" name="T49"/>
                    <a:gd fmla="*/ 114 w 151" name="T50"/>
                    <a:gd fmla="*/ 29 h 141" name="T51"/>
                    <a:gd fmla="*/ 112 w 151" name="T52"/>
                    <a:gd fmla="*/ 23 h 141" name="T53"/>
                    <a:gd fmla="*/ 109 w 151" name="T54"/>
                    <a:gd fmla="*/ 16 h 141" name="T55"/>
                    <a:gd fmla="*/ 113 w 151" name="T56"/>
                    <a:gd fmla="*/ 15 h 141" name="T57"/>
                    <a:gd fmla="*/ 112 w 151" name="T58"/>
                    <a:gd fmla="*/ 12 h 141" name="T59"/>
                    <a:gd fmla="*/ 115 w 151" name="T60"/>
                    <a:gd fmla="*/ 12 h 141" name="T61"/>
                    <a:gd fmla="*/ 122 w 151" name="T62"/>
                    <a:gd fmla="*/ 15 h 141" name="T63"/>
                    <a:gd fmla="*/ 120 w 151" name="T64"/>
                    <a:gd fmla="*/ 8 h 141" name="T65"/>
                    <a:gd fmla="*/ 123 w 151" name="T66"/>
                    <a:gd fmla="*/ 9 h 141" name="T67"/>
                    <a:gd fmla="*/ 122 w 151" name="T68"/>
                    <a:gd fmla="*/ 5 h 141" name="T69"/>
                    <a:gd fmla="*/ 125 w 151" name="T70"/>
                    <a:gd fmla="*/ 3 h 141" name="T71"/>
                    <a:gd fmla="*/ 129 w 151" name="T72"/>
                    <a:gd fmla="*/ 10 h 141" name="T73"/>
                    <a:gd fmla="*/ 130 w 151" name="T74"/>
                    <a:gd fmla="*/ 2 h 141" name="T75"/>
                    <a:gd fmla="*/ 143 w 151" name="T76"/>
                    <a:gd fmla="*/ 6 h 141" name="T77"/>
                    <a:gd fmla="*/ 146 w 151" name="T78"/>
                    <a:gd fmla="*/ 6 h 141" name="T79"/>
                    <a:gd fmla="*/ 149 w 151" name="T80"/>
                    <a:gd fmla="*/ 3 h 141" name="T81"/>
                    <a:gd fmla="*/ 151 w 151" name="T82"/>
                    <a:gd fmla="*/ 8 h 141" name="T83"/>
                    <a:gd fmla="*/ 145 w 151" name="T84"/>
                    <a:gd fmla="*/ 7 h 141" name="T85"/>
                    <a:gd fmla="*/ 143 w 151" name="T86"/>
                    <a:gd fmla="*/ 18 h 141" name="T87"/>
                    <a:gd fmla="*/ 135 w 151" name="T88"/>
                    <a:gd fmla="*/ 30 h 141" name="T89"/>
                    <a:gd fmla="*/ 126 w 151" name="T90"/>
                    <a:gd fmla="*/ 43 h 141" name="T91"/>
                    <a:gd fmla="*/ 118 w 151" name="T92"/>
                    <a:gd fmla="*/ 52 h 141" name="T93"/>
                    <a:gd fmla="*/ 113 w 151" name="T94"/>
                    <a:gd fmla="*/ 60 h 141" name="T95"/>
                    <a:gd fmla="*/ 98 w 151" name="T96"/>
                    <a:gd fmla="*/ 72 h 141" name="T97"/>
                    <a:gd fmla="*/ 89 w 151" name="T98"/>
                    <a:gd fmla="*/ 77 h 141" name="T99"/>
                    <a:gd fmla="*/ 77 w 151" name="T100"/>
                    <a:gd fmla="*/ 85 h 141" name="T101"/>
                    <a:gd fmla="*/ 48 w 151" name="T102"/>
                    <a:gd fmla="*/ 120 h 141" name="T103"/>
                    <a:gd fmla="*/ 38 w 151" name="T104"/>
                    <a:gd fmla="*/ 126 h 141" name="T105"/>
                    <a:gd fmla="*/ 3 w 151" name="T106"/>
                    <a:gd fmla="*/ 141 h 14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1" w="15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23" name="Freeform 57"/>
                <p:cNvSpPr/>
                <p:nvPr/>
              </p:nvSpPr>
              <p:spPr bwMode="auto">
                <a:xfrm>
                  <a:off x="3683" y="1270"/>
                  <a:ext cx="1" cy="1"/>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24" name="Freeform 58"/>
                <p:cNvSpPr/>
                <p:nvPr/>
              </p:nvSpPr>
              <p:spPr bwMode="auto">
                <a:xfrm flipH="1">
                  <a:off x="3679" y="1270"/>
                  <a:ext cx="0" cy="0"/>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25" name="Freeform 59"/>
                <p:cNvSpPr/>
                <p:nvPr/>
              </p:nvSpPr>
              <p:spPr bwMode="auto">
                <a:xfrm>
                  <a:off x="3678" y="1270"/>
                  <a:ext cx="1" cy="1"/>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0"/>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26" name="Freeform 60"/>
                <p:cNvSpPr/>
                <p:nvPr/>
              </p:nvSpPr>
              <p:spPr bwMode="auto">
                <a:xfrm flipH="1">
                  <a:off x="3677" y="1270"/>
                  <a:ext cx="0" cy="0"/>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27" name="Freeform 61"/>
                <p:cNvSpPr/>
                <p:nvPr/>
              </p:nvSpPr>
              <p:spPr bwMode="auto">
                <a:xfrm flipH="1">
                  <a:off x="3677" y="1270"/>
                  <a:ext cx="0" cy="1"/>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28" name="Freeform 62"/>
                <p:cNvSpPr/>
                <p:nvPr/>
              </p:nvSpPr>
              <p:spPr bwMode="auto">
                <a:xfrm>
                  <a:off x="3675" y="1271"/>
                  <a:ext cx="1" cy="1"/>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29" name="Freeform 63"/>
                <p:cNvSpPr/>
                <p:nvPr/>
              </p:nvSpPr>
              <p:spPr bwMode="auto">
                <a:xfrm flipH="1">
                  <a:off x="3675" y="1272"/>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30"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31" name="Freeform 65"/>
                <p:cNvSpPr/>
                <p:nvPr/>
              </p:nvSpPr>
              <p:spPr bwMode="auto">
                <a:xfrm>
                  <a:off x="3662" y="1287"/>
                  <a:ext cx="1" cy="0"/>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32" name="Freeform 66"/>
                <p:cNvSpPr/>
                <p:nvPr/>
              </p:nvSpPr>
              <p:spPr bwMode="auto">
                <a:xfrm>
                  <a:off x="3661" y="1290"/>
                  <a:ext cx="1" cy="1"/>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33" name="Freeform 67"/>
                <p:cNvSpPr/>
                <p:nvPr/>
              </p:nvSpPr>
              <p:spPr bwMode="auto">
                <a:xfrm>
                  <a:off x="3878" y="1191"/>
                  <a:ext cx="1" cy="0"/>
                </a:xfrm>
                <a:custGeom>
                  <a:gdLst>
                    <a:gd fmla="*/ 0 w 1" name="T0"/>
                    <a:gd fmla="*/ 2 h 3" name="T1"/>
                    <a:gd fmla="*/ 0 w 1" name="T2"/>
                    <a:gd fmla="*/ 1 h 3" name="T3"/>
                    <a:gd fmla="*/ 0 w 1" name="T4"/>
                    <a:gd fmla="*/ 2 h 3" name="T5"/>
                  </a:gdLst>
                  <a:cxnLst>
                    <a:cxn ang="0">
                      <a:pos x="T0" y="T1"/>
                    </a:cxn>
                    <a:cxn ang="0">
                      <a:pos x="T2" y="T3"/>
                    </a:cxn>
                    <a:cxn ang="0">
                      <a:pos x="T4" y="T5"/>
                    </a:cxn>
                  </a:cxnLst>
                  <a:rect b="b" l="0" r="r" t="0"/>
                  <a:pathLst>
                    <a:path h="3" w="1">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34" name="Freeform 68"/>
                <p:cNvSpPr/>
                <p:nvPr/>
              </p:nvSpPr>
              <p:spPr bwMode="auto">
                <a:xfrm>
                  <a:off x="3866" y="1185"/>
                  <a:ext cx="12" cy="12"/>
                </a:xfrm>
                <a:custGeom>
                  <a:gdLst>
                    <a:gd fmla="*/ 7 w 56" name="T0"/>
                    <a:gd fmla="*/ 32 h 49" name="T1"/>
                    <a:gd fmla="*/ 9 w 56" name="T2"/>
                    <a:gd fmla="*/ 31 h 49" name="T3"/>
                    <a:gd fmla="*/ 9 w 56" name="T4"/>
                    <a:gd fmla="*/ 23 h 49" name="T5"/>
                    <a:gd fmla="*/ 10 w 56" name="T6"/>
                    <a:gd fmla="*/ 23 h 49" name="T7"/>
                    <a:gd fmla="*/ 15 w 56" name="T8"/>
                    <a:gd fmla="*/ 24 h 49" name="T9"/>
                    <a:gd fmla="*/ 16 w 56" name="T10"/>
                    <a:gd fmla="*/ 23 h 49" name="T11"/>
                    <a:gd fmla="*/ 17 w 56" name="T12"/>
                    <a:gd fmla="*/ 20 h 49" name="T13"/>
                    <a:gd fmla="*/ 19 w 56" name="T14"/>
                    <a:gd fmla="*/ 20 h 49" name="T15"/>
                    <a:gd fmla="*/ 21 w 56" name="T16"/>
                    <a:gd fmla="*/ 22 h 49" name="T17"/>
                    <a:gd fmla="*/ 21 w 56" name="T18"/>
                    <a:gd fmla="*/ 18 h 49" name="T19"/>
                    <a:gd fmla="*/ 22 w 56" name="T20"/>
                    <a:gd fmla="*/ 15 h 49" name="T21"/>
                    <a:gd fmla="*/ 23 w 56" name="T22"/>
                    <a:gd fmla="*/ 15 h 49" name="T23"/>
                    <a:gd fmla="*/ 24 w 56" name="T24"/>
                    <a:gd fmla="*/ 11 h 49" name="T25"/>
                    <a:gd fmla="*/ 26 w 56" name="T26"/>
                    <a:gd fmla="*/ 13 h 49" name="T27"/>
                    <a:gd fmla="*/ 28 w 56" name="T28"/>
                    <a:gd fmla="*/ 12 h 49" name="T29"/>
                    <a:gd fmla="*/ 30 w 56" name="T30"/>
                    <a:gd fmla="*/ 14 h 49" name="T31"/>
                    <a:gd fmla="*/ 31 w 56" name="T32"/>
                    <a:gd fmla="*/ 12 h 49" name="T33"/>
                    <a:gd fmla="*/ 32 w 56" name="T34"/>
                    <a:gd fmla="*/ 14 h 49" name="T35"/>
                    <a:gd fmla="*/ 33 w 56" name="T36"/>
                    <a:gd fmla="*/ 11 h 49" name="T37"/>
                    <a:gd fmla="*/ 33 w 56" name="T38"/>
                    <a:gd fmla="*/ 11 h 49" name="T39"/>
                    <a:gd fmla="*/ 34 w 56" name="T40"/>
                    <a:gd fmla="*/ 10 h 49" name="T41"/>
                    <a:gd fmla="*/ 37 w 56" name="T42"/>
                    <a:gd fmla="*/ 10 h 49" name="T43"/>
                    <a:gd fmla="*/ 38 w 56" name="T44"/>
                    <a:gd fmla="*/ 9 h 49" name="T45"/>
                    <a:gd fmla="*/ 39 w 56" name="T46"/>
                    <a:gd fmla="*/ 9 h 49" name="T47"/>
                    <a:gd fmla="*/ 42 w 56" name="T48"/>
                    <a:gd fmla="*/ 9 h 49" name="T49"/>
                    <a:gd fmla="*/ 43 w 56" name="T50"/>
                    <a:gd fmla="*/ 16 h 49" name="T51"/>
                    <a:gd fmla="*/ 43 w 56" name="T52"/>
                    <a:gd fmla="*/ 9 h 49" name="T53"/>
                    <a:gd fmla="*/ 44 w 56" name="T54"/>
                    <a:gd fmla="*/ 2 h 49" name="T55"/>
                    <a:gd fmla="*/ 45 w 56" name="T56"/>
                    <a:gd fmla="*/ 5 h 49" name="T57"/>
                    <a:gd fmla="*/ 45 w 56" name="T58"/>
                    <a:gd fmla="*/ 1 h 49" name="T59"/>
                    <a:gd fmla="*/ 46 w 56" name="T60"/>
                    <a:gd fmla="*/ 4 h 49" name="T61"/>
                    <a:gd fmla="*/ 47 w 56" name="T62"/>
                    <a:gd fmla="*/ 10 h 49" name="T63"/>
                    <a:gd fmla="*/ 48 w 56" name="T64"/>
                    <a:gd fmla="*/ 4 h 49" name="T65"/>
                    <a:gd fmla="*/ 49 w 56" name="T66"/>
                    <a:gd fmla="*/ 7 h 49" name="T67"/>
                    <a:gd fmla="*/ 49 w 56" name="T68"/>
                    <a:gd fmla="*/ 3 h 49" name="T69"/>
                    <a:gd fmla="*/ 50 w 56" name="T70"/>
                    <a:gd fmla="*/ 3 h 49" name="T71"/>
                    <a:gd fmla="*/ 50 w 56" name="T72"/>
                    <a:gd fmla="*/ 12 h 49" name="T73"/>
                    <a:gd fmla="*/ 51 w 56" name="T74"/>
                    <a:gd fmla="*/ 6 h 49" name="T75"/>
                    <a:gd fmla="*/ 54 w 56" name="T76"/>
                    <a:gd fmla="*/ 17 h 49" name="T77"/>
                    <a:gd fmla="*/ 54 w 56" name="T78"/>
                    <a:gd fmla="*/ 19 h 49" name="T79"/>
                    <a:gd fmla="*/ 56 w 56" name="T80"/>
                    <a:gd fmla="*/ 19 h 49" name="T81"/>
                    <a:gd fmla="*/ 55 w 56" name="T82"/>
                    <a:gd fmla="*/ 24 h 49" name="T83"/>
                    <a:gd fmla="*/ 54 w 56" name="T84"/>
                    <a:gd fmla="*/ 20 h 49" name="T85"/>
                    <a:gd fmla="*/ 52 w 56" name="T86"/>
                    <a:gd fmla="*/ 27 h 49" name="T87"/>
                    <a:gd fmla="*/ 48 w 56" name="T88"/>
                    <a:gd fmla="*/ 31 h 49" name="T89"/>
                    <a:gd fmla="*/ 44 w 56" name="T90"/>
                    <a:gd fmla="*/ 33 h 49" name="T91"/>
                    <a:gd fmla="*/ 40 w 56" name="T92"/>
                    <a:gd fmla="*/ 35 h 49" name="T93"/>
                    <a:gd fmla="*/ 38 w 56" name="T94"/>
                    <a:gd fmla="*/ 37 h 49" name="T95"/>
                    <a:gd fmla="*/ 33 w 56" name="T96"/>
                    <a:gd fmla="*/ 36 h 49" name="T97"/>
                    <a:gd fmla="*/ 30 w 56" name="T98"/>
                    <a:gd fmla="*/ 34 h 49" name="T99"/>
                    <a:gd fmla="*/ 27 w 56" name="T100"/>
                    <a:gd fmla="*/ 32 h 49" name="T101"/>
                    <a:gd fmla="*/ 20 w 56" name="T102"/>
                    <a:gd fmla="*/ 44 h 49" name="T103"/>
                    <a:gd fmla="*/ 17 w 56" name="T104"/>
                    <a:gd fmla="*/ 44 h 49" name="T105"/>
                    <a:gd fmla="*/ 3 w 56" name="T106"/>
                    <a:gd fmla="*/ 36 h 4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9" w="56">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35" name="Freeform 69"/>
                <p:cNvSpPr/>
                <p:nvPr/>
              </p:nvSpPr>
              <p:spPr bwMode="auto">
                <a:xfrm flipH="1">
                  <a:off x="3878" y="1190"/>
                  <a:ext cx="0" cy="1"/>
                </a:xfrm>
                <a:custGeom>
                  <a:gdLst>
                    <a:gd fmla="*/ 4 h 4" name="T0"/>
                    <a:gd fmla="*/ 0 h 4" name="T1"/>
                    <a:gd fmla="*/ 4 h 4" name="T2"/>
                  </a:gdLst>
                  <a:cxnLst>
                    <a:cxn ang="0">
                      <a:pos x="0" y="T0"/>
                    </a:cxn>
                    <a:cxn ang="0">
                      <a:pos x="0" y="T1"/>
                    </a:cxn>
                    <a:cxn ang="0">
                      <a:pos x="0" y="T2"/>
                    </a:cxn>
                  </a:cxnLst>
                  <a:rect b="b" l="0" r="r" t="0"/>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36" name="Freeform 70"/>
                <p:cNvSpPr/>
                <p:nvPr/>
              </p:nvSpPr>
              <p:spPr bwMode="auto">
                <a:xfrm flipH="1">
                  <a:off x="3877" y="1187"/>
                  <a:ext cx="0" cy="1"/>
                </a:xfrm>
                <a:custGeom>
                  <a:gdLst>
                    <a:gd fmla="*/ 3 h 3" name="T0"/>
                    <a:gd fmla="*/ 2 h 3" name="T1"/>
                    <a:gd fmla="*/ 1 h 3" name="T2"/>
                    <a:gd fmla="*/ 3 h 3" name="T3"/>
                  </a:gdLst>
                  <a:cxnLst>
                    <a:cxn ang="0">
                      <a:pos x="0" y="T0"/>
                    </a:cxn>
                    <a:cxn ang="0">
                      <a:pos x="0" y="T1"/>
                    </a:cxn>
                    <a:cxn ang="0">
                      <a:pos x="0" y="T2"/>
                    </a:cxn>
                    <a:cxn ang="0">
                      <a:pos x="0" y="T3"/>
                    </a:cxn>
                  </a:cxnLst>
                  <a:rect b="b" l="0" r="r" t="0"/>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37" name="Freeform 71"/>
                <p:cNvSpPr/>
                <p:nvPr/>
              </p:nvSpPr>
              <p:spPr bwMode="auto">
                <a:xfrm flipH="1">
                  <a:off x="3877" y="1187"/>
                  <a:ext cx="0" cy="1"/>
                </a:xfrm>
                <a:custGeom>
                  <a:gdLst>
                    <a:gd fmla="*/ 3 h 3" name="T0"/>
                    <a:gd fmla="*/ 0 h 3" name="T1"/>
                    <a:gd fmla="*/ 3 h 3" name="T2"/>
                  </a:gdLst>
                  <a:cxnLst>
                    <a:cxn ang="0">
                      <a:pos x="0" y="T0"/>
                    </a:cxn>
                    <a:cxn ang="0">
                      <a:pos x="0" y="T1"/>
                    </a:cxn>
                    <a:cxn ang="0">
                      <a:pos x="0" y="T2"/>
                    </a:cxn>
                  </a:cxnLst>
                  <a:rect b="b" l="0" r="r" t="0"/>
                  <a:pathLst>
                    <a:path h="3">
                      <a:moveTo>
                        <a:pt x="0" y="3"/>
                      </a:moveTo>
                      <a:cubicBezTo>
                        <a:pt x="0" y="1"/>
                        <a:pt x="0" y="0"/>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38" name="Freeform 72"/>
                <p:cNvSpPr/>
                <p:nvPr/>
              </p:nvSpPr>
              <p:spPr bwMode="auto">
                <a:xfrm flipH="1">
                  <a:off x="3877" y="1186"/>
                  <a:ext cx="0" cy="0"/>
                </a:xfrm>
                <a:custGeom>
                  <a:gdLst>
                    <a:gd fmla="*/ 2 h 2" name="T0"/>
                    <a:gd fmla="*/ 0 h 2" name="T1"/>
                    <a:gd fmla="*/ 2 h 2" name="T2"/>
                  </a:gdLst>
                  <a:cxnLst>
                    <a:cxn ang="0">
                      <a:pos x="0" y="T0"/>
                    </a:cxn>
                    <a:cxn ang="0">
                      <a:pos x="0" y="T1"/>
                    </a:cxn>
                    <a:cxn ang="0">
                      <a:pos x="0" y="T2"/>
                    </a:cxn>
                  </a:cxnLst>
                  <a:rect b="b" l="0" r="r" t="0"/>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39" name="Freeform 73"/>
                <p:cNvSpPr/>
                <p:nvPr/>
              </p:nvSpPr>
              <p:spPr bwMode="auto">
                <a:xfrm flipH="1">
                  <a:off x="3877" y="1186"/>
                  <a:ext cx="0" cy="1"/>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0" name="Freeform 74"/>
                <p:cNvSpPr/>
                <p:nvPr/>
              </p:nvSpPr>
              <p:spPr bwMode="auto">
                <a:xfrm flipH="1">
                  <a:off x="3876" y="1185"/>
                  <a:ext cx="0" cy="1"/>
                </a:xfrm>
                <a:custGeom>
                  <a:gdLst>
                    <a:gd fmla="*/ 2 h 4" name="T0"/>
                    <a:gd fmla="*/ 2 h 4" name="T1"/>
                    <a:gd fmla="*/ 2 h 4" name="T2"/>
                  </a:gdLst>
                  <a:cxnLst>
                    <a:cxn ang="0">
                      <a:pos x="0" y="T0"/>
                    </a:cxn>
                    <a:cxn ang="0">
                      <a:pos x="0" y="T1"/>
                    </a:cxn>
                    <a:cxn ang="0">
                      <a:pos x="0" y="T2"/>
                    </a:cxn>
                  </a:cxnLst>
                  <a:rect b="b" l="0" r="r" t="0"/>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1" name="Freeform 75"/>
                <p:cNvSpPr/>
                <p:nvPr/>
              </p:nvSpPr>
              <p:spPr bwMode="auto">
                <a:xfrm flipH="1">
                  <a:off x="3876" y="1186"/>
                  <a:ext cx="0" cy="0"/>
                </a:xfrm>
                <a:custGeom>
                  <a:gdLst>
                    <a:gd fmla="*/ 1 h 1" name="T0"/>
                    <a:gd fmla="*/ 1 h 1" name="T1"/>
                    <a:gd fmla="*/ 0 h 1" name="T2"/>
                    <a:gd fmla="*/ 1 h 1" name="T3"/>
                  </a:gdLst>
                  <a:cxnLst>
                    <a:cxn ang="0">
                      <a:pos x="0" y="T0"/>
                    </a:cxn>
                    <a:cxn ang="0">
                      <a:pos x="0" y="T1"/>
                    </a:cxn>
                    <a:cxn ang="0">
                      <a:pos x="0" y="T2"/>
                    </a:cxn>
                    <a:cxn ang="0">
                      <a:pos x="0" y="T3"/>
                    </a:cxn>
                  </a:cxnLst>
                  <a:rect b="b" l="0" r="r" t="0"/>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2"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3" name="Freeform 77"/>
                <p:cNvSpPr/>
                <p:nvPr/>
              </p:nvSpPr>
              <p:spPr bwMode="auto">
                <a:xfrm flipH="1">
                  <a:off x="3870" y="1188"/>
                  <a:ext cx="0" cy="1"/>
                </a:xfrm>
                <a:custGeom>
                  <a:gdLst>
                    <a:gd fmla="*/ 1 h 2" name="T0"/>
                    <a:gd fmla="*/ 0 h 2" name="T1"/>
                    <a:gd fmla="*/ 1 h 2" name="T2"/>
                  </a:gdLst>
                  <a:cxnLst>
                    <a:cxn ang="0">
                      <a:pos x="0" y="T0"/>
                    </a:cxn>
                    <a:cxn ang="0">
                      <a:pos x="0" y="T1"/>
                    </a:cxn>
                    <a:cxn ang="0">
                      <a:pos x="0" y="T2"/>
                    </a:cxn>
                  </a:cxnLst>
                  <a:rect b="b" l="0" r="r" t="0"/>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4" name="Freeform 78"/>
                <p:cNvSpPr/>
                <p:nvPr/>
              </p:nvSpPr>
              <p:spPr bwMode="auto">
                <a:xfrm flipH="1">
                  <a:off x="3870" y="1190"/>
                  <a:ext cx="0" cy="1"/>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5" name="Freeform 79"/>
                <p:cNvSpPr/>
                <p:nvPr/>
              </p:nvSpPr>
              <p:spPr bwMode="auto">
                <a:xfrm>
                  <a:off x="3928" y="1193"/>
                  <a:ext cx="1" cy="0"/>
                </a:xfrm>
                <a:custGeom>
                  <a:gdLst>
                    <a:gd fmla="*/ 2 w 2" name="T0"/>
                    <a:gd fmla="*/ 2 h 2" name="T1"/>
                    <a:gd fmla="*/ 1 w 2" name="T2"/>
                    <a:gd fmla="*/ 1 h 2" name="T3"/>
                    <a:gd fmla="*/ 2 w 2" name="T4"/>
                    <a:gd fmla="*/ 2 h 2" name="T5"/>
                  </a:gdLst>
                  <a:cxnLst>
                    <a:cxn ang="0">
                      <a:pos x="T0" y="T1"/>
                    </a:cxn>
                    <a:cxn ang="0">
                      <a:pos x="T2" y="T3"/>
                    </a:cxn>
                    <a:cxn ang="0">
                      <a:pos x="T4" y="T5"/>
                    </a:cxn>
                  </a:cxnLst>
                  <a:rect b="b" l="0" r="r" t="0"/>
                  <a:pathLst>
                    <a:path h="2" w="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6" name="Freeform 80"/>
                <p:cNvSpPr/>
                <p:nvPr/>
              </p:nvSpPr>
              <p:spPr bwMode="auto">
                <a:xfrm>
                  <a:off x="3910" y="1191"/>
                  <a:ext cx="18" cy="29"/>
                </a:xfrm>
                <a:custGeom>
                  <a:gdLst>
                    <a:gd fmla="*/ 9 w 83" name="T0"/>
                    <a:gd fmla="*/ 108 h 126" name="T1"/>
                    <a:gd fmla="*/ 10 w 83" name="T2"/>
                    <a:gd fmla="*/ 104 h 126" name="T3"/>
                    <a:gd fmla="*/ 7 w 83" name="T4"/>
                    <a:gd fmla="*/ 93 h 126" name="T5"/>
                    <a:gd fmla="*/ 9 w 83" name="T6"/>
                    <a:gd fmla="*/ 91 h 126" name="T7"/>
                    <a:gd fmla="*/ 15 w 83" name="T8"/>
                    <a:gd fmla="*/ 83 h 126" name="T9"/>
                    <a:gd fmla="*/ 16 w 83" name="T10"/>
                    <a:gd fmla="*/ 80 h 126" name="T11"/>
                    <a:gd fmla="*/ 16 w 83" name="T12"/>
                    <a:gd fmla="*/ 74 h 126" name="T13"/>
                    <a:gd fmla="*/ 19 w 83" name="T14"/>
                    <a:gd fmla="*/ 71 h 126" name="T15"/>
                    <a:gd fmla="*/ 22 w 83" name="T16"/>
                    <a:gd fmla="*/ 70 h 126" name="T17"/>
                    <a:gd fmla="*/ 20 w 83" name="T18"/>
                    <a:gd fmla="*/ 66 h 126" name="T19"/>
                    <a:gd fmla="*/ 20 w 83" name="T20"/>
                    <a:gd fmla="*/ 60 h 126" name="T21"/>
                    <a:gd fmla="*/ 22 w 83" name="T22"/>
                    <a:gd fmla="*/ 58 h 126" name="T23"/>
                    <a:gd fmla="*/ 21 w 83" name="T24"/>
                    <a:gd fmla="*/ 53 h 126" name="T25"/>
                    <a:gd fmla="*/ 25 w 83" name="T26"/>
                    <a:gd fmla="*/ 51 h 126" name="T27"/>
                    <a:gd fmla="*/ 27 w 83" name="T28"/>
                    <a:gd fmla="*/ 47 h 126" name="T29"/>
                    <a:gd fmla="*/ 32 w 83" name="T30"/>
                    <a:gd fmla="*/ 44 h 126" name="T31"/>
                    <a:gd fmla="*/ 32 w 83" name="T32"/>
                    <a:gd fmla="*/ 41 h 126" name="T33"/>
                    <a:gd fmla="*/ 35 w 83" name="T34"/>
                    <a:gd fmla="*/ 41 h 126" name="T35"/>
                    <a:gd fmla="*/ 35 w 83" name="T36"/>
                    <a:gd fmla="*/ 38 h 126" name="T37"/>
                    <a:gd fmla="*/ 35 w 83" name="T38"/>
                    <a:gd fmla="*/ 37 h 126" name="T39"/>
                    <a:gd fmla="*/ 36 w 83" name="T40"/>
                    <a:gd fmla="*/ 34 h 126" name="T41"/>
                    <a:gd fmla="*/ 41 w 83" name="T42"/>
                    <a:gd fmla="*/ 28 h 126" name="T43"/>
                    <a:gd fmla="*/ 42 w 83" name="T44"/>
                    <a:gd fmla="*/ 26 h 126" name="T45"/>
                    <a:gd fmla="*/ 44 w 83" name="T46"/>
                    <a:gd fmla="*/ 24 h 126" name="T47"/>
                    <a:gd fmla="*/ 49 w 83" name="T48"/>
                    <a:gd fmla="*/ 20 h 126" name="T49"/>
                    <a:gd fmla="*/ 55 w 83" name="T50"/>
                    <a:gd fmla="*/ 23 h 126" name="T51"/>
                    <a:gd fmla="*/ 51 w 83" name="T52"/>
                    <a:gd fmla="*/ 17 h 126" name="T53"/>
                    <a:gd fmla="*/ 48 w 83" name="T54"/>
                    <a:gd fmla="*/ 11 h 126" name="T55"/>
                    <a:gd fmla="*/ 51 w 83" name="T56"/>
                    <a:gd fmla="*/ 11 h 126" name="T57"/>
                    <a:gd fmla="*/ 50 w 83" name="T58"/>
                    <a:gd fmla="*/ 8 h 126" name="T59"/>
                    <a:gd fmla="*/ 53 w 83" name="T60"/>
                    <a:gd fmla="*/ 9 h 126" name="T61"/>
                    <a:gd fmla="*/ 59 w 83" name="T62"/>
                    <a:gd fmla="*/ 11 h 126" name="T63"/>
                    <a:gd fmla="*/ 56 w 83" name="T64"/>
                    <a:gd fmla="*/ 5 h 126" name="T65"/>
                    <a:gd fmla="*/ 59 w 83" name="T66"/>
                    <a:gd fmla="*/ 7 h 126" name="T67"/>
                    <a:gd fmla="*/ 58 w 83" name="T68"/>
                    <a:gd fmla="*/ 2 h 126" name="T69"/>
                    <a:gd fmla="*/ 59 w 83" name="T70"/>
                    <a:gd fmla="*/ 1 h 126" name="T71"/>
                    <a:gd fmla="*/ 64 w 83" name="T72"/>
                    <a:gd fmla="*/ 8 h 126" name="T73"/>
                    <a:gd fmla="*/ 64 w 83" name="T74"/>
                    <a:gd fmla="*/ 1 h 126" name="T75"/>
                    <a:gd fmla="*/ 75 w 83" name="T76"/>
                    <a:gd fmla="*/ 6 h 126" name="T77"/>
                    <a:gd fmla="*/ 78 w 83" name="T78"/>
                    <a:gd fmla="*/ 6 h 126" name="T79"/>
                    <a:gd fmla="*/ 80 w 83" name="T80"/>
                    <a:gd fmla="*/ 4 h 126" name="T81"/>
                    <a:gd fmla="*/ 82 w 83" name="T82"/>
                    <a:gd fmla="*/ 8 h 126" name="T83"/>
                    <a:gd fmla="*/ 77 w 83" name="T84"/>
                    <a:gd fmla="*/ 7 h 126" name="T85"/>
                    <a:gd fmla="*/ 77 w 83" name="T86"/>
                    <a:gd fmla="*/ 17 h 126" name="T87"/>
                    <a:gd fmla="*/ 73 w 83" name="T88"/>
                    <a:gd fmla="*/ 26 h 126" name="T89"/>
                    <a:gd fmla="*/ 67 w 83" name="T90"/>
                    <a:gd fmla="*/ 36 h 126" name="T91"/>
                    <a:gd fmla="*/ 62 w 83" name="T92"/>
                    <a:gd fmla="*/ 43 h 126" name="T93"/>
                    <a:gd fmla="*/ 59 w 83" name="T94"/>
                    <a:gd fmla="*/ 49 h 126" name="T95"/>
                    <a:gd fmla="*/ 50 w 83" name="T96"/>
                    <a:gd fmla="*/ 58 h 126" name="T97"/>
                    <a:gd fmla="*/ 43 w 83" name="T98"/>
                    <a:gd fmla="*/ 62 h 126" name="T99"/>
                    <a:gd fmla="*/ 36 w 83" name="T100"/>
                    <a:gd fmla="*/ 68 h 126" name="T101"/>
                    <a:gd fmla="*/ 37 w 83" name="T102"/>
                    <a:gd fmla="*/ 88 h 126" name="T103"/>
                    <a:gd fmla="*/ 29 w 83" name="T104"/>
                    <a:gd fmla="*/ 101 h 126" name="T105"/>
                    <a:gd fmla="*/ 26 w 83" name="T106"/>
                    <a:gd fmla="*/ 111 h 12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25" w="83">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7" name="Freeform 81"/>
                <p:cNvSpPr/>
                <p:nvPr/>
              </p:nvSpPr>
              <p:spPr bwMode="auto">
                <a:xfrm>
                  <a:off x="3928" y="1193"/>
                  <a:ext cx="1" cy="0"/>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8" name="Freeform 82"/>
                <p:cNvSpPr/>
                <p:nvPr/>
              </p:nvSpPr>
              <p:spPr bwMode="auto">
                <a:xfrm>
                  <a:off x="3924" y="1192"/>
                  <a:ext cx="1" cy="0"/>
                </a:xfrm>
                <a:custGeom>
                  <a:gdLst>
                    <a:gd fmla="*/ 2 w 2" name="T0"/>
                    <a:gd fmla="*/ 2 h 3" name="T1"/>
                    <a:gd fmla="*/ 1 w 2" name="T2"/>
                    <a:gd fmla="*/ 2 h 3" name="T3"/>
                    <a:gd fmla="*/ 1 w 2" name="T4"/>
                    <a:gd fmla="*/ 1 h 3" name="T5"/>
                    <a:gd fmla="*/ 2 w 2" name="T6"/>
                    <a:gd fmla="*/ 2 h 3" name="T7"/>
                  </a:gdLst>
                  <a:cxnLst>
                    <a:cxn ang="0">
                      <a:pos x="T0" y="T1"/>
                    </a:cxn>
                    <a:cxn ang="0">
                      <a:pos x="T2" y="T3"/>
                    </a:cxn>
                    <a:cxn ang="0">
                      <a:pos x="T4" y="T5"/>
                    </a:cxn>
                    <a:cxn ang="0">
                      <a:pos x="T6" y="T7"/>
                    </a:cxn>
                  </a:cxnLst>
                  <a:rect b="b" l="0" r="r" t="0"/>
                  <a:pathLst>
                    <a:path h="3" w="2">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9" name="Freeform 83"/>
                <p:cNvSpPr/>
                <p:nvPr/>
              </p:nvSpPr>
              <p:spPr bwMode="auto">
                <a:xfrm flipH="1">
                  <a:off x="3924" y="1192"/>
                  <a:ext cx="0" cy="0"/>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0"/>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0" name="Freeform 84"/>
                <p:cNvSpPr/>
                <p:nvPr/>
              </p:nvSpPr>
              <p:spPr bwMode="auto">
                <a:xfrm flipH="1">
                  <a:off x="3923" y="1191"/>
                  <a:ext cx="0" cy="1"/>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1" name="Freeform 85"/>
                <p:cNvSpPr/>
                <p:nvPr/>
              </p:nvSpPr>
              <p:spPr bwMode="auto">
                <a:xfrm flipH="1">
                  <a:off x="3923" y="1192"/>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2" name="Freeform 86"/>
                <p:cNvSpPr/>
                <p:nvPr/>
              </p:nvSpPr>
              <p:spPr bwMode="auto">
                <a:xfrm flipH="1">
                  <a:off x="3922" y="1192"/>
                  <a:ext cx="0" cy="1"/>
                </a:xfrm>
                <a:custGeom>
                  <a:gdLst>
                    <a:gd fmla="*/ 2 w 2" name="T0"/>
                    <a:gd fmla="*/ 1 h 2" name="T1"/>
                    <a:gd fmla="*/ 1 w 2" name="T2"/>
                    <a:gd fmla="*/ 1 h 2" name="T3"/>
                    <a:gd fmla="*/ 2 w 2" name="T4"/>
                    <a:gd fmla="*/ 1 h 2" name="T5"/>
                  </a:gdLst>
                  <a:cxnLst>
                    <a:cxn ang="0">
                      <a:pos x="T0" y="T1"/>
                    </a:cxn>
                    <a:cxn ang="0">
                      <a:pos x="T2" y="T3"/>
                    </a:cxn>
                    <a:cxn ang="0">
                      <a:pos x="T4" y="T5"/>
                    </a:cxn>
                  </a:cxnLst>
                  <a:rect b="b" l="0" r="r" t="0"/>
                  <a:pathLst>
                    <a:path h="2" w="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3" name="Freeform 87"/>
                <p:cNvSpPr/>
                <p:nvPr/>
              </p:nvSpPr>
              <p:spPr bwMode="auto">
                <a:xfrm flipH="1">
                  <a:off x="3922" y="1193"/>
                  <a:ext cx="0" cy="0"/>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4"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5" name="Freeform 89"/>
                <p:cNvSpPr/>
                <p:nvPr/>
              </p:nvSpPr>
              <p:spPr bwMode="auto">
                <a:xfrm>
                  <a:off x="3913" y="1206"/>
                  <a:ext cx="1"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6"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7" name="Freeform 91"/>
                <p:cNvSpPr/>
                <p:nvPr/>
              </p:nvSpPr>
              <p:spPr bwMode="auto">
                <a:xfrm flipH="1">
                  <a:off x="4078" y="1210"/>
                  <a:ext cx="0" cy="0"/>
                </a:xfrm>
                <a:custGeom>
                  <a:gdLst>
                    <a:gd fmla="*/ 2 w 2" name="T0"/>
                    <a:gd fmla="*/ 2 h 2" name="T1"/>
                    <a:gd fmla="*/ 1 w 2" name="T2"/>
                    <a:gd fmla="*/ 1 h 2" name="T3"/>
                    <a:gd fmla="*/ 2 w 2" name="T4"/>
                    <a:gd fmla="*/ 2 h 2" name="T5"/>
                  </a:gdLst>
                  <a:cxnLst>
                    <a:cxn ang="0">
                      <a:pos x="T0" y="T1"/>
                    </a:cxn>
                    <a:cxn ang="0">
                      <a:pos x="T2" y="T3"/>
                    </a:cxn>
                    <a:cxn ang="0">
                      <a:pos x="T4" y="T5"/>
                    </a:cxn>
                  </a:cxnLst>
                  <a:rect b="b" l="0" r="r" t="0"/>
                  <a:pathLst>
                    <a:path h="2" w="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8" name="Freeform 92"/>
                <p:cNvSpPr/>
                <p:nvPr/>
              </p:nvSpPr>
              <p:spPr bwMode="auto">
                <a:xfrm>
                  <a:off x="4054" y="1207"/>
                  <a:ext cx="23" cy="25"/>
                </a:xfrm>
                <a:custGeom>
                  <a:gdLst>
                    <a:gd fmla="*/ 12 w 105" name="T0"/>
                    <a:gd fmla="*/ 92 h 110" name="T1"/>
                    <a:gd fmla="*/ 14 w 105" name="T2"/>
                    <a:gd fmla="*/ 88 h 110" name="T3"/>
                    <a:gd fmla="*/ 14 w 105" name="T4"/>
                    <a:gd fmla="*/ 77 h 110" name="T5"/>
                    <a:gd fmla="*/ 16 w 105" name="T6"/>
                    <a:gd fmla="*/ 75 h 110" name="T7"/>
                    <a:gd fmla="*/ 24 w 105" name="T8"/>
                    <a:gd fmla="*/ 70 h 110" name="T9"/>
                    <a:gd fmla="*/ 26 w 105" name="T10"/>
                    <a:gd fmla="*/ 68 h 110" name="T11"/>
                    <a:gd fmla="*/ 28 w 105" name="T12"/>
                    <a:gd fmla="*/ 62 h 110" name="T13"/>
                    <a:gd fmla="*/ 31 w 105" name="T14"/>
                    <a:gd fmla="*/ 59 h 110" name="T15"/>
                    <a:gd fmla="*/ 35 w 105" name="T16"/>
                    <a:gd fmla="*/ 59 h 110" name="T17"/>
                    <a:gd fmla="*/ 34 w 105" name="T18"/>
                    <a:gd fmla="*/ 55 h 110" name="T19"/>
                    <a:gd fmla="*/ 35 w 105" name="T20"/>
                    <a:gd fmla="*/ 49 h 110" name="T21"/>
                    <a:gd fmla="*/ 37 w 105" name="T22"/>
                    <a:gd fmla="*/ 48 h 110" name="T23"/>
                    <a:gd fmla="*/ 38 w 105" name="T24"/>
                    <a:gd fmla="*/ 43 h 110" name="T25"/>
                    <a:gd fmla="*/ 42 w 105" name="T26"/>
                    <a:gd fmla="*/ 42 h 110" name="T27"/>
                    <a:gd fmla="*/ 45 w 105" name="T28"/>
                    <a:gd fmla="*/ 39 h 110" name="T29"/>
                    <a:gd fmla="*/ 50 w 105" name="T30"/>
                    <a:gd fmla="*/ 37 h 110" name="T31"/>
                    <a:gd fmla="*/ 51 w 105" name="T32"/>
                    <a:gd fmla="*/ 34 h 110" name="T33"/>
                    <a:gd fmla="*/ 54 w 105" name="T34"/>
                    <a:gd fmla="*/ 35 h 110" name="T35"/>
                    <a:gd fmla="*/ 54 w 105" name="T36"/>
                    <a:gd fmla="*/ 32 h 110" name="T37"/>
                    <a:gd fmla="*/ 54 w 105" name="T38"/>
                    <a:gd fmla="*/ 31 h 110" name="T39"/>
                    <a:gd fmla="*/ 56 w 105" name="T40"/>
                    <a:gd fmla="*/ 29 h 110" name="T41"/>
                    <a:gd fmla="*/ 61 w 105" name="T42"/>
                    <a:gd fmla="*/ 24 h 110" name="T43"/>
                    <a:gd fmla="*/ 63 w 105" name="T44"/>
                    <a:gd fmla="*/ 22 h 110" name="T45"/>
                    <a:gd fmla="*/ 65 w 105" name="T46"/>
                    <a:gd fmla="*/ 21 h 110" name="T47"/>
                    <a:gd fmla="*/ 71 w 105" name="T48"/>
                    <a:gd fmla="*/ 17 h 110" name="T49"/>
                    <a:gd fmla="*/ 76 w 105" name="T50"/>
                    <a:gd fmla="*/ 22 h 110" name="T51"/>
                    <a:gd fmla="*/ 74 w 105" name="T52"/>
                    <a:gd fmla="*/ 16 h 110" name="T53"/>
                    <a:gd fmla="*/ 71 w 105" name="T54"/>
                    <a:gd fmla="*/ 9 h 110" name="T55"/>
                    <a:gd fmla="*/ 75 w 105" name="T56"/>
                    <a:gd fmla="*/ 9 h 110" name="T57"/>
                    <a:gd fmla="*/ 74 w 105" name="T58"/>
                    <a:gd fmla="*/ 6 h 110" name="T59"/>
                    <a:gd fmla="*/ 76 w 105" name="T60"/>
                    <a:gd fmla="*/ 7 h 110" name="T61"/>
                    <a:gd fmla="*/ 81 w 105" name="T62"/>
                    <a:gd fmla="*/ 11 h 110" name="T63"/>
                    <a:gd fmla="*/ 80 w 105" name="T64"/>
                    <a:gd fmla="*/ 5 h 110" name="T65"/>
                    <a:gd fmla="*/ 83 w 105" name="T66"/>
                    <a:gd fmla="*/ 7 h 110" name="T67"/>
                    <a:gd fmla="*/ 82 w 105" name="T68"/>
                    <a:gd fmla="*/ 3 h 110" name="T69"/>
                    <a:gd fmla="*/ 84 w 105" name="T70"/>
                    <a:gd fmla="*/ 1 h 110" name="T71"/>
                    <a:gd fmla="*/ 88 w 105" name="T72"/>
                    <a:gd fmla="*/ 9 h 110" name="T73"/>
                    <a:gd fmla="*/ 88 w 105" name="T74"/>
                    <a:gd fmla="*/ 2 h 110" name="T75"/>
                    <a:gd fmla="*/ 99 w 105" name="T76"/>
                    <a:gd fmla="*/ 9 h 110" name="T77"/>
                    <a:gd fmla="*/ 101 w 105" name="T78"/>
                    <a:gd fmla="*/ 10 h 110" name="T79"/>
                    <a:gd fmla="*/ 103 w 105" name="T80"/>
                    <a:gd fmla="*/ 8 h 110" name="T81"/>
                    <a:gd fmla="*/ 105 w 105" name="T82"/>
                    <a:gd fmla="*/ 13 h 110" name="T83"/>
                    <a:gd fmla="*/ 100 w 105" name="T84"/>
                    <a:gd fmla="*/ 11 h 110" name="T85"/>
                    <a:gd fmla="*/ 99 w 105" name="T86"/>
                    <a:gd fmla="*/ 21 h 110" name="T87"/>
                    <a:gd fmla="*/ 93 w 105" name="T88"/>
                    <a:gd fmla="*/ 29 h 110" name="T89"/>
                    <a:gd fmla="*/ 85 w 105" name="T90"/>
                    <a:gd fmla="*/ 37 h 110" name="T91"/>
                    <a:gd fmla="*/ 79 w 105" name="T92"/>
                    <a:gd fmla="*/ 43 h 110" name="T93"/>
                    <a:gd fmla="*/ 75 w 105" name="T94"/>
                    <a:gd fmla="*/ 48 h 110" name="T95"/>
                    <a:gd fmla="*/ 64 w 105" name="T96"/>
                    <a:gd fmla="*/ 55 h 110" name="T97"/>
                    <a:gd fmla="*/ 57 w 105" name="T98"/>
                    <a:gd fmla="*/ 57 h 110" name="T99"/>
                    <a:gd fmla="*/ 49 w 105" name="T100"/>
                    <a:gd fmla="*/ 62 h 110" name="T101"/>
                    <a:gd fmla="*/ 35 w 105" name="T102"/>
                    <a:gd fmla="*/ 88 h 110" name="T103"/>
                    <a:gd fmla="*/ 30 w 105" name="T104"/>
                    <a:gd fmla="*/ 94 h 110" name="T105"/>
                    <a:gd fmla="*/ 4 w 105" name="T106"/>
                    <a:gd fmla="*/ 103 h 11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0" w="105">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9" name="Freeform 93"/>
                <p:cNvSpPr/>
                <p:nvPr/>
              </p:nvSpPr>
              <p:spPr bwMode="auto">
                <a:xfrm>
                  <a:off x="4077" y="1209"/>
                  <a:ext cx="1" cy="1"/>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0" name="Freeform 94"/>
                <p:cNvSpPr/>
                <p:nvPr/>
              </p:nvSpPr>
              <p:spPr bwMode="auto">
                <a:xfrm flipH="1">
                  <a:off x="4074" y="1208"/>
                  <a:ext cx="0" cy="0"/>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1" name="Freeform 95"/>
                <p:cNvSpPr/>
                <p:nvPr/>
              </p:nvSpPr>
              <p:spPr bwMode="auto">
                <a:xfrm>
                  <a:off x="4073" y="1208"/>
                  <a:ext cx="1" cy="0"/>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1"/>
                        <a:pt x="0" y="0"/>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2" name="Freeform 96"/>
                <p:cNvSpPr/>
                <p:nvPr/>
              </p:nvSpPr>
              <p:spPr bwMode="auto">
                <a:xfrm flipH="1">
                  <a:off x="4072" y="1207"/>
                  <a:ext cx="0" cy="1"/>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3" name="Freeform 97"/>
                <p:cNvSpPr/>
                <p:nvPr/>
              </p:nvSpPr>
              <p:spPr bwMode="auto">
                <a:xfrm>
                  <a:off x="4072" y="1208"/>
                  <a:ext cx="1"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4" name="Freeform 98"/>
                <p:cNvSpPr/>
                <p:nvPr/>
              </p:nvSpPr>
              <p:spPr bwMode="auto">
                <a:xfrm flipH="1">
                  <a:off x="4071" y="1208"/>
                  <a:ext cx="0" cy="0"/>
                </a:xfrm>
                <a:custGeom>
                  <a:gdLst>
                    <a:gd fmla="*/ 1 w 1" name="T0"/>
                    <a:gd fmla="*/ 1 h 3" name="T1"/>
                    <a:gd fmla="*/ 0 w 1" name="T2"/>
                    <a:gd fmla="*/ 1 h 3" name="T3"/>
                    <a:gd fmla="*/ 1 w 1" name="T4"/>
                    <a:gd fmla="*/ 1 h 3" name="T5"/>
                  </a:gdLst>
                  <a:cxnLst>
                    <a:cxn ang="0">
                      <a:pos x="T0" y="T1"/>
                    </a:cxn>
                    <a:cxn ang="0">
                      <a:pos x="T2" y="T3"/>
                    </a:cxn>
                    <a:cxn ang="0">
                      <a:pos x="T4" y="T5"/>
                    </a:cxn>
                  </a:cxnLst>
                  <a:rect b="b" l="0" r="r" t="0"/>
                  <a:pathLst>
                    <a:path h="3" w="1">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5" name="Freeform 99"/>
                <p:cNvSpPr/>
                <p:nvPr/>
              </p:nvSpPr>
              <p:spPr bwMode="auto">
                <a:xfrm flipH="1">
                  <a:off x="4071" y="1208"/>
                  <a:ext cx="0" cy="1"/>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6"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7" name="Freeform 101"/>
                <p:cNvSpPr/>
                <p:nvPr/>
              </p:nvSpPr>
              <p:spPr bwMode="auto">
                <a:xfrm flipH="1">
                  <a:off x="4061" y="1219"/>
                  <a:ext cx="0" cy="0"/>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8" name="Freeform 102"/>
                <p:cNvSpPr/>
                <p:nvPr/>
              </p:nvSpPr>
              <p:spPr bwMode="auto">
                <a:xfrm>
                  <a:off x="4060" y="1222"/>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9" name="Freeform 103"/>
                <p:cNvSpPr/>
                <p:nvPr/>
              </p:nvSpPr>
              <p:spPr bwMode="auto">
                <a:xfrm flipH="1">
                  <a:off x="4097" y="1212"/>
                  <a:ext cx="0" cy="1"/>
                </a:xfrm>
                <a:custGeom>
                  <a:gdLst>
                    <a:gd fmla="*/ 1 w 2" name="T0"/>
                    <a:gd fmla="*/ 2 h 3" name="T1"/>
                    <a:gd fmla="*/ 1 w 2" name="T2"/>
                    <a:gd fmla="*/ 1 h 3" name="T3"/>
                    <a:gd fmla="*/ 1 w 2" name="T4"/>
                    <a:gd fmla="*/ 2 h 3" name="T5"/>
                  </a:gdLst>
                  <a:cxnLst>
                    <a:cxn ang="0">
                      <a:pos x="T0" y="T1"/>
                    </a:cxn>
                    <a:cxn ang="0">
                      <a:pos x="T2" y="T3"/>
                    </a:cxn>
                    <a:cxn ang="0">
                      <a:pos x="T4" y="T5"/>
                    </a:cxn>
                  </a:cxnLst>
                  <a:rect b="b" l="0" r="r" t="0"/>
                  <a:pathLst>
                    <a:path h="3" w="2">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0" name="Freeform 104"/>
                <p:cNvSpPr/>
                <p:nvPr/>
              </p:nvSpPr>
              <p:spPr bwMode="auto">
                <a:xfrm>
                  <a:off x="4061" y="1210"/>
                  <a:ext cx="35" cy="37"/>
                </a:xfrm>
                <a:custGeom>
                  <a:gdLst>
                    <a:gd fmla="*/ 17 w 159" name="T0"/>
                    <a:gd fmla="*/ 133 h 159" name="T1"/>
                    <a:gd fmla="*/ 20 w 159" name="T2"/>
                    <a:gd fmla="*/ 128 h 159" name="T3"/>
                    <a:gd fmla="*/ 23 w 159" name="T4"/>
                    <a:gd fmla="*/ 113 h 159" name="T5"/>
                    <a:gd fmla="*/ 26 w 159" name="T6"/>
                    <a:gd fmla="*/ 110 h 159" name="T7"/>
                    <a:gd fmla="*/ 37 w 159" name="T8"/>
                    <a:gd fmla="*/ 101 h 159" name="T9"/>
                    <a:gd fmla="*/ 40 w 159" name="T10"/>
                    <a:gd fmla="*/ 97 h 159" name="T11"/>
                    <a:gd fmla="*/ 43 w 159" name="T12"/>
                    <a:gd fmla="*/ 90 h 159" name="T13"/>
                    <a:gd fmla="*/ 48 w 159" name="T14"/>
                    <a:gd fmla="*/ 85 h 159" name="T15"/>
                    <a:gd fmla="*/ 52 w 159" name="T16"/>
                    <a:gd fmla="*/ 84 h 159" name="T17"/>
                    <a:gd fmla="*/ 52 w 159" name="T18"/>
                    <a:gd fmla="*/ 79 h 159" name="T19"/>
                    <a:gd fmla="*/ 55 w 159" name="T20"/>
                    <a:gd fmla="*/ 71 h 159" name="T21"/>
                    <a:gd fmla="*/ 58 w 159" name="T22"/>
                    <a:gd fmla="*/ 69 h 159" name="T23"/>
                    <a:gd fmla="*/ 60 w 159" name="T24"/>
                    <a:gd fmla="*/ 63 h 159" name="T25"/>
                    <a:gd fmla="*/ 65 w 159" name="T26"/>
                    <a:gd fmla="*/ 61 h 159" name="T27"/>
                    <a:gd fmla="*/ 70 w 159" name="T28"/>
                    <a:gd fmla="*/ 56 h 159" name="T29"/>
                    <a:gd fmla="*/ 77 w 159" name="T30"/>
                    <a:gd fmla="*/ 52 h 159" name="T31"/>
                    <a:gd fmla="*/ 78 w 159" name="T32"/>
                    <a:gd fmla="*/ 48 h 159" name="T33"/>
                    <a:gd fmla="*/ 82 w 159" name="T34"/>
                    <a:gd fmla="*/ 48 h 159" name="T35"/>
                    <a:gd fmla="*/ 83 w 159" name="T36"/>
                    <a:gd fmla="*/ 44 h 159" name="T37"/>
                    <a:gd fmla="*/ 84 w 159" name="T38"/>
                    <a:gd fmla="*/ 43 h 159" name="T39"/>
                    <a:gd fmla="*/ 86 w 159" name="T40"/>
                    <a:gd fmla="*/ 40 h 159" name="T41"/>
                    <a:gd fmla="*/ 95 w 159" name="T42"/>
                    <a:gd fmla="*/ 33 h 159" name="T43"/>
                    <a:gd fmla="*/ 98 w 159" name="T44"/>
                    <a:gd fmla="*/ 30 h 159" name="T45"/>
                    <a:gd fmla="*/ 101 w 159" name="T46"/>
                    <a:gd fmla="*/ 28 h 159" name="T47"/>
                    <a:gd fmla="*/ 109 w 159" name="T48"/>
                    <a:gd fmla="*/ 22 h 159" name="T49"/>
                    <a:gd fmla="*/ 115 w 159" name="T50"/>
                    <a:gd fmla="*/ 27 h 159" name="T51"/>
                    <a:gd fmla="*/ 114 w 159" name="T52"/>
                    <a:gd fmla="*/ 20 h 159" name="T53"/>
                    <a:gd fmla="*/ 112 w 159" name="T54"/>
                    <a:gd fmla="*/ 12 h 159" name="T55"/>
                    <a:gd fmla="*/ 117 w 159" name="T56"/>
                    <a:gd fmla="*/ 12 h 159" name="T57"/>
                    <a:gd fmla="*/ 117 w 159" name="T58"/>
                    <a:gd fmla="*/ 8 h 159" name="T59"/>
                    <a:gd fmla="*/ 120 w 159" name="T60"/>
                    <a:gd fmla="*/ 10 h 159" name="T61"/>
                    <a:gd fmla="*/ 126 w 159" name="T62"/>
                    <a:gd fmla="*/ 13 h 159" name="T63"/>
                    <a:gd fmla="*/ 126 w 159" name="T64"/>
                    <a:gd fmla="*/ 6 h 159" name="T65"/>
                    <a:gd fmla="*/ 129 w 159" name="T66"/>
                    <a:gd fmla="*/ 8 h 159" name="T67"/>
                    <a:gd fmla="*/ 130 w 159" name="T68"/>
                    <a:gd fmla="*/ 3 h 159" name="T69"/>
                    <a:gd fmla="*/ 133 w 159" name="T70"/>
                    <a:gd fmla="*/ 1 h 159" name="T71"/>
                    <a:gd fmla="*/ 136 w 159" name="T72"/>
                    <a:gd fmla="*/ 10 h 159" name="T73"/>
                    <a:gd fmla="*/ 138 w 159" name="T74"/>
                    <a:gd fmla="*/ 2 h 159" name="T75"/>
                    <a:gd fmla="*/ 151 w 159" name="T76"/>
                    <a:gd fmla="*/ 8 h 159" name="T77"/>
                    <a:gd fmla="*/ 153 w 159" name="T78"/>
                    <a:gd fmla="*/ 9 h 159" name="T79"/>
                    <a:gd fmla="*/ 158 w 159" name="T80"/>
                    <a:gd fmla="*/ 6 h 159" name="T81"/>
                    <a:gd fmla="*/ 158 w 159" name="T82"/>
                    <a:gd fmla="*/ 12 h 159" name="T83"/>
                    <a:gd fmla="*/ 152 w 159" name="T84"/>
                    <a:gd fmla="*/ 10 h 159" name="T85"/>
                    <a:gd fmla="*/ 147 w 159" name="T86"/>
                    <a:gd fmla="*/ 21 h 159" name="T87"/>
                    <a:gd fmla="*/ 136 w 159" name="T88"/>
                    <a:gd fmla="*/ 31 h 159" name="T89"/>
                    <a:gd fmla="*/ 124 w 159" name="T90"/>
                    <a:gd fmla="*/ 42 h 159" name="T91"/>
                    <a:gd fmla="*/ 114 w 159" name="T92"/>
                    <a:gd fmla="*/ 51 h 159" name="T93"/>
                    <a:gd fmla="*/ 107 w 159" name="T94"/>
                    <a:gd fmla="*/ 58 h 159" name="T95"/>
                    <a:gd fmla="*/ 91 w 159" name="T96"/>
                    <a:gd fmla="*/ 70 h 159" name="T97"/>
                    <a:gd fmla="*/ 81 w 159" name="T98"/>
                    <a:gd fmla="*/ 75 h 159" name="T99"/>
                    <a:gd fmla="*/ 69 w 159" name="T100"/>
                    <a:gd fmla="*/ 83 h 159" name="T101"/>
                    <a:gd fmla="*/ 59 w 159" name="T102"/>
                    <a:gd fmla="*/ 109 h 159" name="T103"/>
                    <a:gd fmla="*/ 36 w 159" name="T104"/>
                    <a:gd fmla="*/ 130 h 159" name="T105"/>
                    <a:gd fmla="*/ 12 w 159" name="T106"/>
                    <a:gd fmla="*/ 159 h 1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9" w="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1" name="Freeform 105"/>
                <p:cNvSpPr/>
                <p:nvPr/>
              </p:nvSpPr>
              <p:spPr bwMode="auto">
                <a:xfrm>
                  <a:off x="4096" y="1212"/>
                  <a:ext cx="1" cy="1"/>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2" name="Freeform 106"/>
                <p:cNvSpPr/>
                <p:nvPr/>
              </p:nvSpPr>
              <p:spPr bwMode="auto">
                <a:xfrm flipH="1">
                  <a:off x="4092" y="1211"/>
                  <a:ext cx="0" cy="0"/>
                </a:xfrm>
                <a:custGeom>
                  <a:gdLst>
                    <a:gd fmla="*/ 1 w 1" name="T0"/>
                    <a:gd fmla="*/ 2 h 3" name="T1"/>
                    <a:gd fmla="*/ 0 w 1" name="T2"/>
                    <a:gd fmla="*/ 2 h 3" name="T3"/>
                    <a:gd fmla="*/ 1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3" name="Freeform 107"/>
                <p:cNvSpPr/>
                <p:nvPr/>
              </p:nvSpPr>
              <p:spPr bwMode="auto">
                <a:xfrm>
                  <a:off x="4091" y="1211"/>
                  <a:ext cx="1" cy="0"/>
                </a:xfrm>
                <a:custGeom>
                  <a:gdLst>
                    <a:gd fmla="*/ 1 w 1" name="T0"/>
                    <a:gd fmla="*/ 3 h 3" name="T1"/>
                    <a:gd fmla="*/ 1 w 1" name="T2"/>
                    <a:gd fmla="*/ 0 h 3" name="T3"/>
                    <a:gd fmla="*/ 1 w 1" name="T4"/>
                    <a:gd fmla="*/ 3 h 3" name="T5"/>
                  </a:gdLst>
                  <a:cxnLst>
                    <a:cxn ang="0">
                      <a:pos x="T0" y="T1"/>
                    </a:cxn>
                    <a:cxn ang="0">
                      <a:pos x="T2" y="T3"/>
                    </a:cxn>
                    <a:cxn ang="0">
                      <a:pos x="T4" y="T5"/>
                    </a:cxn>
                  </a:cxnLst>
                  <a:rect b="b" l="0" r="r" t="0"/>
                  <a:pathLst>
                    <a:path h="3" w="1">
                      <a:moveTo>
                        <a:pt x="1" y="3"/>
                      </a:moveTo>
                      <a:cubicBezTo>
                        <a:pt x="0" y="2"/>
                        <a:pt x="1" y="1"/>
                        <a:pt x="1"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4" name="Freeform 108"/>
                <p:cNvSpPr/>
                <p:nvPr/>
              </p:nvSpPr>
              <p:spPr bwMode="auto">
                <a:xfrm flipH="1">
                  <a:off x="4090" y="1210"/>
                  <a:ext cx="0" cy="1"/>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5" name="Freeform 109"/>
                <p:cNvSpPr/>
                <p:nvPr/>
              </p:nvSpPr>
              <p:spPr bwMode="auto">
                <a:xfrm flipH="1">
                  <a:off x="4090" y="1211"/>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6" name="Freeform 110"/>
                <p:cNvSpPr/>
                <p:nvPr/>
              </p:nvSpPr>
              <p:spPr bwMode="auto">
                <a:xfrm flipH="1">
                  <a:off x="4088" y="1211"/>
                  <a:ext cx="0" cy="1"/>
                </a:xfrm>
                <a:custGeom>
                  <a:gdLst>
                    <a:gd fmla="*/ 1 w 1" name="T0"/>
                    <a:gd fmla="*/ 2 h 3" name="T1"/>
                    <a:gd fmla="*/ 0 w 1" name="T2"/>
                    <a:gd fmla="*/ 2 h 3" name="T3"/>
                    <a:gd fmla="*/ 1 w 1" name="T4"/>
                    <a:gd fmla="*/ 2 h 3" name="T5"/>
                  </a:gdLst>
                  <a:cxnLst>
                    <a:cxn ang="0">
                      <a:pos x="T0" y="T1"/>
                    </a:cxn>
                    <a:cxn ang="0">
                      <a:pos x="T2" y="T3"/>
                    </a:cxn>
                    <a:cxn ang="0">
                      <a:pos x="T4" y="T5"/>
                    </a:cxn>
                  </a:cxnLst>
                  <a:rect b="b" l="0" r="r" t="0"/>
                  <a:pathLst>
                    <a:path h="3" w="1">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7" name="Freeform 111"/>
                <p:cNvSpPr/>
                <p:nvPr/>
              </p:nvSpPr>
              <p:spPr bwMode="auto">
                <a:xfrm flipH="1">
                  <a:off x="4088" y="1212"/>
                  <a:ext cx="0" cy="0"/>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8"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9" name="Freeform 113"/>
                <p:cNvSpPr/>
                <p:nvPr/>
              </p:nvSpPr>
              <p:spPr bwMode="auto">
                <a:xfrm flipH="1">
                  <a:off x="4072" y="1227"/>
                  <a:ext cx="0" cy="1"/>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0" name="Freeform 114"/>
                <p:cNvSpPr/>
                <p:nvPr/>
              </p:nvSpPr>
              <p:spPr bwMode="auto">
                <a:xfrm flipH="1">
                  <a:off x="4071" y="1231"/>
                  <a:ext cx="0" cy="1"/>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1" name="Freeform 115"/>
                <p:cNvSpPr/>
                <p:nvPr/>
              </p:nvSpPr>
              <p:spPr bwMode="auto">
                <a:xfrm>
                  <a:off x="4238" y="1226"/>
                  <a:ext cx="1" cy="0"/>
                </a:xfrm>
                <a:custGeom>
                  <a:gdLst>
                    <a:gd fmla="*/ 2 w 3" name="T0"/>
                    <a:gd fmla="*/ 1 h 2" name="T1"/>
                    <a:gd fmla="*/ 2 w 3" name="T2"/>
                    <a:gd fmla="*/ 1 h 2" name="T3"/>
                    <a:gd fmla="*/ 2 w 3" name="T4"/>
                    <a:gd fmla="*/ 1 h 2" name="T5"/>
                  </a:gdLst>
                  <a:cxnLst>
                    <a:cxn ang="0">
                      <a:pos x="T0" y="T1"/>
                    </a:cxn>
                    <a:cxn ang="0">
                      <a:pos x="T2" y="T3"/>
                    </a:cxn>
                    <a:cxn ang="0">
                      <a:pos x="T4" y="T5"/>
                    </a:cxn>
                  </a:cxnLst>
                  <a:rect b="b" l="0" r="r" t="0"/>
                  <a:pathLst>
                    <a:path h="2" w="3">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2" name="Freeform 116"/>
                <p:cNvSpPr/>
                <p:nvPr/>
              </p:nvSpPr>
              <p:spPr bwMode="auto">
                <a:xfrm>
                  <a:off x="4221" y="1225"/>
                  <a:ext cx="17" cy="27"/>
                </a:xfrm>
                <a:custGeom>
                  <a:gdLst>
                    <a:gd fmla="*/ 11 w 78" name="T0"/>
                    <a:gd fmla="*/ 97 h 115" name="T1"/>
                    <a:gd fmla="*/ 13 w 78" name="T2"/>
                    <a:gd fmla="*/ 94 h 115" name="T3"/>
                    <a:gd fmla="*/ 11 w 78" name="T4"/>
                    <a:gd fmla="*/ 84 h 115" name="T5"/>
                    <a:gd fmla="*/ 12 w 78" name="T6"/>
                    <a:gd fmla="*/ 82 h 115" name="T7"/>
                    <a:gd fmla="*/ 19 w 78" name="T8"/>
                    <a:gd fmla="*/ 76 h 115" name="T9"/>
                    <a:gd fmla="*/ 21 w 78" name="T10"/>
                    <a:gd fmla="*/ 74 h 115" name="T11"/>
                    <a:gd fmla="*/ 20 w 78" name="T12"/>
                    <a:gd fmla="*/ 68 h 115" name="T13"/>
                    <a:gd fmla="*/ 24 w 78" name="T14"/>
                    <a:gd fmla="*/ 65 h 115" name="T15"/>
                    <a:gd fmla="*/ 26 w 78" name="T16"/>
                    <a:gd fmla="*/ 65 h 115" name="T17"/>
                    <a:gd fmla="*/ 25 w 78" name="T18"/>
                    <a:gd fmla="*/ 61 h 115" name="T19"/>
                    <a:gd fmla="*/ 25 w 78" name="T20"/>
                    <a:gd fmla="*/ 55 h 115" name="T21"/>
                    <a:gd fmla="*/ 26 w 78" name="T22"/>
                    <a:gd fmla="*/ 53 h 115" name="T23"/>
                    <a:gd fmla="*/ 26 w 78" name="T24"/>
                    <a:gd fmla="*/ 50 h 115" name="T25"/>
                    <a:gd fmla="*/ 29 w 78" name="T26"/>
                    <a:gd fmla="*/ 48 h 115" name="T27"/>
                    <a:gd fmla="*/ 31 w 78" name="T28"/>
                    <a:gd fmla="*/ 44 h 115" name="T29"/>
                    <a:gd fmla="*/ 35 w 78" name="T30"/>
                    <a:gd fmla="*/ 42 h 115" name="T31"/>
                    <a:gd fmla="*/ 35 w 78" name="T32"/>
                    <a:gd fmla="*/ 39 h 115" name="T33"/>
                    <a:gd fmla="*/ 38 w 78" name="T34"/>
                    <a:gd fmla="*/ 39 h 115" name="T35"/>
                    <a:gd fmla="*/ 37 w 78" name="T36"/>
                    <a:gd fmla="*/ 36 h 115" name="T37"/>
                    <a:gd fmla="*/ 37 w 78" name="T38"/>
                    <a:gd fmla="*/ 35 h 115" name="T39"/>
                    <a:gd fmla="*/ 38 w 78" name="T40"/>
                    <a:gd fmla="*/ 33 h 115" name="T41"/>
                    <a:gd fmla="*/ 42 w 78" name="T42"/>
                    <a:gd fmla="*/ 28 h 115" name="T43"/>
                    <a:gd fmla="*/ 43 w 78" name="T44"/>
                    <a:gd fmla="*/ 25 h 115" name="T45"/>
                    <a:gd fmla="*/ 44 w 78" name="T46"/>
                    <a:gd fmla="*/ 24 h 115" name="T47"/>
                    <a:gd fmla="*/ 48 w 78" name="T48"/>
                    <a:gd fmla="*/ 20 h 115" name="T49"/>
                    <a:gd fmla="*/ 54 w 78" name="T50"/>
                    <a:gd fmla="*/ 23 h 115" name="T51"/>
                    <a:gd fmla="*/ 50 w 78" name="T52"/>
                    <a:gd fmla="*/ 17 h 115" name="T53"/>
                    <a:gd fmla="*/ 46 w 78" name="T54"/>
                    <a:gd fmla="*/ 12 h 115" name="T55"/>
                    <a:gd fmla="*/ 49 w 78" name="T56"/>
                    <a:gd fmla="*/ 11 h 115" name="T57"/>
                    <a:gd fmla="*/ 47 w 78" name="T58"/>
                    <a:gd fmla="*/ 9 h 115" name="T59"/>
                    <a:gd fmla="*/ 50 w 78" name="T60"/>
                    <a:gd fmla="*/ 9 h 115" name="T61"/>
                    <a:gd fmla="*/ 56 w 78" name="T62"/>
                    <a:gd fmla="*/ 12 h 115" name="T63"/>
                    <a:gd fmla="*/ 52 w 78" name="T64"/>
                    <a:gd fmla="*/ 6 h 115" name="T65"/>
                    <a:gd fmla="*/ 55 w 78" name="T66"/>
                    <a:gd fmla="*/ 7 h 115" name="T67"/>
                    <a:gd fmla="*/ 53 w 78" name="T68"/>
                    <a:gd fmla="*/ 3 h 115" name="T69"/>
                    <a:gd fmla="*/ 54 w 78" name="T70"/>
                    <a:gd fmla="*/ 2 h 115" name="T71"/>
                    <a:gd fmla="*/ 61 w 78" name="T72"/>
                    <a:gd fmla="*/ 8 h 115" name="T73"/>
                    <a:gd fmla="*/ 58 w 78" name="T74"/>
                    <a:gd fmla="*/ 2 h 115" name="T75"/>
                    <a:gd fmla="*/ 70 w 78" name="T76"/>
                    <a:gd fmla="*/ 5 h 115" name="T77"/>
                    <a:gd fmla="*/ 72 w 78" name="T78"/>
                    <a:gd fmla="*/ 5 h 115" name="T79"/>
                    <a:gd fmla="*/ 74 w 78" name="T80"/>
                    <a:gd fmla="*/ 2 h 115" name="T81"/>
                    <a:gd fmla="*/ 77 w 78" name="T82"/>
                    <a:gd fmla="*/ 6 h 115" name="T83"/>
                    <a:gd fmla="*/ 72 w 78" name="T84"/>
                    <a:gd fmla="*/ 6 h 115" name="T85"/>
                    <a:gd fmla="*/ 75 w 78" name="T86"/>
                    <a:gd fmla="*/ 15 h 115" name="T87"/>
                    <a:gd fmla="*/ 72 w 78" name="T88"/>
                    <a:gd fmla="*/ 24 h 115" name="T89"/>
                    <a:gd fmla="*/ 68 w 78" name="T90"/>
                    <a:gd fmla="*/ 34 h 115" name="T91"/>
                    <a:gd fmla="*/ 64 w 78" name="T92"/>
                    <a:gd fmla="*/ 41 h 115" name="T93"/>
                    <a:gd fmla="*/ 62 w 78" name="T94"/>
                    <a:gd fmla="*/ 47 h 115" name="T95"/>
                    <a:gd fmla="*/ 53 w 78" name="T96"/>
                    <a:gd fmla="*/ 56 h 115" name="T97"/>
                    <a:gd fmla="*/ 47 w 78" name="T98"/>
                    <a:gd fmla="*/ 59 h 115" name="T99"/>
                    <a:gd fmla="*/ 40 w 78" name="T100"/>
                    <a:gd fmla="*/ 65 h 115" name="T101"/>
                    <a:gd fmla="*/ 33 w 78" name="T102"/>
                    <a:gd fmla="*/ 92 h 115" name="T103"/>
                    <a:gd fmla="*/ 29 w 78" name="T104"/>
                    <a:gd fmla="*/ 98 h 115" name="T105"/>
                    <a:gd fmla="*/ 6 w 78" name="T106"/>
                    <a:gd fmla="*/ 109 h 11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5" w="78">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3" name="Freeform 117"/>
                <p:cNvSpPr/>
                <p:nvPr/>
              </p:nvSpPr>
              <p:spPr bwMode="auto">
                <a:xfrm flipH="1">
                  <a:off x="4238" y="1226"/>
                  <a:ext cx="0" cy="0"/>
                </a:xfrm>
                <a:custGeom>
                  <a:gdLst>
                    <a:gd fmla="*/ 3 w 3" name="T0"/>
                    <a:gd fmla="*/ 2 h 2" name="T1"/>
                    <a:gd fmla="*/ 0 w 3" name="T2"/>
                    <a:gd fmla="*/ 0 h 2" name="T3"/>
                    <a:gd fmla="*/ 3 w 3" name="T4"/>
                    <a:gd fmla="*/ 2 h 2" name="T5"/>
                  </a:gdLst>
                  <a:cxnLst>
                    <a:cxn ang="0">
                      <a:pos x="T0" y="T1"/>
                    </a:cxn>
                    <a:cxn ang="0">
                      <a:pos x="T2" y="T3"/>
                    </a:cxn>
                    <a:cxn ang="0">
                      <a:pos x="T4" y="T5"/>
                    </a:cxn>
                  </a:cxnLst>
                  <a:rect b="b" l="0" r="r" t="0"/>
                  <a:pathLst>
                    <a:path h="2" w="3">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4" name="Freeform 118"/>
                <p:cNvSpPr/>
                <p:nvPr/>
              </p:nvSpPr>
              <p:spPr bwMode="auto">
                <a:xfrm>
                  <a:off x="4234" y="1226"/>
                  <a:ext cx="1" cy="0"/>
                </a:xfrm>
                <a:custGeom>
                  <a:gdLst>
                    <a:gd fmla="*/ 1 w 2" name="T0"/>
                    <a:gd fmla="*/ 1 h 2" name="T1"/>
                    <a:gd fmla="*/ 1 w 2" name="T2"/>
                    <a:gd fmla="*/ 1 h 2" name="T3"/>
                    <a:gd fmla="*/ 0 w 2" name="T4"/>
                    <a:gd fmla="*/ 0 h 2" name="T5"/>
                    <a:gd fmla="*/ 1 w 2" name="T6"/>
                    <a:gd fmla="*/ 1 h 2" name="T7"/>
                  </a:gdLst>
                  <a:cxnLst>
                    <a:cxn ang="0">
                      <a:pos x="T0" y="T1"/>
                    </a:cxn>
                    <a:cxn ang="0">
                      <a:pos x="T2" y="T3"/>
                    </a:cxn>
                    <a:cxn ang="0">
                      <a:pos x="T4" y="T5"/>
                    </a:cxn>
                    <a:cxn ang="0">
                      <a:pos x="T6" y="T7"/>
                    </a:cxn>
                  </a:cxnLst>
                  <a:rect b="b" l="0" r="r" t="0"/>
                  <a:pathLst>
                    <a:path h="2" w="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5" name="Freeform 119"/>
                <p:cNvSpPr/>
                <p:nvPr/>
              </p:nvSpPr>
              <p:spPr bwMode="auto">
                <a:xfrm flipH="1">
                  <a:off x="4234" y="1226"/>
                  <a:ext cx="0" cy="0"/>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1"/>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6" name="Freeform 120"/>
                <p:cNvSpPr/>
                <p:nvPr/>
              </p:nvSpPr>
              <p:spPr bwMode="auto">
                <a:xfrm flipH="1">
                  <a:off x="4233" y="1226"/>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7" name="Freeform 121"/>
                <p:cNvSpPr/>
                <p:nvPr/>
              </p:nvSpPr>
              <p:spPr bwMode="auto">
                <a:xfrm flipH="1">
                  <a:off x="4233" y="1226"/>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8" name="Freeform 122"/>
                <p:cNvSpPr/>
                <p:nvPr/>
              </p:nvSpPr>
              <p:spPr bwMode="auto">
                <a:xfrm flipH="1">
                  <a:off x="4232" y="1226"/>
                  <a:ext cx="0" cy="1"/>
                </a:xfrm>
                <a:custGeom>
                  <a:gdLst>
                    <a:gd fmla="*/ 2 w 3" name="T0"/>
                    <a:gd fmla="*/ 1 h 2" name="T1"/>
                    <a:gd fmla="*/ 1 w 3" name="T2"/>
                    <a:gd fmla="*/ 1 h 2" name="T3"/>
                    <a:gd fmla="*/ 2 w 3" name="T4"/>
                    <a:gd fmla="*/ 1 h 2" name="T5"/>
                  </a:gdLst>
                  <a:cxnLst>
                    <a:cxn ang="0">
                      <a:pos x="T0" y="T1"/>
                    </a:cxn>
                    <a:cxn ang="0">
                      <a:pos x="T2" y="T3"/>
                    </a:cxn>
                    <a:cxn ang="0">
                      <a:pos x="T4" y="T5"/>
                    </a:cxn>
                  </a:cxnLst>
                  <a:rect b="b" l="0" r="r" t="0"/>
                  <a:pathLst>
                    <a:path h="2" w="3">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9" name="Freeform 123"/>
                <p:cNvSpPr/>
                <p:nvPr/>
              </p:nvSpPr>
              <p:spPr bwMode="auto">
                <a:xfrm flipH="1">
                  <a:off x="4232" y="1227"/>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0"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1" name="Freeform 125"/>
                <p:cNvSpPr/>
                <p:nvPr/>
              </p:nvSpPr>
              <p:spPr bwMode="auto">
                <a:xfrm>
                  <a:off x="4225" y="1238"/>
                  <a:ext cx="1" cy="1"/>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2"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3" name="Freeform 127"/>
                <p:cNvSpPr/>
                <p:nvPr/>
              </p:nvSpPr>
              <p:spPr bwMode="auto">
                <a:xfrm>
                  <a:off x="4245" y="1233"/>
                  <a:ext cx="1" cy="0"/>
                </a:xfrm>
                <a:custGeom>
                  <a:gdLst>
                    <a:gd fmla="*/ 2 w 3" name="T0"/>
                    <a:gd fmla="*/ 1 w 3" name="T1"/>
                    <a:gd fmla="*/ 2 w 3" name="T2"/>
                  </a:gdLst>
                  <a:cxnLst>
                    <a:cxn ang="0">
                      <a:pos x="T0" y="0"/>
                    </a:cxn>
                    <a:cxn ang="0">
                      <a:pos x="T1" y="0"/>
                    </a:cxn>
                    <a:cxn ang="0">
                      <a:pos x="T2" y="0"/>
                    </a:cxn>
                  </a:cxnLst>
                  <a:rect b="b" l="0" r="r" t="0"/>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4" name="Freeform 128"/>
                <p:cNvSpPr/>
                <p:nvPr/>
              </p:nvSpPr>
              <p:spPr bwMode="auto">
                <a:xfrm>
                  <a:off x="4232" y="1233"/>
                  <a:ext cx="14" cy="33"/>
                </a:xfrm>
                <a:custGeom>
                  <a:gdLst>
                    <a:gd fmla="*/ 11 w 62" name="T0"/>
                    <a:gd fmla="*/ 122 h 142" name="T1"/>
                    <a:gd fmla="*/ 12 w 62" name="T2"/>
                    <a:gd fmla="*/ 118 h 142" name="T3"/>
                    <a:gd fmla="*/ 9 w 62" name="T4"/>
                    <a:gd fmla="*/ 108 h 142" name="T5"/>
                    <a:gd fmla="*/ 11 w 62" name="T6"/>
                    <a:gd fmla="*/ 105 h 142" name="T7"/>
                    <a:gd fmla="*/ 17 w 62" name="T8"/>
                    <a:gd fmla="*/ 97 h 142" name="T9"/>
                    <a:gd fmla="*/ 19 w 62" name="T10"/>
                    <a:gd fmla="*/ 94 h 142" name="T11"/>
                    <a:gd fmla="*/ 18 w 62" name="T12"/>
                    <a:gd fmla="*/ 88 h 142" name="T13"/>
                    <a:gd fmla="*/ 21 w 62" name="T14"/>
                    <a:gd fmla="*/ 85 h 142" name="T15"/>
                    <a:gd fmla="*/ 24 w 62" name="T16"/>
                    <a:gd fmla="*/ 83 h 142" name="T17"/>
                    <a:gd fmla="*/ 21 w 62" name="T18"/>
                    <a:gd fmla="*/ 80 h 142" name="T19"/>
                    <a:gd fmla="*/ 20 w 62" name="T20"/>
                    <a:gd fmla="*/ 74 h 142" name="T21"/>
                    <a:gd fmla="*/ 22 w 62" name="T22"/>
                    <a:gd fmla="*/ 71 h 142" name="T23"/>
                    <a:gd fmla="*/ 20 w 62" name="T24"/>
                    <a:gd fmla="*/ 67 h 142" name="T25"/>
                    <a:gd fmla="*/ 24 w 62" name="T26"/>
                    <a:gd fmla="*/ 65 h 142" name="T27"/>
                    <a:gd fmla="*/ 25 w 62" name="T28"/>
                    <a:gd fmla="*/ 60 h 142" name="T29"/>
                    <a:gd fmla="*/ 29 w 62" name="T30"/>
                    <a:gd fmla="*/ 56 h 142" name="T31"/>
                    <a:gd fmla="*/ 28 w 62" name="T32"/>
                    <a:gd fmla="*/ 53 h 142" name="T33"/>
                    <a:gd fmla="*/ 31 w 62" name="T34"/>
                    <a:gd fmla="*/ 52 h 142" name="T35"/>
                    <a:gd fmla="*/ 29 w 62" name="T36"/>
                    <a:gd fmla="*/ 50 h 142" name="T37"/>
                    <a:gd fmla="*/ 29 w 62" name="T38"/>
                    <a:gd fmla="*/ 49 h 142" name="T39"/>
                    <a:gd fmla="*/ 29 w 62" name="T40"/>
                    <a:gd fmla="*/ 46 h 142" name="T41"/>
                    <a:gd fmla="*/ 32 w 62" name="T42"/>
                    <a:gd fmla="*/ 39 h 142" name="T43"/>
                    <a:gd fmla="*/ 32 w 62" name="T44"/>
                    <a:gd fmla="*/ 37 h 142" name="T45"/>
                    <a:gd fmla="*/ 33 w 62" name="T46"/>
                    <a:gd fmla="*/ 34 h 142" name="T47"/>
                    <a:gd fmla="*/ 36 w 62" name="T48"/>
                    <a:gd fmla="*/ 29 h 142" name="T49"/>
                    <a:gd fmla="*/ 43 w 62" name="T50"/>
                    <a:gd fmla="*/ 30 h 142" name="T51"/>
                    <a:gd fmla="*/ 37 w 62" name="T52"/>
                    <a:gd fmla="*/ 26 h 142" name="T53"/>
                    <a:gd fmla="*/ 31 w 62" name="T54"/>
                    <a:gd fmla="*/ 22 h 142" name="T55"/>
                    <a:gd fmla="*/ 34 w 62" name="T56"/>
                    <a:gd fmla="*/ 20 h 142" name="T57"/>
                    <a:gd fmla="*/ 31 w 62" name="T58"/>
                    <a:gd fmla="*/ 18 h 142" name="T59"/>
                    <a:gd fmla="*/ 34 w 62" name="T60"/>
                    <a:gd fmla="*/ 18 h 142" name="T61"/>
                    <a:gd fmla="*/ 41 w 62" name="T62"/>
                    <a:gd fmla="*/ 18 h 142" name="T63"/>
                    <a:gd fmla="*/ 36 w 62" name="T64"/>
                    <a:gd fmla="*/ 14 h 142" name="T65"/>
                    <a:gd fmla="*/ 39 w 62" name="T66"/>
                    <a:gd fmla="*/ 14 h 142" name="T67"/>
                    <a:gd fmla="*/ 36 w 62" name="T68"/>
                    <a:gd fmla="*/ 11 h 142" name="T69"/>
                    <a:gd fmla="*/ 36 w 62" name="T70"/>
                    <a:gd fmla="*/ 9 h 142" name="T71"/>
                    <a:gd fmla="*/ 44 w 62" name="T72"/>
                    <a:gd fmla="*/ 12 h 142" name="T73"/>
                    <a:gd fmla="*/ 40 w 62" name="T74"/>
                    <a:gd fmla="*/ 7 h 142" name="T75"/>
                    <a:gd fmla="*/ 52 w 62" name="T76"/>
                    <a:gd fmla="*/ 5 h 142" name="T77"/>
                    <a:gd fmla="*/ 54 w 62" name="T78"/>
                    <a:gd fmla="*/ 4 h 142" name="T79"/>
                    <a:gd fmla="*/ 55 w 62" name="T80"/>
                    <a:gd fmla="*/ 0 h 142" name="T81"/>
                    <a:gd fmla="*/ 59 w 62" name="T82"/>
                    <a:gd fmla="*/ 3 h 142" name="T83"/>
                    <a:gd fmla="*/ 54 w 62" name="T84"/>
                    <a:gd fmla="*/ 5 h 142" name="T85"/>
                    <a:gd fmla="*/ 60 w 62" name="T86"/>
                    <a:gd fmla="*/ 13 h 142" name="T87"/>
                    <a:gd fmla="*/ 60 w 62" name="T88"/>
                    <a:gd fmla="*/ 24 h 142" name="T89"/>
                    <a:gd fmla="*/ 59 w 62" name="T90"/>
                    <a:gd fmla="*/ 36 h 142" name="T91"/>
                    <a:gd fmla="*/ 57 w 62" name="T92"/>
                    <a:gd fmla="*/ 46 h 142" name="T93"/>
                    <a:gd fmla="*/ 56 w 62" name="T94"/>
                    <a:gd fmla="*/ 53 h 142" name="T95"/>
                    <a:gd fmla="*/ 49 w 62" name="T96"/>
                    <a:gd fmla="*/ 66 h 142" name="T97"/>
                    <a:gd fmla="*/ 44 w 62" name="T98"/>
                    <a:gd fmla="*/ 72 h 142" name="T99"/>
                    <a:gd fmla="*/ 38 w 62" name="T100"/>
                    <a:gd fmla="*/ 80 h 142" name="T101"/>
                    <a:gd fmla="*/ 33 w 62" name="T102"/>
                    <a:gd fmla="*/ 112 h 142" name="T103"/>
                    <a:gd fmla="*/ 29 w 62" name="T104"/>
                    <a:gd fmla="*/ 120 h 142" name="T105"/>
                    <a:gd fmla="*/ 6 w 62" name="T106"/>
                    <a:gd fmla="*/ 136 h 14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2" w="6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5" name="Freeform 129"/>
                <p:cNvSpPr/>
                <p:nvPr/>
              </p:nvSpPr>
              <p:spPr bwMode="auto">
                <a:xfrm>
                  <a:off x="4245" y="1233"/>
                  <a:ext cx="1" cy="0"/>
                </a:xfrm>
                <a:custGeom>
                  <a:gdLst>
                    <a:gd fmla="*/ 4 w 4" name="T0"/>
                    <a:gd fmla="*/ 1 h 1" name="T1"/>
                    <a:gd fmla="*/ 0 w 4" name="T2"/>
                    <a:gd fmla="*/ 0 h 1" name="T3"/>
                    <a:gd fmla="*/ 4 w 4" name="T4"/>
                    <a:gd fmla="*/ 1 h 1" name="T5"/>
                  </a:gdLst>
                  <a:cxnLst>
                    <a:cxn ang="0">
                      <a:pos x="T0" y="T1"/>
                    </a:cxn>
                    <a:cxn ang="0">
                      <a:pos x="T2" y="T3"/>
                    </a:cxn>
                    <a:cxn ang="0">
                      <a:pos x="T4" y="T5"/>
                    </a:cxn>
                  </a:cxnLst>
                  <a:rect b="b" l="0" r="r" t="0"/>
                  <a:pathLst>
                    <a:path h="1" w="4">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6" name="Freeform 130"/>
                <p:cNvSpPr/>
                <p:nvPr/>
              </p:nvSpPr>
              <p:spPr bwMode="auto">
                <a:xfrm>
                  <a:off x="4241" y="1234"/>
                  <a:ext cx="1" cy="1"/>
                </a:xfrm>
                <a:custGeom>
                  <a:gdLst>
                    <a:gd fmla="*/ 2 w 3" name="T0"/>
                    <a:gd fmla="*/ 1 h 1" name="T1"/>
                    <a:gd fmla="*/ 1 w 3" name="T2"/>
                    <a:gd fmla="*/ 1 h 1" name="T3"/>
                    <a:gd fmla="*/ 1 w 3" name="T4"/>
                    <a:gd fmla="*/ 0 h 1" name="T5"/>
                    <a:gd fmla="*/ 2 w 3" name="T6"/>
                    <a:gd fmla="*/ 1 h 1" name="T7"/>
                  </a:gdLst>
                  <a:cxnLst>
                    <a:cxn ang="0">
                      <a:pos x="T0" y="T1"/>
                    </a:cxn>
                    <a:cxn ang="0">
                      <a:pos x="T2" y="T3"/>
                    </a:cxn>
                    <a:cxn ang="0">
                      <a:pos x="T4" y="T5"/>
                    </a:cxn>
                    <a:cxn ang="0">
                      <a:pos x="T6" y="T7"/>
                    </a:cxn>
                  </a:cxnLst>
                  <a:rect b="b" l="0" r="r" t="0"/>
                  <a:pathLst>
                    <a:path h="1" w="3">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7" name="Freeform 131"/>
                <p:cNvSpPr/>
                <p:nvPr/>
              </p:nvSpPr>
              <p:spPr bwMode="auto">
                <a:xfrm>
                  <a:off x="4241" y="1235"/>
                  <a:ext cx="1" cy="0"/>
                </a:xfrm>
                <a:custGeom>
                  <a:gdLst>
                    <a:gd fmla="*/ 3 w 3" name="T0"/>
                    <a:gd fmla="*/ 1 h 1" name="T1"/>
                    <a:gd fmla="*/ 0 w 3" name="T2"/>
                    <a:gd fmla="*/ 0 h 1" name="T3"/>
                    <a:gd fmla="*/ 3 w 3" name="T4"/>
                    <a:gd fmla="*/ 1 h 1" name="T5"/>
                  </a:gdLst>
                  <a:cxnLst>
                    <a:cxn ang="0">
                      <a:pos x="T0" y="T1"/>
                    </a:cxn>
                    <a:cxn ang="0">
                      <a:pos x="T2" y="T3"/>
                    </a:cxn>
                    <a:cxn ang="0">
                      <a:pos x="T4" y="T5"/>
                    </a:cxn>
                  </a:cxnLst>
                  <a:rect b="b" l="0" r="r" t="0"/>
                  <a:pathLst>
                    <a:path h="1" w="3">
                      <a:moveTo>
                        <a:pt x="3" y="1"/>
                      </a:moveTo>
                      <a:cubicBezTo>
                        <a:pt x="1" y="1"/>
                        <a:pt x="0" y="0"/>
                        <a:pt x="0" y="0"/>
                      </a:cubicBezTo>
                      <a:lnTo>
                        <a:pt x="3"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8" name="Freeform 132"/>
                <p:cNvSpPr/>
                <p:nvPr/>
              </p:nvSpPr>
              <p:spPr bwMode="auto">
                <a:xfrm flipH="1">
                  <a:off x="4240" y="1235"/>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9" name="Freeform 133"/>
                <p:cNvSpPr/>
                <p:nvPr/>
              </p:nvSpPr>
              <p:spPr bwMode="auto">
                <a:xfrm>
                  <a:off x="4240" y="1235"/>
                  <a:ext cx="1" cy="0"/>
                </a:xfrm>
                <a:custGeom>
                  <a:gdLst>
                    <a:gd fmla="*/ 3 w 3" name="T0"/>
                    <a:gd fmla="*/ 1 h 1" name="T1"/>
                    <a:gd fmla="*/ 1 w 3" name="T2"/>
                    <a:gd fmla="*/ 1 h 1" name="T3"/>
                    <a:gd fmla="*/ 3 w 3" name="T4"/>
                    <a:gd fmla="*/ 1 h 1" name="T5"/>
                  </a:gdLst>
                  <a:cxnLst>
                    <a:cxn ang="0">
                      <a:pos x="T0" y="T1"/>
                    </a:cxn>
                    <a:cxn ang="0">
                      <a:pos x="T2" y="T3"/>
                    </a:cxn>
                    <a:cxn ang="0">
                      <a:pos x="T4" y="T5"/>
                    </a:cxn>
                  </a:cxnLst>
                  <a:rect b="b" l="0" r="r" t="0"/>
                  <a:pathLst>
                    <a:path h="1" w="3">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0" name="Freeform 134"/>
                <p:cNvSpPr/>
                <p:nvPr/>
              </p:nvSpPr>
              <p:spPr bwMode="auto">
                <a:xfrm>
                  <a:off x="4239" y="1236"/>
                  <a:ext cx="1" cy="0"/>
                </a:xfrm>
                <a:custGeom>
                  <a:gdLst>
                    <a:gd fmla="*/ 1 w 2" name="T0"/>
                    <a:gd fmla="*/ 0 h 1" name="T1"/>
                    <a:gd fmla="*/ 1 w 2" name="T2"/>
                    <a:gd fmla="*/ 1 h 1" name="T3"/>
                    <a:gd fmla="*/ 1 w 2" name="T4"/>
                    <a:gd fmla="*/ 0 h 1" name="T5"/>
                  </a:gdLst>
                  <a:cxnLst>
                    <a:cxn ang="0">
                      <a:pos x="T0" y="T1"/>
                    </a:cxn>
                    <a:cxn ang="0">
                      <a:pos x="T2" y="T3"/>
                    </a:cxn>
                    <a:cxn ang="0">
                      <a:pos x="T4" y="T5"/>
                    </a:cxn>
                  </a:cxnLst>
                  <a:rect b="b" l="0" r="r" t="0"/>
                  <a:pathLst>
                    <a:path h="1" w="2">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1" name="Freeform 135"/>
                <p:cNvSpPr/>
                <p:nvPr/>
              </p:nvSpPr>
              <p:spPr bwMode="auto">
                <a:xfrm flipH="1">
                  <a:off x="4240" y="1237"/>
                  <a:ext cx="0"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2" name="Freeform 136"/>
                <p:cNvSpPr/>
                <p:nvPr/>
              </p:nvSpPr>
              <p:spPr bwMode="auto">
                <a:xfrm flipH="1">
                  <a:off x="4238" y="1246"/>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3" name="Freeform 137"/>
                <p:cNvSpPr/>
                <p:nvPr/>
              </p:nvSpPr>
              <p:spPr bwMode="auto">
                <a:xfrm flipH="1">
                  <a:off x="4236" y="1251"/>
                  <a:ext cx="0" cy="0"/>
                </a:xfrm>
                <a:custGeom>
                  <a:gdLst>
                    <a:gd fmla="*/ 2 w 3" name="T0"/>
                    <a:gd fmla="*/ 0 h 1" name="T1"/>
                    <a:gd fmla="*/ 1 w 3" name="T2"/>
                    <a:gd fmla="*/ 0 h 1" name="T3"/>
                    <a:gd fmla="*/ 2 w 3" name="T4"/>
                    <a:gd fmla="*/ 0 h 1" name="T5"/>
                  </a:gdLst>
                  <a:cxnLst>
                    <a:cxn ang="0">
                      <a:pos x="T0" y="T1"/>
                    </a:cxn>
                    <a:cxn ang="0">
                      <a:pos x="T2" y="T3"/>
                    </a:cxn>
                    <a:cxn ang="0">
                      <a:pos x="T4" y="T5"/>
                    </a:cxn>
                  </a:cxnLst>
                  <a:rect b="b" l="0" r="r" t="0"/>
                  <a:pathLst>
                    <a:path h="1" w="3">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4" name="Freeform 138"/>
                <p:cNvSpPr/>
                <p:nvPr/>
              </p:nvSpPr>
              <p:spPr bwMode="auto">
                <a:xfrm>
                  <a:off x="4236" y="1254"/>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5" name="Freeform 139"/>
                <p:cNvSpPr/>
                <p:nvPr/>
              </p:nvSpPr>
              <p:spPr bwMode="auto">
                <a:xfrm>
                  <a:off x="4233" y="1478"/>
                  <a:ext cx="1" cy="1"/>
                </a:xfrm>
                <a:custGeom>
                  <a:gdLst>
                    <a:gd fmla="*/ 3 w 4" name="T0"/>
                    <a:gd fmla="*/ 3 h 4" name="T1"/>
                    <a:gd fmla="*/ 3 w 4" name="T2"/>
                    <a:gd fmla="*/ 1 h 4" name="T3"/>
                    <a:gd fmla="*/ 3 w 4" name="T4"/>
                    <a:gd fmla="*/ 3 h 4" name="T5"/>
                  </a:gdLst>
                  <a:cxnLst>
                    <a:cxn ang="0">
                      <a:pos x="T0" y="T1"/>
                    </a:cxn>
                    <a:cxn ang="0">
                      <a:pos x="T2" y="T3"/>
                    </a:cxn>
                    <a:cxn ang="0">
                      <a:pos x="T4" y="T5"/>
                    </a:cxn>
                  </a:cxnLst>
                  <a:rect b="b" l="0" r="r" t="0"/>
                  <a:pathLst>
                    <a:path h="4" w="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6" name="Freeform 140"/>
                <p:cNvSpPr/>
                <p:nvPr/>
              </p:nvSpPr>
              <p:spPr bwMode="auto">
                <a:xfrm>
                  <a:off x="4145" y="1480"/>
                  <a:ext cx="87" cy="170"/>
                </a:xfrm>
                <a:custGeom>
                  <a:gdLst>
                    <a:gd fmla="*/ 46 w 394" name="T0"/>
                    <a:gd fmla="*/ 654 h 740" name="T1"/>
                    <a:gd fmla="*/ 57 w 394" name="T2"/>
                    <a:gd fmla="*/ 632 h 740" name="T3"/>
                    <a:gd fmla="*/ 73 w 394" name="T4"/>
                    <a:gd fmla="*/ 584 h 740" name="T5"/>
                    <a:gd fmla="*/ 81 w 394" name="T6"/>
                    <a:gd fmla="*/ 569 h 740" name="T7"/>
                    <a:gd fmla="*/ 106 w 394" name="T8"/>
                    <a:gd fmla="*/ 521 h 740" name="T9"/>
                    <a:gd fmla="*/ 113 w 394" name="T10"/>
                    <a:gd fmla="*/ 505 h 740" name="T11"/>
                    <a:gd fmla="*/ 123 w 394" name="T12"/>
                    <a:gd fmla="*/ 476 h 740" name="T13"/>
                    <a:gd fmla="*/ 135 w 394" name="T14"/>
                    <a:gd fmla="*/ 454 h 740" name="T15"/>
                    <a:gd fmla="*/ 143 w 394" name="T16"/>
                    <a:gd fmla="*/ 441 h 740" name="T17"/>
                    <a:gd fmla="*/ 145 w 394" name="T18"/>
                    <a:gd fmla="*/ 428 h 740" name="T19"/>
                    <a:gd fmla="*/ 156 w 394" name="T20"/>
                    <a:gd fmla="*/ 401 h 740" name="T21"/>
                    <a:gd fmla="*/ 165 w 394" name="T22"/>
                    <a:gd fmla="*/ 386 h 740" name="T23"/>
                    <a:gd fmla="*/ 171 w 394" name="T24"/>
                    <a:gd fmla="*/ 370 h 740" name="T25"/>
                    <a:gd fmla="*/ 184 w 394" name="T26"/>
                    <a:gd fmla="*/ 352 h 740" name="T27"/>
                    <a:gd fmla="*/ 197 w 394" name="T28"/>
                    <a:gd fmla="*/ 330 h 740" name="T29"/>
                    <a:gd fmla="*/ 214 w 394" name="T30"/>
                    <a:gd fmla="*/ 305 h 740" name="T31"/>
                    <a:gd fmla="*/ 219 w 394" name="T32"/>
                    <a:gd fmla="*/ 293 h 740" name="T33"/>
                    <a:gd fmla="*/ 228 w 394" name="T34"/>
                    <a:gd fmla="*/ 284 h 740" name="T35"/>
                    <a:gd fmla="*/ 231 w 394" name="T36"/>
                    <a:gd fmla="*/ 274 h 740" name="T37"/>
                    <a:gd fmla="*/ 234 w 394" name="T38"/>
                    <a:gd fmla="*/ 269 h 740" name="T39"/>
                    <a:gd fmla="*/ 240 w 394" name="T40"/>
                    <a:gd fmla="*/ 257 h 740" name="T41"/>
                    <a:gd fmla="*/ 262 w 394" name="T42"/>
                    <a:gd fmla="*/ 221 h 740" name="T43"/>
                    <a:gd fmla="*/ 270 w 394" name="T44"/>
                    <a:gd fmla="*/ 206 h 740" name="T45"/>
                    <a:gd fmla="*/ 278 w 394" name="T46"/>
                    <a:gd fmla="*/ 194 h 740" name="T47"/>
                    <a:gd fmla="*/ 296 w 394" name="T48"/>
                    <a:gd fmla="*/ 165 h 740" name="T49"/>
                    <a:gd fmla="*/ 306 w 394" name="T50"/>
                    <a:gd fmla="*/ 161 h 740" name="T51"/>
                    <a:gd fmla="*/ 306 w 394" name="T52"/>
                    <a:gd fmla="*/ 147 h 740" name="T53"/>
                    <a:gd fmla="*/ 305 w 394" name="T54"/>
                    <a:gd fmla="*/ 135 h 740" name="T55"/>
                    <a:gd fmla="*/ 315 w 394" name="T56"/>
                    <a:gd fmla="*/ 122 h 740" name="T57"/>
                    <a:gd fmla="*/ 315 w 394" name="T58"/>
                    <a:gd fmla="*/ 116 h 740" name="T59"/>
                    <a:gd fmla="*/ 320 w 394" name="T60"/>
                    <a:gd fmla="*/ 111 h 740" name="T61"/>
                    <a:gd fmla="*/ 332 w 394" name="T62"/>
                    <a:gd fmla="*/ 104 h 740" name="T63"/>
                    <a:gd fmla="*/ 333 w 394" name="T64"/>
                    <a:gd fmla="*/ 89 h 740" name="T65"/>
                    <a:gd fmla="*/ 338 w 394" name="T66"/>
                    <a:gd fmla="*/ 85 h 740" name="T67"/>
                    <a:gd fmla="*/ 340 w 394" name="T68"/>
                    <a:gd fmla="*/ 73 h 740" name="T69"/>
                    <a:gd fmla="*/ 346 w 394" name="T70"/>
                    <a:gd fmla="*/ 62 h 740" name="T71"/>
                    <a:gd fmla="*/ 351 w 394" name="T72"/>
                    <a:gd fmla="*/ 71 h 740" name="T73"/>
                    <a:gd fmla="*/ 355 w 394" name="T74"/>
                    <a:gd fmla="*/ 49 h 740" name="T75"/>
                    <a:gd fmla="*/ 378 w 394" name="T76"/>
                    <a:gd fmla="*/ 26 h 740" name="T77"/>
                    <a:gd fmla="*/ 384 w 394" name="T78"/>
                    <a:gd fmla="*/ 19 h 740" name="T79"/>
                    <a:gd fmla="*/ 391 w 394" name="T80"/>
                    <a:gd fmla="*/ 0 h 740" name="T81"/>
                    <a:gd fmla="*/ 393 w 394" name="T82"/>
                    <a:gd fmla="*/ 9 h 740" name="T83"/>
                    <a:gd fmla="*/ 381 w 394" name="T84"/>
                    <a:gd fmla="*/ 25 h 740" name="T85"/>
                    <a:gd fmla="*/ 373 w 394" name="T86"/>
                    <a:gd fmla="*/ 61 h 740" name="T87"/>
                    <a:gd fmla="*/ 349 w 394" name="T88"/>
                    <a:gd fmla="*/ 115 h 740" name="T89"/>
                    <a:gd fmla="*/ 319 w 394" name="T90"/>
                    <a:gd fmla="*/ 174 h 740" name="T91"/>
                    <a:gd fmla="*/ 293 w 394" name="T92"/>
                    <a:gd fmla="*/ 220 h 740" name="T93"/>
                    <a:gd fmla="*/ 274 w 394" name="T94"/>
                    <a:gd fmla="*/ 253 h 740" name="T95"/>
                    <a:gd fmla="*/ 231 w 394" name="T96"/>
                    <a:gd fmla="*/ 321 h 740" name="T97"/>
                    <a:gd fmla="*/ 207 w 394" name="T98"/>
                    <a:gd fmla="*/ 356 h 740" name="T99"/>
                    <a:gd fmla="*/ 182 w 394" name="T100"/>
                    <a:gd fmla="*/ 398 h 740" name="T101"/>
                    <a:gd fmla="*/ 162 w 394" name="T102"/>
                    <a:gd fmla="*/ 445 h 740" name="T103"/>
                    <a:gd fmla="*/ 99 w 394" name="T104"/>
                    <a:gd fmla="*/ 584 h 740" name="T105"/>
                    <a:gd fmla="*/ 79 w 394" name="T106"/>
                    <a:gd fmla="*/ 631 h 740" name="T107"/>
                    <a:gd fmla="*/ 5 w 394" name="T108"/>
                    <a:gd fmla="*/ 740 h 74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740" w="394">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7" name="Freeform 141"/>
                <p:cNvSpPr/>
                <p:nvPr/>
              </p:nvSpPr>
              <p:spPr bwMode="auto">
                <a:xfrm>
                  <a:off x="4232" y="1480"/>
                  <a:ext cx="1" cy="0"/>
                </a:xfrm>
                <a:custGeom>
                  <a:gdLst>
                    <a:gd fmla="*/ 5 w 5" name="T0"/>
                    <a:gd fmla="*/ 1 h 3" name="T1"/>
                    <a:gd fmla="*/ 0 w 5" name="T2"/>
                    <a:gd fmla="*/ 0 h 3" name="T3"/>
                    <a:gd fmla="*/ 5 w 5" name="T4"/>
                    <a:gd fmla="*/ 1 h 3" name="T5"/>
                  </a:gdLst>
                  <a:cxnLst>
                    <a:cxn ang="0">
                      <a:pos x="T0" y="T1"/>
                    </a:cxn>
                    <a:cxn ang="0">
                      <a:pos x="T2" y="T3"/>
                    </a:cxn>
                    <a:cxn ang="0">
                      <a:pos x="T4" y="T5"/>
                    </a:cxn>
                  </a:cxnLst>
                  <a:rect b="b" l="0" r="r" t="0"/>
                  <a:pathLst>
                    <a:path h="3" w="5">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8" name="Freeform 142"/>
                <p:cNvSpPr/>
                <p:nvPr/>
              </p:nvSpPr>
              <p:spPr bwMode="auto">
                <a:xfrm>
                  <a:off x="4224" y="1490"/>
                  <a:ext cx="1" cy="1"/>
                </a:xfrm>
                <a:custGeom>
                  <a:gdLst>
                    <a:gd fmla="*/ 2 w 2" name="T0"/>
                    <a:gd fmla="*/ 1 h 2" name="T1"/>
                    <a:gd fmla="*/ 1 w 2" name="T2"/>
                    <a:gd fmla="*/ 2 h 2" name="T3"/>
                    <a:gd fmla="*/ 1 w 2" name="T4"/>
                    <a:gd fmla="*/ 0 h 2" name="T5"/>
                    <a:gd fmla="*/ 2 w 2" name="T6"/>
                    <a:gd fmla="*/ 1 h 2" name="T7"/>
                  </a:gdLst>
                  <a:cxnLst>
                    <a:cxn ang="0">
                      <a:pos x="T0" y="T1"/>
                    </a:cxn>
                    <a:cxn ang="0">
                      <a:pos x="T2" y="T3"/>
                    </a:cxn>
                    <a:cxn ang="0">
                      <a:pos x="T4" y="T5"/>
                    </a:cxn>
                    <a:cxn ang="0">
                      <a:pos x="T6" y="T7"/>
                    </a:cxn>
                  </a:cxnLst>
                  <a:rect b="b" l="0" r="r" t="0"/>
                  <a:pathLst>
                    <a:path h="2" w="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9" name="Freeform 143"/>
                <p:cNvSpPr/>
                <p:nvPr/>
              </p:nvSpPr>
              <p:spPr bwMode="auto">
                <a:xfrm flipH="1">
                  <a:off x="4223" y="1492"/>
                  <a:ext cx="0" cy="1"/>
                </a:xfrm>
                <a:custGeom>
                  <a:gdLst>
                    <a:gd fmla="*/ 1 w 1" name="T0"/>
                    <a:gd fmla="*/ 6 h 6" name="T1"/>
                    <a:gd fmla="*/ 1 w 1" name="T2"/>
                    <a:gd fmla="*/ 0 h 6" name="T3"/>
                    <a:gd fmla="*/ 1 w 1" name="T4"/>
                    <a:gd fmla="*/ 6 h 6" name="T5"/>
                  </a:gdLst>
                  <a:cxnLst>
                    <a:cxn ang="0">
                      <a:pos x="T0" y="T1"/>
                    </a:cxn>
                    <a:cxn ang="0">
                      <a:pos x="T2" y="T3"/>
                    </a:cxn>
                    <a:cxn ang="0">
                      <a:pos x="T4" y="T5"/>
                    </a:cxn>
                  </a:cxnLst>
                  <a:rect b="b" l="0" r="r" t="0"/>
                  <a:pathLst>
                    <a:path h="6" w="1">
                      <a:moveTo>
                        <a:pt x="1" y="6"/>
                      </a:moveTo>
                      <a:cubicBezTo>
                        <a:pt x="0" y="5"/>
                        <a:pt x="1" y="2"/>
                        <a:pt x="1" y="0"/>
                      </a:cubicBezTo>
                      <a:lnTo>
                        <a:pt x="1" y="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0" name="Freeform 144"/>
                <p:cNvSpPr/>
                <p:nvPr/>
              </p:nvSpPr>
              <p:spPr bwMode="auto">
                <a:xfrm>
                  <a:off x="4220" y="1495"/>
                  <a:ext cx="1" cy="1"/>
                </a:xfrm>
                <a:custGeom>
                  <a:gdLst>
                    <a:gd fmla="*/ 2 w 2" name="T0"/>
                    <a:gd fmla="*/ 1 h 2" name="T1"/>
                    <a:gd fmla="*/ 1 w 2" name="T2"/>
                    <a:gd fmla="*/ 0 h 2" name="T3"/>
                    <a:gd fmla="*/ 2 w 2" name="T4"/>
                    <a:gd fmla="*/ 1 h 2" name="T5"/>
                  </a:gdLst>
                  <a:cxnLst>
                    <a:cxn ang="0">
                      <a:pos x="T0" y="T1"/>
                    </a:cxn>
                    <a:cxn ang="0">
                      <a:pos x="T2" y="T3"/>
                    </a:cxn>
                    <a:cxn ang="0">
                      <a:pos x="T4" y="T5"/>
                    </a:cxn>
                  </a:cxnLst>
                  <a:rect b="b" l="0" r="r" t="0"/>
                  <a:pathLst>
                    <a:path h="2" w="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1" name="Freeform 145"/>
                <p:cNvSpPr/>
                <p:nvPr/>
              </p:nvSpPr>
              <p:spPr bwMode="auto">
                <a:xfrm flipH="1">
                  <a:off x="4221" y="1496"/>
                  <a:ext cx="0" cy="1"/>
                </a:xfrm>
                <a:custGeom>
                  <a:gdLst>
                    <a:gd fmla="*/ 3 w 3" name="T0"/>
                    <a:gd fmla="*/ 2 h 4" name="T1"/>
                    <a:gd fmla="*/ 0 w 3" name="T2"/>
                    <a:gd fmla="*/ 3 h 4" name="T3"/>
                    <a:gd fmla="*/ 3 w 3" name="T4"/>
                    <a:gd fmla="*/ 2 h 4" name="T5"/>
                  </a:gdLst>
                  <a:cxnLst>
                    <a:cxn ang="0">
                      <a:pos x="T0" y="T1"/>
                    </a:cxn>
                    <a:cxn ang="0">
                      <a:pos x="T2" y="T3"/>
                    </a:cxn>
                    <a:cxn ang="0">
                      <a:pos x="T4" y="T5"/>
                    </a:cxn>
                  </a:cxnLst>
                  <a:rect b="b" l="0" r="r" t="0"/>
                  <a:pathLst>
                    <a:path h="4" w="3">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2" name="Freeform 146"/>
                <p:cNvSpPr/>
                <p:nvPr/>
              </p:nvSpPr>
              <p:spPr bwMode="auto">
                <a:xfrm flipH="1">
                  <a:off x="4217" y="1502"/>
                  <a:ext cx="0" cy="0"/>
                </a:xfrm>
                <a:custGeom>
                  <a:gdLst>
                    <a:gd fmla="*/ 2 w 2" name="T0"/>
                    <a:gd fmla="*/ 1 h 4" name="T1"/>
                    <a:gd fmla="*/ 0 w 2" name="T2"/>
                    <a:gd fmla="*/ 4 h 4" name="T3"/>
                    <a:gd fmla="*/ 2 w 2" name="T4"/>
                    <a:gd fmla="*/ 1 h 4" name="T5"/>
                  </a:gdLst>
                  <a:cxnLst>
                    <a:cxn ang="0">
                      <a:pos x="T0" y="T1"/>
                    </a:cxn>
                    <a:cxn ang="0">
                      <a:pos x="T2" y="T3"/>
                    </a:cxn>
                    <a:cxn ang="0">
                      <a:pos x="T4" y="T5"/>
                    </a:cxn>
                  </a:cxnLst>
                  <a:rect b="b" l="0" r="r" t="0"/>
                  <a:pathLst>
                    <a:path h="4" w="2">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3" name="Freeform 147"/>
                <p:cNvSpPr/>
                <p:nvPr/>
              </p:nvSpPr>
              <p:spPr bwMode="auto">
                <a:xfrm flipH="1">
                  <a:off x="4216" y="1505"/>
                  <a:ext cx="0" cy="0"/>
                </a:xfrm>
                <a:custGeom>
                  <a:gdLst>
                    <a:gd fmla="*/ 2 w 2" name="T0"/>
                    <a:gd fmla="*/ 0 h 2" name="T1"/>
                    <a:gd fmla="*/ 1 w 2" name="T2"/>
                    <a:gd fmla="*/ 1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4"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5" name="Freeform 149"/>
                <p:cNvSpPr/>
                <p:nvPr/>
              </p:nvSpPr>
              <p:spPr bwMode="auto">
                <a:xfrm flipH="1">
                  <a:off x="4176" y="1577"/>
                  <a:ext cx="0" cy="1"/>
                </a:xfrm>
                <a:custGeom>
                  <a:gdLst>
                    <a:gd fmla="*/ 2 w 2" name="T0"/>
                    <a:gd fmla="*/ 1 h 3" name="T1"/>
                    <a:gd fmla="*/ 0 w 2" name="T2"/>
                    <a:gd fmla="*/ 1 h 3" name="T3"/>
                    <a:gd fmla="*/ 2 w 2" name="T4"/>
                    <a:gd fmla="*/ 1 h 3" name="T5"/>
                  </a:gdLst>
                  <a:cxnLst>
                    <a:cxn ang="0">
                      <a:pos x="T0" y="T1"/>
                    </a:cxn>
                    <a:cxn ang="0">
                      <a:pos x="T2" y="T3"/>
                    </a:cxn>
                    <a:cxn ang="0">
                      <a:pos x="T4" y="T5"/>
                    </a:cxn>
                  </a:cxnLst>
                  <a:rect b="b" l="0" r="r" t="0"/>
                  <a:pathLst>
                    <a:path h="3" w="2">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6"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7" name="Freeform 151"/>
                <p:cNvSpPr/>
                <p:nvPr/>
              </p:nvSpPr>
              <p:spPr bwMode="auto">
                <a:xfrm>
                  <a:off x="3861" y="1588"/>
                  <a:ext cx="1" cy="1"/>
                </a:xfrm>
                <a:custGeom>
                  <a:gdLst>
                    <a:gd fmla="*/ 3 w 4" name="T0"/>
                    <a:gd fmla="*/ 2 h 2" name="T1"/>
                    <a:gd fmla="*/ 3 w 4" name="T2"/>
                    <a:gd fmla="*/ 0 h 2" name="T3"/>
                    <a:gd fmla="*/ 3 w 4" name="T4"/>
                    <a:gd fmla="*/ 2 h 2" name="T5"/>
                  </a:gdLst>
                  <a:cxnLst>
                    <a:cxn ang="0">
                      <a:pos x="T0" y="T1"/>
                    </a:cxn>
                    <a:cxn ang="0">
                      <a:pos x="T2" y="T3"/>
                    </a:cxn>
                    <a:cxn ang="0">
                      <a:pos x="T4" y="T5"/>
                    </a:cxn>
                  </a:cxnLst>
                  <a:rect b="b" l="0" r="r" t="0"/>
                  <a:pathLst>
                    <a:path h="2" w="4">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8" name="Freeform 152"/>
                <p:cNvSpPr/>
                <p:nvPr/>
              </p:nvSpPr>
              <p:spPr bwMode="auto">
                <a:xfrm>
                  <a:off x="3812" y="1589"/>
                  <a:ext cx="49" cy="131"/>
                </a:xfrm>
                <a:custGeom>
                  <a:gdLst>
                    <a:gd fmla="*/ 31 w 218" name="T0"/>
                    <a:gd fmla="*/ 506 h 571" name="T1"/>
                    <a:gd fmla="*/ 40 w 218" name="T2"/>
                    <a:gd fmla="*/ 490 h 571" name="T3"/>
                    <a:gd fmla="*/ 52 w 218" name="T4"/>
                    <a:gd fmla="*/ 455 h 571" name="T5"/>
                    <a:gd fmla="*/ 58 w 218" name="T6"/>
                    <a:gd fmla="*/ 444 h 571" name="T7"/>
                    <a:gd fmla="*/ 79 w 218" name="T8"/>
                    <a:gd fmla="*/ 410 h 571" name="T9"/>
                    <a:gd fmla="*/ 85 w 218" name="T10"/>
                    <a:gd fmla="*/ 399 h 571" name="T11"/>
                    <a:gd fmla="*/ 92 w 218" name="T12"/>
                    <a:gd fmla="*/ 378 h 571" name="T13"/>
                    <a:gd fmla="*/ 100 w 218" name="T14"/>
                    <a:gd fmla="*/ 362 h 571" name="T15"/>
                    <a:gd fmla="*/ 106 w 218" name="T16"/>
                    <a:gd fmla="*/ 353 h 571" name="T17"/>
                    <a:gd fmla="*/ 107 w 218" name="T18"/>
                    <a:gd fmla="*/ 343 h 571" name="T19"/>
                    <a:gd fmla="*/ 111 w 218" name="T20"/>
                    <a:gd fmla="*/ 322 h 571" name="T21"/>
                    <a:gd fmla="*/ 116 w 218" name="T22"/>
                    <a:gd fmla="*/ 311 h 571" name="T23"/>
                    <a:gd fmla="*/ 117 w 218" name="T24"/>
                    <a:gd fmla="*/ 298 h 571" name="T25"/>
                    <a:gd fmla="*/ 124 w 218" name="T26"/>
                    <a:gd fmla="*/ 284 h 571" name="T27"/>
                    <a:gd fmla="*/ 128 w 218" name="T28"/>
                    <a:gd fmla="*/ 266 h 571" name="T29"/>
                    <a:gd fmla="*/ 136 w 218" name="T30"/>
                    <a:gd fmla="*/ 246 h 571" name="T31"/>
                    <a:gd fmla="*/ 136 w 218" name="T32"/>
                    <a:gd fmla="*/ 236 h 571" name="T33"/>
                    <a:gd fmla="*/ 141 w 218" name="T34"/>
                    <a:gd fmla="*/ 228 h 571" name="T35"/>
                    <a:gd fmla="*/ 140 w 218" name="T36"/>
                    <a:gd fmla="*/ 220 h 571" name="T37"/>
                    <a:gd fmla="*/ 141 w 218" name="T38"/>
                    <a:gd fmla="*/ 216 h 571" name="T39"/>
                    <a:gd fmla="*/ 142 w 218" name="T40"/>
                    <a:gd fmla="*/ 206 h 571" name="T41"/>
                    <a:gd fmla="*/ 149 w 218" name="T42"/>
                    <a:gd fmla="*/ 176 h 571" name="T43"/>
                    <a:gd fmla="*/ 151 w 218" name="T44"/>
                    <a:gd fmla="*/ 164 h 571" name="T45"/>
                    <a:gd fmla="*/ 154 w 218" name="T46"/>
                    <a:gd fmla="*/ 154 h 571" name="T47"/>
                    <a:gd fmla="*/ 160 w 218" name="T48"/>
                    <a:gd fmla="*/ 129 h 571" name="T49"/>
                    <a:gd fmla="*/ 168 w 218" name="T50"/>
                    <a:gd fmla="*/ 125 h 571" name="T51"/>
                    <a:gd fmla="*/ 164 w 218" name="T52"/>
                    <a:gd fmla="*/ 115 h 571" name="T53"/>
                    <a:gd fmla="*/ 159 w 218" name="T54"/>
                    <a:gd fmla="*/ 106 h 571" name="T55"/>
                    <a:gd fmla="*/ 165 w 218" name="T56"/>
                    <a:gd fmla="*/ 95 h 571" name="T57"/>
                    <a:gd fmla="*/ 163 w 218" name="T58"/>
                    <a:gd fmla="*/ 90 h 571" name="T59"/>
                    <a:gd fmla="*/ 166 w 218" name="T60"/>
                    <a:gd fmla="*/ 86 h 571" name="T61"/>
                    <a:gd fmla="*/ 175 w 218" name="T62"/>
                    <a:gd fmla="*/ 79 h 571" name="T63"/>
                    <a:gd fmla="*/ 172 w 218" name="T64"/>
                    <a:gd fmla="*/ 68 h 571" name="T65"/>
                    <a:gd fmla="*/ 176 w 218" name="T66"/>
                    <a:gd fmla="*/ 64 h 571" name="T67"/>
                    <a:gd fmla="*/ 175 w 218" name="T68"/>
                    <a:gd fmla="*/ 55 h 571" name="T69"/>
                    <a:gd fmla="*/ 179 w 218" name="T70"/>
                    <a:gd fmla="*/ 46 h 571" name="T71"/>
                    <a:gd fmla="*/ 185 w 218" name="T72"/>
                    <a:gd fmla="*/ 53 h 571" name="T73"/>
                    <a:gd fmla="*/ 186 w 218" name="T74"/>
                    <a:gd fmla="*/ 36 h 571" name="T75"/>
                    <a:gd fmla="*/ 205 w 218" name="T76"/>
                    <a:gd fmla="*/ 19 h 571" name="T77"/>
                    <a:gd fmla="*/ 209 w 218" name="T78"/>
                    <a:gd fmla="*/ 14 h 571" name="T79"/>
                    <a:gd fmla="*/ 215 w 218" name="T80"/>
                    <a:gd fmla="*/ 0 h 571" name="T81"/>
                    <a:gd fmla="*/ 217 w 218" name="T82"/>
                    <a:gd fmla="*/ 8 h 571" name="T83"/>
                    <a:gd fmla="*/ 207 w 218" name="T84"/>
                    <a:gd fmla="*/ 18 h 571" name="T85"/>
                    <a:gd fmla="*/ 204 w 218" name="T86"/>
                    <a:gd fmla="*/ 45 h 571" name="T87"/>
                    <a:gd fmla="*/ 194 w 218" name="T88"/>
                    <a:gd fmla="*/ 86 h 571" name="T89"/>
                    <a:gd fmla="*/ 184 w 218" name="T90"/>
                    <a:gd fmla="*/ 132 h 571" name="T91"/>
                    <a:gd fmla="*/ 177 w 218" name="T92"/>
                    <a:gd fmla="*/ 170 h 571" name="T93"/>
                    <a:gd fmla="*/ 172 w 218" name="T94"/>
                    <a:gd fmla="*/ 198 h 571" name="T95"/>
                    <a:gd fmla="*/ 157 w 218" name="T96"/>
                    <a:gd fmla="*/ 255 h 571" name="T97"/>
                    <a:gd fmla="*/ 146 w 218" name="T98"/>
                    <a:gd fmla="*/ 284 h 571" name="T99"/>
                    <a:gd fmla="*/ 131 w 218" name="T100"/>
                    <a:gd fmla="*/ 322 h 571" name="T101"/>
                    <a:gd fmla="*/ 110 w 218" name="T102"/>
                    <a:gd fmla="*/ 397 h 571" name="T103"/>
                    <a:gd fmla="*/ 66 w 218" name="T104"/>
                    <a:gd fmla="*/ 477 h 571" name="T105"/>
                    <a:gd fmla="*/ 30 w 218" name="T106"/>
                    <a:gd fmla="*/ 538 h 57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1" w="218">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9" name="Freeform 153"/>
                <p:cNvSpPr/>
                <p:nvPr/>
              </p:nvSpPr>
              <p:spPr bwMode="auto">
                <a:xfrm>
                  <a:off x="3861" y="1589"/>
                  <a:ext cx="1" cy="0"/>
                </a:xfrm>
                <a:custGeom>
                  <a:gdLst>
                    <a:gd fmla="*/ 4 w 4" name="T0"/>
                    <a:gd fmla="*/ 1 h 2" name="T1"/>
                    <a:gd fmla="*/ 0 w 4" name="T2"/>
                    <a:gd fmla="*/ 0 h 2" name="T3"/>
                    <a:gd fmla="*/ 4 w 4" name="T4"/>
                    <a:gd fmla="*/ 1 h 2" name="T5"/>
                  </a:gdLst>
                  <a:cxnLst>
                    <a:cxn ang="0">
                      <a:pos x="T0" y="T1"/>
                    </a:cxn>
                    <a:cxn ang="0">
                      <a:pos x="T2" y="T3"/>
                    </a:cxn>
                    <a:cxn ang="0">
                      <a:pos x="T4" y="T5"/>
                    </a:cxn>
                  </a:cxnLst>
                  <a:rect b="b" l="0" r="r" t="0"/>
                  <a:pathLst>
                    <a:path h="2" w="4">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20" name="Freeform 154"/>
                <p:cNvSpPr/>
                <p:nvPr/>
              </p:nvSpPr>
              <p:spPr bwMode="auto">
                <a:xfrm>
                  <a:off x="3854" y="1596"/>
                  <a:ext cx="1" cy="1"/>
                </a:xfrm>
                <a:custGeom>
                  <a:gdLst>
                    <a:gd fmla="*/ 2 w 3" name="T0"/>
                    <a:gd fmla="*/ 1 h 2" name="T1"/>
                    <a:gd fmla="*/ 1 w 3" name="T2"/>
                    <a:gd fmla="*/ 2 h 2" name="T3"/>
                    <a:gd fmla="*/ 1 w 3" name="T4"/>
                    <a:gd fmla="*/ 0 h 2" name="T5"/>
                    <a:gd fmla="*/ 2 w 3" name="T6"/>
                    <a:gd fmla="*/ 1 h 2" name="T7"/>
                  </a:gdLst>
                  <a:cxnLst>
                    <a:cxn ang="0">
                      <a:pos x="T0" y="T1"/>
                    </a:cxn>
                    <a:cxn ang="0">
                      <a:pos x="T2" y="T3"/>
                    </a:cxn>
                    <a:cxn ang="0">
                      <a:pos x="T4" y="T5"/>
                    </a:cxn>
                    <a:cxn ang="0">
                      <a:pos x="T6" y="T7"/>
                    </a:cxn>
                  </a:cxnLst>
                  <a:rect b="b" l="0" r="r" t="0"/>
                  <a:pathLst>
                    <a:path h="2" w="3">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21" name="Freeform 155"/>
                <p:cNvSpPr/>
                <p:nvPr/>
              </p:nvSpPr>
              <p:spPr bwMode="auto">
                <a:xfrm flipH="1">
                  <a:off x="3853" y="1598"/>
                  <a:ext cx="0" cy="1"/>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0" y="4"/>
                        <a:pt x="0" y="1"/>
                        <a:pt x="0" y="0"/>
                      </a:cubicBezTo>
                      <a:lnTo>
                        <a:pt x="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22" name="Freeform 156"/>
                <p:cNvSpPr/>
                <p:nvPr/>
              </p:nvSpPr>
              <p:spPr bwMode="auto">
                <a:xfrm>
                  <a:off x="3851" y="1600"/>
                  <a:ext cx="1" cy="1"/>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23" name="Freeform 157"/>
                <p:cNvSpPr/>
                <p:nvPr/>
              </p:nvSpPr>
              <p:spPr bwMode="auto">
                <a:xfrm flipH="1">
                  <a:off x="3852" y="1601"/>
                  <a:ext cx="0" cy="0"/>
                </a:xfrm>
                <a:custGeom>
                  <a:gdLst>
                    <a:gd fmla="*/ 2 w 2" name="T0"/>
                    <a:gd fmla="*/ 1 h 2" name="T1"/>
                    <a:gd fmla="*/ 0 w 2" name="T2"/>
                    <a:gd fmla="*/ 2 h 2" name="T3"/>
                    <a:gd fmla="*/ 2 w 2" name="T4"/>
                    <a:gd fmla="*/ 1 h 2" name="T5"/>
                  </a:gdLst>
                  <a:cxnLst>
                    <a:cxn ang="0">
                      <a:pos x="T0" y="T1"/>
                    </a:cxn>
                    <a:cxn ang="0">
                      <a:pos x="T2" y="T3"/>
                    </a:cxn>
                    <a:cxn ang="0">
                      <a:pos x="T4" y="T5"/>
                    </a:cxn>
                  </a:cxnLst>
                  <a:rect b="b" l="0" r="r" t="0"/>
                  <a:pathLst>
                    <a:path h="2" w="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24" name="Freeform 158"/>
                <p:cNvSpPr/>
                <p:nvPr/>
              </p:nvSpPr>
              <p:spPr bwMode="auto">
                <a:xfrm>
                  <a:off x="3849" y="1605"/>
                  <a:ext cx="1" cy="1"/>
                </a:xfrm>
                <a:custGeom>
                  <a:gdLst>
                    <a:gd fmla="*/ 2 w 2" name="T0"/>
                    <a:gd fmla="*/ 1 h 3" name="T1"/>
                    <a:gd fmla="*/ 1 w 2" name="T2"/>
                    <a:gd fmla="*/ 3 h 3" name="T3"/>
                    <a:gd fmla="*/ 2 w 2" name="T4"/>
                    <a:gd fmla="*/ 1 h 3" name="T5"/>
                  </a:gdLst>
                  <a:cxnLst>
                    <a:cxn ang="0">
                      <a:pos x="T0" y="T1"/>
                    </a:cxn>
                    <a:cxn ang="0">
                      <a:pos x="T2" y="T3"/>
                    </a:cxn>
                    <a:cxn ang="0">
                      <a:pos x="T4" y="T5"/>
                    </a:cxn>
                  </a:cxnLst>
                  <a:rect b="b" l="0" r="r" t="0"/>
                  <a:pathLst>
                    <a:path h="3" w="2">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25" name="Freeform 159"/>
                <p:cNvSpPr/>
                <p:nvPr/>
              </p:nvSpPr>
              <p:spPr bwMode="auto">
                <a:xfrm>
                  <a:off x="3849" y="1608"/>
                  <a:ext cx="1" cy="0"/>
                </a:xfrm>
                <a:custGeom>
                  <a:gdLst>
                    <a:gd fmla="*/ 2 w 2" name="T0"/>
                    <a:gd fmla="*/ 0 h 2" name="T1"/>
                    <a:gd fmla="*/ 1 w 2" name="T2"/>
                    <a:gd fmla="*/ 1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26" name="Freeform 160"/>
                <p:cNvSpPr/>
                <p:nvPr/>
              </p:nvSpPr>
              <p:spPr bwMode="auto">
                <a:xfrm flipH="1">
                  <a:off x="3841" y="1649"/>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27" name="Freeform 161"/>
                <p:cNvSpPr/>
                <p:nvPr/>
              </p:nvSpPr>
              <p:spPr bwMode="auto">
                <a:xfrm flipH="1">
                  <a:off x="3835" y="1667"/>
                  <a:ext cx="0" cy="0"/>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28"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29" name="Freeform 163"/>
                <p:cNvSpPr/>
                <p:nvPr/>
              </p:nvSpPr>
              <p:spPr bwMode="auto">
                <a:xfrm>
                  <a:off x="3743" y="1716"/>
                  <a:ext cx="1" cy="0"/>
                </a:xfrm>
                <a:custGeom>
                  <a:gdLst>
                    <a:gd fmla="*/ 2 w 3" name="T0"/>
                    <a:gd fmla="*/ 1 h 1" name="T1"/>
                    <a:gd fmla="*/ 2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30" name="Freeform 164"/>
                <p:cNvSpPr/>
                <p:nvPr/>
              </p:nvSpPr>
              <p:spPr bwMode="auto">
                <a:xfrm>
                  <a:off x="3721" y="1716"/>
                  <a:ext cx="22" cy="64"/>
                </a:xfrm>
                <a:custGeom>
                  <a:gdLst>
                    <a:gd fmla="*/ 15 w 98" name="T0"/>
                    <a:gd fmla="*/ 244 h 279" name="T1"/>
                    <a:gd fmla="*/ 18 w 98" name="T2"/>
                    <a:gd fmla="*/ 236 h 279" name="T3"/>
                    <a:gd fmla="*/ 17 w 98" name="T4"/>
                    <a:gd fmla="*/ 217 h 279" name="T5"/>
                    <a:gd fmla="*/ 19 w 98" name="T6"/>
                    <a:gd fmla="*/ 211 h 279" name="T7"/>
                    <a:gd fmla="*/ 26 w 98" name="T8"/>
                    <a:gd fmla="*/ 194 h 279" name="T9"/>
                    <a:gd fmla="*/ 28 w 98" name="T10"/>
                    <a:gd fmla="*/ 188 h 279" name="T11"/>
                    <a:gd fmla="*/ 28 w 98" name="T12"/>
                    <a:gd fmla="*/ 178 h 279" name="T13"/>
                    <a:gd fmla="*/ 31 w 98" name="T14"/>
                    <a:gd fmla="*/ 169 h 279" name="T15"/>
                    <a:gd fmla="*/ 34 w 98" name="T16"/>
                    <a:gd fmla="*/ 165 h 279" name="T17"/>
                    <a:gd fmla="*/ 32 w 98" name="T18"/>
                    <a:gd fmla="*/ 160 h 279" name="T19"/>
                    <a:gd fmla="*/ 31 w 98" name="T20"/>
                    <a:gd fmla="*/ 149 h 279" name="T21"/>
                    <a:gd fmla="*/ 33 w 98" name="T22"/>
                    <a:gd fmla="*/ 144 h 279" name="T23"/>
                    <a:gd fmla="*/ 32 w 98" name="T24"/>
                    <a:gd fmla="*/ 137 h 279" name="T25"/>
                    <a:gd fmla="*/ 36 w 98" name="T26"/>
                    <a:gd fmla="*/ 130 h 279" name="T27"/>
                    <a:gd fmla="*/ 37 w 98" name="T28"/>
                    <a:gd fmla="*/ 122 h 279" name="T29"/>
                    <a:gd fmla="*/ 42 w 98" name="T30"/>
                    <a:gd fmla="*/ 112 h 279" name="T31"/>
                    <a:gd fmla="*/ 41 w 98" name="T32"/>
                    <a:gd fmla="*/ 107 h 279" name="T33"/>
                    <a:gd fmla="*/ 45 w 98" name="T34"/>
                    <a:gd fmla="*/ 104 h 279" name="T35"/>
                    <a:gd fmla="*/ 43 w 98" name="T36"/>
                    <a:gd fmla="*/ 99 h 279" name="T37"/>
                    <a:gd fmla="*/ 43 w 98" name="T38"/>
                    <a:gd fmla="*/ 97 h 279" name="T39"/>
                    <a:gd fmla="*/ 44 w 98" name="T40"/>
                    <a:gd fmla="*/ 92 h 279" name="T41"/>
                    <a:gd fmla="*/ 48 w 98" name="T42"/>
                    <a:gd fmla="*/ 78 h 279" name="T43"/>
                    <a:gd fmla="*/ 50 w 98" name="T44"/>
                    <a:gd fmla="*/ 72 h 279" name="T45"/>
                    <a:gd fmla="*/ 51 w 98" name="T46"/>
                    <a:gd fmla="*/ 68 h 279" name="T47"/>
                    <a:gd fmla="*/ 56 w 98" name="T48"/>
                    <a:gd fmla="*/ 56 h 279" name="T49"/>
                    <a:gd fmla="*/ 63 w 98" name="T50"/>
                    <a:gd fmla="*/ 56 h 279" name="T51"/>
                    <a:gd fmla="*/ 59 w 98" name="T52"/>
                    <a:gd fmla="*/ 50 h 279" name="T53"/>
                    <a:gd fmla="*/ 54 w 98" name="T54"/>
                    <a:gd fmla="*/ 43 h 279" name="T55"/>
                    <a:gd fmla="*/ 58 w 98" name="T56"/>
                    <a:gd fmla="*/ 39 h 279" name="T57"/>
                    <a:gd fmla="*/ 56 w 98" name="T58"/>
                    <a:gd fmla="*/ 36 h 279" name="T59"/>
                    <a:gd fmla="*/ 59 w 98" name="T60"/>
                    <a:gd fmla="*/ 35 h 279" name="T61"/>
                    <a:gd fmla="*/ 67 w 98" name="T62"/>
                    <a:gd fmla="*/ 33 h 279" name="T63"/>
                    <a:gd fmla="*/ 63 w 98" name="T64"/>
                    <a:gd fmla="*/ 26 h 279" name="T65"/>
                    <a:gd fmla="*/ 67 w 98" name="T66"/>
                    <a:gd fmla="*/ 25 h 279" name="T67"/>
                    <a:gd fmla="*/ 65 w 98" name="T68"/>
                    <a:gd fmla="*/ 20 h 279" name="T69"/>
                    <a:gd fmla="*/ 67 w 98" name="T70"/>
                    <a:gd fmla="*/ 16 h 279" name="T71"/>
                    <a:gd fmla="*/ 74 w 98" name="T72"/>
                    <a:gd fmla="*/ 22 h 279" name="T73"/>
                    <a:gd fmla="*/ 72 w 98" name="T74"/>
                    <a:gd fmla="*/ 12 h 279" name="T75"/>
                    <a:gd fmla="*/ 87 w 98" name="T76"/>
                    <a:gd fmla="*/ 8 h 279" name="T77"/>
                    <a:gd fmla="*/ 91 w 98" name="T78"/>
                    <a:gd fmla="*/ 6 h 279" name="T79"/>
                    <a:gd fmla="*/ 94 w 98" name="T80"/>
                    <a:gd fmla="*/ 0 h 279" name="T81"/>
                    <a:gd fmla="*/ 97 w 98" name="T82"/>
                    <a:gd fmla="*/ 5 h 279" name="T83"/>
                    <a:gd fmla="*/ 90 w 98" name="T84"/>
                    <a:gd fmla="*/ 8 h 279" name="T85"/>
                    <a:gd fmla="*/ 91 w 98" name="T86"/>
                    <a:gd fmla="*/ 23 h 279" name="T87"/>
                    <a:gd fmla="*/ 85 w 98" name="T88"/>
                    <a:gd fmla="*/ 42 h 279" name="T89"/>
                    <a:gd fmla="*/ 79 w 98" name="T90"/>
                    <a:gd fmla="*/ 63 h 279" name="T91"/>
                    <a:gd fmla="*/ 75 w 98" name="T92"/>
                    <a:gd fmla="*/ 81 h 279" name="T93"/>
                    <a:gd fmla="*/ 72 w 98" name="T94"/>
                    <a:gd fmla="*/ 93 h 279" name="T95"/>
                    <a:gd fmla="*/ 63 w 98" name="T96"/>
                    <a:gd fmla="*/ 119 h 279" name="T97"/>
                    <a:gd fmla="*/ 57 w 98" name="T98"/>
                    <a:gd fmla="*/ 133 h 279" name="T99"/>
                    <a:gd fmla="*/ 50 w 98" name="T100"/>
                    <a:gd fmla="*/ 151 h 279" name="T101"/>
                    <a:gd fmla="*/ 42 w 98" name="T102"/>
                    <a:gd fmla="*/ 214 h 279" name="T103"/>
                    <a:gd fmla="*/ 36 w 98" name="T104"/>
                    <a:gd fmla="*/ 230 h 279" name="T105"/>
                    <a:gd fmla="*/ 12 w 98" name="T106"/>
                    <a:gd fmla="*/ 279 h 27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79" w="98">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31" name="Freeform 165"/>
                <p:cNvSpPr/>
                <p:nvPr/>
              </p:nvSpPr>
              <p:spPr bwMode="auto">
                <a:xfrm>
                  <a:off x="3742" y="1716"/>
                  <a:ext cx="1"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32" name="Freeform 166"/>
                <p:cNvSpPr/>
                <p:nvPr/>
              </p:nvSpPr>
              <p:spPr bwMode="auto">
                <a:xfrm flipH="1">
                  <a:off x="3738" y="1719"/>
                  <a:ext cx="0" cy="0"/>
                </a:xfrm>
                <a:custGeom>
                  <a:gdLst>
                    <a:gd fmla="*/ 2 w 3" name="T0"/>
                    <a:gd fmla="*/ 1 h 1" name="T1"/>
                    <a:gd fmla="*/ 1 w 3" name="T2"/>
                    <a:gd fmla="*/ 1 h 1" name="T3"/>
                    <a:gd fmla="*/ 1 w 3" name="T4"/>
                    <a:gd fmla="*/ 0 h 1" name="T5"/>
                    <a:gd fmla="*/ 2 w 3" name="T6"/>
                    <a:gd fmla="*/ 1 h 1" name="T7"/>
                  </a:gdLst>
                  <a:cxnLst>
                    <a:cxn ang="0">
                      <a:pos x="T0" y="T1"/>
                    </a:cxn>
                    <a:cxn ang="0">
                      <a:pos x="T2" y="T3"/>
                    </a:cxn>
                    <a:cxn ang="0">
                      <a:pos x="T4" y="T5"/>
                    </a:cxn>
                    <a:cxn ang="0">
                      <a:pos x="T6" y="T7"/>
                    </a:cxn>
                  </a:cxnLst>
                  <a:rect b="b" l="0" r="r" t="0"/>
                  <a:pathLst>
                    <a:path h="1" w="3">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33" name="Freeform 167"/>
                <p:cNvSpPr/>
                <p:nvPr/>
              </p:nvSpPr>
              <p:spPr bwMode="auto">
                <a:xfrm flipH="1">
                  <a:off x="3737" y="1719"/>
                  <a:ext cx="0" cy="1"/>
                </a:xfrm>
                <a:custGeom>
                  <a:gdLst>
                    <a:gd fmla="*/ 2 w 2" name="T0"/>
                    <a:gd fmla="*/ 2 h 2" name="T1"/>
                    <a:gd fmla="*/ 1 w 2" name="T2"/>
                    <a:gd fmla="*/ 0 h 2" name="T3"/>
                    <a:gd fmla="*/ 2 w 2" name="T4"/>
                    <a:gd fmla="*/ 2 h 2" name="T5"/>
                  </a:gdLst>
                  <a:cxnLst>
                    <a:cxn ang="0">
                      <a:pos x="T0" y="T1"/>
                    </a:cxn>
                    <a:cxn ang="0">
                      <a:pos x="T2" y="T3"/>
                    </a:cxn>
                    <a:cxn ang="0">
                      <a:pos x="T4" y="T5"/>
                    </a:cxn>
                  </a:cxnLst>
                  <a:rect b="b" l="0" r="r" t="0"/>
                  <a:pathLst>
                    <a:path h="2" w="2">
                      <a:moveTo>
                        <a:pt x="2" y="2"/>
                      </a:moveTo>
                      <a:cubicBezTo>
                        <a:pt x="1" y="2"/>
                        <a:pt x="0" y="0"/>
                        <a:pt x="1" y="0"/>
                      </a:cubicBezTo>
                      <a:lnTo>
                        <a:pt x="2"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34" name="Freeform 168"/>
                <p:cNvSpPr/>
                <p:nvPr/>
              </p:nvSpPr>
              <p:spPr bwMode="auto">
                <a:xfrm>
                  <a:off x="3735" y="1720"/>
                  <a:ext cx="1"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35" name="Freeform 169"/>
                <p:cNvSpPr/>
                <p:nvPr/>
              </p:nvSpPr>
              <p:spPr bwMode="auto">
                <a:xfrm flipH="1">
                  <a:off x="3736" y="1720"/>
                  <a:ext cx="0" cy="1"/>
                </a:xfrm>
                <a:custGeom>
                  <a:gdLst>
                    <a:gd fmla="*/ 2 w 2" name="T0"/>
                    <a:gd fmla="*/ 1 h 2" name="T1"/>
                    <a:gd fmla="*/ 1 w 2" name="T2"/>
                    <a:gd fmla="*/ 1 h 2" name="T3"/>
                    <a:gd fmla="*/ 2 w 2" name="T4"/>
                    <a:gd fmla="*/ 1 h 2" name="T5"/>
                  </a:gdLst>
                  <a:cxnLst>
                    <a:cxn ang="0">
                      <a:pos x="T0" y="T1"/>
                    </a:cxn>
                    <a:cxn ang="0">
                      <a:pos x="T2" y="T3"/>
                    </a:cxn>
                    <a:cxn ang="0">
                      <a:pos x="T4" y="T5"/>
                    </a:cxn>
                  </a:cxnLst>
                  <a:rect b="b" l="0" r="r" t="0"/>
                  <a:pathLst>
                    <a:path h="2" w="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36" name="Freeform 170"/>
                <p:cNvSpPr/>
                <p:nvPr/>
              </p:nvSpPr>
              <p:spPr bwMode="auto">
                <a:xfrm>
                  <a:off x="3734" y="1722"/>
                  <a:ext cx="1" cy="1"/>
                </a:xfrm>
                <a:custGeom>
                  <a:gdLst>
                    <a:gd fmla="*/ 2 w 3" name="T0"/>
                    <a:gd fmla="*/ 1 h 2" name="T1"/>
                    <a:gd fmla="*/ 1 w 3" name="T2"/>
                    <a:gd fmla="*/ 2 h 2" name="T3"/>
                    <a:gd fmla="*/ 2 w 3" name="T4"/>
                    <a:gd fmla="*/ 1 h 2" name="T5"/>
                  </a:gdLst>
                  <a:cxnLst>
                    <a:cxn ang="0">
                      <a:pos x="T0" y="T1"/>
                    </a:cxn>
                    <a:cxn ang="0">
                      <a:pos x="T2" y="T3"/>
                    </a:cxn>
                    <a:cxn ang="0">
                      <a:pos x="T4" y="T5"/>
                    </a:cxn>
                  </a:cxnLst>
                  <a:rect b="b" l="0" r="r" t="0"/>
                  <a:pathLst>
                    <a:path h="2" w="3">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37" name="Freeform 171"/>
                <p:cNvSpPr/>
                <p:nvPr/>
              </p:nvSpPr>
              <p:spPr bwMode="auto">
                <a:xfrm flipH="1">
                  <a:off x="3734" y="1724"/>
                  <a:ext cx="0" cy="0"/>
                </a:xfrm>
                <a:custGeom>
                  <a:gdLst>
                    <a:gd fmla="*/ 2 w 2" name="T0"/>
                    <a:gd fmla="*/ 1 h 1" name="T1"/>
                    <a:gd fmla="*/ 2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38" name="Freeform 172"/>
                <p:cNvSpPr/>
                <p:nvPr/>
              </p:nvSpPr>
              <p:spPr bwMode="auto">
                <a:xfrm>
                  <a:off x="3729" y="1744"/>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39" name="Freeform 173"/>
                <p:cNvSpPr/>
                <p:nvPr/>
              </p:nvSpPr>
              <p:spPr bwMode="auto">
                <a:xfrm flipH="1">
                  <a:off x="3727" y="1752"/>
                  <a:ext cx="0" cy="1"/>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40" name="Freeform 174"/>
                <p:cNvSpPr/>
                <p:nvPr/>
              </p:nvSpPr>
              <p:spPr bwMode="auto">
                <a:xfrm flipH="1">
                  <a:off x="3728" y="1757"/>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41" name="Freeform 175"/>
                <p:cNvSpPr/>
                <p:nvPr/>
              </p:nvSpPr>
              <p:spPr bwMode="auto">
                <a:xfrm>
                  <a:off x="3807" y="1785"/>
                  <a:ext cx="1" cy="0"/>
                </a:xfrm>
                <a:custGeom>
                  <a:gdLst>
                    <a:gd fmla="*/ 3 w 3" name="T0"/>
                    <a:gd fmla="*/ 0 h 1" name="T1"/>
                    <a:gd fmla="*/ 2 w 3" name="T2"/>
                    <a:gd fmla="*/ 0 h 1" name="T3"/>
                    <a:gd fmla="*/ 3 w 3" name="T4"/>
                    <a:gd fmla="*/ 0 h 1" name="T5"/>
                  </a:gdLst>
                  <a:cxnLst>
                    <a:cxn ang="0">
                      <a:pos x="T0" y="T1"/>
                    </a:cxn>
                    <a:cxn ang="0">
                      <a:pos x="T2" y="T3"/>
                    </a:cxn>
                    <a:cxn ang="0">
                      <a:pos x="T4" y="T5"/>
                    </a:cxn>
                  </a:cxnLst>
                  <a:rect b="b" l="0" r="r" t="0"/>
                  <a:pathLst>
                    <a:path h="1" w="3">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42" name="Freeform 176"/>
                <p:cNvSpPr/>
                <p:nvPr/>
              </p:nvSpPr>
              <p:spPr bwMode="auto">
                <a:xfrm>
                  <a:off x="3802" y="1785"/>
                  <a:ext cx="8" cy="14"/>
                </a:xfrm>
                <a:custGeom>
                  <a:gdLst>
                    <a:gd fmla="*/ 9 w 36" name="T0"/>
                    <a:gd fmla="*/ 47 h 59" name="T1"/>
                    <a:gd fmla="*/ 9 w 36" name="T2"/>
                    <a:gd fmla="*/ 45 h 59" name="T3"/>
                    <a:gd fmla="*/ 5 w 36" name="T4"/>
                    <a:gd fmla="*/ 38 h 59" name="T5"/>
                    <a:gd fmla="*/ 6 w 36" name="T6"/>
                    <a:gd fmla="*/ 38 h 59" name="T7"/>
                    <a:gd fmla="*/ 10 w 36" name="T8"/>
                    <a:gd fmla="*/ 36 h 59" name="T9"/>
                    <a:gd fmla="*/ 11 w 36" name="T10"/>
                    <a:gd fmla="*/ 35 h 59" name="T11"/>
                    <a:gd fmla="*/ 9 w 36" name="T12"/>
                    <a:gd fmla="*/ 32 h 59" name="T13"/>
                    <a:gd fmla="*/ 10 w 36" name="T14"/>
                    <a:gd fmla="*/ 31 h 59" name="T15"/>
                    <a:gd fmla="*/ 12 w 36" name="T16"/>
                    <a:gd fmla="*/ 31 h 59" name="T17"/>
                    <a:gd fmla="*/ 10 w 36" name="T18"/>
                    <a:gd fmla="*/ 29 h 59" name="T19"/>
                    <a:gd fmla="*/ 7 w 36" name="T20"/>
                    <a:gd fmla="*/ 26 h 59" name="T21"/>
                    <a:gd fmla="*/ 8 w 36" name="T22"/>
                    <a:gd fmla="*/ 25 h 59" name="T23"/>
                    <a:gd fmla="*/ 6 w 36" name="T24"/>
                    <a:gd fmla="*/ 24 h 59" name="T25"/>
                    <a:gd fmla="*/ 8 w 36" name="T26"/>
                    <a:gd fmla="*/ 23 h 59" name="T27"/>
                    <a:gd fmla="*/ 8 w 36" name="T28"/>
                    <a:gd fmla="*/ 21 h 59" name="T29"/>
                    <a:gd fmla="*/ 10 w 36" name="T30"/>
                    <a:gd fmla="*/ 20 h 59" name="T31"/>
                    <a:gd fmla="*/ 8 w 36" name="T32"/>
                    <a:gd fmla="*/ 19 h 59" name="T33"/>
                    <a:gd fmla="*/ 11 w 36" name="T34"/>
                    <a:gd fmla="*/ 19 h 59" name="T35"/>
                    <a:gd fmla="*/ 9 w 36" name="T36"/>
                    <a:gd fmla="*/ 18 h 59" name="T37"/>
                    <a:gd fmla="*/ 8 w 36" name="T38"/>
                    <a:gd fmla="*/ 18 h 59" name="T39"/>
                    <a:gd fmla="*/ 8 w 36" name="T40"/>
                    <a:gd fmla="*/ 17 h 59" name="T41"/>
                    <a:gd fmla="*/ 8 w 36" name="T42"/>
                    <a:gd fmla="*/ 14 h 59" name="T43"/>
                    <a:gd fmla="*/ 8 w 36" name="T44"/>
                    <a:gd fmla="*/ 13 h 59" name="T45"/>
                    <a:gd fmla="*/ 8 w 36" name="T46"/>
                    <a:gd fmla="*/ 13 h 59" name="T47"/>
                    <a:gd fmla="*/ 9 w 36" name="T48"/>
                    <a:gd fmla="*/ 11 h 59" name="T49"/>
                    <a:gd fmla="*/ 16 w 36" name="T50"/>
                    <a:gd fmla="*/ 11 h 59" name="T51"/>
                    <a:gd fmla="*/ 9 w 36" name="T52"/>
                    <a:gd fmla="*/ 10 h 59" name="T53"/>
                    <a:gd fmla="*/ 2 w 36" name="T54"/>
                    <a:gd fmla="*/ 8 h 59" name="T55"/>
                    <a:gd fmla="*/ 5 w 36" name="T56"/>
                    <a:gd fmla="*/ 8 h 59" name="T57"/>
                    <a:gd fmla="*/ 1 w 36" name="T58"/>
                    <a:gd fmla="*/ 7 h 59" name="T59"/>
                    <a:gd fmla="*/ 4 w 36" name="T60"/>
                    <a:gd fmla="*/ 7 h 59" name="T61"/>
                    <a:gd fmla="*/ 10 w 36" name="T62"/>
                    <a:gd fmla="*/ 7 h 59" name="T63"/>
                    <a:gd fmla="*/ 4 w 36" name="T64"/>
                    <a:gd fmla="*/ 6 h 59" name="T65"/>
                    <a:gd fmla="*/ 7 w 36" name="T66"/>
                    <a:gd fmla="*/ 5 h 59" name="T67"/>
                    <a:gd fmla="*/ 4 w 36" name="T68"/>
                    <a:gd fmla="*/ 5 h 59" name="T69"/>
                    <a:gd fmla="*/ 4 w 36" name="T70"/>
                    <a:gd fmla="*/ 4 h 59" name="T71"/>
                    <a:gd fmla="*/ 12 w 36" name="T72"/>
                    <a:gd fmla="*/ 5 h 59" name="T73"/>
                    <a:gd fmla="*/ 7 w 36" name="T74"/>
                    <a:gd fmla="*/ 3 h 59" name="T75"/>
                    <a:gd fmla="*/ 18 w 36" name="T76"/>
                    <a:gd fmla="*/ 2 h 59" name="T77"/>
                    <a:gd fmla="*/ 20 w 36" name="T78"/>
                    <a:gd fmla="*/ 1 h 59" name="T79"/>
                    <a:gd fmla="*/ 19 w 36" name="T80"/>
                    <a:gd fmla="*/ 0 h 59" name="T81"/>
                    <a:gd fmla="*/ 24 w 36" name="T82"/>
                    <a:gd fmla="*/ 0 h 59" name="T83"/>
                    <a:gd fmla="*/ 20 w 36" name="T84"/>
                    <a:gd fmla="*/ 2 h 59" name="T85"/>
                    <a:gd fmla="*/ 28 w 36" name="T86"/>
                    <a:gd fmla="*/ 4 h 59" name="T87"/>
                    <a:gd fmla="*/ 31 w 36" name="T88"/>
                    <a:gd fmla="*/ 9 h 59" name="T89"/>
                    <a:gd fmla="*/ 33 w 36" name="T90"/>
                    <a:gd fmla="*/ 14 h 59" name="T91"/>
                    <a:gd fmla="*/ 34 w 36" name="T92"/>
                    <a:gd fmla="*/ 18 h 59" name="T93"/>
                    <a:gd fmla="*/ 35 w 36" name="T94"/>
                    <a:gd fmla="*/ 21 h 59" name="T95"/>
                    <a:gd fmla="*/ 32 w 36" name="T96"/>
                    <a:gd fmla="*/ 27 h 59" name="T97"/>
                    <a:gd fmla="*/ 28 w 36" name="T98"/>
                    <a:gd fmla="*/ 29 h 59" name="T99"/>
                    <a:gd fmla="*/ 24 w 36" name="T100"/>
                    <a:gd fmla="*/ 32 h 59" name="T101"/>
                    <a:gd fmla="*/ 26 w 36" name="T102"/>
                    <a:gd fmla="*/ 49 h 59" name="T103"/>
                    <a:gd fmla="*/ 23 w 36" name="T104"/>
                    <a:gd fmla="*/ 52 h 59" name="T105"/>
                    <a:gd fmla="*/ 5 w 36" name="T106"/>
                    <a:gd fmla="*/ 51 h 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9" w="36">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43" name="Freeform 177"/>
                <p:cNvSpPr/>
                <p:nvPr/>
              </p:nvSpPr>
              <p:spPr bwMode="auto">
                <a:xfrm>
                  <a:off x="3807" y="1785"/>
                  <a:ext cx="1" cy="0"/>
                </a:xfrm>
                <a:custGeom>
                  <a:gdLst>
                    <a:gd fmla="*/ 5 w 5" name="T0"/>
                    <a:gd fmla="*/ 0 w 5" name="T1"/>
                    <a:gd fmla="*/ 5 w 5" name="T2"/>
                  </a:gdLst>
                  <a:cxnLst>
                    <a:cxn ang="0">
                      <a:pos x="T0" y="0"/>
                    </a:cxn>
                    <a:cxn ang="0">
                      <a:pos x="T1" y="0"/>
                    </a:cxn>
                    <a:cxn ang="0">
                      <a:pos x="T2" y="0"/>
                    </a:cxn>
                  </a:cxnLst>
                  <a:rect b="b" l="0" r="r" t="0"/>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44" name="Freeform 178"/>
                <p:cNvSpPr/>
                <p:nvPr/>
              </p:nvSpPr>
              <p:spPr bwMode="auto">
                <a:xfrm>
                  <a:off x="3804" y="1786"/>
                  <a:ext cx="1" cy="0"/>
                </a:xfrm>
                <a:custGeom>
                  <a:gdLst>
                    <a:gd fmla="*/ 2 w 3" name="T0"/>
                    <a:gd fmla="*/ 1 w 3" name="T1"/>
                    <a:gd fmla="*/ 1 w 3" name="T2"/>
                    <a:gd fmla="*/ 2 w 3" name="T3"/>
                  </a:gdLst>
                  <a:cxnLst>
                    <a:cxn ang="0">
                      <a:pos x="T0" y="0"/>
                    </a:cxn>
                    <a:cxn ang="0">
                      <a:pos x="T1" y="0"/>
                    </a:cxn>
                    <a:cxn ang="0">
                      <a:pos x="T2" y="0"/>
                    </a:cxn>
                    <a:cxn ang="0">
                      <a:pos x="T3" y="0"/>
                    </a:cxn>
                  </a:cxnLst>
                  <a:rect b="b" l="0" r="r" t="0"/>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45" name="Freeform 179"/>
                <p:cNvSpPr/>
                <p:nvPr/>
              </p:nvSpPr>
              <p:spPr bwMode="auto">
                <a:xfrm flipH="1">
                  <a:off x="3804" y="1786"/>
                  <a:ext cx="0" cy="0"/>
                </a:xfrm>
                <a:custGeom>
                  <a:gdLst>
                    <a:gd fmla="*/ 2 w 2" name="T0"/>
                    <a:gd fmla="*/ 0 w 2" name="T1"/>
                    <a:gd fmla="*/ 2 w 2" name="T2"/>
                  </a:gdLst>
                  <a:cxnLst>
                    <a:cxn ang="0">
                      <a:pos x="T0" y="0"/>
                    </a:cxn>
                    <a:cxn ang="0">
                      <a:pos x="T1" y="0"/>
                    </a:cxn>
                    <a:cxn ang="0">
                      <a:pos x="T2" y="0"/>
                    </a:cxn>
                  </a:cxnLst>
                  <a:rect b="b" l="0" r="r" t="0"/>
                  <a:pathLst>
                    <a:path w="2">
                      <a:moveTo>
                        <a:pt x="2" y="0"/>
                      </a:moveTo>
                      <a:cubicBezTo>
                        <a:pt x="1" y="0"/>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46" name="Freeform 180"/>
                <p:cNvSpPr/>
                <p:nvPr/>
              </p:nvSpPr>
              <p:spPr bwMode="auto">
                <a:xfrm flipH="1">
                  <a:off x="3803" y="1786"/>
                  <a:ext cx="0"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47" name="Freeform 181"/>
                <p:cNvSpPr/>
                <p:nvPr/>
              </p:nvSpPr>
              <p:spPr bwMode="auto">
                <a:xfrm>
                  <a:off x="3803" y="1786"/>
                  <a:ext cx="1" cy="0"/>
                </a:xfrm>
                <a:custGeom>
                  <a:gdLst>
                    <a:gd fmla="*/ 3 w 3" name="T0"/>
                    <a:gd fmla="*/ 1 h 1" name="T1"/>
                    <a:gd fmla="*/ 1 w 3" name="T2"/>
                    <a:gd fmla="*/ 1 h 1" name="T3"/>
                    <a:gd fmla="*/ 3 w 3" name="T4"/>
                    <a:gd fmla="*/ 1 h 1" name="T5"/>
                  </a:gdLst>
                  <a:cxnLst>
                    <a:cxn ang="0">
                      <a:pos x="T0" y="T1"/>
                    </a:cxn>
                    <a:cxn ang="0">
                      <a:pos x="T2" y="T3"/>
                    </a:cxn>
                    <a:cxn ang="0">
                      <a:pos x="T4" y="T5"/>
                    </a:cxn>
                  </a:cxnLst>
                  <a:rect b="b" l="0" r="r" t="0"/>
                  <a:pathLst>
                    <a:path h="1" w="3">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48" name="Freeform 182"/>
                <p:cNvSpPr/>
                <p:nvPr/>
              </p:nvSpPr>
              <p:spPr bwMode="auto">
                <a:xfrm flipH="1">
                  <a:off x="3803" y="1787"/>
                  <a:ext cx="0" cy="0"/>
                </a:xfrm>
                <a:custGeom>
                  <a:gdLst>
                    <a:gd fmla="*/ 2 w 3" name="T0"/>
                    <a:gd fmla="*/ 1 w 3" name="T1"/>
                    <a:gd fmla="*/ 2 w 3" name="T2"/>
                  </a:gdLst>
                  <a:cxnLst>
                    <a:cxn ang="0">
                      <a:pos x="T0" y="0"/>
                    </a:cxn>
                    <a:cxn ang="0">
                      <a:pos x="T1" y="0"/>
                    </a:cxn>
                    <a:cxn ang="0">
                      <a:pos x="T2" y="0"/>
                    </a:cxn>
                  </a:cxnLst>
                  <a:rect b="b" l="0" r="r" t="0"/>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49" name="Freeform 183"/>
                <p:cNvSpPr/>
                <p:nvPr/>
              </p:nvSpPr>
              <p:spPr bwMode="auto">
                <a:xfrm flipH="1">
                  <a:off x="3803" y="1787"/>
                  <a:ext cx="0" cy="0"/>
                </a:xfrm>
                <a:custGeom>
                  <a:gdLst>
                    <a:gd fmla="*/ 1 w 2" name="T0"/>
                    <a:gd fmla="*/ 2 w 2" name="T1"/>
                    <a:gd fmla="*/ 0 w 2" name="T2"/>
                    <a:gd fmla="*/ 1 w 2" name="T3"/>
                  </a:gdLst>
                  <a:cxnLst>
                    <a:cxn ang="0">
                      <a:pos x="T0" y="0"/>
                    </a:cxn>
                    <a:cxn ang="0">
                      <a:pos x="T1" y="0"/>
                    </a:cxn>
                    <a:cxn ang="0">
                      <a:pos x="T2" y="0"/>
                    </a:cxn>
                    <a:cxn ang="0">
                      <a:pos x="T3" y="0"/>
                    </a:cxn>
                  </a:cxnLst>
                  <a:rect b="b" l="0" r="r" t="0"/>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50"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51" name="Freeform 185"/>
                <p:cNvSpPr/>
                <p:nvPr/>
              </p:nvSpPr>
              <p:spPr bwMode="auto">
                <a:xfrm>
                  <a:off x="3803" y="1791"/>
                  <a:ext cx="1" cy="0"/>
                </a:xfrm>
                <a:custGeom>
                  <a:gdLst>
                    <a:gd fmla="*/ 1 w 2" name="T0"/>
                    <a:gd fmla="*/ 1 h 1" name="T1"/>
                    <a:gd fmla="*/ 0 w 2" name="T2"/>
                    <a:gd fmla="*/ 0 h 1" name="T3"/>
                    <a:gd fmla="*/ 1 w 2" name="T4"/>
                    <a:gd fmla="*/ 1 h 1" name="T5"/>
                  </a:gdLst>
                  <a:cxnLst>
                    <a:cxn ang="0">
                      <a:pos x="T0" y="T1"/>
                    </a:cxn>
                    <a:cxn ang="0">
                      <a:pos x="T2" y="T3"/>
                    </a:cxn>
                    <a:cxn ang="0">
                      <a:pos x="T4" y="T5"/>
                    </a:cxn>
                  </a:cxnLst>
                  <a:rect b="b" l="0" r="r" t="0"/>
                  <a:pathLst>
                    <a:path h="1" w="2">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52" name="Freeform 186"/>
                <p:cNvSpPr/>
                <p:nvPr/>
              </p:nvSpPr>
              <p:spPr bwMode="auto">
                <a:xfrm>
                  <a:off x="3804" y="1793"/>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53" name="Freeform 187"/>
                <p:cNvSpPr/>
                <p:nvPr/>
              </p:nvSpPr>
              <p:spPr bwMode="auto">
                <a:xfrm flipH="1">
                  <a:off x="3878" y="1783"/>
                  <a:ext cx="0" cy="0"/>
                </a:xfrm>
                <a:custGeom>
                  <a:gdLst>
                    <a:gd fmla="*/ 2 w 3" name="T0"/>
                    <a:gd fmla="*/ 1 h 1" name="T1"/>
                    <a:gd fmla="*/ 2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54" name="Freeform 188"/>
                <p:cNvSpPr/>
                <p:nvPr/>
              </p:nvSpPr>
              <p:spPr bwMode="auto">
                <a:xfrm>
                  <a:off x="3863" y="1782"/>
                  <a:ext cx="15" cy="22"/>
                </a:xfrm>
                <a:custGeom>
                  <a:gdLst>
                    <a:gd fmla="*/ 11 w 66" name="T0"/>
                    <a:gd fmla="*/ 76 h 92" name="T1"/>
                    <a:gd fmla="*/ 12 w 66" name="T2"/>
                    <a:gd fmla="*/ 74 h 92" name="T3"/>
                    <a:gd fmla="*/ 11 w 66" name="T4"/>
                    <a:gd fmla="*/ 65 h 92" name="T5"/>
                    <a:gd fmla="*/ 13 w 66" name="T6"/>
                    <a:gd fmla="*/ 63 h 92" name="T7"/>
                    <a:gd fmla="*/ 19 w 66" name="T8"/>
                    <a:gd fmla="*/ 60 h 92" name="T9"/>
                    <a:gd fmla="*/ 20 w 66" name="T10"/>
                    <a:gd fmla="*/ 58 h 92" name="T11"/>
                    <a:gd fmla="*/ 20 w 66" name="T12"/>
                    <a:gd fmla="*/ 54 h 92" name="T13"/>
                    <a:gd fmla="*/ 23 w 66" name="T14"/>
                    <a:gd fmla="*/ 52 h 92" name="T15"/>
                    <a:gd fmla="*/ 26 w 66" name="T16"/>
                    <a:gd fmla="*/ 52 h 92" name="T17"/>
                    <a:gd fmla="*/ 24 w 66" name="T18"/>
                    <a:gd fmla="*/ 49 h 92" name="T19"/>
                    <a:gd fmla="*/ 23 w 66" name="T20"/>
                    <a:gd fmla="*/ 44 h 92" name="T21"/>
                    <a:gd fmla="*/ 25 w 66" name="T22"/>
                    <a:gd fmla="*/ 42 h 92" name="T23"/>
                    <a:gd fmla="*/ 24 w 66" name="T24"/>
                    <a:gd fmla="*/ 39 h 92" name="T25"/>
                    <a:gd fmla="*/ 27 w 66" name="T26"/>
                    <a:gd fmla="*/ 38 h 92" name="T27"/>
                    <a:gd fmla="*/ 28 w 66" name="T28"/>
                    <a:gd fmla="*/ 35 h 92" name="T29"/>
                    <a:gd fmla="*/ 32 w 66" name="T30"/>
                    <a:gd fmla="*/ 34 h 92" name="T31"/>
                    <a:gd fmla="*/ 31 w 66" name="T32"/>
                    <a:gd fmla="*/ 31 h 92" name="T33"/>
                    <a:gd fmla="*/ 34 w 66" name="T34"/>
                    <a:gd fmla="*/ 32 h 92" name="T35"/>
                    <a:gd fmla="*/ 33 w 66" name="T36"/>
                    <a:gd fmla="*/ 29 h 92" name="T37"/>
                    <a:gd fmla="*/ 33 w 66" name="T38"/>
                    <a:gd fmla="*/ 28 h 92" name="T39"/>
                    <a:gd fmla="*/ 33 w 66" name="T40"/>
                    <a:gd fmla="*/ 26 h 92" name="T41"/>
                    <a:gd fmla="*/ 36 w 66" name="T42"/>
                    <a:gd fmla="*/ 22 h 92" name="T43"/>
                    <a:gd fmla="*/ 36 w 66" name="T44"/>
                    <a:gd fmla="*/ 20 h 92" name="T45"/>
                    <a:gd fmla="*/ 37 w 66" name="T46"/>
                    <a:gd fmla="*/ 19 h 92" name="T47"/>
                    <a:gd fmla="*/ 40 w 66" name="T48"/>
                    <a:gd fmla="*/ 16 h 92" name="T49"/>
                    <a:gd fmla="*/ 46 w 66" name="T50"/>
                    <a:gd fmla="*/ 19 h 92" name="T51"/>
                    <a:gd fmla="*/ 41 w 66" name="T52"/>
                    <a:gd fmla="*/ 14 h 92" name="T53"/>
                    <a:gd fmla="*/ 36 w 66" name="T54"/>
                    <a:gd fmla="*/ 9 h 92" name="T55"/>
                    <a:gd fmla="*/ 39 w 66" name="T56"/>
                    <a:gd fmla="*/ 9 h 92" name="T57"/>
                    <a:gd fmla="*/ 37 w 66" name="T58"/>
                    <a:gd fmla="*/ 6 h 92" name="T59"/>
                    <a:gd fmla="*/ 39 w 66" name="T60"/>
                    <a:gd fmla="*/ 7 h 92" name="T61"/>
                    <a:gd fmla="*/ 46 w 66" name="T62"/>
                    <a:gd fmla="*/ 9 h 92" name="T63"/>
                    <a:gd fmla="*/ 41 w 66" name="T64"/>
                    <a:gd fmla="*/ 5 h 92" name="T65"/>
                    <a:gd fmla="*/ 44 w 66" name="T66"/>
                    <a:gd fmla="*/ 6 h 92" name="T67"/>
                    <a:gd fmla="*/ 41 w 66" name="T68"/>
                    <a:gd fmla="*/ 2 h 92" name="T69"/>
                    <a:gd fmla="*/ 42 w 66" name="T70"/>
                    <a:gd fmla="*/ 1 h 92" name="T71"/>
                    <a:gd fmla="*/ 49 w 66" name="T72"/>
                    <a:gd fmla="*/ 6 h 92" name="T73"/>
                    <a:gd fmla="*/ 46 w 66" name="T74"/>
                    <a:gd fmla="*/ 1 h 92" name="T75"/>
                    <a:gd fmla="*/ 57 w 66" name="T76"/>
                    <a:gd fmla="*/ 4 h 92" name="T77"/>
                    <a:gd fmla="*/ 60 w 66" name="T78"/>
                    <a:gd fmla="*/ 4 h 92" name="T79"/>
                    <a:gd fmla="*/ 61 w 66" name="T80"/>
                    <a:gd fmla="*/ 1 h 92" name="T81"/>
                    <a:gd fmla="*/ 64 w 66" name="T82"/>
                    <a:gd fmla="*/ 5 h 92" name="T83"/>
                    <a:gd fmla="*/ 59 w 66" name="T84"/>
                    <a:gd fmla="*/ 5 h 92" name="T85"/>
                    <a:gd fmla="*/ 64 w 66" name="T86"/>
                    <a:gd fmla="*/ 12 h 92" name="T87"/>
                    <a:gd fmla="*/ 63 w 66" name="T88"/>
                    <a:gd fmla="*/ 20 h 92" name="T89"/>
                    <a:gd fmla="*/ 61 w 66" name="T90"/>
                    <a:gd fmla="*/ 29 h 92" name="T91"/>
                    <a:gd fmla="*/ 58 w 66" name="T92"/>
                    <a:gd fmla="*/ 35 h 92" name="T93"/>
                    <a:gd fmla="*/ 57 w 66" name="T94"/>
                    <a:gd fmla="*/ 40 h 92" name="T95"/>
                    <a:gd fmla="*/ 50 w 66" name="T96"/>
                    <a:gd fmla="*/ 47 h 92" name="T97"/>
                    <a:gd fmla="*/ 45 w 66" name="T98"/>
                    <a:gd fmla="*/ 50 h 92" name="T99"/>
                    <a:gd fmla="*/ 39 w 66" name="T100"/>
                    <a:gd fmla="*/ 54 h 92" name="T101"/>
                    <a:gd fmla="*/ 31 w 66" name="T102"/>
                    <a:gd fmla="*/ 77 h 92" name="T103"/>
                    <a:gd fmla="*/ 26 w 66" name="T104"/>
                    <a:gd fmla="*/ 81 h 92" name="T105"/>
                    <a:gd fmla="*/ 4 w 66" name="T106"/>
                    <a:gd fmla="*/ 84 h 9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2" w="66">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55" name="Freeform 189"/>
                <p:cNvSpPr/>
                <p:nvPr/>
              </p:nvSpPr>
              <p:spPr bwMode="auto">
                <a:xfrm>
                  <a:off x="3877" y="1783"/>
                  <a:ext cx="1" cy="1"/>
                </a:xfrm>
                <a:custGeom>
                  <a:gdLst>
                    <a:gd fmla="*/ 4 w 4" name="T0"/>
                    <a:gd fmla="*/ 3 h 3" name="T1"/>
                    <a:gd fmla="*/ 0 w 4" name="T2"/>
                    <a:gd fmla="*/ 0 h 3" name="T3"/>
                    <a:gd fmla="*/ 4 w 4" name="T4"/>
                    <a:gd fmla="*/ 3 h 3" name="T5"/>
                  </a:gdLst>
                  <a:cxnLst>
                    <a:cxn ang="0">
                      <a:pos x="T0" y="T1"/>
                    </a:cxn>
                    <a:cxn ang="0">
                      <a:pos x="T2" y="T3"/>
                    </a:cxn>
                    <a:cxn ang="0">
                      <a:pos x="T4" y="T5"/>
                    </a:cxn>
                  </a:cxnLst>
                  <a:rect b="b" l="0" r="r" t="0"/>
                  <a:pathLst>
                    <a:path h="3" w="4">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56" name="Freeform 190"/>
                <p:cNvSpPr/>
                <p:nvPr/>
              </p:nvSpPr>
              <p:spPr bwMode="auto">
                <a:xfrm>
                  <a:off x="3874" y="1783"/>
                  <a:ext cx="1" cy="0"/>
                </a:xfrm>
                <a:custGeom>
                  <a:gdLst>
                    <a:gd fmla="*/ 2 w 3" name="T0"/>
                    <a:gd fmla="*/ 1 h 2" name="T1"/>
                    <a:gd fmla="*/ 1 w 3" name="T2"/>
                    <a:gd fmla="*/ 1 h 2" name="T3"/>
                    <a:gd fmla="*/ 1 w 3" name="T4"/>
                    <a:gd fmla="*/ 1 h 2" name="T5"/>
                    <a:gd fmla="*/ 2 w 3" name="T6"/>
                    <a:gd fmla="*/ 1 h 2" name="T7"/>
                  </a:gdLst>
                  <a:cxnLst>
                    <a:cxn ang="0">
                      <a:pos x="T0" y="T1"/>
                    </a:cxn>
                    <a:cxn ang="0">
                      <a:pos x="T2" y="T3"/>
                    </a:cxn>
                    <a:cxn ang="0">
                      <a:pos x="T4" y="T5"/>
                    </a:cxn>
                    <a:cxn ang="0">
                      <a:pos x="T6" y="T7"/>
                    </a:cxn>
                  </a:cxnLst>
                  <a:rect b="b" l="0" r="r" t="0"/>
                  <a:pathLst>
                    <a:path h="2" w="3">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57" name="Freeform 191"/>
                <p:cNvSpPr/>
                <p:nvPr/>
              </p:nvSpPr>
              <p:spPr bwMode="auto">
                <a:xfrm flipH="1">
                  <a:off x="3874" y="178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58" name="Freeform 192"/>
                <p:cNvSpPr/>
                <p:nvPr/>
              </p:nvSpPr>
              <p:spPr bwMode="auto">
                <a:xfrm>
                  <a:off x="3872" y="1783"/>
                  <a:ext cx="1"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59" name="Freeform 193"/>
                <p:cNvSpPr/>
                <p:nvPr/>
              </p:nvSpPr>
              <p:spPr bwMode="auto">
                <a:xfrm flipH="1">
                  <a:off x="3873" y="1783"/>
                  <a:ext cx="0" cy="0"/>
                </a:xfrm>
                <a:custGeom>
                  <a:gdLst>
                    <a:gd fmla="*/ 2 w 2" name="T0"/>
                    <a:gd fmla="*/ 2 h 2" name="T1"/>
                    <a:gd fmla="*/ 1 w 2" name="T2"/>
                    <a:gd fmla="*/ 1 h 2" name="T3"/>
                    <a:gd fmla="*/ 2 w 2" name="T4"/>
                    <a:gd fmla="*/ 2 h 2" name="T5"/>
                  </a:gdLst>
                  <a:cxnLst>
                    <a:cxn ang="0">
                      <a:pos x="T0" y="T1"/>
                    </a:cxn>
                    <a:cxn ang="0">
                      <a:pos x="T2" y="T3"/>
                    </a:cxn>
                    <a:cxn ang="0">
                      <a:pos x="T4" y="T5"/>
                    </a:cxn>
                  </a:cxnLst>
                  <a:rect b="b" l="0" r="r" t="0"/>
                  <a:pathLst>
                    <a:path h="2" w="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60" name="Freeform 194"/>
                <p:cNvSpPr/>
                <p:nvPr/>
              </p:nvSpPr>
              <p:spPr bwMode="auto">
                <a:xfrm flipH="1">
                  <a:off x="3872" y="1783"/>
                  <a:ext cx="0" cy="1"/>
                </a:xfrm>
                <a:custGeom>
                  <a:gdLst>
                    <a:gd fmla="*/ 2 w 3" name="T0"/>
                    <a:gd fmla="*/ 2 h 2" name="T1"/>
                    <a:gd fmla="*/ 2 w 3" name="T2"/>
                    <a:gd fmla="*/ 2 h 2" name="T3"/>
                    <a:gd fmla="*/ 2 w 3" name="T4"/>
                    <a:gd fmla="*/ 2 h 2" name="T5"/>
                  </a:gdLst>
                  <a:cxnLst>
                    <a:cxn ang="0">
                      <a:pos x="T0" y="T1"/>
                    </a:cxn>
                    <a:cxn ang="0">
                      <a:pos x="T2" y="T3"/>
                    </a:cxn>
                    <a:cxn ang="0">
                      <a:pos x="T4" y="T5"/>
                    </a:cxn>
                  </a:cxnLst>
                  <a:rect b="b" l="0" r="r" t="0"/>
                  <a:pathLst>
                    <a:path h="2" w="3">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61" name="Freeform 195"/>
                <p:cNvSpPr/>
                <p:nvPr/>
              </p:nvSpPr>
              <p:spPr bwMode="auto">
                <a:xfrm flipH="1">
                  <a:off x="3872" y="1784"/>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62"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63" name="Freeform 197"/>
                <p:cNvSpPr/>
                <p:nvPr/>
              </p:nvSpPr>
              <p:spPr bwMode="auto">
                <a:xfrm flipH="1">
                  <a:off x="3868" y="1793"/>
                  <a:ext cx="0" cy="0"/>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64" name="Freeform 198"/>
                <p:cNvSpPr/>
                <p:nvPr/>
              </p:nvSpPr>
              <p:spPr bwMode="auto">
                <a:xfrm>
                  <a:off x="3868" y="1795"/>
                  <a:ext cx="1" cy="1"/>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65" name="Freeform 199"/>
                <p:cNvSpPr/>
                <p:nvPr/>
              </p:nvSpPr>
              <p:spPr bwMode="auto">
                <a:xfrm flipH="1">
                  <a:off x="4160" y="1792"/>
                  <a:ext cx="0" cy="0"/>
                </a:xfrm>
                <a:custGeom>
                  <a:gdLst>
                    <a:gd fmla="*/ 2 w 3" name="T0"/>
                    <a:gd fmla="*/ 1 h 1" name="T1"/>
                    <a:gd fmla="*/ 1 w 3" name="T2"/>
                    <a:gd fmla="*/ 0 h 1" name="T3"/>
                    <a:gd fmla="*/ 2 w 3" name="T4"/>
                    <a:gd fmla="*/ 1 h 1" name="T5"/>
                  </a:gdLst>
                  <a:cxnLst>
                    <a:cxn ang="0">
                      <a:pos x="T0" y="T1"/>
                    </a:cxn>
                    <a:cxn ang="0">
                      <a:pos x="T2" y="T3"/>
                    </a:cxn>
                    <a:cxn ang="0">
                      <a:pos x="T4" y="T5"/>
                    </a:cxn>
                  </a:cxnLst>
                  <a:rect b="b" l="0" r="r" t="0"/>
                  <a:pathLst>
                    <a:path h="1" w="3">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66" name="Freeform 200"/>
                <p:cNvSpPr/>
                <p:nvPr/>
              </p:nvSpPr>
              <p:spPr bwMode="auto">
                <a:xfrm>
                  <a:off x="4141" y="1792"/>
                  <a:ext cx="19" cy="20"/>
                </a:xfrm>
                <a:custGeom>
                  <a:gdLst>
                    <a:gd fmla="*/ 13 w 86" name="T0"/>
                    <a:gd fmla="*/ 71 h 88" name="T1"/>
                    <a:gd fmla="*/ 17 w 86" name="T2"/>
                    <a:gd fmla="*/ 70 h 88" name="T3"/>
                    <a:gd fmla="*/ 22 w 86" name="T4"/>
                    <a:gd fmla="*/ 62 h 88" name="T5"/>
                    <a:gd fmla="*/ 24 w 86" name="T6"/>
                    <a:gd fmla="*/ 61 h 88" name="T7"/>
                    <a:gd fmla="*/ 31 w 86" name="T8"/>
                    <a:gd fmla="*/ 61 h 88" name="T9"/>
                    <a:gd fmla="*/ 34 w 86" name="T10"/>
                    <a:gd fmla="*/ 60 h 88" name="T11"/>
                    <a:gd fmla="*/ 36 w 86" name="T12"/>
                    <a:gd fmla="*/ 56 h 88" name="T13"/>
                    <a:gd fmla="*/ 39 w 86" name="T14"/>
                    <a:gd fmla="*/ 55 h 88" name="T15"/>
                    <a:gd fmla="*/ 42 w 86" name="T16"/>
                    <a:gd fmla="*/ 56 h 88" name="T17"/>
                    <a:gd fmla="*/ 41 w 86" name="T18"/>
                    <a:gd fmla="*/ 52 h 88" name="T19"/>
                    <a:gd fmla="*/ 42 w 86" name="T20"/>
                    <a:gd fmla="*/ 47 h 88" name="T21"/>
                    <a:gd fmla="*/ 44 w 86" name="T22"/>
                    <a:gd fmla="*/ 46 h 88" name="T23"/>
                    <a:gd fmla="*/ 44 w 86" name="T24"/>
                    <a:gd fmla="*/ 43 h 88" name="T25"/>
                    <a:gd fmla="*/ 47 w 86" name="T26"/>
                    <a:gd fmla="*/ 43 h 88" name="T27"/>
                    <a:gd fmla="*/ 49 w 86" name="T28"/>
                    <a:gd fmla="*/ 40 h 88" name="T29"/>
                    <a:gd fmla="*/ 53 w 86" name="T30"/>
                    <a:gd fmla="*/ 39 h 88" name="T31"/>
                    <a:gd fmla="*/ 52 w 86" name="T32"/>
                    <a:gd fmla="*/ 36 h 88" name="T33"/>
                    <a:gd fmla="*/ 55 w 86" name="T34"/>
                    <a:gd fmla="*/ 37 h 88" name="T35"/>
                    <a:gd fmla="*/ 54 w 86" name="T36"/>
                    <a:gd fmla="*/ 34 h 88" name="T37"/>
                    <a:gd fmla="*/ 54 w 86" name="T38"/>
                    <a:gd fmla="*/ 33 h 88" name="T39"/>
                    <a:gd fmla="*/ 54 w 86" name="T40"/>
                    <a:gd fmla="*/ 31 h 88" name="T41"/>
                    <a:gd fmla="*/ 57 w 86" name="T42"/>
                    <a:gd fmla="*/ 27 h 88" name="T43"/>
                    <a:gd fmla="*/ 57 w 86" name="T44"/>
                    <a:gd fmla="*/ 25 h 88" name="T45"/>
                    <a:gd fmla="*/ 58 w 86" name="T46"/>
                    <a:gd fmla="*/ 24 h 88" name="T47"/>
                    <a:gd fmla="*/ 61 w 86" name="T48"/>
                    <a:gd fmla="*/ 20 h 88" name="T49"/>
                    <a:gd fmla="*/ 67 w 86" name="T50"/>
                    <a:gd fmla="*/ 22 h 88" name="T51"/>
                    <a:gd fmla="*/ 62 w 86" name="T52"/>
                    <a:gd fmla="*/ 18 h 88" name="T53"/>
                    <a:gd fmla="*/ 56 w 86" name="T54"/>
                    <a:gd fmla="*/ 14 h 88" name="T55"/>
                    <a:gd fmla="*/ 59 w 86" name="T56"/>
                    <a:gd fmla="*/ 13 h 88" name="T57"/>
                    <a:gd fmla="*/ 56 w 86" name="T58"/>
                    <a:gd fmla="*/ 11 h 88" name="T59"/>
                    <a:gd fmla="*/ 59 w 86" name="T60"/>
                    <a:gd fmla="*/ 11 h 88" name="T61"/>
                    <a:gd fmla="*/ 65 w 86" name="T62"/>
                    <a:gd fmla="*/ 12 h 88" name="T63"/>
                    <a:gd fmla="*/ 60 w 86" name="T64"/>
                    <a:gd fmla="*/ 9 h 88" name="T65"/>
                    <a:gd fmla="*/ 63 w 86" name="T66"/>
                    <a:gd fmla="*/ 9 h 88" name="T67"/>
                    <a:gd fmla="*/ 60 w 86" name="T68"/>
                    <a:gd fmla="*/ 6 h 88" name="T69"/>
                    <a:gd fmla="*/ 61 w 86" name="T70"/>
                    <a:gd fmla="*/ 5 h 88" name="T71"/>
                    <a:gd fmla="*/ 69 w 86" name="T72"/>
                    <a:gd fmla="*/ 8 h 88" name="T73"/>
                    <a:gd fmla="*/ 64 w 86" name="T74"/>
                    <a:gd fmla="*/ 4 h 88" name="T75"/>
                    <a:gd fmla="*/ 76 w 86" name="T76"/>
                    <a:gd fmla="*/ 4 h 88" name="T77"/>
                    <a:gd fmla="*/ 78 w 86" name="T78"/>
                    <a:gd fmla="*/ 3 h 88" name="T79"/>
                    <a:gd fmla="*/ 79 w 86" name="T80"/>
                    <a:gd fmla="*/ 0 h 88" name="T81"/>
                    <a:gd fmla="*/ 83 w 86" name="T82"/>
                    <a:gd fmla="*/ 3 h 88" name="T83"/>
                    <a:gd fmla="*/ 78 w 86" name="T84"/>
                    <a:gd fmla="*/ 4 h 88" name="T85"/>
                    <a:gd fmla="*/ 84 w 86" name="T86"/>
                    <a:gd fmla="*/ 11 h 88" name="T87"/>
                    <a:gd fmla="*/ 84 w 86" name="T88"/>
                    <a:gd fmla="*/ 20 h 88" name="T89"/>
                    <a:gd fmla="*/ 83 w 86" name="T90"/>
                    <a:gd fmla="*/ 30 h 88" name="T91"/>
                    <a:gd fmla="*/ 80 w 86" name="T92"/>
                    <a:gd fmla="*/ 38 h 88" name="T93"/>
                    <a:gd fmla="*/ 78 w 86" name="T94"/>
                    <a:gd fmla="*/ 44 h 88" name="T95"/>
                    <a:gd fmla="*/ 69 w 86" name="T96"/>
                    <a:gd fmla="*/ 54 h 88" name="T97"/>
                    <a:gd fmla="*/ 62 w 86" name="T98"/>
                    <a:gd fmla="*/ 57 h 88" name="T99"/>
                    <a:gd fmla="*/ 54 w 86" name="T100"/>
                    <a:gd fmla="*/ 61 h 88" name="T101"/>
                    <a:gd fmla="*/ 45 w 86" name="T102"/>
                    <a:gd fmla="*/ 79 h 88" name="T103"/>
                    <a:gd fmla="*/ 29 w 86" name="T104"/>
                    <a:gd fmla="*/ 83 h 88" name="T105"/>
                    <a:gd fmla="*/ 18 w 86" name="T106"/>
                    <a:gd fmla="*/ 87 h 8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8" w="86">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67" name="Freeform 201"/>
                <p:cNvSpPr/>
                <p:nvPr/>
              </p:nvSpPr>
              <p:spPr bwMode="auto">
                <a:xfrm>
                  <a:off x="4159" y="1792"/>
                  <a:ext cx="1" cy="1"/>
                </a:xfrm>
                <a:custGeom>
                  <a:gdLst>
                    <a:gd fmla="*/ 4 w 4" name="T0"/>
                    <a:gd fmla="*/ 1 h 1" name="T1"/>
                    <a:gd fmla="*/ 0 w 4" name="T2"/>
                    <a:gd fmla="*/ 0 h 1" name="T3"/>
                    <a:gd fmla="*/ 4 w 4" name="T4"/>
                    <a:gd fmla="*/ 1 h 1" name="T5"/>
                  </a:gdLst>
                  <a:cxnLst>
                    <a:cxn ang="0">
                      <a:pos x="T0" y="T1"/>
                    </a:cxn>
                    <a:cxn ang="0">
                      <a:pos x="T2" y="T3"/>
                    </a:cxn>
                    <a:cxn ang="0">
                      <a:pos x="T4" y="T5"/>
                    </a:cxn>
                  </a:cxnLst>
                  <a:rect b="b" l="0" r="r" t="0"/>
                  <a:pathLst>
                    <a:path h="1" w="4">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68" name="Freeform 202"/>
                <p:cNvSpPr/>
                <p:nvPr/>
              </p:nvSpPr>
              <p:spPr bwMode="auto">
                <a:xfrm flipH="1">
                  <a:off x="4156" y="1793"/>
                  <a:ext cx="0" cy="0"/>
                </a:xfrm>
                <a:custGeom>
                  <a:gdLst>
                    <a:gd fmla="*/ 2 w 2" name="T0"/>
                    <a:gd fmla="*/ 0 h 1" name="T1"/>
                    <a:gd fmla="*/ 1 w 2" name="T2"/>
                    <a:gd fmla="*/ 0 h 1" name="T3"/>
                    <a:gd fmla="*/ 0 w 2" name="T4"/>
                    <a:gd fmla="*/ 0 h 1" name="T5"/>
                    <a:gd fmla="*/ 2 w 2" name="T6"/>
                    <a:gd fmla="*/ 0 h 1" name="T7"/>
                  </a:gdLst>
                  <a:cxnLst>
                    <a:cxn ang="0">
                      <a:pos x="T0" y="T1"/>
                    </a:cxn>
                    <a:cxn ang="0">
                      <a:pos x="T2" y="T3"/>
                    </a:cxn>
                    <a:cxn ang="0">
                      <a:pos x="T4" y="T5"/>
                    </a:cxn>
                    <a:cxn ang="0">
                      <a:pos x="T6" y="T7"/>
                    </a:cxn>
                  </a:cxnLst>
                  <a:rect b="b" l="0" r="r" t="0"/>
                  <a:pathLst>
                    <a:path h="1" w="2">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69" name="Freeform 203"/>
                <p:cNvSpPr/>
                <p:nvPr/>
              </p:nvSpPr>
              <p:spPr bwMode="auto">
                <a:xfrm>
                  <a:off x="4155" y="1793"/>
                  <a:ext cx="1"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70" name="Freeform 204"/>
                <p:cNvSpPr/>
                <p:nvPr/>
              </p:nvSpPr>
              <p:spPr bwMode="auto">
                <a:xfrm flipH="1">
                  <a:off x="4154" y="179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821" name="Freeform 206"/>
              <p:cNvSpPr/>
              <p:nvPr/>
            </p:nvSpPr>
            <p:spPr bwMode="auto">
              <a:xfrm flipH="1">
                <a:off x="6596063" y="2846388"/>
                <a:ext cx="0" cy="1587"/>
              </a:xfrm>
              <a:custGeom>
                <a:gdLst>
                  <a:gd fmla="*/ 2 w 2" name="T0"/>
                  <a:gd fmla="*/ 1 h 1" name="T1"/>
                  <a:gd fmla="*/ 1 w 2" name="T2"/>
                  <a:gd fmla="*/ 1 h 1" name="T3"/>
                  <a:gd fmla="*/ 2 w 2" name="T4"/>
                  <a:gd fmla="*/ 1 h 1" name="T5"/>
                </a:gdLst>
                <a:cxnLst>
                  <a:cxn ang="0">
                    <a:pos x="T0" y="T1"/>
                  </a:cxn>
                  <a:cxn ang="0">
                    <a:pos x="T2" y="T3"/>
                  </a:cxn>
                  <a:cxn ang="0">
                    <a:pos x="T4" y="T5"/>
                  </a:cxn>
                </a:cxnLst>
                <a:rect b="b" l="0" r="r" t="0"/>
                <a:pathLst>
                  <a:path h="1" w="2">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22" name="Freeform 207"/>
              <p:cNvSpPr/>
              <p:nvPr/>
            </p:nvSpPr>
            <p:spPr bwMode="auto">
              <a:xfrm flipH="1">
                <a:off x="6594476" y="2847975"/>
                <a:ext cx="0" cy="0"/>
              </a:xfrm>
              <a:custGeom>
                <a:gdLst>
                  <a:gd fmla="*/ 2 w 3" name="T0"/>
                  <a:gd fmla="*/ 1 h 2" name="T1"/>
                  <a:gd fmla="*/ 2 w 3" name="T2"/>
                  <a:gd fmla="*/ 1 h 2" name="T3"/>
                  <a:gd fmla="*/ 2 w 3" name="T4"/>
                  <a:gd fmla="*/ 1 h 2" name="T5"/>
                </a:gdLst>
                <a:cxnLst>
                  <a:cxn ang="0">
                    <a:pos x="T0" y="T1"/>
                  </a:cxn>
                  <a:cxn ang="0">
                    <a:pos x="T2" y="T3"/>
                  </a:cxn>
                  <a:cxn ang="0">
                    <a:pos x="T4" y="T5"/>
                  </a:cxn>
                </a:cxnLst>
                <a:rect b="b" l="0" r="r" t="0"/>
                <a:pathLst>
                  <a:path h="2" w="3">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23" name="Freeform 208"/>
              <p:cNvSpPr/>
              <p:nvPr/>
            </p:nvSpPr>
            <p:spPr bwMode="auto">
              <a:xfrm flipH="1">
                <a:off x="6594476" y="2849563"/>
                <a:ext cx="0"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24"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25" name="Freeform 210"/>
              <p:cNvSpPr/>
              <p:nvPr/>
            </p:nvSpPr>
            <p:spPr bwMode="auto">
              <a:xfrm flipH="1">
                <a:off x="6588126" y="2862263"/>
                <a:ext cx="0" cy="0"/>
              </a:xfrm>
              <a:custGeom>
                <a:gdLst>
                  <a:gd fmla="*/ 1 w 1" name="T0"/>
                  <a:gd fmla="*/ 2 h 3" name="T1"/>
                  <a:gd fmla="*/ 0 w 1" name="T2"/>
                  <a:gd fmla="*/ 1 h 3" name="T3"/>
                  <a:gd fmla="*/ 1 w 1" name="T4"/>
                  <a:gd fmla="*/ 2 h 3" name="T5"/>
                </a:gdLst>
                <a:cxnLst>
                  <a:cxn ang="0">
                    <a:pos x="T0" y="T1"/>
                  </a:cxn>
                  <a:cxn ang="0">
                    <a:pos x="T2" y="T3"/>
                  </a:cxn>
                  <a:cxn ang="0">
                    <a:pos x="T4" y="T5"/>
                  </a:cxn>
                </a:cxnLst>
                <a:rect b="b" l="0" r="r" t="0"/>
                <a:pathLst>
                  <a:path h="3" w="1">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26" name="Freeform 211"/>
              <p:cNvSpPr/>
              <p:nvPr/>
            </p:nvSpPr>
            <p:spPr bwMode="auto">
              <a:xfrm flipH="1">
                <a:off x="6586538" y="2865438"/>
                <a:ext cx="0" cy="1587"/>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27" name="Freeform 212"/>
              <p:cNvSpPr/>
              <p:nvPr/>
            </p:nvSpPr>
            <p:spPr bwMode="auto">
              <a:xfrm flipH="1">
                <a:off x="6716713" y="2819400"/>
                <a:ext cx="0" cy="1587"/>
              </a:xfrm>
              <a:custGeom>
                <a:gdLst>
                  <a:gd fmla="*/ 1 w 2" name="T0"/>
                  <a:gd fmla="*/ 2 h 3" name="T1"/>
                  <a:gd fmla="*/ 1 w 2" name="T2"/>
                  <a:gd fmla="*/ 1 h 3" name="T3"/>
                  <a:gd fmla="*/ 1 w 2" name="T4"/>
                  <a:gd fmla="*/ 2 h 3" name="T5"/>
                </a:gdLst>
                <a:cxnLst>
                  <a:cxn ang="0">
                    <a:pos x="T0" y="T1"/>
                  </a:cxn>
                  <a:cxn ang="0">
                    <a:pos x="T2" y="T3"/>
                  </a:cxn>
                  <a:cxn ang="0">
                    <a:pos x="T4" y="T5"/>
                  </a:cxn>
                </a:cxnLst>
                <a:rect b="b" l="0" r="r" t="0"/>
                <a:pathLst>
                  <a:path h="3" w="2">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28" name="Freeform 213"/>
              <p:cNvSpPr/>
              <p:nvPr/>
            </p:nvSpPr>
            <p:spPr bwMode="auto">
              <a:xfrm>
                <a:off x="6654801" y="2816225"/>
                <a:ext cx="60325" cy="74612"/>
              </a:xfrm>
              <a:custGeom>
                <a:gdLst>
                  <a:gd fmla="*/ 16 w 170" name="T0"/>
                  <a:gd fmla="*/ 175 h 205" name="T1"/>
                  <a:gd fmla="*/ 19 w 170" name="T2"/>
                  <a:gd fmla="*/ 167 h 205" name="T3"/>
                  <a:gd fmla="*/ 21 w 170" name="T4"/>
                  <a:gd fmla="*/ 150 h 205" name="T5"/>
                  <a:gd fmla="*/ 24 w 170" name="T6"/>
                  <a:gd fmla="*/ 146 h 205" name="T7"/>
                  <a:gd fmla="*/ 36 w 170" name="T8"/>
                  <a:gd fmla="*/ 133 h 205" name="T9"/>
                  <a:gd fmla="*/ 39 w 170" name="T10"/>
                  <a:gd fmla="*/ 128 h 205" name="T11"/>
                  <a:gd fmla="*/ 42 w 170" name="T12"/>
                  <a:gd fmla="*/ 119 h 205" name="T13"/>
                  <a:gd fmla="*/ 48 w 170" name="T14"/>
                  <a:gd fmla="*/ 113 h 205" name="T15"/>
                  <a:gd fmla="*/ 52 w 170" name="T16"/>
                  <a:gd fmla="*/ 110 h 205" name="T17"/>
                  <a:gd fmla="*/ 52 w 170" name="T18"/>
                  <a:gd fmla="*/ 105 h 205" name="T19"/>
                  <a:gd fmla="*/ 54 w 170" name="T20"/>
                  <a:gd fmla="*/ 96 h 205" name="T21"/>
                  <a:gd fmla="*/ 58 w 170" name="T22"/>
                  <a:gd fmla="*/ 92 h 205" name="T23"/>
                  <a:gd fmla="*/ 59 w 170" name="T24"/>
                  <a:gd fmla="*/ 85 h 205" name="T25"/>
                  <a:gd fmla="*/ 65 w 170" name="T26"/>
                  <a:gd fmla="*/ 81 h 205" name="T27"/>
                  <a:gd fmla="*/ 70 w 170" name="T28"/>
                  <a:gd fmla="*/ 75 h 205" name="T29"/>
                  <a:gd fmla="*/ 78 w 170" name="T30"/>
                  <a:gd fmla="*/ 69 h 205" name="T31"/>
                  <a:gd fmla="*/ 79 w 170" name="T32"/>
                  <a:gd fmla="*/ 64 h 205" name="T33"/>
                  <a:gd fmla="*/ 84 w 170" name="T34"/>
                  <a:gd fmla="*/ 63 h 205" name="T35"/>
                  <a:gd fmla="*/ 84 w 170" name="T36"/>
                  <a:gd fmla="*/ 59 h 205" name="T37"/>
                  <a:gd fmla="*/ 85 w 170" name="T38"/>
                  <a:gd fmla="*/ 58 h 205" name="T39"/>
                  <a:gd fmla="*/ 88 w 170" name="T40"/>
                  <a:gd fmla="*/ 54 h 205" name="T41"/>
                  <a:gd fmla="*/ 97 w 170" name="T42"/>
                  <a:gd fmla="*/ 44 h 205" name="T43"/>
                  <a:gd fmla="*/ 101 w 170" name="T44"/>
                  <a:gd fmla="*/ 40 h 205" name="T45"/>
                  <a:gd fmla="*/ 104 w 170" name="T46"/>
                  <a:gd fmla="*/ 37 h 205" name="T47"/>
                  <a:gd fmla="*/ 113 w 170" name="T48"/>
                  <a:gd fmla="*/ 29 h 205" name="T49"/>
                  <a:gd fmla="*/ 119 w 170" name="T50"/>
                  <a:gd fmla="*/ 33 h 205" name="T51"/>
                  <a:gd fmla="*/ 118 w 170" name="T52"/>
                  <a:gd fmla="*/ 25 h 205" name="T53"/>
                  <a:gd fmla="*/ 116 w 170" name="T54"/>
                  <a:gd fmla="*/ 18 h 205" name="T55"/>
                  <a:gd fmla="*/ 122 w 170" name="T56"/>
                  <a:gd fmla="*/ 16 h 205" name="T57"/>
                  <a:gd fmla="*/ 121 w 170" name="T58"/>
                  <a:gd fmla="*/ 13 h 205" name="T59"/>
                  <a:gd fmla="*/ 125 w 170" name="T60"/>
                  <a:gd fmla="*/ 13 h 205" name="T61"/>
                  <a:gd fmla="*/ 132 w 170" name="T62"/>
                  <a:gd fmla="*/ 16 h 205" name="T63"/>
                  <a:gd fmla="*/ 132 w 170" name="T64"/>
                  <a:gd fmla="*/ 8 h 205" name="T65"/>
                  <a:gd fmla="*/ 135 w 170" name="T66"/>
                  <a:gd fmla="*/ 10 h 205" name="T67"/>
                  <a:gd fmla="*/ 137 w 170" name="T68"/>
                  <a:gd fmla="*/ 4 h 205" name="T69"/>
                  <a:gd fmla="*/ 140 w 170" name="T70"/>
                  <a:gd fmla="*/ 2 h 205" name="T71"/>
                  <a:gd fmla="*/ 143 w 170" name="T72"/>
                  <a:gd fmla="*/ 10 h 205" name="T73"/>
                  <a:gd fmla="*/ 147 w 170" name="T74"/>
                  <a:gd fmla="*/ 2 h 205" name="T75"/>
                  <a:gd fmla="*/ 161 w 170" name="T76"/>
                  <a:gd fmla="*/ 7 h 205" name="T77"/>
                  <a:gd fmla="*/ 164 w 170" name="T78"/>
                  <a:gd fmla="*/ 7 h 205" name="T79"/>
                  <a:gd fmla="*/ 170 w 170" name="T80"/>
                  <a:gd fmla="*/ 5 h 205" name="T81"/>
                  <a:gd fmla="*/ 169 w 170" name="T82"/>
                  <a:gd fmla="*/ 10 h 205" name="T83"/>
                  <a:gd fmla="*/ 164 w 170" name="T84"/>
                  <a:gd fmla="*/ 9 h 205" name="T85"/>
                  <a:gd fmla="*/ 157 w 170" name="T86"/>
                  <a:gd fmla="*/ 16 h 205" name="T87"/>
                  <a:gd fmla="*/ 145 w 170" name="T88"/>
                  <a:gd fmla="*/ 29 h 205" name="T89"/>
                  <a:gd fmla="*/ 134 w 170" name="T90"/>
                  <a:gd fmla="*/ 38 h 205" name="T91"/>
                  <a:gd fmla="*/ 119 w 170" name="T92"/>
                  <a:gd fmla="*/ 56 h 205" name="T93"/>
                  <a:gd fmla="*/ 110 w 170" name="T94"/>
                  <a:gd fmla="*/ 66 h 205" name="T95"/>
                  <a:gd fmla="*/ 94 w 170" name="T96"/>
                  <a:gd fmla="*/ 86 h 205" name="T97"/>
                  <a:gd fmla="*/ 84 w 170" name="T98"/>
                  <a:gd fmla="*/ 94 h 205" name="T99"/>
                  <a:gd fmla="*/ 74 w 170" name="T100"/>
                  <a:gd fmla="*/ 105 h 205" name="T101"/>
                  <a:gd fmla="*/ 60 w 170" name="T102"/>
                  <a:gd fmla="*/ 136 h 205" name="T103"/>
                  <a:gd fmla="*/ 36 w 170" name="T104"/>
                  <a:gd fmla="*/ 165 h 205" name="T105"/>
                  <a:gd fmla="*/ 13 w 170" name="T106"/>
                  <a:gd fmla="*/ 205 h 20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05" w="170">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29" name="Freeform 214"/>
              <p:cNvSpPr/>
              <p:nvPr/>
            </p:nvSpPr>
            <p:spPr bwMode="auto">
              <a:xfrm>
                <a:off x="6715126" y="2819400"/>
                <a:ext cx="1588" cy="15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30" name="Freeform 215"/>
              <p:cNvSpPr/>
              <p:nvPr/>
            </p:nvSpPr>
            <p:spPr bwMode="auto">
              <a:xfrm flipH="1">
                <a:off x="6707188" y="2817813"/>
                <a:ext cx="0" cy="0"/>
              </a:xfrm>
              <a:custGeom>
                <a:gdLst>
                  <a:gd fmla="*/ 1 w 1" name="T0"/>
                  <a:gd fmla="*/ 2 h 2" name="T1"/>
                  <a:gd fmla="*/ 0 w 1" name="T2"/>
                  <a:gd fmla="*/ 1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31" name="Freeform 216"/>
              <p:cNvSpPr/>
              <p:nvPr/>
            </p:nvSpPr>
            <p:spPr bwMode="auto">
              <a:xfrm flipH="1">
                <a:off x="6705601" y="2817813"/>
                <a:ext cx="0" cy="0"/>
              </a:xfrm>
              <a:custGeom>
                <a:gdLst>
                  <a:gd fmla="*/ 1 w 1" name="T0"/>
                  <a:gd fmla="*/ 3 h 3" name="T1"/>
                  <a:gd fmla="*/ 1 w 1" name="T2"/>
                  <a:gd fmla="*/ 0 h 3" name="T3"/>
                  <a:gd fmla="*/ 1 w 1" name="T4"/>
                  <a:gd fmla="*/ 3 h 3" name="T5"/>
                </a:gdLst>
                <a:cxnLst>
                  <a:cxn ang="0">
                    <a:pos x="T0" y="T1"/>
                  </a:cxn>
                  <a:cxn ang="0">
                    <a:pos x="T2" y="T3"/>
                  </a:cxn>
                  <a:cxn ang="0">
                    <a:pos x="T4" y="T5"/>
                  </a:cxn>
                </a:cxnLst>
                <a:rect b="b" l="0" r="r" t="0"/>
                <a:pathLst>
                  <a:path h="3" w="1">
                    <a:moveTo>
                      <a:pt x="1" y="3"/>
                    </a:moveTo>
                    <a:cubicBezTo>
                      <a:pt x="0" y="2"/>
                      <a:pt x="1" y="1"/>
                      <a:pt x="1"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32" name="Freeform 217"/>
              <p:cNvSpPr/>
              <p:nvPr/>
            </p:nvSpPr>
            <p:spPr bwMode="auto">
              <a:xfrm flipH="1">
                <a:off x="6704013" y="281781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33" name="Freeform 218"/>
              <p:cNvSpPr/>
              <p:nvPr/>
            </p:nvSpPr>
            <p:spPr bwMode="auto">
              <a:xfrm flipH="1">
                <a:off x="6704013" y="2817813"/>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34" name="Freeform 219"/>
              <p:cNvSpPr/>
              <p:nvPr/>
            </p:nvSpPr>
            <p:spPr bwMode="auto">
              <a:xfrm flipH="1">
                <a:off x="6700838" y="2819400"/>
                <a:ext cx="0" cy="0"/>
              </a:xfrm>
              <a:custGeom>
                <a:gdLst>
                  <a:gd fmla="*/ 1 w 1" name="T0"/>
                  <a:gd fmla="*/ 1 h 3" name="T1"/>
                  <a:gd fmla="*/ 0 w 1" name="T2"/>
                  <a:gd fmla="*/ 2 h 3" name="T3"/>
                  <a:gd fmla="*/ 1 w 1" name="T4"/>
                  <a:gd fmla="*/ 1 h 3" name="T5"/>
                </a:gdLst>
                <a:cxnLst>
                  <a:cxn ang="0">
                    <a:pos x="T0" y="T1"/>
                  </a:cxn>
                  <a:cxn ang="0">
                    <a:pos x="T2" y="T3"/>
                  </a:cxn>
                  <a:cxn ang="0">
                    <a:pos x="T4" y="T5"/>
                  </a:cxn>
                </a:cxnLst>
                <a:rect b="b" l="0" r="r" t="0"/>
                <a:pathLst>
                  <a:path h="3" w="1">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35" name="Freeform 220"/>
              <p:cNvSpPr/>
              <p:nvPr/>
            </p:nvSpPr>
            <p:spPr bwMode="auto">
              <a:xfrm flipH="1">
                <a:off x="6699251" y="2820988"/>
                <a:ext cx="0" cy="0"/>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36"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37" name="Freeform 222"/>
              <p:cNvSpPr/>
              <p:nvPr/>
            </p:nvSpPr>
            <p:spPr bwMode="auto">
              <a:xfrm>
                <a:off x="6670676" y="2852738"/>
                <a:ext cx="1588" cy="1587"/>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38" name="Freeform 223"/>
              <p:cNvSpPr/>
              <p:nvPr/>
            </p:nvSpPr>
            <p:spPr bwMode="auto">
              <a:xfrm>
                <a:off x="6669088" y="2860675"/>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39" name="Freeform 224"/>
              <p:cNvSpPr/>
              <p:nvPr/>
            </p:nvSpPr>
            <p:spPr bwMode="auto">
              <a:xfrm>
                <a:off x="5248276" y="2628900"/>
                <a:ext cx="1588" cy="0"/>
              </a:xfrm>
              <a:custGeom>
                <a:gdLst>
                  <a:gd fmla="*/ 3 w 4" name="T0"/>
                  <a:gd fmla="*/ 1 h 1" name="T1"/>
                  <a:gd fmla="*/ 2 w 4" name="T2"/>
                  <a:gd fmla="*/ 0 h 1" name="T3"/>
                  <a:gd fmla="*/ 3 w 4" name="T4"/>
                  <a:gd fmla="*/ 1 h 1" name="T5"/>
                </a:gdLst>
                <a:cxnLst>
                  <a:cxn ang="0">
                    <a:pos x="T0" y="T1"/>
                  </a:cxn>
                  <a:cxn ang="0">
                    <a:pos x="T2" y="T3"/>
                  </a:cxn>
                  <a:cxn ang="0">
                    <a:pos x="T4" y="T5"/>
                  </a:cxn>
                </a:cxnLst>
                <a:rect b="b" l="0" r="r" t="0"/>
                <a:pathLst>
                  <a:path h="1" w="4">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40" name="Freeform 225"/>
              <p:cNvSpPr/>
              <p:nvPr/>
            </p:nvSpPr>
            <p:spPr bwMode="auto">
              <a:xfrm>
                <a:off x="5168901" y="2628900"/>
                <a:ext cx="77788" cy="153987"/>
              </a:xfrm>
              <a:custGeom>
                <a:gdLst>
                  <a:gd fmla="*/ 22 w 223" name="T0"/>
                  <a:gd fmla="*/ 369 h 422" name="T1"/>
                  <a:gd fmla="*/ 28 w 223" name="T2"/>
                  <a:gd fmla="*/ 356 h 422" name="T3"/>
                  <a:gd fmla="*/ 34 w 223" name="T4"/>
                  <a:gd fmla="*/ 328 h 422" name="T5"/>
                  <a:gd fmla="*/ 38 w 223" name="T6"/>
                  <a:gd fmla="*/ 319 h 422" name="T7"/>
                  <a:gd fmla="*/ 55 w 223" name="T8"/>
                  <a:gd fmla="*/ 296 h 422" name="T9"/>
                  <a:gd fmla="*/ 60 w 223" name="T10"/>
                  <a:gd fmla="*/ 288 h 422" name="T11"/>
                  <a:gd fmla="*/ 68 w 223" name="T12"/>
                  <a:gd fmla="*/ 272 h 422" name="T13"/>
                  <a:gd fmla="*/ 75 w 223" name="T14"/>
                  <a:gd fmla="*/ 263 h 422" name="T15"/>
                  <a:gd fmla="*/ 76 w 223" name="T16"/>
                  <a:gd fmla="*/ 248 h 422" name="T17"/>
                  <a:gd fmla="*/ 76 w 223" name="T18"/>
                  <a:gd fmla="*/ 240 h 422" name="T19"/>
                  <a:gd fmla="*/ 83 w 223" name="T20"/>
                  <a:gd fmla="*/ 227 h 422" name="T21"/>
                  <a:gd fmla="*/ 89 w 223" name="T22"/>
                  <a:gd fmla="*/ 214 h 422" name="T23"/>
                  <a:gd fmla="*/ 92 w 223" name="T24"/>
                  <a:gd fmla="*/ 209 h 422" name="T25"/>
                  <a:gd fmla="*/ 93 w 223" name="T26"/>
                  <a:gd fmla="*/ 200 h 422" name="T27"/>
                  <a:gd fmla="*/ 101 w 223" name="T28"/>
                  <a:gd fmla="*/ 188 h 422" name="T29"/>
                  <a:gd fmla="*/ 107 w 223" name="T30"/>
                  <a:gd fmla="*/ 177 h 422" name="T31"/>
                  <a:gd fmla="*/ 115 w 223" name="T32"/>
                  <a:gd fmla="*/ 163 h 422" name="T33"/>
                  <a:gd fmla="*/ 122 w 223" name="T34"/>
                  <a:gd fmla="*/ 158 h 422" name="T35"/>
                  <a:gd fmla="*/ 121 w 223" name="T36"/>
                  <a:gd fmla="*/ 152 h 422" name="T37"/>
                  <a:gd fmla="*/ 126 w 223" name="T38"/>
                  <a:gd fmla="*/ 151 h 422" name="T39"/>
                  <a:gd fmla="*/ 127 w 223" name="T40"/>
                  <a:gd fmla="*/ 142 h 422" name="T41"/>
                  <a:gd fmla="*/ 133 w 223" name="T42"/>
                  <a:gd fmla="*/ 129 h 422" name="T43"/>
                  <a:gd fmla="*/ 140 w 223" name="T44"/>
                  <a:gd fmla="*/ 114 h 422" name="T45"/>
                  <a:gd fmla="*/ 145 w 223" name="T46"/>
                  <a:gd fmla="*/ 106 h 422" name="T47"/>
                  <a:gd fmla="*/ 154 w 223" name="T48"/>
                  <a:gd fmla="*/ 87 h 422" name="T49"/>
                  <a:gd fmla="*/ 159 w 223" name="T50"/>
                  <a:gd fmla="*/ 83 h 422" name="T51"/>
                  <a:gd fmla="*/ 163 w 223" name="T52"/>
                  <a:gd fmla="*/ 82 h 422" name="T53"/>
                  <a:gd fmla="*/ 166 w 223" name="T54"/>
                  <a:gd fmla="*/ 76 h 422" name="T55"/>
                  <a:gd fmla="*/ 169 w 223" name="T56"/>
                  <a:gd fmla="*/ 67 h 422" name="T57"/>
                  <a:gd fmla="*/ 168 w 223" name="T58"/>
                  <a:gd fmla="*/ 62 h 422" name="T59"/>
                  <a:gd fmla="*/ 169 w 223" name="T60"/>
                  <a:gd fmla="*/ 56 h 422" name="T61"/>
                  <a:gd fmla="*/ 177 w 223" name="T62"/>
                  <a:gd fmla="*/ 52 h 422" name="T63"/>
                  <a:gd fmla="*/ 181 w 223" name="T64"/>
                  <a:gd fmla="*/ 46 h 422" name="T65"/>
                  <a:gd fmla="*/ 185 w 223" name="T66"/>
                  <a:gd fmla="*/ 44 h 422" name="T67"/>
                  <a:gd fmla="*/ 179 w 223" name="T68"/>
                  <a:gd fmla="*/ 36 h 422" name="T69"/>
                  <a:gd fmla="*/ 186 w 223" name="T70"/>
                  <a:gd fmla="*/ 35 h 422" name="T71"/>
                  <a:gd fmla="*/ 196 w 223" name="T72"/>
                  <a:gd fmla="*/ 39 h 422" name="T73"/>
                  <a:gd fmla="*/ 190 w 223" name="T74"/>
                  <a:gd fmla="*/ 23 h 422" name="T75"/>
                  <a:gd fmla="*/ 206 w 223" name="T76"/>
                  <a:gd fmla="*/ 13 h 422" name="T77"/>
                  <a:gd fmla="*/ 213 w 223" name="T78"/>
                  <a:gd fmla="*/ 9 h 422" name="T79"/>
                  <a:gd fmla="*/ 218 w 223" name="T80"/>
                  <a:gd fmla="*/ 1 h 422" name="T81"/>
                  <a:gd fmla="*/ 222 w 223" name="T82"/>
                  <a:gd fmla="*/ 8 h 422" name="T83"/>
                  <a:gd fmla="*/ 216 w 223" name="T84"/>
                  <a:gd fmla="*/ 13 h 422" name="T85"/>
                  <a:gd fmla="*/ 210 w 223" name="T86"/>
                  <a:gd fmla="*/ 29 h 422" name="T87"/>
                  <a:gd fmla="*/ 199 w 223" name="T88"/>
                  <a:gd fmla="*/ 59 h 422" name="T89"/>
                  <a:gd fmla="*/ 186 w 223" name="T90"/>
                  <a:gd fmla="*/ 82 h 422" name="T91"/>
                  <a:gd fmla="*/ 166 w 223" name="T92"/>
                  <a:gd fmla="*/ 122 h 422" name="T93"/>
                  <a:gd fmla="*/ 156 w 223" name="T94"/>
                  <a:gd fmla="*/ 144 h 422" name="T95"/>
                  <a:gd fmla="*/ 134 w 223" name="T96"/>
                  <a:gd fmla="*/ 185 h 422" name="T97"/>
                  <a:gd fmla="*/ 120 w 223" name="T98"/>
                  <a:gd fmla="*/ 205 h 422" name="T99"/>
                  <a:gd fmla="*/ 105 w 223" name="T100"/>
                  <a:gd fmla="*/ 228 h 422" name="T101"/>
                  <a:gd fmla="*/ 91 w 223" name="T102"/>
                  <a:gd fmla="*/ 266 h 422" name="T103"/>
                  <a:gd fmla="*/ 50 w 223" name="T104"/>
                  <a:gd fmla="*/ 347 h 422" name="T105"/>
                  <a:gd fmla="*/ 27 w 223" name="T106"/>
                  <a:gd fmla="*/ 396 h 42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22" w="223">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41" name="Freeform 226"/>
              <p:cNvSpPr/>
              <p:nvPr/>
            </p:nvSpPr>
            <p:spPr bwMode="auto">
              <a:xfrm>
                <a:off x="5246688" y="2628900"/>
                <a:ext cx="1588" cy="1587"/>
              </a:xfrm>
              <a:custGeom>
                <a:gdLst>
                  <a:gd fmla="*/ 4 w 4" name="T0"/>
                  <a:gd fmla="*/ 1 h 2" name="T1"/>
                  <a:gd fmla="*/ 0 w 4" name="T2"/>
                  <a:gd fmla="*/ 0 h 2" name="T3"/>
                  <a:gd fmla="*/ 4 w 4" name="T4"/>
                  <a:gd fmla="*/ 1 h 2" name="T5"/>
                </a:gdLst>
                <a:cxnLst>
                  <a:cxn ang="0">
                    <a:pos x="T0" y="T1"/>
                  </a:cxn>
                  <a:cxn ang="0">
                    <a:pos x="T2" y="T3"/>
                  </a:cxn>
                  <a:cxn ang="0">
                    <a:pos x="T4" y="T5"/>
                  </a:cxn>
                </a:cxnLst>
                <a:rect b="b" l="0" r="r" t="0"/>
                <a:pathLst>
                  <a:path h="2" w="4">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42" name="Freeform 227"/>
              <p:cNvSpPr/>
              <p:nvPr/>
            </p:nvSpPr>
            <p:spPr bwMode="auto">
              <a:xfrm>
                <a:off x="5237163" y="2636838"/>
                <a:ext cx="1588" cy="0"/>
              </a:xfrm>
              <a:custGeom>
                <a:gdLst>
                  <a:gd fmla="*/ 2 w 3" name="T0"/>
                  <a:gd fmla="*/ 1 h 1" name="T1"/>
                  <a:gd fmla="*/ 1 w 3" name="T2"/>
                  <a:gd fmla="*/ 1 h 1" name="T3"/>
                  <a:gd fmla="*/ 1 w 3" name="T4"/>
                  <a:gd fmla="*/ 0 h 1" name="T5"/>
                  <a:gd fmla="*/ 2 w 3" name="T6"/>
                  <a:gd fmla="*/ 1 h 1" name="T7"/>
                </a:gdLst>
                <a:cxnLst>
                  <a:cxn ang="0">
                    <a:pos x="T0" y="T1"/>
                  </a:cxn>
                  <a:cxn ang="0">
                    <a:pos x="T2" y="T3"/>
                  </a:cxn>
                  <a:cxn ang="0">
                    <a:pos x="T4" y="T5"/>
                  </a:cxn>
                  <a:cxn ang="0">
                    <a:pos x="T6" y="T7"/>
                  </a:cxn>
                </a:cxnLst>
                <a:rect b="b" l="0" r="r" t="0"/>
                <a:pathLst>
                  <a:path h="1" w="3">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43" name="Freeform 228"/>
              <p:cNvSpPr/>
              <p:nvPr/>
            </p:nvSpPr>
            <p:spPr bwMode="auto">
              <a:xfrm flipH="1">
                <a:off x="5235576" y="2638425"/>
                <a:ext cx="0" cy="1587"/>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0" y="3"/>
                      <a:pt x="0" y="1"/>
                      <a:pt x="0" y="0"/>
                    </a:cubicBezTo>
                    <a:lnTo>
                      <a:pt x="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44" name="Freeform 229"/>
              <p:cNvSpPr/>
              <p:nvPr/>
            </p:nvSpPr>
            <p:spPr bwMode="auto">
              <a:xfrm>
                <a:off x="5232401" y="2641600"/>
                <a:ext cx="1588"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45" name="Freeform 230"/>
              <p:cNvSpPr/>
              <p:nvPr/>
            </p:nvSpPr>
            <p:spPr bwMode="auto">
              <a:xfrm flipH="1">
                <a:off x="5233988" y="2641600"/>
                <a:ext cx="0" cy="0"/>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46" name="Freeform 231"/>
              <p:cNvSpPr/>
              <p:nvPr/>
            </p:nvSpPr>
            <p:spPr bwMode="auto">
              <a:xfrm>
                <a:off x="5229226" y="2646363"/>
                <a:ext cx="1588" cy="0"/>
              </a:xfrm>
              <a:custGeom>
                <a:gdLst>
                  <a:gd fmla="*/ 1 w 2" name="T0"/>
                  <a:gd fmla="*/ 1 h 3" name="T1"/>
                  <a:gd fmla="*/ 0 w 2" name="T2"/>
                  <a:gd fmla="*/ 3 h 3" name="T3"/>
                  <a:gd fmla="*/ 1 w 2" name="T4"/>
                  <a:gd fmla="*/ 1 h 3" name="T5"/>
                </a:gdLst>
                <a:cxnLst>
                  <a:cxn ang="0">
                    <a:pos x="T0" y="T1"/>
                  </a:cxn>
                  <a:cxn ang="0">
                    <a:pos x="T2" y="T3"/>
                  </a:cxn>
                  <a:cxn ang="0">
                    <a:pos x="T4" y="T5"/>
                  </a:cxn>
                </a:cxnLst>
                <a:rect b="b" l="0" r="r" t="0"/>
                <a:pathLst>
                  <a:path h="3" w="2">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47" name="Freeform 232"/>
              <p:cNvSpPr/>
              <p:nvPr/>
            </p:nvSpPr>
            <p:spPr bwMode="auto">
              <a:xfrm flipH="1">
                <a:off x="5229226" y="2649538"/>
                <a:ext cx="0" cy="0"/>
              </a:xfrm>
              <a:custGeom>
                <a:gdLst>
                  <a:gd fmla="*/ 2 w 2" name="T0"/>
                  <a:gd fmla="*/ 0 h 1" name="T1"/>
                  <a:gd fmla="*/ 2 w 2" name="T2"/>
                  <a:gd fmla="*/ 1 h 1" name="T3"/>
                  <a:gd fmla="*/ 0 w 2" name="T4"/>
                  <a:gd fmla="*/ 0 h 1" name="T5"/>
                  <a:gd fmla="*/ 2 w 2" name="T6"/>
                  <a:gd fmla="*/ 0 h 1" name="T7"/>
                </a:gdLst>
                <a:cxnLst>
                  <a:cxn ang="0">
                    <a:pos x="T0" y="T1"/>
                  </a:cxn>
                  <a:cxn ang="0">
                    <a:pos x="T2" y="T3"/>
                  </a:cxn>
                  <a:cxn ang="0">
                    <a:pos x="T4" y="T5"/>
                  </a:cxn>
                  <a:cxn ang="0">
                    <a:pos x="T6" y="T7"/>
                  </a:cxn>
                </a:cxnLst>
                <a:rect b="b" l="0" r="r" t="0"/>
                <a:pathLst>
                  <a:path h="1" w="2">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48"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49" name="Freeform 234"/>
              <p:cNvSpPr/>
              <p:nvPr/>
            </p:nvSpPr>
            <p:spPr bwMode="auto">
              <a:xfrm>
                <a:off x="5194301" y="2716213"/>
                <a:ext cx="1588"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50" name="Freeform 235"/>
              <p:cNvSpPr/>
              <p:nvPr/>
            </p:nvSpPr>
            <p:spPr bwMode="auto">
              <a:xfrm>
                <a:off x="5191126" y="2727325"/>
                <a:ext cx="1588" cy="1587"/>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51" name="Freeform 236"/>
              <p:cNvSpPr/>
              <p:nvPr/>
            </p:nvSpPr>
            <p:spPr bwMode="auto">
              <a:xfrm>
                <a:off x="5257801" y="2744788"/>
                <a:ext cx="1588" cy="0"/>
              </a:xfrm>
              <a:custGeom>
                <a:gdLst>
                  <a:gd fmla="*/ 2 w 3" name="T0"/>
                  <a:gd fmla="*/ 1 h 1" name="T1"/>
                  <a:gd fmla="*/ 1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52" name="Freeform 237"/>
              <p:cNvSpPr/>
              <p:nvPr/>
            </p:nvSpPr>
            <p:spPr bwMode="auto">
              <a:xfrm>
                <a:off x="5237163" y="2743200"/>
                <a:ext cx="22225" cy="38100"/>
              </a:xfrm>
              <a:custGeom>
                <a:gdLst>
                  <a:gd fmla="*/ 10 w 61" name="T0"/>
                  <a:gd fmla="*/ 85 h 101" name="T1"/>
                  <a:gd fmla="*/ 12 w 61" name="T2"/>
                  <a:gd fmla="*/ 82 h 101" name="T3"/>
                  <a:gd fmla="*/ 9 w 61" name="T4"/>
                  <a:gd fmla="*/ 73 h 101" name="T5"/>
                  <a:gd fmla="*/ 10 w 61" name="T6"/>
                  <a:gd fmla="*/ 71 h 101" name="T7"/>
                  <a:gd fmla="*/ 16 w 61" name="T8"/>
                  <a:gd fmla="*/ 67 h 101" name="T9"/>
                  <a:gd fmla="*/ 17 w 61" name="T10"/>
                  <a:gd fmla="*/ 65 h 101" name="T11"/>
                  <a:gd fmla="*/ 16 w 61" name="T12"/>
                  <a:gd fmla="*/ 60 h 101" name="T13"/>
                  <a:gd fmla="*/ 19 w 61" name="T14"/>
                  <a:gd fmla="*/ 57 h 101" name="T15"/>
                  <a:gd fmla="*/ 22 w 61" name="T16"/>
                  <a:gd fmla="*/ 57 h 101" name="T17"/>
                  <a:gd fmla="*/ 20 w 61" name="T18"/>
                  <a:gd fmla="*/ 54 h 101" name="T19"/>
                  <a:gd fmla="*/ 19 w 61" name="T20"/>
                  <a:gd fmla="*/ 49 h 101" name="T21"/>
                  <a:gd fmla="*/ 20 w 61" name="T22"/>
                  <a:gd fmla="*/ 47 h 101" name="T23"/>
                  <a:gd fmla="*/ 19 w 61" name="T24"/>
                  <a:gd fmla="*/ 44 h 101" name="T25"/>
                  <a:gd fmla="*/ 22 w 61" name="T26"/>
                  <a:gd fmla="*/ 42 h 101" name="T27"/>
                  <a:gd fmla="*/ 23 w 61" name="T28"/>
                  <a:gd fmla="*/ 39 h 101" name="T29"/>
                  <a:gd fmla="*/ 27 w 61" name="T30"/>
                  <a:gd fmla="*/ 37 h 101" name="T31"/>
                  <a:gd fmla="*/ 26 w 61" name="T32"/>
                  <a:gd fmla="*/ 34 h 101" name="T33"/>
                  <a:gd fmla="*/ 29 w 61" name="T34"/>
                  <a:gd fmla="*/ 34 h 101" name="T35"/>
                  <a:gd fmla="*/ 27 w 61" name="T36"/>
                  <a:gd fmla="*/ 32 h 101" name="T37"/>
                  <a:gd fmla="*/ 27 w 61" name="T38"/>
                  <a:gd fmla="*/ 31 h 101" name="T39"/>
                  <a:gd fmla="*/ 27 w 61" name="T40"/>
                  <a:gd fmla="*/ 29 h 101" name="T41"/>
                  <a:gd fmla="*/ 30 w 61" name="T42"/>
                  <a:gd fmla="*/ 24 h 101" name="T43"/>
                  <a:gd fmla="*/ 31 w 61" name="T44"/>
                  <a:gd fmla="*/ 22 h 101" name="T45"/>
                  <a:gd fmla="*/ 32 w 61" name="T46"/>
                  <a:gd fmla="*/ 21 h 101" name="T47"/>
                  <a:gd fmla="*/ 34 w 61" name="T48"/>
                  <a:gd fmla="*/ 17 h 101" name="T49"/>
                  <a:gd fmla="*/ 41 w 61" name="T50"/>
                  <a:gd fmla="*/ 19 h 101" name="T51"/>
                  <a:gd fmla="*/ 36 w 61" name="T52"/>
                  <a:gd fmla="*/ 15 h 101" name="T53"/>
                  <a:gd fmla="*/ 30 w 61" name="T54"/>
                  <a:gd fmla="*/ 10 h 101" name="T55"/>
                  <a:gd fmla="*/ 34 w 61" name="T56"/>
                  <a:gd fmla="*/ 9 h 101" name="T57"/>
                  <a:gd fmla="*/ 31 w 61" name="T58"/>
                  <a:gd fmla="*/ 7 h 101" name="T59"/>
                  <a:gd fmla="*/ 34 w 61" name="T60"/>
                  <a:gd fmla="*/ 8 h 101" name="T61"/>
                  <a:gd fmla="*/ 40 w 61" name="T62"/>
                  <a:gd fmla="*/ 10 h 101" name="T63"/>
                  <a:gd fmla="*/ 36 w 61" name="T64"/>
                  <a:gd fmla="*/ 5 h 101" name="T65"/>
                  <a:gd fmla="*/ 39 w 61" name="T66"/>
                  <a:gd fmla="*/ 6 h 101" name="T67"/>
                  <a:gd fmla="*/ 36 w 61" name="T68"/>
                  <a:gd fmla="*/ 2 h 101" name="T69"/>
                  <a:gd fmla="*/ 37 w 61" name="T70"/>
                  <a:gd fmla="*/ 1 h 101" name="T71"/>
                  <a:gd fmla="*/ 44 w 61" name="T72"/>
                  <a:gd fmla="*/ 6 h 101" name="T73"/>
                  <a:gd fmla="*/ 40 w 61" name="T74"/>
                  <a:gd fmla="*/ 1 h 101" name="T75"/>
                  <a:gd fmla="*/ 52 w 61" name="T76"/>
                  <a:gd fmla="*/ 3 h 101" name="T77"/>
                  <a:gd fmla="*/ 54 w 61" name="T78"/>
                  <a:gd fmla="*/ 3 h 101" name="T79"/>
                  <a:gd fmla="*/ 55 w 61" name="T80"/>
                  <a:gd fmla="*/ 0 h 101" name="T81"/>
                  <a:gd fmla="*/ 59 w 61" name="T82"/>
                  <a:gd fmla="*/ 4 h 101" name="T83"/>
                  <a:gd fmla="*/ 54 w 61" name="T84"/>
                  <a:gd fmla="*/ 4 h 101" name="T85"/>
                  <a:gd fmla="*/ 58 w 61" name="T86"/>
                  <a:gd fmla="*/ 12 h 101" name="T87"/>
                  <a:gd fmla="*/ 58 w 61" name="T88"/>
                  <a:gd fmla="*/ 20 h 101" name="T89"/>
                  <a:gd fmla="*/ 55 w 61" name="T90"/>
                  <a:gd fmla="*/ 29 h 101" name="T91"/>
                  <a:gd fmla="*/ 53 w 61" name="T92"/>
                  <a:gd fmla="*/ 35 h 101" name="T93"/>
                  <a:gd fmla="*/ 52 w 61" name="T94"/>
                  <a:gd fmla="*/ 40 h 101" name="T95"/>
                  <a:gd fmla="*/ 46 w 61" name="T96"/>
                  <a:gd fmla="*/ 49 h 101" name="T97"/>
                  <a:gd fmla="*/ 41 w 61" name="T98"/>
                  <a:gd fmla="*/ 52 h 101" name="T99"/>
                  <a:gd fmla="*/ 35 w 61" name="T100"/>
                  <a:gd fmla="*/ 57 h 101" name="T101"/>
                  <a:gd fmla="*/ 31 w 61" name="T102"/>
                  <a:gd fmla="*/ 81 h 101" name="T103"/>
                  <a:gd fmla="*/ 27 w 61" name="T104"/>
                  <a:gd fmla="*/ 87 h 101" name="T105"/>
                  <a:gd fmla="*/ 6 w 61" name="T106"/>
                  <a:gd fmla="*/ 95 h 10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0" w="6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53" name="Freeform 238"/>
              <p:cNvSpPr/>
              <p:nvPr/>
            </p:nvSpPr>
            <p:spPr bwMode="auto">
              <a:xfrm>
                <a:off x="5257801" y="2743200"/>
                <a:ext cx="1588" cy="1587"/>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54" name="Freeform 239"/>
              <p:cNvSpPr/>
              <p:nvPr/>
            </p:nvSpPr>
            <p:spPr bwMode="auto">
              <a:xfrm flipH="1">
                <a:off x="5253038" y="2743200"/>
                <a:ext cx="0" cy="1587"/>
              </a:xfrm>
              <a:custGeom>
                <a:gdLst>
                  <a:gd fmla="*/ 2 w 2" name="T0"/>
                  <a:gd fmla="*/ 1 h 1" name="T1"/>
                  <a:gd fmla="*/ 1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55" name="Freeform 240"/>
              <p:cNvSpPr/>
              <p:nvPr/>
            </p:nvSpPr>
            <p:spPr bwMode="auto">
              <a:xfrm>
                <a:off x="5251451" y="2743200"/>
                <a:ext cx="1588" cy="1587"/>
              </a:xfrm>
              <a:custGeom>
                <a:gdLst>
                  <a:gd fmla="*/ 2 w 2" name="T0"/>
                  <a:gd fmla="*/ 2 h 2" name="T1"/>
                  <a:gd fmla="*/ 0 w 2" name="T2"/>
                  <a:gd fmla="*/ 0 h 2" name="T3"/>
                  <a:gd fmla="*/ 2 w 2" name="T4"/>
                  <a:gd fmla="*/ 2 h 2" name="T5"/>
                </a:gdLst>
                <a:cxnLst>
                  <a:cxn ang="0">
                    <a:pos x="T0" y="T1"/>
                  </a:cxn>
                  <a:cxn ang="0">
                    <a:pos x="T2" y="T3"/>
                  </a:cxn>
                  <a:cxn ang="0">
                    <a:pos x="T4" y="T5"/>
                  </a:cxn>
                </a:cxnLst>
                <a:rect b="b" l="0" r="r" t="0"/>
                <a:pathLst>
                  <a:path h="2" w="2">
                    <a:moveTo>
                      <a:pt x="2" y="2"/>
                    </a:moveTo>
                    <a:cubicBezTo>
                      <a:pt x="1" y="1"/>
                      <a:pt x="0" y="1"/>
                      <a:pt x="0" y="0"/>
                    </a:cubicBezTo>
                    <a:lnTo>
                      <a:pt x="2"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56" name="Freeform 241"/>
              <p:cNvSpPr/>
              <p:nvPr/>
            </p:nvSpPr>
            <p:spPr bwMode="auto">
              <a:xfrm flipH="1">
                <a:off x="5249863" y="2743200"/>
                <a:ext cx="0" cy="1587"/>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57" name="Freeform 242"/>
              <p:cNvSpPr/>
              <p:nvPr/>
            </p:nvSpPr>
            <p:spPr bwMode="auto">
              <a:xfrm flipH="1">
                <a:off x="5251451" y="2744788"/>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58" name="Freeform 243"/>
              <p:cNvSpPr/>
              <p:nvPr/>
            </p:nvSpPr>
            <p:spPr bwMode="auto">
              <a:xfrm>
                <a:off x="5248276" y="2744788"/>
                <a:ext cx="1588" cy="1587"/>
              </a:xfrm>
              <a:custGeom>
                <a:gdLst>
                  <a:gd fmla="*/ 1 w 2" name="T0"/>
                  <a:gd fmla="*/ 1 h 2" name="T1"/>
                  <a:gd fmla="*/ 1 w 2" name="T2"/>
                  <a:gd fmla="*/ 1 h 2" name="T3"/>
                  <a:gd fmla="*/ 1 w 2" name="T4"/>
                  <a:gd fmla="*/ 1 h 2" name="T5"/>
                </a:gdLst>
                <a:cxnLst>
                  <a:cxn ang="0">
                    <a:pos x="T0" y="T1"/>
                  </a:cxn>
                  <a:cxn ang="0">
                    <a:pos x="T2" y="T3"/>
                  </a:cxn>
                  <a:cxn ang="0">
                    <a:pos x="T4" y="T5"/>
                  </a:cxn>
                </a:cxnLst>
                <a:rect b="b" l="0" r="r" t="0"/>
                <a:pathLst>
                  <a:path h="2" w="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59" name="Freeform 244"/>
              <p:cNvSpPr/>
              <p:nvPr/>
            </p:nvSpPr>
            <p:spPr bwMode="auto">
              <a:xfrm flipH="1">
                <a:off x="5249863" y="2746375"/>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60"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61" name="Freeform 246"/>
              <p:cNvSpPr/>
              <p:nvPr/>
            </p:nvSpPr>
            <p:spPr bwMode="auto">
              <a:xfrm>
                <a:off x="5241926" y="2762250"/>
                <a:ext cx="1588" cy="0"/>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62" name="Freeform 247"/>
              <p:cNvSpPr/>
              <p:nvPr/>
            </p:nvSpPr>
            <p:spPr bwMode="auto">
              <a:xfrm>
                <a:off x="5243513" y="2765425"/>
                <a:ext cx="1588" cy="1587"/>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63" name="Freeform 248"/>
              <p:cNvSpPr/>
              <p:nvPr/>
            </p:nvSpPr>
            <p:spPr bwMode="auto">
              <a:xfrm>
                <a:off x="5138738" y="2759075"/>
                <a:ext cx="1588" cy="0"/>
              </a:xfrm>
              <a:custGeom>
                <a:gdLst>
                  <a:gd fmla="*/ 3 w 4" name="T0"/>
                  <a:gd fmla="*/ 1 h 1" name="T1"/>
                  <a:gd fmla="*/ 2 w 4" name="T2"/>
                  <a:gd fmla="*/ 1 h 1" name="T3"/>
                  <a:gd fmla="*/ 3 w 4" name="T4"/>
                  <a:gd fmla="*/ 1 h 1" name="T5"/>
                </a:gdLst>
                <a:cxnLst>
                  <a:cxn ang="0">
                    <a:pos x="T0" y="T1"/>
                  </a:cxn>
                  <a:cxn ang="0">
                    <a:pos x="T2" y="T3"/>
                  </a:cxn>
                  <a:cxn ang="0">
                    <a:pos x="T4" y="T5"/>
                  </a:cxn>
                </a:cxnLst>
                <a:rect b="b" l="0" r="r" t="0"/>
                <a:pathLst>
                  <a:path h="1" w="4">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64" name="Freeform 249"/>
              <p:cNvSpPr/>
              <p:nvPr/>
            </p:nvSpPr>
            <p:spPr bwMode="auto">
              <a:xfrm>
                <a:off x="5121276" y="2759075"/>
                <a:ext cx="19050" cy="31750"/>
              </a:xfrm>
              <a:custGeom>
                <a:gdLst>
                  <a:gd fmla="*/ 10 w 52" name="T0"/>
                  <a:gd fmla="*/ 75 h 89" name="T1"/>
                  <a:gd fmla="*/ 11 w 52" name="T2"/>
                  <a:gd fmla="*/ 72 h 89" name="T3"/>
                  <a:gd fmla="*/ 8 w 52" name="T4"/>
                  <a:gd fmla="*/ 64 h 89" name="T5"/>
                  <a:gd fmla="*/ 10 w 52" name="T6"/>
                  <a:gd fmla="*/ 62 h 89" name="T7"/>
                  <a:gd fmla="*/ 15 w 52" name="T8"/>
                  <a:gd fmla="*/ 59 h 89" name="T9"/>
                  <a:gd fmla="*/ 16 w 52" name="T10"/>
                  <a:gd fmla="*/ 57 h 89" name="T11"/>
                  <a:gd fmla="*/ 15 w 52" name="T12"/>
                  <a:gd fmla="*/ 53 h 89" name="T13"/>
                  <a:gd fmla="*/ 18 w 52" name="T14"/>
                  <a:gd fmla="*/ 51 h 89" name="T15"/>
                  <a:gd fmla="*/ 20 w 52" name="T16"/>
                  <a:gd fmla="*/ 51 h 89" name="T17"/>
                  <a:gd fmla="*/ 18 w 52" name="T18"/>
                  <a:gd fmla="*/ 48 h 89" name="T19"/>
                  <a:gd fmla="*/ 17 w 52" name="T20"/>
                  <a:gd fmla="*/ 43 h 89" name="T21"/>
                  <a:gd fmla="*/ 18 w 52" name="T22"/>
                  <a:gd fmla="*/ 42 h 89" name="T23"/>
                  <a:gd fmla="*/ 17 w 52" name="T24"/>
                  <a:gd fmla="*/ 39 h 89" name="T25"/>
                  <a:gd fmla="*/ 20 w 52" name="T26"/>
                  <a:gd fmla="*/ 38 h 89" name="T27"/>
                  <a:gd fmla="*/ 20 w 52" name="T28"/>
                  <a:gd fmla="*/ 35 h 89" name="T29"/>
                  <a:gd fmla="*/ 23 w 52" name="T30"/>
                  <a:gd fmla="*/ 34 h 89" name="T31"/>
                  <a:gd fmla="*/ 22 w 52" name="T32"/>
                  <a:gd fmla="*/ 31 h 89" name="T33"/>
                  <a:gd fmla="*/ 25 w 52" name="T34"/>
                  <a:gd fmla="*/ 31 h 89" name="T35"/>
                  <a:gd fmla="*/ 23 w 52" name="T36"/>
                  <a:gd fmla="*/ 29 h 89" name="T37"/>
                  <a:gd fmla="*/ 23 w 52" name="T38"/>
                  <a:gd fmla="*/ 29 h 89" name="T39"/>
                  <a:gd fmla="*/ 23 w 52" name="T40"/>
                  <a:gd fmla="*/ 27 h 89" name="T41"/>
                  <a:gd fmla="*/ 25 w 52" name="T42"/>
                  <a:gd fmla="*/ 23 h 89" name="T43"/>
                  <a:gd fmla="*/ 25 w 52" name="T44"/>
                  <a:gd fmla="*/ 21 h 89" name="T45"/>
                  <a:gd fmla="*/ 26 w 52" name="T46"/>
                  <a:gd fmla="*/ 20 h 89" name="T47"/>
                  <a:gd fmla="*/ 27 w 52" name="T48"/>
                  <a:gd fmla="*/ 17 h 89" name="T49"/>
                  <a:gd fmla="*/ 34 w 52" name="T50"/>
                  <a:gd fmla="*/ 19 h 89" name="T51"/>
                  <a:gd fmla="*/ 28 w 52" name="T52"/>
                  <a:gd fmla="*/ 15 h 89" name="T53"/>
                  <a:gd fmla="*/ 22 w 52" name="T54"/>
                  <a:gd fmla="*/ 12 h 89" name="T55"/>
                  <a:gd fmla="*/ 25 w 52" name="T56"/>
                  <a:gd fmla="*/ 11 h 89" name="T57"/>
                  <a:gd fmla="*/ 22 w 52" name="T58"/>
                  <a:gd fmla="*/ 10 h 89" name="T59"/>
                  <a:gd fmla="*/ 24 w 52" name="T60"/>
                  <a:gd fmla="*/ 10 h 89" name="T61"/>
                  <a:gd fmla="*/ 31 w 52" name="T62"/>
                  <a:gd fmla="*/ 11 h 89" name="T63"/>
                  <a:gd fmla="*/ 25 w 52" name="T64"/>
                  <a:gd fmla="*/ 7 h 89" name="T65"/>
                  <a:gd fmla="*/ 29 w 52" name="T66"/>
                  <a:gd fmla="*/ 8 h 89" name="T67"/>
                  <a:gd fmla="*/ 25 w 52" name="T68"/>
                  <a:gd fmla="*/ 6 h 89" name="T69"/>
                  <a:gd fmla="*/ 25 w 52" name="T70"/>
                  <a:gd fmla="*/ 4 h 89" name="T71"/>
                  <a:gd fmla="*/ 34 w 52" name="T72"/>
                  <a:gd fmla="*/ 7 h 89" name="T73"/>
                  <a:gd fmla="*/ 29 w 52" name="T74"/>
                  <a:gd fmla="*/ 4 h 89" name="T75"/>
                  <a:gd fmla="*/ 40 w 52" name="T76"/>
                  <a:gd fmla="*/ 3 h 89" name="T77"/>
                  <a:gd fmla="*/ 42 w 52" name="T78"/>
                  <a:gd fmla="*/ 3 h 89" name="T79"/>
                  <a:gd fmla="*/ 42 w 52" name="T80"/>
                  <a:gd fmla="*/ 0 h 89" name="T81"/>
                  <a:gd fmla="*/ 47 w 52" name="T82"/>
                  <a:gd fmla="*/ 2 h 89" name="T83"/>
                  <a:gd fmla="*/ 42 w 52" name="T84"/>
                  <a:gd fmla="*/ 3 h 89" name="T85"/>
                  <a:gd fmla="*/ 49 w 52" name="T86"/>
                  <a:gd fmla="*/ 9 h 89" name="T87"/>
                  <a:gd fmla="*/ 50 w 52" name="T88"/>
                  <a:gd fmla="*/ 17 h 89" name="T89"/>
                  <a:gd fmla="*/ 50 w 52" name="T90"/>
                  <a:gd fmla="*/ 25 h 89" name="T91"/>
                  <a:gd fmla="*/ 49 w 52" name="T92"/>
                  <a:gd fmla="*/ 32 h 89" name="T93"/>
                  <a:gd fmla="*/ 49 w 52" name="T94"/>
                  <a:gd fmla="*/ 37 h 89" name="T95"/>
                  <a:gd fmla="*/ 43 w 52" name="T96"/>
                  <a:gd fmla="*/ 45 h 89" name="T97"/>
                  <a:gd fmla="*/ 38 w 52" name="T98"/>
                  <a:gd fmla="*/ 48 h 89" name="T99"/>
                  <a:gd fmla="*/ 33 w 52" name="T100"/>
                  <a:gd fmla="*/ 52 h 89" name="T101"/>
                  <a:gd fmla="*/ 29 w 52" name="T102"/>
                  <a:gd fmla="*/ 74 h 89" name="T103"/>
                  <a:gd fmla="*/ 25 w 52" name="T104"/>
                  <a:gd fmla="*/ 78 h 89" name="T105"/>
                  <a:gd fmla="*/ 5 w 52" name="T106"/>
                  <a:gd fmla="*/ 82 h 8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9" w="52">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65" name="Freeform 250"/>
              <p:cNvSpPr/>
              <p:nvPr/>
            </p:nvSpPr>
            <p:spPr bwMode="auto">
              <a:xfrm>
                <a:off x="5137151" y="2759075"/>
                <a:ext cx="1588" cy="0"/>
              </a:xfrm>
              <a:custGeom>
                <a:gdLst>
                  <a:gd fmla="*/ 4 w 4" name="T0"/>
                  <a:gd fmla="*/ 0 w 4" name="T1"/>
                  <a:gd fmla="*/ 4 w 4" name="T2"/>
                </a:gdLst>
                <a:cxnLst>
                  <a:cxn ang="0">
                    <a:pos x="T0" y="0"/>
                  </a:cxn>
                  <a:cxn ang="0">
                    <a:pos x="T1" y="0"/>
                  </a:cxn>
                  <a:cxn ang="0">
                    <a:pos x="T2" y="0"/>
                  </a:cxn>
                </a:cxnLst>
                <a:rect b="b" l="0" r="r" t="0"/>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66" name="Freeform 251"/>
              <p:cNvSpPr/>
              <p:nvPr/>
            </p:nvSpPr>
            <p:spPr bwMode="auto">
              <a:xfrm>
                <a:off x="5132388" y="2760663"/>
                <a:ext cx="1588" cy="0"/>
              </a:xfrm>
              <a:custGeom>
                <a:gdLst>
                  <a:gd fmla="*/ 2 w 2" name="T0"/>
                  <a:gd fmla="*/ 1 h 1" name="T1"/>
                  <a:gd fmla="*/ 1 w 2" name="T2"/>
                  <a:gd fmla="*/ 1 h 1" name="T3"/>
                  <a:gd fmla="*/ 1 w 2" name="T4"/>
                  <a:gd fmla="*/ 1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67" name="Freeform 252"/>
              <p:cNvSpPr/>
              <p:nvPr/>
            </p:nvSpPr>
            <p:spPr bwMode="auto">
              <a:xfrm flipH="1">
                <a:off x="5132388" y="2760663"/>
                <a:ext cx="0" cy="0"/>
              </a:xfrm>
              <a:custGeom>
                <a:gdLst>
                  <a:gd fmla="*/ 3 w 3" name="T0"/>
                  <a:gd fmla="*/ 1 h 1" name="T1"/>
                  <a:gd fmla="*/ 0 w 3" name="T2"/>
                  <a:gd fmla="*/ 0 h 1" name="T3"/>
                  <a:gd fmla="*/ 3 w 3" name="T4"/>
                  <a:gd fmla="*/ 1 h 1" name="T5"/>
                </a:gdLst>
                <a:cxnLst>
                  <a:cxn ang="0">
                    <a:pos x="T0" y="T1"/>
                  </a:cxn>
                  <a:cxn ang="0">
                    <a:pos x="T2" y="T3"/>
                  </a:cxn>
                  <a:cxn ang="0">
                    <a:pos x="T4" y="T5"/>
                  </a:cxn>
                </a:cxnLst>
                <a:rect b="b" l="0" r="r" t="0"/>
                <a:pathLst>
                  <a:path h="1" w="3">
                    <a:moveTo>
                      <a:pt x="3" y="1"/>
                    </a:moveTo>
                    <a:cubicBezTo>
                      <a:pt x="2" y="1"/>
                      <a:pt x="1" y="0"/>
                      <a:pt x="0" y="0"/>
                    </a:cubicBezTo>
                    <a:lnTo>
                      <a:pt x="3"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68" name="Freeform 253"/>
              <p:cNvSpPr/>
              <p:nvPr/>
            </p:nvSpPr>
            <p:spPr bwMode="auto">
              <a:xfrm flipH="1">
                <a:off x="5130801" y="2760663"/>
                <a:ext cx="0" cy="0"/>
              </a:xfrm>
              <a:custGeom>
                <a:gdLst>
                  <a:gd fmla="*/ 2 w 2" name="T0"/>
                  <a:gd fmla="*/ 0 w 2" name="T1"/>
                  <a:gd fmla="*/ 2 w 2" name="T2"/>
                </a:gdLst>
                <a:cxnLst>
                  <a:cxn ang="0">
                    <a:pos x="T0" y="0"/>
                  </a:cxn>
                  <a:cxn ang="0">
                    <a:pos x="T1" y="0"/>
                  </a:cxn>
                  <a:cxn ang="0">
                    <a:pos x="T2" y="0"/>
                  </a:cxn>
                </a:cxnLst>
                <a:rect b="b" l="0" r="r" t="0"/>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69" name="Freeform 254"/>
              <p:cNvSpPr/>
              <p:nvPr/>
            </p:nvSpPr>
            <p:spPr bwMode="auto">
              <a:xfrm>
                <a:off x="5130801" y="2760663"/>
                <a:ext cx="1588" cy="0"/>
              </a:xfrm>
              <a:custGeom>
                <a:gdLst>
                  <a:gd fmla="*/ 2 w 2" name="T0"/>
                  <a:gd fmla="*/ 1 h 1" name="T1"/>
                  <a:gd fmla="*/ 1 w 2" name="T2"/>
                  <a:gd fmla="*/ 1 h 1" name="T3"/>
                  <a:gd fmla="*/ 2 w 2" name="T4"/>
                  <a:gd fmla="*/ 1 h 1" name="T5"/>
                </a:gdLst>
                <a:cxnLst>
                  <a:cxn ang="0">
                    <a:pos x="T0" y="T1"/>
                  </a:cxn>
                  <a:cxn ang="0">
                    <a:pos x="T2" y="T3"/>
                  </a:cxn>
                  <a:cxn ang="0">
                    <a:pos x="T4" y="T5"/>
                  </a:cxn>
                </a:cxnLst>
                <a:rect b="b" l="0" r="r" t="0"/>
                <a:pathLst>
                  <a:path h="1" w="2">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70" name="Freeform 255"/>
              <p:cNvSpPr/>
              <p:nvPr/>
            </p:nvSpPr>
            <p:spPr bwMode="auto">
              <a:xfrm>
                <a:off x="5129213" y="2762250"/>
                <a:ext cx="1588" cy="0"/>
              </a:xfrm>
              <a:custGeom>
                <a:gdLst>
                  <a:gd fmla="*/ 1 w 3" name="T0"/>
                  <a:gd fmla="*/ 1 h 1" name="T1"/>
                  <a:gd fmla="*/ 1 w 3" name="T2"/>
                  <a:gd fmla="*/ 1 h 1" name="T3"/>
                  <a:gd fmla="*/ 1 w 3" name="T4"/>
                  <a:gd fmla="*/ 1 h 1" name="T5"/>
                </a:gdLst>
                <a:cxnLst>
                  <a:cxn ang="0">
                    <a:pos x="T0" y="T1"/>
                  </a:cxn>
                  <a:cxn ang="0">
                    <a:pos x="T2" y="T3"/>
                  </a:cxn>
                  <a:cxn ang="0">
                    <a:pos x="T4" y="T5"/>
                  </a:cxn>
                </a:cxnLst>
                <a:rect b="b" l="0" r="r" t="0"/>
                <a:pathLst>
                  <a:path h="1" w="3">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71" name="Freeform 256"/>
              <p:cNvSpPr/>
              <p:nvPr/>
            </p:nvSpPr>
            <p:spPr bwMode="auto">
              <a:xfrm flipH="1">
                <a:off x="5130801" y="2762250"/>
                <a:ext cx="0" cy="0"/>
              </a:xfrm>
              <a:custGeom>
                <a:gdLst>
                  <a:gd fmla="*/ 2 w 2" name="T0"/>
                  <a:gd fmla="*/ 1 h 1" name="T1"/>
                  <a:gd fmla="*/ 2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72"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73" name="Freeform 258"/>
              <p:cNvSpPr/>
              <p:nvPr/>
            </p:nvSpPr>
            <p:spPr bwMode="auto">
              <a:xfrm>
                <a:off x="5126038" y="2774950"/>
                <a:ext cx="1588" cy="1587"/>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74" name="Freeform 259"/>
              <p:cNvSpPr/>
              <p:nvPr/>
            </p:nvSpPr>
            <p:spPr bwMode="auto">
              <a:xfrm>
                <a:off x="5127626" y="2778125"/>
                <a:ext cx="1588" cy="1587"/>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75" name="Freeform 260"/>
              <p:cNvSpPr/>
              <p:nvPr/>
            </p:nvSpPr>
            <p:spPr bwMode="auto">
              <a:xfrm>
                <a:off x="4838701" y="2743200"/>
                <a:ext cx="1588" cy="0"/>
              </a:xfrm>
              <a:custGeom>
                <a:gdLst>
                  <a:gd fmla="*/ 2 w 3" name="T0"/>
                  <a:gd fmla="*/ 2 h 2" name="T1"/>
                  <a:gd fmla="*/ 2 w 3" name="T2"/>
                  <a:gd fmla="*/ 1 h 2" name="T3"/>
                  <a:gd fmla="*/ 2 w 3" name="T4"/>
                  <a:gd fmla="*/ 2 h 2" name="T5"/>
                </a:gdLst>
                <a:cxnLst>
                  <a:cxn ang="0">
                    <a:pos x="T0" y="T1"/>
                  </a:cxn>
                  <a:cxn ang="0">
                    <a:pos x="T2" y="T3"/>
                  </a:cxn>
                  <a:cxn ang="0">
                    <a:pos x="T4" y="T5"/>
                  </a:cxn>
                </a:cxnLst>
                <a:rect b="b" l="0" r="r" t="0"/>
                <a:pathLst>
                  <a:path h="2" w="3">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76" name="Freeform 261"/>
              <p:cNvSpPr/>
              <p:nvPr/>
            </p:nvSpPr>
            <p:spPr bwMode="auto">
              <a:xfrm>
                <a:off x="4802188" y="2740025"/>
                <a:ext cx="36513" cy="50800"/>
              </a:xfrm>
              <a:custGeom>
                <a:gdLst>
                  <a:gd fmla="*/ 13 w 106" name="T0"/>
                  <a:gd fmla="*/ 115 h 136" name="T1"/>
                  <a:gd fmla="*/ 15 w 106" name="T2"/>
                  <a:gd fmla="*/ 111 h 136" name="T3"/>
                  <a:gd fmla="*/ 14 w 106" name="T4"/>
                  <a:gd fmla="*/ 99 h 136" name="T5"/>
                  <a:gd fmla="*/ 16 w 106" name="T6"/>
                  <a:gd fmla="*/ 96 h 136" name="T7"/>
                  <a:gd fmla="*/ 24 w 106" name="T8"/>
                  <a:gd fmla="*/ 88 h 136" name="T9"/>
                  <a:gd fmla="*/ 26 w 106" name="T10"/>
                  <a:gd fmla="*/ 86 h 136" name="T11"/>
                  <a:gd fmla="*/ 27 w 106" name="T12"/>
                  <a:gd fmla="*/ 79 h 136" name="T13"/>
                  <a:gd fmla="*/ 30 w 106" name="T14"/>
                  <a:gd fmla="*/ 76 h 136" name="T15"/>
                  <a:gd fmla="*/ 34 w 106" name="T16"/>
                  <a:gd fmla="*/ 74 h 136" name="T17"/>
                  <a:gd fmla="*/ 33 w 106" name="T18"/>
                  <a:gd fmla="*/ 70 h 136" name="T19"/>
                  <a:gd fmla="*/ 33 w 106" name="T20"/>
                  <a:gd fmla="*/ 64 h 136" name="T21"/>
                  <a:gd fmla="*/ 36 w 106" name="T22"/>
                  <a:gd fmla="*/ 61 h 136" name="T23"/>
                  <a:gd fmla="*/ 36 w 106" name="T24"/>
                  <a:gd fmla="*/ 57 h 136" name="T25"/>
                  <a:gd fmla="*/ 40 w 106" name="T26"/>
                  <a:gd fmla="*/ 55 h 136" name="T27"/>
                  <a:gd fmla="*/ 43 w 106" name="T28"/>
                  <a:gd fmla="*/ 50 h 136" name="T29"/>
                  <a:gd fmla="*/ 48 w 106" name="T30"/>
                  <a:gd fmla="*/ 47 h 136" name="T31"/>
                  <a:gd fmla="*/ 49 w 106" name="T32"/>
                  <a:gd fmla="*/ 44 h 136" name="T33"/>
                  <a:gd fmla="*/ 52 w 106" name="T34"/>
                  <a:gd fmla="*/ 44 h 136" name="T35"/>
                  <a:gd fmla="*/ 52 w 106" name="T36"/>
                  <a:gd fmla="*/ 40 h 136" name="T37"/>
                  <a:gd fmla="*/ 52 w 106" name="T38"/>
                  <a:gd fmla="*/ 39 h 136" name="T39"/>
                  <a:gd fmla="*/ 53 w 106" name="T40"/>
                  <a:gd fmla="*/ 37 h 136" name="T41"/>
                  <a:gd fmla="*/ 59 w 106" name="T42"/>
                  <a:gd fmla="*/ 31 h 136" name="T43"/>
                  <a:gd fmla="*/ 61 w 106" name="T44"/>
                  <a:gd fmla="*/ 28 h 136" name="T45"/>
                  <a:gd fmla="*/ 63 w 106" name="T46"/>
                  <a:gd fmla="*/ 26 h 136" name="T47"/>
                  <a:gd fmla="*/ 69 w 106" name="T48"/>
                  <a:gd fmla="*/ 21 h 136" name="T49"/>
                  <a:gd fmla="*/ 75 w 106" name="T50"/>
                  <a:gd fmla="*/ 25 h 136" name="T51"/>
                  <a:gd fmla="*/ 72 w 106" name="T52"/>
                  <a:gd fmla="*/ 19 h 136" name="T53"/>
                  <a:gd fmla="*/ 69 w 106" name="T54"/>
                  <a:gd fmla="*/ 12 h 136" name="T55"/>
                  <a:gd fmla="*/ 73 w 106" name="T56"/>
                  <a:gd fmla="*/ 12 h 136" name="T57"/>
                  <a:gd fmla="*/ 71 w 106" name="T58"/>
                  <a:gd fmla="*/ 8 h 136" name="T59"/>
                  <a:gd fmla="*/ 74 w 106" name="T60"/>
                  <a:gd fmla="*/ 9 h 136" name="T61"/>
                  <a:gd fmla="*/ 80 w 106" name="T62"/>
                  <a:gd fmla="*/ 13 h 136" name="T63"/>
                  <a:gd fmla="*/ 78 w 106" name="T64"/>
                  <a:gd fmla="*/ 6 h 136" name="T65"/>
                  <a:gd fmla="*/ 81 w 106" name="T66"/>
                  <a:gd fmla="*/ 8 h 136" name="T67"/>
                  <a:gd fmla="*/ 80 w 106" name="T68"/>
                  <a:gd fmla="*/ 3 h 136" name="T69"/>
                  <a:gd fmla="*/ 83 w 106" name="T70"/>
                  <a:gd fmla="*/ 1 h 136" name="T71"/>
                  <a:gd fmla="*/ 87 w 106" name="T72"/>
                  <a:gd fmla="*/ 9 h 136" name="T73"/>
                  <a:gd fmla="*/ 87 w 106" name="T74"/>
                  <a:gd fmla="*/ 2 h 136" name="T75"/>
                  <a:gd fmla="*/ 99 w 106" name="T76"/>
                  <a:gd fmla="*/ 7 h 136" name="T77"/>
                  <a:gd fmla="*/ 101 w 106" name="T78"/>
                  <a:gd fmla="*/ 7 h 136" name="T79"/>
                  <a:gd fmla="*/ 104 w 106" name="T80"/>
                  <a:gd fmla="*/ 4 h 136" name="T81"/>
                  <a:gd fmla="*/ 106 w 106" name="T82"/>
                  <a:gd fmla="*/ 9 h 136" name="T83"/>
                  <a:gd fmla="*/ 100 w 106" name="T84"/>
                  <a:gd fmla="*/ 8 h 136" name="T85"/>
                  <a:gd fmla="*/ 100 w 106" name="T86"/>
                  <a:gd fmla="*/ 19 h 136" name="T87"/>
                  <a:gd fmla="*/ 93 w 106" name="T88"/>
                  <a:gd fmla="*/ 28 h 136" name="T89"/>
                  <a:gd fmla="*/ 86 w 106" name="T90"/>
                  <a:gd fmla="*/ 38 h 136" name="T91"/>
                  <a:gd fmla="*/ 80 w 106" name="T92"/>
                  <a:gd fmla="*/ 46 h 136" name="T93"/>
                  <a:gd fmla="*/ 76 w 106" name="T94"/>
                  <a:gd fmla="*/ 53 h 136" name="T95"/>
                  <a:gd fmla="*/ 65 w 106" name="T96"/>
                  <a:gd fmla="*/ 63 h 136" name="T97"/>
                  <a:gd fmla="*/ 57 w 106" name="T98"/>
                  <a:gd fmla="*/ 67 h 136" name="T99"/>
                  <a:gd fmla="*/ 49 w 106" name="T100"/>
                  <a:gd fmla="*/ 74 h 136" name="T101"/>
                  <a:gd fmla="*/ 36 w 106" name="T102"/>
                  <a:gd fmla="*/ 106 h 136" name="T103"/>
                  <a:gd fmla="*/ 31 w 106" name="T104"/>
                  <a:gd fmla="*/ 114 h 136" name="T105"/>
                  <a:gd fmla="*/ 14 w 106" name="T106"/>
                  <a:gd fmla="*/ 136 h 13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36" w="105">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77" name="Freeform 262"/>
              <p:cNvSpPr/>
              <p:nvPr/>
            </p:nvSpPr>
            <p:spPr bwMode="auto">
              <a:xfrm>
                <a:off x="4838701" y="2743200"/>
                <a:ext cx="1588" cy="0"/>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78" name="Freeform 263"/>
              <p:cNvSpPr/>
              <p:nvPr/>
            </p:nvSpPr>
            <p:spPr bwMode="auto">
              <a:xfrm>
                <a:off x="4832351" y="2741613"/>
                <a:ext cx="1588" cy="0"/>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79" name="Freeform 264"/>
              <p:cNvSpPr/>
              <p:nvPr/>
            </p:nvSpPr>
            <p:spPr bwMode="auto">
              <a:xfrm flipH="1">
                <a:off x="4832351" y="2741613"/>
                <a:ext cx="0" cy="1587"/>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1"/>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80" name="Freeform 265"/>
              <p:cNvSpPr/>
              <p:nvPr/>
            </p:nvSpPr>
            <p:spPr bwMode="auto">
              <a:xfrm>
                <a:off x="4829176" y="2741613"/>
                <a:ext cx="1588"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81" name="Freeform 266"/>
              <p:cNvSpPr/>
              <p:nvPr/>
            </p:nvSpPr>
            <p:spPr bwMode="auto">
              <a:xfrm flipH="1">
                <a:off x="4830763" y="2741613"/>
                <a:ext cx="0" cy="1587"/>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82" name="Freeform 267"/>
              <p:cNvSpPr/>
              <p:nvPr/>
            </p:nvSpPr>
            <p:spPr bwMode="auto">
              <a:xfrm>
                <a:off x="4827588" y="2741613"/>
                <a:ext cx="1588" cy="1587"/>
              </a:xfrm>
              <a:custGeom>
                <a:gdLst>
                  <a:gd fmla="*/ 1 w 1" name="T0"/>
                  <a:gd fmla="*/ 2 h 3" name="T1"/>
                  <a:gd fmla="*/ 0 w 1" name="T2"/>
                  <a:gd fmla="*/ 2 h 3" name="T3"/>
                  <a:gd fmla="*/ 1 w 1" name="T4"/>
                  <a:gd fmla="*/ 2 h 3" name="T5"/>
                </a:gdLst>
                <a:cxnLst>
                  <a:cxn ang="0">
                    <a:pos x="T0" y="T1"/>
                  </a:cxn>
                  <a:cxn ang="0">
                    <a:pos x="T2" y="T3"/>
                  </a:cxn>
                  <a:cxn ang="0">
                    <a:pos x="T4" y="T5"/>
                  </a:cxn>
                </a:cxnLst>
                <a:rect b="b" l="0" r="r" t="0"/>
                <a:pathLst>
                  <a:path h="3" w="1">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83" name="Freeform 268"/>
              <p:cNvSpPr/>
              <p:nvPr/>
            </p:nvSpPr>
            <p:spPr bwMode="auto">
              <a:xfrm flipH="1">
                <a:off x="4827588" y="2743200"/>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84"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85" name="Freeform 270"/>
              <p:cNvSpPr/>
              <p:nvPr/>
            </p:nvSpPr>
            <p:spPr bwMode="auto">
              <a:xfrm flipH="1">
                <a:off x="4811713" y="2765425"/>
                <a:ext cx="0" cy="0"/>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86"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87" name="Freeform 272"/>
              <p:cNvSpPr/>
              <p:nvPr/>
            </p:nvSpPr>
            <p:spPr bwMode="auto">
              <a:xfrm>
                <a:off x="4171951" y="2773363"/>
                <a:ext cx="1588" cy="1587"/>
              </a:xfrm>
              <a:custGeom>
                <a:gdLst>
                  <a:gd fmla="*/ 2 w 3" name="T0"/>
                  <a:gd fmla="*/ 1 h 1" name="T1"/>
                  <a:gd fmla="*/ 1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88" name="Freeform 273"/>
              <p:cNvSpPr/>
              <p:nvPr/>
            </p:nvSpPr>
            <p:spPr bwMode="auto">
              <a:xfrm>
                <a:off x="4157663" y="2773363"/>
                <a:ext cx="15875" cy="23812"/>
              </a:xfrm>
              <a:custGeom>
                <a:gdLst>
                  <a:gd fmla="*/ 9 w 46" name="T0"/>
                  <a:gd fmla="*/ 53 h 66" name="T1"/>
                  <a:gd fmla="*/ 10 w 46" name="T2"/>
                  <a:gd fmla="*/ 51 h 66" name="T3"/>
                  <a:gd fmla="*/ 8 w 46" name="T4"/>
                  <a:gd fmla="*/ 44 h 66" name="T5"/>
                  <a:gd fmla="*/ 9 w 46" name="T6"/>
                  <a:gd fmla="*/ 43 h 66" name="T7"/>
                  <a:gd fmla="*/ 13 w 46" name="T8"/>
                  <a:gd fmla="*/ 41 h 66" name="T9"/>
                  <a:gd fmla="*/ 14 w 46" name="T10"/>
                  <a:gd fmla="*/ 40 h 66" name="T11"/>
                  <a:gd fmla="*/ 13 w 46" name="T12"/>
                  <a:gd fmla="*/ 36 h 66" name="T13"/>
                  <a:gd fmla="*/ 16 w 46" name="T14"/>
                  <a:gd fmla="*/ 35 h 66" name="T15"/>
                  <a:gd fmla="*/ 18 w 46" name="T16"/>
                  <a:gd fmla="*/ 36 h 66" name="T17"/>
                  <a:gd fmla="*/ 16 w 46" name="T18"/>
                  <a:gd fmla="*/ 33 h 66" name="T19"/>
                  <a:gd fmla="*/ 14 w 46" name="T20"/>
                  <a:gd fmla="*/ 29 h 66" name="T21"/>
                  <a:gd fmla="*/ 15 w 46" name="T22"/>
                  <a:gd fmla="*/ 28 h 66" name="T23"/>
                  <a:gd fmla="*/ 14 w 46" name="T24"/>
                  <a:gd fmla="*/ 25 h 66" name="T25"/>
                  <a:gd fmla="*/ 16 w 46" name="T26"/>
                  <a:gd fmla="*/ 25 h 66" name="T27"/>
                  <a:gd fmla="*/ 17 w 46" name="T28"/>
                  <a:gd fmla="*/ 23 h 66" name="T29"/>
                  <a:gd fmla="*/ 20 w 46" name="T30"/>
                  <a:gd fmla="*/ 22 h 66" name="T31"/>
                  <a:gd fmla="*/ 18 w 46" name="T32"/>
                  <a:gd fmla="*/ 21 h 66" name="T33"/>
                  <a:gd fmla="*/ 21 w 46" name="T34"/>
                  <a:gd fmla="*/ 21 h 66" name="T35"/>
                  <a:gd fmla="*/ 19 w 46" name="T36"/>
                  <a:gd fmla="*/ 19 h 66" name="T37"/>
                  <a:gd fmla="*/ 19 w 46" name="T38"/>
                  <a:gd fmla="*/ 19 h 66" name="T39"/>
                  <a:gd fmla="*/ 19 w 46" name="T40"/>
                  <a:gd fmla="*/ 17 h 66" name="T41"/>
                  <a:gd fmla="*/ 20 w 46" name="T42"/>
                  <a:gd fmla="*/ 14 h 66" name="T43"/>
                  <a:gd fmla="*/ 21 w 46" name="T44"/>
                  <a:gd fmla="*/ 13 h 66" name="T45"/>
                  <a:gd fmla="*/ 21 w 46" name="T46"/>
                  <a:gd fmla="*/ 12 h 66" name="T47"/>
                  <a:gd fmla="*/ 23 w 46" name="T48"/>
                  <a:gd fmla="*/ 10 h 66" name="T49"/>
                  <a:gd fmla="*/ 29 w 46" name="T50"/>
                  <a:gd fmla="*/ 13 h 66" name="T51"/>
                  <a:gd fmla="*/ 23 w 46" name="T52"/>
                  <a:gd fmla="*/ 9 h 66" name="T53"/>
                  <a:gd fmla="*/ 18 w 46" name="T54"/>
                  <a:gd fmla="*/ 5 h 66" name="T55"/>
                  <a:gd fmla="*/ 20 w 46" name="T56"/>
                  <a:gd fmla="*/ 5 h 66" name="T57"/>
                  <a:gd fmla="*/ 17 w 46" name="T58"/>
                  <a:gd fmla="*/ 4 h 66" name="T59"/>
                  <a:gd fmla="*/ 20 w 46" name="T60"/>
                  <a:gd fmla="*/ 4 h 66" name="T61"/>
                  <a:gd fmla="*/ 26 w 46" name="T62"/>
                  <a:gd fmla="*/ 6 h 66" name="T63"/>
                  <a:gd fmla="*/ 21 w 46" name="T64"/>
                  <a:gd fmla="*/ 3 h 66" name="T65"/>
                  <a:gd fmla="*/ 24 w 46" name="T66"/>
                  <a:gd fmla="*/ 3 h 66" name="T67"/>
                  <a:gd fmla="*/ 20 w 46" name="T68"/>
                  <a:gd fmla="*/ 1 h 66" name="T69"/>
                  <a:gd fmla="*/ 21 w 46" name="T70"/>
                  <a:gd fmla="*/ 0 h 66" name="T71"/>
                  <a:gd fmla="*/ 29 w 46" name="T72"/>
                  <a:gd fmla="*/ 4 h 66" name="T73"/>
                  <a:gd fmla="*/ 24 w 46" name="T74"/>
                  <a:gd fmla="*/ 0 h 66" name="T75"/>
                  <a:gd fmla="*/ 35 w 46" name="T76"/>
                  <a:gd fmla="*/ 2 h 66" name="T77"/>
                  <a:gd fmla="*/ 37 w 46" name="T78"/>
                  <a:gd fmla="*/ 2 h 66" name="T79"/>
                  <a:gd fmla="*/ 37 w 46" name="T80"/>
                  <a:gd fmla="*/ 0 h 66" name="T81"/>
                  <a:gd fmla="*/ 42 w 46" name="T82"/>
                  <a:gd fmla="*/ 3 h 66" name="T83"/>
                  <a:gd fmla="*/ 37 w 46" name="T84"/>
                  <a:gd fmla="*/ 3 h 66" name="T85"/>
                  <a:gd fmla="*/ 43 w 46" name="T86"/>
                  <a:gd fmla="*/ 8 h 66" name="T87"/>
                  <a:gd fmla="*/ 45 w 46" name="T88"/>
                  <a:gd fmla="*/ 14 h 66" name="T89"/>
                  <a:gd fmla="*/ 45 w 46" name="T90"/>
                  <a:gd fmla="*/ 21 h 66" name="T91"/>
                  <a:gd fmla="*/ 44 w 46" name="T92"/>
                  <a:gd fmla="*/ 25 h 66" name="T93"/>
                  <a:gd fmla="*/ 44 w 46" name="T94"/>
                  <a:gd fmla="*/ 29 h 66" name="T95"/>
                  <a:gd fmla="*/ 39 w 46" name="T96"/>
                  <a:gd fmla="*/ 35 h 66" name="T97"/>
                  <a:gd fmla="*/ 34 w 46" name="T98"/>
                  <a:gd fmla="*/ 36 h 66" name="T99"/>
                  <a:gd fmla="*/ 30 w 46" name="T100"/>
                  <a:gd fmla="*/ 39 h 66" name="T101"/>
                  <a:gd fmla="*/ 27 w 46" name="T102"/>
                  <a:gd fmla="*/ 57 h 66" name="T103"/>
                  <a:gd fmla="*/ 24 w 46" name="T104"/>
                  <a:gd fmla="*/ 60 h 66" name="T105"/>
                  <a:gd fmla="*/ 5 w 46" name="T106"/>
                  <a:gd fmla="*/ 59 h 6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6" w="4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89" name="Freeform 274"/>
              <p:cNvSpPr/>
              <p:nvPr/>
            </p:nvSpPr>
            <p:spPr bwMode="auto">
              <a:xfrm>
                <a:off x="4171951" y="2773363"/>
                <a:ext cx="1588" cy="1587"/>
              </a:xfrm>
              <a:custGeom>
                <a:gdLst>
                  <a:gd fmla="*/ 5 w 5" name="T0"/>
                  <a:gd fmla="*/ 1 h 1" name="T1"/>
                  <a:gd fmla="*/ 0 w 5" name="T2"/>
                  <a:gd fmla="*/ 0 h 1" name="T3"/>
                  <a:gd fmla="*/ 5 w 5" name="T4"/>
                  <a:gd fmla="*/ 1 h 1" name="T5"/>
                </a:gdLst>
                <a:cxnLst>
                  <a:cxn ang="0">
                    <a:pos x="T0" y="T1"/>
                  </a:cxn>
                  <a:cxn ang="0">
                    <a:pos x="T2" y="T3"/>
                  </a:cxn>
                  <a:cxn ang="0">
                    <a:pos x="T4" y="T5"/>
                  </a:cxn>
                </a:cxnLst>
                <a:rect b="b" l="0" r="r" t="0"/>
                <a:pathLst>
                  <a:path h="1" w="5">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90" name="Freeform 275"/>
              <p:cNvSpPr/>
              <p:nvPr/>
            </p:nvSpPr>
            <p:spPr bwMode="auto">
              <a:xfrm>
                <a:off x="4165601" y="2773363"/>
                <a:ext cx="1588" cy="1587"/>
              </a:xfrm>
              <a:custGeom>
                <a:gdLst>
                  <a:gd fmla="*/ 2 w 3" name="T0"/>
                  <a:gd fmla="*/ 0 h 1" name="T1"/>
                  <a:gd fmla="*/ 1 w 3" name="T2"/>
                  <a:gd fmla="*/ 0 h 1" name="T3"/>
                  <a:gd fmla="*/ 1 w 3" name="T4"/>
                  <a:gd fmla="*/ 0 h 1" name="T5"/>
                  <a:gd fmla="*/ 2 w 3" name="T6"/>
                  <a:gd fmla="*/ 0 h 1" name="T7"/>
                </a:gdLst>
                <a:cxnLst>
                  <a:cxn ang="0">
                    <a:pos x="T0" y="T1"/>
                  </a:cxn>
                  <a:cxn ang="0">
                    <a:pos x="T2" y="T3"/>
                  </a:cxn>
                  <a:cxn ang="0">
                    <a:pos x="T4" y="T5"/>
                  </a:cxn>
                  <a:cxn ang="0">
                    <a:pos x="T6" y="T7"/>
                  </a:cxn>
                </a:cxnLst>
                <a:rect b="b" l="0" r="r" t="0"/>
                <a:pathLst>
                  <a:path h="1" w="3">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91" name="Freeform 276"/>
              <p:cNvSpPr/>
              <p:nvPr/>
            </p:nvSpPr>
            <p:spPr bwMode="auto">
              <a:xfrm>
                <a:off x="4165601" y="2773363"/>
                <a:ext cx="1588" cy="1587"/>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92" name="Freeform 277"/>
              <p:cNvSpPr/>
              <p:nvPr/>
            </p:nvSpPr>
            <p:spPr bwMode="auto">
              <a:xfrm flipH="1">
                <a:off x="4164013" y="277336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93" name="Freeform 278"/>
              <p:cNvSpPr/>
              <p:nvPr/>
            </p:nvSpPr>
            <p:spPr bwMode="auto">
              <a:xfrm flipH="1">
                <a:off x="4165601" y="2773363"/>
                <a:ext cx="0" cy="1587"/>
              </a:xfrm>
              <a:custGeom>
                <a:gdLst>
                  <a:gd fmla="*/ 2 w 2" name="T0"/>
                  <a:gd fmla="*/ 1 h 1" name="T1"/>
                  <a:gd fmla="*/ 1 w 2" name="T2"/>
                  <a:gd fmla="*/ 1 h 1" name="T3"/>
                  <a:gd fmla="*/ 2 w 2" name="T4"/>
                  <a:gd fmla="*/ 1 h 1" name="T5"/>
                </a:gdLst>
                <a:cxnLst>
                  <a:cxn ang="0">
                    <a:pos x="T0" y="T1"/>
                  </a:cxn>
                  <a:cxn ang="0">
                    <a:pos x="T2" y="T3"/>
                  </a:cxn>
                  <a:cxn ang="0">
                    <a:pos x="T4" y="T5"/>
                  </a:cxn>
                </a:cxnLst>
                <a:rect b="b" l="0" r="r" t="0"/>
                <a:pathLst>
                  <a:path h="1" w="2">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94" name="Freeform 279"/>
              <p:cNvSpPr/>
              <p:nvPr/>
            </p:nvSpPr>
            <p:spPr bwMode="auto">
              <a:xfrm flipH="1">
                <a:off x="4164013" y="2774950"/>
                <a:ext cx="0" cy="0"/>
              </a:xfrm>
              <a:custGeom>
                <a:gdLst>
                  <a:gd fmla="*/ 2 w 3" name="T0"/>
                  <a:gd fmla="*/ 0 h 1" name="T1"/>
                  <a:gd fmla="*/ 1 w 3" name="T2"/>
                  <a:gd fmla="*/ 1 h 1" name="T3"/>
                  <a:gd fmla="*/ 2 w 3" name="T4"/>
                  <a:gd fmla="*/ 0 h 1" name="T5"/>
                </a:gdLst>
                <a:cxnLst>
                  <a:cxn ang="0">
                    <a:pos x="T0" y="T1"/>
                  </a:cxn>
                  <a:cxn ang="0">
                    <a:pos x="T2" y="T3"/>
                  </a:cxn>
                  <a:cxn ang="0">
                    <a:pos x="T4" y="T5"/>
                  </a:cxn>
                </a:cxnLst>
                <a:rect b="b" l="0" r="r" t="0"/>
                <a:pathLst>
                  <a:path h="1" w="3">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95" name="Freeform 280"/>
              <p:cNvSpPr/>
              <p:nvPr/>
            </p:nvSpPr>
            <p:spPr bwMode="auto">
              <a:xfrm flipH="1">
                <a:off x="4164013" y="2774950"/>
                <a:ext cx="0"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96" name="Freeform 281"/>
              <p:cNvSpPr/>
              <p:nvPr/>
            </p:nvSpPr>
            <p:spPr bwMode="auto">
              <a:xfrm>
                <a:off x="4162426" y="2781300"/>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97" name="Freeform 282"/>
              <p:cNvSpPr/>
              <p:nvPr/>
            </p:nvSpPr>
            <p:spPr bwMode="auto">
              <a:xfrm>
                <a:off x="4160838" y="2784475"/>
                <a:ext cx="1588"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98"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99" name="Freeform 284"/>
              <p:cNvSpPr/>
              <p:nvPr/>
            </p:nvSpPr>
            <p:spPr bwMode="auto">
              <a:xfrm>
                <a:off x="4124326" y="2747963"/>
                <a:ext cx="1588" cy="0"/>
              </a:xfrm>
              <a:custGeom>
                <a:gdLst>
                  <a:gd fmla="*/ 1 w 2" name="T0"/>
                  <a:gd fmla="*/ 2 h 2" name="T1"/>
                  <a:gd fmla="*/ 1 w 2" name="T2"/>
                  <a:gd fmla="*/ 0 h 2" name="T3"/>
                  <a:gd fmla="*/ 1 w 2" name="T4"/>
                  <a:gd fmla="*/ 2 h 2" name="T5"/>
                </a:gdLst>
                <a:cxnLst>
                  <a:cxn ang="0">
                    <a:pos x="T0" y="T1"/>
                  </a:cxn>
                  <a:cxn ang="0">
                    <a:pos x="T2" y="T3"/>
                  </a:cxn>
                  <a:cxn ang="0">
                    <a:pos x="T4" y="T5"/>
                  </a:cxn>
                </a:cxnLst>
                <a:rect b="b" l="0" r="r" t="0"/>
                <a:pathLst>
                  <a:path h="2" w="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00" name="Freeform 285"/>
              <p:cNvSpPr/>
              <p:nvPr/>
            </p:nvSpPr>
            <p:spPr bwMode="auto">
              <a:xfrm>
                <a:off x="4067176" y="2746375"/>
                <a:ext cx="57150" cy="50800"/>
              </a:xfrm>
              <a:custGeom>
                <a:gdLst>
                  <a:gd fmla="*/ 19 w 163" name="T0"/>
                  <a:gd fmla="*/ 119 h 141" name="T1"/>
                  <a:gd fmla="*/ 23 w 163" name="T2"/>
                  <a:gd fmla="*/ 115 h 141" name="T3"/>
                  <a:gd fmla="*/ 29 w 163" name="T4"/>
                  <a:gd fmla="*/ 103 h 141" name="T5"/>
                  <a:gd fmla="*/ 33 w 163" name="T6"/>
                  <a:gd fmla="*/ 100 h 141" name="T7"/>
                  <a:gd fmla="*/ 45 w 163" name="T8"/>
                  <a:gd fmla="*/ 94 h 141" name="T9"/>
                  <a:gd fmla="*/ 49 w 163" name="T10"/>
                  <a:gd fmla="*/ 92 h 141" name="T11"/>
                  <a:gd fmla="*/ 53 w 163" name="T12"/>
                  <a:gd fmla="*/ 85 h 141" name="T13"/>
                  <a:gd fmla="*/ 58 w 163" name="T14"/>
                  <a:gd fmla="*/ 82 h 141" name="T15"/>
                  <a:gd fmla="*/ 62 w 163" name="T16"/>
                  <a:gd fmla="*/ 81 h 141" name="T17"/>
                  <a:gd fmla="*/ 63 w 163" name="T18"/>
                  <a:gd fmla="*/ 76 h 141" name="T19"/>
                  <a:gd fmla="*/ 66 w 163" name="T20"/>
                  <a:gd fmla="*/ 69 h 141" name="T21"/>
                  <a:gd fmla="*/ 69 w 163" name="T22"/>
                  <a:gd fmla="*/ 67 h 141" name="T23"/>
                  <a:gd fmla="*/ 71 w 163" name="T24"/>
                  <a:gd fmla="*/ 62 h 141" name="T25"/>
                  <a:gd fmla="*/ 77 w 163" name="T26"/>
                  <a:gd fmla="*/ 60 h 141" name="T27"/>
                  <a:gd fmla="*/ 81 w 163" name="T28"/>
                  <a:gd fmla="*/ 55 h 141" name="T29"/>
                  <a:gd fmla="*/ 88 w 163" name="T30"/>
                  <a:gd fmla="*/ 52 h 141" name="T31"/>
                  <a:gd fmla="*/ 89 w 163" name="T32"/>
                  <a:gd fmla="*/ 49 h 141" name="T33"/>
                  <a:gd fmla="*/ 93 w 163" name="T34"/>
                  <a:gd fmla="*/ 49 h 141" name="T35"/>
                  <a:gd fmla="*/ 94 w 163" name="T36"/>
                  <a:gd fmla="*/ 45 h 141" name="T37"/>
                  <a:gd fmla="*/ 94 w 163" name="T38"/>
                  <a:gd fmla="*/ 44 h 141" name="T39"/>
                  <a:gd fmla="*/ 97 w 163" name="T40"/>
                  <a:gd fmla="*/ 41 h 141" name="T41"/>
                  <a:gd fmla="*/ 105 w 163" name="T42"/>
                  <a:gd fmla="*/ 34 h 141" name="T43"/>
                  <a:gd fmla="*/ 107 w 163" name="T44"/>
                  <a:gd fmla="*/ 31 h 141" name="T45"/>
                  <a:gd fmla="*/ 110 w 163" name="T46"/>
                  <a:gd fmla="*/ 29 h 141" name="T47"/>
                  <a:gd fmla="*/ 117 w 163" name="T48"/>
                  <a:gd fmla="*/ 24 h 141" name="T49"/>
                  <a:gd fmla="*/ 123 w 163" name="T50"/>
                  <a:gd fmla="*/ 28 h 141" name="T51"/>
                  <a:gd fmla="*/ 121 w 163" name="T52"/>
                  <a:gd fmla="*/ 21 h 141" name="T53"/>
                  <a:gd fmla="*/ 119 w 163" name="T54"/>
                  <a:gd fmla="*/ 14 h 141" name="T55"/>
                  <a:gd fmla="*/ 124 w 163" name="T56"/>
                  <a:gd fmla="*/ 13 h 141" name="T57"/>
                  <a:gd fmla="*/ 123 w 163" name="T58"/>
                  <a:gd fmla="*/ 10 h 141" name="T59"/>
                  <a:gd fmla="*/ 126 w 163" name="T60"/>
                  <a:gd fmla="*/ 11 h 141" name="T61"/>
                  <a:gd fmla="*/ 132 w 163" name="T62"/>
                  <a:gd fmla="*/ 14 h 141" name="T63"/>
                  <a:gd fmla="*/ 131 w 163" name="T64"/>
                  <a:gd fmla="*/ 7 h 141" name="T65"/>
                  <a:gd fmla="*/ 134 w 163" name="T66"/>
                  <a:gd fmla="*/ 9 h 141" name="T67"/>
                  <a:gd fmla="*/ 134 w 163" name="T68"/>
                  <a:gd fmla="*/ 4 h 141" name="T69"/>
                  <a:gd fmla="*/ 137 w 163" name="T70"/>
                  <a:gd fmla="*/ 2 h 141" name="T71"/>
                  <a:gd fmla="*/ 141 w 163" name="T72"/>
                  <a:gd fmla="*/ 10 h 141" name="T73"/>
                  <a:gd fmla="*/ 142 w 163" name="T74"/>
                  <a:gd fmla="*/ 2 h 141" name="T75"/>
                  <a:gd fmla="*/ 155 w 163" name="T76"/>
                  <a:gd fmla="*/ 7 h 141" name="T77"/>
                  <a:gd fmla="*/ 158 w 163" name="T78"/>
                  <a:gd fmla="*/ 7 h 141" name="T79"/>
                  <a:gd fmla="*/ 162 w 163" name="T80"/>
                  <a:gd fmla="*/ 3 h 141" name="T81"/>
                  <a:gd fmla="*/ 163 w 163" name="T82"/>
                  <a:gd fmla="*/ 9 h 141" name="T83"/>
                  <a:gd fmla="*/ 157 w 163" name="T84"/>
                  <a:gd fmla="*/ 8 h 141" name="T85"/>
                  <a:gd fmla="*/ 154 w 163" name="T86"/>
                  <a:gd fmla="*/ 19 h 141" name="T87"/>
                  <a:gd fmla="*/ 144 w 163" name="T88"/>
                  <a:gd fmla="*/ 31 h 141" name="T89"/>
                  <a:gd fmla="*/ 133 w 163" name="T90"/>
                  <a:gd fmla="*/ 43 h 141" name="T91"/>
                  <a:gd fmla="*/ 124 w 163" name="T92"/>
                  <a:gd fmla="*/ 52 h 141" name="T93"/>
                  <a:gd fmla="*/ 118 w 163" name="T94"/>
                  <a:gd fmla="*/ 59 h 141" name="T95"/>
                  <a:gd fmla="*/ 101 w 163" name="T96"/>
                  <a:gd fmla="*/ 71 h 141" name="T97"/>
                  <a:gd fmla="*/ 91 w 163" name="T98"/>
                  <a:gd fmla="*/ 75 h 141" name="T99"/>
                  <a:gd fmla="*/ 79 w 163" name="T100"/>
                  <a:gd fmla="*/ 82 h 141" name="T101"/>
                  <a:gd fmla="*/ 49 w 163" name="T102"/>
                  <a:gd fmla="*/ 117 h 141" name="T103"/>
                  <a:gd fmla="*/ 39 w 163" name="T104"/>
                  <a:gd fmla="*/ 124 h 141" name="T105"/>
                  <a:gd fmla="*/ 4 w 163" name="T106"/>
                  <a:gd fmla="*/ 141 h 14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1" w="163">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01" name="Freeform 286"/>
              <p:cNvSpPr/>
              <p:nvPr/>
            </p:nvSpPr>
            <p:spPr bwMode="auto">
              <a:xfrm>
                <a:off x="4124326" y="2747963"/>
                <a:ext cx="1588" cy="0"/>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02" name="Freeform 287"/>
              <p:cNvSpPr/>
              <p:nvPr/>
            </p:nvSpPr>
            <p:spPr bwMode="auto">
              <a:xfrm flipH="1">
                <a:off x="4117976" y="2746375"/>
                <a:ext cx="0" cy="1587"/>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03" name="Freeform 288"/>
              <p:cNvSpPr/>
              <p:nvPr/>
            </p:nvSpPr>
            <p:spPr bwMode="auto">
              <a:xfrm flipH="1">
                <a:off x="4116388" y="2746375"/>
                <a:ext cx="0" cy="1587"/>
              </a:xfrm>
              <a:custGeom>
                <a:gdLst>
                  <a:gd fmla="*/ 3 h 3" name="T0"/>
                  <a:gd fmla="*/ 0 h 3" name="T1"/>
                  <a:gd fmla="*/ 3 h 3" name="T2"/>
                </a:gdLst>
                <a:cxnLst>
                  <a:cxn ang="0">
                    <a:pos x="0" y="T0"/>
                  </a:cxn>
                  <a:cxn ang="0">
                    <a:pos x="0" y="T1"/>
                  </a:cxn>
                  <a:cxn ang="0">
                    <a:pos x="0" y="T2"/>
                  </a:cxn>
                </a:cxnLst>
                <a:rect b="b" l="0" r="r" t="0"/>
                <a:pathLst>
                  <a:path h="3">
                    <a:moveTo>
                      <a:pt x="0" y="3"/>
                    </a:moveTo>
                    <a:cubicBezTo>
                      <a:pt x="0" y="2"/>
                      <a:pt x="0" y="1"/>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04" name="Freeform 289"/>
              <p:cNvSpPr/>
              <p:nvPr/>
            </p:nvSpPr>
            <p:spPr bwMode="auto">
              <a:xfrm flipH="1">
                <a:off x="4114801" y="2746375"/>
                <a:ext cx="0" cy="0"/>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05" name="Freeform 290"/>
              <p:cNvSpPr/>
              <p:nvPr/>
            </p:nvSpPr>
            <p:spPr bwMode="auto">
              <a:xfrm flipH="1">
                <a:off x="4114801" y="2747963"/>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06" name="Freeform 291"/>
              <p:cNvSpPr/>
              <p:nvPr/>
            </p:nvSpPr>
            <p:spPr bwMode="auto">
              <a:xfrm>
                <a:off x="4111626" y="2747963"/>
                <a:ext cx="1588" cy="0"/>
              </a:xfrm>
              <a:custGeom>
                <a:gdLst>
                  <a:gd fmla="*/ 2 w 2" name="T0"/>
                  <a:gd fmla="*/ 2 h 3" name="T1"/>
                  <a:gd fmla="*/ 1 w 2" name="T2"/>
                  <a:gd fmla="*/ 2 h 3" name="T3"/>
                  <a:gd fmla="*/ 2 w 2" name="T4"/>
                  <a:gd fmla="*/ 2 h 3" name="T5"/>
                </a:gdLst>
                <a:cxnLst>
                  <a:cxn ang="0">
                    <a:pos x="T0" y="T1"/>
                  </a:cxn>
                  <a:cxn ang="0">
                    <a:pos x="T2" y="T3"/>
                  </a:cxn>
                  <a:cxn ang="0">
                    <a:pos x="T4" y="T5"/>
                  </a:cxn>
                </a:cxnLst>
                <a:rect b="b" l="0" r="r" t="0"/>
                <a:pathLst>
                  <a:path h="3" w="2">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07" name="Freeform 292"/>
              <p:cNvSpPr/>
              <p:nvPr/>
            </p:nvSpPr>
            <p:spPr bwMode="auto">
              <a:xfrm flipH="1">
                <a:off x="4111626" y="2749550"/>
                <a:ext cx="0" cy="0"/>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08"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09" name="Freeform 294"/>
              <p:cNvSpPr/>
              <p:nvPr/>
            </p:nvSpPr>
            <p:spPr bwMode="auto">
              <a:xfrm flipH="1">
                <a:off x="4087813" y="2771775"/>
                <a:ext cx="0" cy="0"/>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10" name="Freeform 295"/>
              <p:cNvSpPr/>
              <p:nvPr/>
            </p:nvSpPr>
            <p:spPr bwMode="auto">
              <a:xfrm flipH="1">
                <a:off x="4086226" y="2776538"/>
                <a:ext cx="0" cy="1587"/>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11" name="Freeform 296"/>
              <p:cNvSpPr/>
              <p:nvPr/>
            </p:nvSpPr>
            <p:spPr bwMode="auto">
              <a:xfrm>
                <a:off x="4062413" y="2241550"/>
                <a:ext cx="1588" cy="1587"/>
              </a:xfrm>
              <a:custGeom>
                <a:gdLst>
                  <a:gd fmla="*/ 3 w 4" name="T0"/>
                  <a:gd fmla="*/ 1 h 1" name="T1"/>
                  <a:gd fmla="*/ 2 w 4" name="T2"/>
                  <a:gd fmla="*/ 0 h 1" name="T3"/>
                  <a:gd fmla="*/ 3 w 4" name="T4"/>
                  <a:gd fmla="*/ 1 h 1" name="T5"/>
                </a:gdLst>
                <a:cxnLst>
                  <a:cxn ang="0">
                    <a:pos x="T0" y="T1"/>
                  </a:cxn>
                  <a:cxn ang="0">
                    <a:pos x="T2" y="T3"/>
                  </a:cxn>
                  <a:cxn ang="0">
                    <a:pos x="T4" y="T5"/>
                  </a:cxn>
                </a:cxnLst>
                <a:rect b="b" l="0" r="r" t="0"/>
                <a:pathLst>
                  <a:path h="1" w="4">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12" name="Freeform 297"/>
              <p:cNvSpPr/>
              <p:nvPr/>
            </p:nvSpPr>
            <p:spPr bwMode="auto">
              <a:xfrm>
                <a:off x="4019551" y="2243138"/>
                <a:ext cx="44450" cy="90487"/>
              </a:xfrm>
              <a:custGeom>
                <a:gdLst>
                  <a:gd fmla="*/ 18 w 127" name="T0"/>
                  <a:gd fmla="*/ 217 h 249" name="T1"/>
                  <a:gd fmla="*/ 22 w 127" name="T2"/>
                  <a:gd fmla="*/ 210 h 249" name="T3"/>
                  <a:gd fmla="*/ 25 w 127" name="T4"/>
                  <a:gd fmla="*/ 193 h 249" name="T5"/>
                  <a:gd fmla="*/ 28 w 127" name="T6"/>
                  <a:gd fmla="*/ 188 h 249" name="T7"/>
                  <a:gd fmla="*/ 39 w 127" name="T8"/>
                  <a:gd fmla="*/ 174 h 249" name="T9"/>
                  <a:gd fmla="*/ 43 w 127" name="T10"/>
                  <a:gd fmla="*/ 170 h 249" name="T11"/>
                  <a:gd fmla="*/ 45 w 127" name="T12"/>
                  <a:gd fmla="*/ 160 h 249" name="T13"/>
                  <a:gd fmla="*/ 50 w 127" name="T14"/>
                  <a:gd fmla="*/ 153 h 249" name="T15"/>
                  <a:gd fmla="*/ 54 w 127" name="T16"/>
                  <a:gd fmla="*/ 150 h 249" name="T17"/>
                  <a:gd fmla="*/ 54 w 127" name="T18"/>
                  <a:gd fmla="*/ 145 h 249" name="T19"/>
                  <a:gd fmla="*/ 56 w 127" name="T20"/>
                  <a:gd fmla="*/ 135 h 249" name="T21"/>
                  <a:gd fmla="*/ 59 w 127" name="T22"/>
                  <a:gd fmla="*/ 131 h 249" name="T23"/>
                  <a:gd fmla="*/ 59 w 127" name="T24"/>
                  <a:gd fmla="*/ 124 h 249" name="T25"/>
                  <a:gd fmla="*/ 64 w 127" name="T26"/>
                  <a:gd fmla="*/ 119 h 249" name="T27"/>
                  <a:gd fmla="*/ 68 w 127" name="T28"/>
                  <a:gd fmla="*/ 112 h 249" name="T29"/>
                  <a:gd fmla="*/ 74 w 127" name="T30"/>
                  <a:gd fmla="*/ 104 h 249" name="T31"/>
                  <a:gd fmla="*/ 74 w 127" name="T32"/>
                  <a:gd fmla="*/ 100 h 249" name="T33"/>
                  <a:gd fmla="*/ 78 w 127" name="T34"/>
                  <a:gd fmla="*/ 97 h 249" name="T35"/>
                  <a:gd fmla="*/ 78 w 127" name="T36"/>
                  <a:gd fmla="*/ 93 h 249" name="T37"/>
                  <a:gd fmla="*/ 78 w 127" name="T38"/>
                  <a:gd fmla="*/ 92 h 249" name="T39"/>
                  <a:gd fmla="*/ 79 w 127" name="T40"/>
                  <a:gd fmla="*/ 87 h 249" name="T41"/>
                  <a:gd fmla="*/ 85 w 127" name="T42"/>
                  <a:gd fmla="*/ 75 h 249" name="T43"/>
                  <a:gd fmla="*/ 87 w 127" name="T44"/>
                  <a:gd fmla="*/ 70 h 249" name="T45"/>
                  <a:gd fmla="*/ 88 w 127" name="T46"/>
                  <a:gd fmla="*/ 66 h 249" name="T47"/>
                  <a:gd fmla="*/ 93 w 127" name="T48"/>
                  <a:gd fmla="*/ 56 h 249" name="T49"/>
                  <a:gd fmla="*/ 100 w 127" name="T50"/>
                  <a:gd fmla="*/ 56 h 249" name="T51"/>
                  <a:gd fmla="*/ 96 w 127" name="T52"/>
                  <a:gd fmla="*/ 50 h 249" name="T53"/>
                  <a:gd fmla="*/ 90 w 127" name="T54"/>
                  <a:gd fmla="*/ 44 h 249" name="T55"/>
                  <a:gd fmla="*/ 94 w 127" name="T56"/>
                  <a:gd fmla="*/ 41 h 249" name="T57"/>
                  <a:gd fmla="*/ 92 w 127" name="T58"/>
                  <a:gd fmla="*/ 38 h 249" name="T59"/>
                  <a:gd fmla="*/ 95 w 127" name="T60"/>
                  <a:gd fmla="*/ 37 h 249" name="T61"/>
                  <a:gd fmla="*/ 102 w 127" name="T62"/>
                  <a:gd fmla="*/ 35 h 249" name="T63"/>
                  <a:gd fmla="*/ 97 w 127" name="T64"/>
                  <a:gd fmla="*/ 29 h 249" name="T65"/>
                  <a:gd fmla="*/ 101 w 127" name="T66"/>
                  <a:gd fmla="*/ 28 h 249" name="T67"/>
                  <a:gd fmla="*/ 98 w 127" name="T68"/>
                  <a:gd fmla="*/ 24 h 249" name="T69"/>
                  <a:gd fmla="*/ 99 w 127" name="T70"/>
                  <a:gd fmla="*/ 20 h 249" name="T71"/>
                  <a:gd fmla="*/ 107 w 127" name="T72"/>
                  <a:gd fmla="*/ 24 h 249" name="T73"/>
                  <a:gd fmla="*/ 103 w 127" name="T74"/>
                  <a:gd fmla="*/ 16 h 249" name="T75"/>
                  <a:gd fmla="*/ 117 w 127" name="T76"/>
                  <a:gd fmla="*/ 9 h 249" name="T77"/>
                  <a:gd fmla="*/ 119 w 127" name="T78"/>
                  <a:gd fmla="*/ 7 h 249" name="T79"/>
                  <a:gd fmla="*/ 120 w 127" name="T80"/>
                  <a:gd fmla="*/ 0 h 249" name="T81"/>
                  <a:gd fmla="*/ 124 w 127" name="T82"/>
                  <a:gd fmla="*/ 4 h 249" name="T83"/>
                  <a:gd fmla="*/ 119 w 127" name="T84"/>
                  <a:gd fmla="*/ 9 h 249" name="T85"/>
                  <a:gd fmla="*/ 124 w 127" name="T86"/>
                  <a:gd fmla="*/ 22 h 249" name="T87"/>
                  <a:gd fmla="*/ 121 w 127" name="T88"/>
                  <a:gd fmla="*/ 42 h 249" name="T89"/>
                  <a:gd fmla="*/ 116 w 127" name="T90"/>
                  <a:gd fmla="*/ 64 h 249" name="T91"/>
                  <a:gd fmla="*/ 111 w 127" name="T92"/>
                  <a:gd fmla="*/ 80 h 249" name="T93"/>
                  <a:gd fmla="*/ 107 w 127" name="T94"/>
                  <a:gd fmla="*/ 93 h 249" name="T95"/>
                  <a:gd fmla="*/ 93 w 127" name="T96"/>
                  <a:gd fmla="*/ 116 h 249" name="T97"/>
                  <a:gd fmla="*/ 84 w 127" name="T98"/>
                  <a:gd fmla="*/ 127 h 249" name="T99"/>
                  <a:gd fmla="*/ 73 w 127" name="T100"/>
                  <a:gd fmla="*/ 142 h 249" name="T101"/>
                  <a:gd fmla="*/ 49 w 127" name="T102"/>
                  <a:gd fmla="*/ 197 h 249" name="T103"/>
                  <a:gd fmla="*/ 41 w 127" name="T104"/>
                  <a:gd fmla="*/ 210 h 249" name="T105"/>
                  <a:gd fmla="*/ 5 w 127" name="T106"/>
                  <a:gd fmla="*/ 241 h 24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49" w="127">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13" name="Freeform 298"/>
              <p:cNvSpPr/>
              <p:nvPr/>
            </p:nvSpPr>
            <p:spPr bwMode="auto">
              <a:xfrm>
                <a:off x="4062413" y="2243138"/>
                <a:ext cx="1588" cy="0"/>
              </a:xfrm>
              <a:custGeom>
                <a:gdLst>
                  <a:gd fmla="*/ 5 w 5" name="T0"/>
                  <a:gd fmla="*/ 1 h 1" name="T1"/>
                  <a:gd fmla="*/ 0 w 5" name="T2"/>
                  <a:gd fmla="*/ 0 h 1" name="T3"/>
                  <a:gd fmla="*/ 5 w 5" name="T4"/>
                  <a:gd fmla="*/ 1 h 1" name="T5"/>
                </a:gdLst>
                <a:cxnLst>
                  <a:cxn ang="0">
                    <a:pos x="T0" y="T1"/>
                  </a:cxn>
                  <a:cxn ang="0">
                    <a:pos x="T2" y="T3"/>
                  </a:cxn>
                  <a:cxn ang="0">
                    <a:pos x="T4" y="T5"/>
                  </a:cxn>
                </a:cxnLst>
                <a:rect b="b" l="0" r="r" t="0"/>
                <a:pathLst>
                  <a:path h="1" w="5">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14" name="Freeform 299"/>
              <p:cNvSpPr/>
              <p:nvPr/>
            </p:nvSpPr>
            <p:spPr bwMode="auto">
              <a:xfrm flipH="1">
                <a:off x="4056063" y="2247900"/>
                <a:ext cx="0" cy="0"/>
              </a:xfrm>
              <a:custGeom>
                <a:gdLst>
                  <a:gd fmla="*/ 2 w 3" name="T0"/>
                  <a:gd fmla="*/ 1 w 3" name="T1"/>
                  <a:gd fmla="*/ 1 w 3" name="T2"/>
                  <a:gd fmla="*/ 2 w 3" name="T3"/>
                </a:gdLst>
                <a:cxnLst>
                  <a:cxn ang="0">
                    <a:pos x="T0" y="0"/>
                  </a:cxn>
                  <a:cxn ang="0">
                    <a:pos x="T1" y="0"/>
                  </a:cxn>
                  <a:cxn ang="0">
                    <a:pos x="T2" y="0"/>
                  </a:cxn>
                  <a:cxn ang="0">
                    <a:pos x="T3" y="0"/>
                  </a:cxn>
                </a:cxnLst>
                <a:rect b="b" l="0" r="r" t="0"/>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15" name="Freeform 300"/>
              <p:cNvSpPr/>
              <p:nvPr/>
            </p:nvSpPr>
            <p:spPr bwMode="auto">
              <a:xfrm>
                <a:off x="4054476" y="2249488"/>
                <a:ext cx="1588" cy="0"/>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0" y="1"/>
                      <a:pt x="0" y="0"/>
                    </a:cubicBezTo>
                    <a:lnTo>
                      <a:pt x="2"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16" name="Freeform 301"/>
              <p:cNvSpPr/>
              <p:nvPr/>
            </p:nvSpPr>
            <p:spPr bwMode="auto">
              <a:xfrm flipH="1">
                <a:off x="4052888" y="2251075"/>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17" name="Freeform 302"/>
              <p:cNvSpPr/>
              <p:nvPr/>
            </p:nvSpPr>
            <p:spPr bwMode="auto">
              <a:xfrm>
                <a:off x="4052888" y="2251075"/>
                <a:ext cx="1588" cy="0"/>
              </a:xfrm>
              <a:custGeom>
                <a:gdLst>
                  <a:gd fmla="*/ 2 w 2" name="T0"/>
                  <a:gd fmla="*/ 0 h 1" name="T1"/>
                  <a:gd fmla="*/ 1 w 2" name="T2"/>
                  <a:gd fmla="*/ 1 h 1" name="T3"/>
                  <a:gd fmla="*/ 2 w 2" name="T4"/>
                  <a:gd fmla="*/ 0 h 1" name="T5"/>
                </a:gdLst>
                <a:cxnLst>
                  <a:cxn ang="0">
                    <a:pos x="T0" y="T1"/>
                  </a:cxn>
                  <a:cxn ang="0">
                    <a:pos x="T2" y="T3"/>
                  </a:cxn>
                  <a:cxn ang="0">
                    <a:pos x="T4" y="T5"/>
                  </a:cxn>
                </a:cxnLst>
                <a:rect b="b" l="0" r="r" t="0"/>
                <a:pathLst>
                  <a:path h="1" w="2">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18" name="Freeform 303"/>
              <p:cNvSpPr/>
              <p:nvPr/>
            </p:nvSpPr>
            <p:spPr bwMode="auto">
              <a:xfrm>
                <a:off x="4051301" y="2254250"/>
                <a:ext cx="1588" cy="0"/>
              </a:xfrm>
              <a:custGeom>
                <a:gdLst>
                  <a:gd fmla="*/ 2 w 3" name="T0"/>
                  <a:gd fmla="*/ 1 h 2" name="T1"/>
                  <a:gd fmla="*/ 1 w 3" name="T2"/>
                  <a:gd fmla="*/ 2 h 2" name="T3"/>
                  <a:gd fmla="*/ 2 w 3" name="T4"/>
                  <a:gd fmla="*/ 1 h 2" name="T5"/>
                </a:gdLst>
                <a:cxnLst>
                  <a:cxn ang="0">
                    <a:pos x="T0" y="T1"/>
                  </a:cxn>
                  <a:cxn ang="0">
                    <a:pos x="T2" y="T3"/>
                  </a:cxn>
                  <a:cxn ang="0">
                    <a:pos x="T4" y="T5"/>
                  </a:cxn>
                </a:cxnLst>
                <a:rect b="b" l="0" r="r" t="0"/>
                <a:pathLst>
                  <a:path h="2" w="3">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19" name="Freeform 304"/>
              <p:cNvSpPr/>
              <p:nvPr/>
            </p:nvSpPr>
            <p:spPr bwMode="auto">
              <a:xfrm>
                <a:off x="4051301" y="2255838"/>
                <a:ext cx="1588"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20" name="Freeform 305"/>
              <p:cNvSpPr/>
              <p:nvPr/>
            </p:nvSpPr>
            <p:spPr bwMode="auto">
              <a:xfrm>
                <a:off x="4041776" y="2282825"/>
                <a:ext cx="1588" cy="0"/>
              </a:xfrm>
              <a:custGeom>
                <a:gdLst>
                  <a:gd fmla="*/ 1 w 1" name="T0"/>
                  <a:gd fmla="*/ 0 w 1" name="T1"/>
                  <a:gd fmla="*/ 1 w 1" name="T2"/>
                  <a:gd fmla="*/ 1 w 1" name="T3"/>
                </a:gdLst>
                <a:cxnLst>
                  <a:cxn ang="0">
                    <a:pos x="T0" y="0"/>
                  </a:cxn>
                  <a:cxn ang="0">
                    <a:pos x="T1" y="0"/>
                  </a:cxn>
                  <a:cxn ang="0">
                    <a:pos x="T2" y="0"/>
                  </a:cxn>
                  <a:cxn ang="0">
                    <a:pos x="T3" y="0"/>
                  </a:cxn>
                </a:cxnLst>
                <a:rect b="b" l="0" r="r" t="0"/>
                <a:pathLst>
                  <a:path w="1">
                    <a:moveTo>
                      <a:pt x="1" y="0"/>
                    </a:moveTo>
                    <a:lnTo>
                      <a:pt x="0" y="0"/>
                    </a:lnTo>
                    <a:lnTo>
                      <a:pt x="1" y="0"/>
                    </a:ln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21" name="Freeform 306"/>
              <p:cNvSpPr/>
              <p:nvPr/>
            </p:nvSpPr>
            <p:spPr bwMode="auto">
              <a:xfrm>
                <a:off x="4035426" y="2293938"/>
                <a:ext cx="1588" cy="1587"/>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22"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23" name="Freeform 308"/>
              <p:cNvSpPr/>
              <p:nvPr/>
            </p:nvSpPr>
            <p:spPr bwMode="auto">
              <a:xfrm>
                <a:off x="3968751" y="1946275"/>
                <a:ext cx="1588" cy="0"/>
              </a:xfrm>
              <a:custGeom>
                <a:gdLst>
                  <a:gd fmla="*/ 2 w 3" name="T0"/>
                  <a:gd fmla="*/ 1 h 2" name="T1"/>
                  <a:gd fmla="*/ 2 w 3" name="T2"/>
                  <a:gd fmla="*/ 0 h 2" name="T3"/>
                  <a:gd fmla="*/ 2 w 3" name="T4"/>
                  <a:gd fmla="*/ 1 h 2" name="T5"/>
                </a:gdLst>
                <a:cxnLst>
                  <a:cxn ang="0">
                    <a:pos x="T0" y="T1"/>
                  </a:cxn>
                  <a:cxn ang="0">
                    <a:pos x="T2" y="T3"/>
                  </a:cxn>
                  <a:cxn ang="0">
                    <a:pos x="T4" y="T5"/>
                  </a:cxn>
                </a:cxnLst>
                <a:rect b="b" l="0" r="r" t="0"/>
                <a:pathLst>
                  <a:path h="2" w="3">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24" name="Freeform 309"/>
              <p:cNvSpPr/>
              <p:nvPr/>
            </p:nvSpPr>
            <p:spPr bwMode="auto">
              <a:xfrm>
                <a:off x="3925888" y="1946275"/>
                <a:ext cx="42863" cy="92075"/>
              </a:xfrm>
              <a:custGeom>
                <a:gdLst>
                  <a:gd fmla="*/ 9 w 119" name="T0"/>
                  <a:gd fmla="*/ 224 h 255" name="T1"/>
                  <a:gd fmla="*/ 10 w 119" name="T2"/>
                  <a:gd fmla="*/ 215 h 255" name="T3"/>
                  <a:gd fmla="*/ 7 w 119" name="T4"/>
                  <a:gd fmla="*/ 197 h 255" name="T5"/>
                  <a:gd fmla="*/ 9 w 119" name="T6"/>
                  <a:gd fmla="*/ 192 h 255" name="T7"/>
                  <a:gd fmla="*/ 18 w 119" name="T8"/>
                  <a:gd fmla="*/ 177 h 255" name="T9"/>
                  <a:gd fmla="*/ 21 w 119" name="T10"/>
                  <a:gd fmla="*/ 172 h 255" name="T11"/>
                  <a:gd fmla="*/ 25 w 119" name="T12"/>
                  <a:gd fmla="*/ 162 h 255" name="T13"/>
                  <a:gd fmla="*/ 30 w 119" name="T14"/>
                  <a:gd fmla="*/ 157 h 255" name="T15"/>
                  <a:gd fmla="*/ 27 w 119" name="T16"/>
                  <a:gd fmla="*/ 147 h 255" name="T17"/>
                  <a:gd fmla="*/ 25 w 119" name="T18"/>
                  <a:gd fmla="*/ 141 h 255" name="T19"/>
                  <a:gd fmla="*/ 29 w 119" name="T20"/>
                  <a:gd fmla="*/ 133 h 255" name="T21"/>
                  <a:gd fmla="*/ 32 w 119" name="T22"/>
                  <a:gd fmla="*/ 125 h 255" name="T23"/>
                  <a:gd fmla="*/ 33 w 119" name="T24"/>
                  <a:gd fmla="*/ 122 h 255" name="T25"/>
                  <a:gd fmla="*/ 33 w 119" name="T26"/>
                  <a:gd fmla="*/ 116 h 255" name="T27"/>
                  <a:gd fmla="*/ 38 w 119" name="T28"/>
                  <a:gd fmla="*/ 109 h 255" name="T29"/>
                  <a:gd fmla="*/ 41 w 119" name="T30"/>
                  <a:gd fmla="*/ 101 h 255" name="T31"/>
                  <a:gd fmla="*/ 46 w 119" name="T32"/>
                  <a:gd fmla="*/ 93 h 255" name="T33"/>
                  <a:gd fmla="*/ 52 w 119" name="T34"/>
                  <a:gd fmla="*/ 91 h 255" name="T35"/>
                  <a:gd fmla="*/ 50 w 119" name="T36"/>
                  <a:gd fmla="*/ 86 h 255" name="T37"/>
                  <a:gd fmla="*/ 54 w 119" name="T38"/>
                  <a:gd fmla="*/ 86 h 255" name="T39"/>
                  <a:gd fmla="*/ 53 w 119" name="T40"/>
                  <a:gd fmla="*/ 80 h 255" name="T41"/>
                  <a:gd fmla="*/ 56 w 119" name="T42"/>
                  <a:gd fmla="*/ 73 h 255" name="T43"/>
                  <a:gd fmla="*/ 61 w 119" name="T44"/>
                  <a:gd fmla="*/ 63 h 255" name="T45"/>
                  <a:gd fmla="*/ 64 w 119" name="T46"/>
                  <a:gd fmla="*/ 58 h 255" name="T47"/>
                  <a:gd fmla="*/ 69 w 119" name="T48"/>
                  <a:gd fmla="*/ 47 h 255" name="T49"/>
                  <a:gd fmla="*/ 73 w 119" name="T50"/>
                  <a:gd fmla="*/ 45 h 255" name="T51"/>
                  <a:gd fmla="*/ 76 w 119" name="T52"/>
                  <a:gd fmla="*/ 45 h 255" name="T53"/>
                  <a:gd fmla="*/ 78 w 119" name="T54"/>
                  <a:gd fmla="*/ 41 h 255" name="T55"/>
                  <a:gd fmla="*/ 80 w 119" name="T56"/>
                  <a:gd fmla="*/ 36 h 255" name="T57"/>
                  <a:gd fmla="*/ 77 w 119" name="T58"/>
                  <a:gd fmla="*/ 32 h 255" name="T59"/>
                  <a:gd fmla="*/ 78 w 119" name="T60"/>
                  <a:gd fmla="*/ 28 h 255" name="T61"/>
                  <a:gd fmla="*/ 84 w 119" name="T62"/>
                  <a:gd fmla="*/ 27 h 255" name="T63"/>
                  <a:gd fmla="*/ 87 w 119" name="T64"/>
                  <a:gd fmla="*/ 24 h 255" name="T65"/>
                  <a:gd fmla="*/ 90 w 119" name="T66"/>
                  <a:gd fmla="*/ 23 h 255" name="T67"/>
                  <a:gd fmla="*/ 84 w 119" name="T68"/>
                  <a:gd fmla="*/ 16 h 255" name="T69"/>
                  <a:gd fmla="*/ 90 w 119" name="T70"/>
                  <a:gd fmla="*/ 17 h 255" name="T71"/>
                  <a:gd fmla="*/ 99 w 119" name="T72"/>
                  <a:gd fmla="*/ 22 h 255" name="T73"/>
                  <a:gd fmla="*/ 92 w 119" name="T74"/>
                  <a:gd fmla="*/ 9 h 255" name="T75"/>
                  <a:gd fmla="*/ 104 w 119" name="T76"/>
                  <a:gd fmla="*/ 6 h 255" name="T77"/>
                  <a:gd fmla="*/ 110 w 119" name="T78"/>
                  <a:gd fmla="*/ 4 h 255" name="T79"/>
                  <a:gd fmla="*/ 114 w 119" name="T80"/>
                  <a:gd fmla="*/ 0 h 255" name="T81"/>
                  <a:gd fmla="*/ 118 w 119" name="T82"/>
                  <a:gd fmla="*/ 5 h 255" name="T83"/>
                  <a:gd fmla="*/ 113 w 119" name="T84"/>
                  <a:gd fmla="*/ 7 h 255" name="T85"/>
                  <a:gd fmla="*/ 111 w 119" name="T86"/>
                  <a:gd fmla="*/ 18 h 255" name="T87"/>
                  <a:gd fmla="*/ 104 w 119" name="T88"/>
                  <a:gd fmla="*/ 36 h 255" name="T89"/>
                  <a:gd fmla="*/ 96 w 119" name="T90"/>
                  <a:gd fmla="*/ 50 h 255" name="T91"/>
                  <a:gd fmla="*/ 85 w 119" name="T92"/>
                  <a:gd fmla="*/ 74 h 255" name="T93"/>
                  <a:gd fmla="*/ 79 w 119" name="T94"/>
                  <a:gd fmla="*/ 87 h 255" name="T95"/>
                  <a:gd fmla="*/ 67 w 119" name="T96"/>
                  <a:gd fmla="*/ 111 h 255" name="T97"/>
                  <a:gd fmla="*/ 58 w 119" name="T98"/>
                  <a:gd fmla="*/ 123 h 255" name="T99"/>
                  <a:gd fmla="*/ 50 w 119" name="T100"/>
                  <a:gd fmla="*/ 137 h 255" name="T101"/>
                  <a:gd fmla="*/ 45 w 119" name="T102"/>
                  <a:gd fmla="*/ 160 h 255" name="T103"/>
                  <a:gd fmla="*/ 28 w 119" name="T104"/>
                  <a:gd fmla="*/ 198 h 255" name="T105"/>
                  <a:gd fmla="*/ 29 w 119" name="T106"/>
                  <a:gd fmla="*/ 210 h 25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55" w="119">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25" name="Freeform 310"/>
              <p:cNvSpPr/>
              <p:nvPr/>
            </p:nvSpPr>
            <p:spPr bwMode="auto">
              <a:xfrm>
                <a:off x="3968751" y="1946275"/>
                <a:ext cx="1588"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26" name="Freeform 311"/>
              <p:cNvSpPr/>
              <p:nvPr/>
            </p:nvSpPr>
            <p:spPr bwMode="auto">
              <a:xfrm flipH="1">
                <a:off x="3960813" y="1949450"/>
                <a:ext cx="0" cy="0"/>
              </a:xfrm>
              <a:custGeom>
                <a:gdLst>
                  <a:gd fmla="*/ 2 w 2" name="T0"/>
                  <a:gd fmla="*/ 2 h 2" name="T1"/>
                  <a:gd fmla="*/ 1 w 2" name="T2"/>
                  <a:gd fmla="*/ 2 h 2" name="T3"/>
                  <a:gd fmla="*/ 1 w 2" name="T4"/>
                  <a:gd fmla="*/ 1 h 2" name="T5"/>
                  <a:gd fmla="*/ 2 w 2" name="T6"/>
                  <a:gd fmla="*/ 2 h 2" name="T7"/>
                </a:gdLst>
                <a:cxnLst>
                  <a:cxn ang="0">
                    <a:pos x="T0" y="T1"/>
                  </a:cxn>
                  <a:cxn ang="0">
                    <a:pos x="T2" y="T3"/>
                  </a:cxn>
                  <a:cxn ang="0">
                    <a:pos x="T4" y="T5"/>
                  </a:cxn>
                  <a:cxn ang="0">
                    <a:pos x="T6" y="T7"/>
                  </a:cxn>
                </a:cxnLst>
                <a:rect b="b" l="0" r="r" t="0"/>
                <a:pathLst>
                  <a:path h="2" w="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27" name="Freeform 312"/>
              <p:cNvSpPr/>
              <p:nvPr/>
            </p:nvSpPr>
            <p:spPr bwMode="auto">
              <a:xfrm>
                <a:off x="3959226" y="1949450"/>
                <a:ext cx="1588" cy="1587"/>
              </a:xfrm>
              <a:custGeom>
                <a:gdLst>
                  <a:gd fmla="*/ 2 w 2" name="T0"/>
                  <a:gd fmla="*/ 2 h 2" name="T1"/>
                  <a:gd fmla="*/ 0 w 2" name="T2"/>
                  <a:gd fmla="*/ 0 h 2" name="T3"/>
                  <a:gd fmla="*/ 2 w 2" name="T4"/>
                  <a:gd fmla="*/ 2 h 2" name="T5"/>
                </a:gdLst>
                <a:cxnLst>
                  <a:cxn ang="0">
                    <a:pos x="T0" y="T1"/>
                  </a:cxn>
                  <a:cxn ang="0">
                    <a:pos x="T2" y="T3"/>
                  </a:cxn>
                  <a:cxn ang="0">
                    <a:pos x="T4" y="T5"/>
                  </a:cxn>
                </a:cxnLst>
                <a:rect b="b" l="0" r="r" t="0"/>
                <a:pathLst>
                  <a:path h="2" w="2">
                    <a:moveTo>
                      <a:pt x="2" y="2"/>
                    </a:moveTo>
                    <a:cubicBezTo>
                      <a:pt x="1" y="2"/>
                      <a:pt x="0" y="0"/>
                      <a:pt x="0" y="0"/>
                    </a:cubicBezTo>
                    <a:lnTo>
                      <a:pt x="2"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28" name="Freeform 313"/>
              <p:cNvSpPr/>
              <p:nvPr/>
            </p:nvSpPr>
            <p:spPr bwMode="auto">
              <a:xfrm flipH="1">
                <a:off x="3957638" y="1951038"/>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29" name="Freeform 314"/>
              <p:cNvSpPr/>
              <p:nvPr/>
            </p:nvSpPr>
            <p:spPr bwMode="auto">
              <a:xfrm flipH="1">
                <a:off x="3957638" y="1951038"/>
                <a:ext cx="0" cy="1587"/>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30" name="Freeform 315"/>
              <p:cNvSpPr/>
              <p:nvPr/>
            </p:nvSpPr>
            <p:spPr bwMode="auto">
              <a:xfrm>
                <a:off x="3954463" y="1954213"/>
                <a:ext cx="1588" cy="0"/>
              </a:xfrm>
              <a:custGeom>
                <a:gdLst>
                  <a:gd fmla="*/ 1 w 2" name="T0"/>
                  <a:gd fmla="*/ 2 h 3" name="T1"/>
                  <a:gd fmla="*/ 0 w 2" name="T2"/>
                  <a:gd fmla="*/ 2 h 3" name="T3"/>
                  <a:gd fmla="*/ 1 w 2" name="T4"/>
                  <a:gd fmla="*/ 2 h 3" name="T5"/>
                </a:gdLst>
                <a:cxnLst>
                  <a:cxn ang="0">
                    <a:pos x="T0" y="T1"/>
                  </a:cxn>
                  <a:cxn ang="0">
                    <a:pos x="T2" y="T3"/>
                  </a:cxn>
                  <a:cxn ang="0">
                    <a:pos x="T4" y="T5"/>
                  </a:cxn>
                </a:cxnLst>
                <a:rect b="b" l="0" r="r" t="0"/>
                <a:pathLst>
                  <a:path h="3" w="2">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31" name="Freeform 316"/>
              <p:cNvSpPr/>
              <p:nvPr/>
            </p:nvSpPr>
            <p:spPr bwMode="auto">
              <a:xfrm flipH="1">
                <a:off x="3954463" y="1955800"/>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32" name="Freeform 317"/>
              <p:cNvSpPr/>
              <p:nvPr/>
            </p:nvSpPr>
            <p:spPr bwMode="auto">
              <a:xfrm>
                <a:off x="3940176" y="1984375"/>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33" name="Freeform 318"/>
              <p:cNvSpPr/>
              <p:nvPr/>
            </p:nvSpPr>
            <p:spPr bwMode="auto">
              <a:xfrm>
                <a:off x="3933826" y="1997075"/>
                <a:ext cx="1588" cy="0"/>
              </a:xfrm>
              <a:custGeom>
                <a:gdLst>
                  <a:gd fmla="*/ 1 w 2" name="T0"/>
                  <a:gd fmla="*/ 0 h 1" name="T1"/>
                  <a:gd fmla="*/ 0 w 2" name="T2"/>
                  <a:gd fmla="*/ 0 h 1" name="T3"/>
                  <a:gd fmla="*/ 1 w 2" name="T4"/>
                  <a:gd fmla="*/ 0 h 1" name="T5"/>
                </a:gdLst>
                <a:cxnLst>
                  <a:cxn ang="0">
                    <a:pos x="T0" y="T1"/>
                  </a:cxn>
                  <a:cxn ang="0">
                    <a:pos x="T2" y="T3"/>
                  </a:cxn>
                  <a:cxn ang="0">
                    <a:pos x="T4" y="T5"/>
                  </a:cxn>
                </a:cxnLst>
                <a:rect b="b" l="0" r="r" t="0"/>
                <a:pathLst>
                  <a:path h="1" w="2">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34" name="Freeform 319"/>
              <p:cNvSpPr/>
              <p:nvPr/>
            </p:nvSpPr>
            <p:spPr bwMode="auto">
              <a:xfrm>
                <a:off x="3933826" y="2005013"/>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35" name="Freeform 320"/>
              <p:cNvSpPr/>
              <p:nvPr/>
            </p:nvSpPr>
            <p:spPr bwMode="auto">
              <a:xfrm flipH="1">
                <a:off x="3990976" y="2590800"/>
                <a:ext cx="0" cy="0"/>
              </a:xfrm>
              <a:custGeom>
                <a:gdLst>
                  <a:gd fmla="*/ 2 h 3" name="T0"/>
                  <a:gd fmla="*/ 1 h 3" name="T1"/>
                  <a:gd fmla="*/ 2 h 3" name="T2"/>
                </a:gdLst>
                <a:cxnLst>
                  <a:cxn ang="0">
                    <a:pos x="0" y="T0"/>
                  </a:cxn>
                  <a:cxn ang="0">
                    <a:pos x="0" y="T1"/>
                  </a:cxn>
                  <a:cxn ang="0">
                    <a:pos x="0" y="T2"/>
                  </a:cxn>
                </a:cxnLst>
                <a:rect b="b" l="0" r="r" t="0"/>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36" name="Freeform 321"/>
              <p:cNvSpPr/>
              <p:nvPr/>
            </p:nvSpPr>
            <p:spPr bwMode="auto">
              <a:xfrm>
                <a:off x="3968751" y="2582863"/>
                <a:ext cx="22225" cy="28575"/>
              </a:xfrm>
              <a:custGeom>
                <a:gdLst>
                  <a:gd fmla="*/ 9 w 64" name="T0"/>
                  <a:gd fmla="*/ 67 h 78" name="T1"/>
                  <a:gd fmla="*/ 9 w 64" name="T2"/>
                  <a:gd fmla="*/ 64 h 78" name="T3"/>
                  <a:gd fmla="*/ 5 w 64" name="T4"/>
                  <a:gd fmla="*/ 57 h 78" name="T5"/>
                  <a:gd fmla="*/ 6 w 64" name="T6"/>
                  <a:gd fmla="*/ 55 h 78" name="T7"/>
                  <a:gd fmla="*/ 11 w 64" name="T8"/>
                  <a:gd fmla="*/ 51 h 78" name="T9"/>
                  <a:gd fmla="*/ 12 w 64" name="T10"/>
                  <a:gd fmla="*/ 49 h 78" name="T11"/>
                  <a:gd fmla="*/ 11 w 64" name="T12"/>
                  <a:gd fmla="*/ 45 h 78" name="T13"/>
                  <a:gd fmla="*/ 14 w 64" name="T14"/>
                  <a:gd fmla="*/ 43 h 78" name="T15"/>
                  <a:gd fmla="*/ 16 w 64" name="T16"/>
                  <a:gd fmla="*/ 43 h 78" name="T17"/>
                  <a:gd fmla="*/ 14 w 64" name="T18"/>
                  <a:gd fmla="*/ 40 h 78" name="T19"/>
                  <a:gd fmla="*/ 14 w 64" name="T20"/>
                  <a:gd fmla="*/ 35 h 78" name="T21"/>
                  <a:gd fmla="*/ 15 w 64" name="T22"/>
                  <a:gd fmla="*/ 33 h 78" name="T23"/>
                  <a:gd fmla="*/ 15 w 64" name="T24"/>
                  <a:gd fmla="*/ 30 h 78" name="T25"/>
                  <a:gd fmla="*/ 18 w 64" name="T26"/>
                  <a:gd fmla="*/ 29 h 78" name="T27"/>
                  <a:gd fmla="*/ 20 w 64" name="T28"/>
                  <a:gd fmla="*/ 27 h 78" name="T29"/>
                  <a:gd fmla="*/ 24 w 64" name="T30"/>
                  <a:gd fmla="*/ 26 h 78" name="T31"/>
                  <a:gd fmla="*/ 24 w 64" name="T32"/>
                  <a:gd fmla="*/ 23 h 78" name="T33"/>
                  <a:gd fmla="*/ 27 w 64" name="T34"/>
                  <a:gd fmla="*/ 25 h 78" name="T35"/>
                  <a:gd fmla="*/ 26 w 64" name="T36"/>
                  <a:gd fmla="*/ 22 h 78" name="T37"/>
                  <a:gd fmla="*/ 27 w 64" name="T38"/>
                  <a:gd fmla="*/ 21 h 78" name="T39"/>
                  <a:gd fmla="*/ 28 w 64" name="T40"/>
                  <a:gd fmla="*/ 19 h 78" name="T41"/>
                  <a:gd fmla="*/ 32 w 64" name="T42"/>
                  <a:gd fmla="*/ 16 h 78" name="T43"/>
                  <a:gd fmla="*/ 34 w 64" name="T44"/>
                  <a:gd fmla="*/ 15 h 78" name="T45"/>
                  <a:gd fmla="*/ 36 w 64" name="T46"/>
                  <a:gd fmla="*/ 14 h 78" name="T47"/>
                  <a:gd fmla="*/ 40 w 64" name="T48"/>
                  <a:gd fmla="*/ 13 h 78" name="T49"/>
                  <a:gd fmla="*/ 43 w 64" name="T50"/>
                  <a:gd fmla="*/ 19 h 78" name="T51"/>
                  <a:gd fmla="*/ 42 w 64" name="T52"/>
                  <a:gd fmla="*/ 12 h 78" name="T53"/>
                  <a:gd fmla="*/ 41 w 64" name="T54"/>
                  <a:gd fmla="*/ 5 h 78" name="T55"/>
                  <a:gd fmla="*/ 44 w 64" name="T56"/>
                  <a:gd fmla="*/ 7 h 78" name="T57"/>
                  <a:gd fmla="*/ 44 w 64" name="T58"/>
                  <a:gd fmla="*/ 3 h 78" name="T59"/>
                  <a:gd fmla="*/ 46 w 64" name="T60"/>
                  <a:gd fmla="*/ 6 h 78" name="T61"/>
                  <a:gd fmla="*/ 49 w 64" name="T62"/>
                  <a:gd fmla="*/ 11 h 78" name="T63"/>
                  <a:gd fmla="*/ 49 w 64" name="T64"/>
                  <a:gd fmla="*/ 5 h 78" name="T65"/>
                  <a:gd fmla="*/ 51 w 64" name="T66"/>
                  <a:gd fmla="*/ 8 h 78" name="T67"/>
                  <a:gd fmla="*/ 51 w 64" name="T68"/>
                  <a:gd fmla="*/ 3 h 78" name="T69"/>
                  <a:gd fmla="*/ 53 w 64" name="T70"/>
                  <a:gd fmla="*/ 3 h 78" name="T71"/>
                  <a:gd fmla="*/ 54 w 64" name="T72"/>
                  <a:gd fmla="*/ 12 h 78" name="T73"/>
                  <a:gd fmla="*/ 56 w 64" name="T74"/>
                  <a:gd fmla="*/ 6 h 78" name="T75"/>
                  <a:gd fmla="*/ 61 w 64" name="T76"/>
                  <a:gd fmla="*/ 17 h 78" name="T77"/>
                  <a:gd fmla="*/ 62 w 64" name="T78"/>
                  <a:gd fmla="*/ 18 h 78" name="T79"/>
                  <a:gd fmla="*/ 64 w 64" name="T80"/>
                  <a:gd fmla="*/ 18 h 78" name="T81"/>
                  <a:gd fmla="*/ 63 w 64" name="T82"/>
                  <a:gd fmla="*/ 23 h 78" name="T83"/>
                  <a:gd fmla="*/ 61 w 64" name="T84"/>
                  <a:gd fmla="*/ 19 h 78" name="T85"/>
                  <a:gd fmla="*/ 58 w 64" name="T86"/>
                  <a:gd fmla="*/ 27 h 78" name="T87"/>
                  <a:gd fmla="*/ 54 w 64" name="T88"/>
                  <a:gd fmla="*/ 31 h 78" name="T89"/>
                  <a:gd fmla="*/ 49 w 64" name="T90"/>
                  <a:gd fmla="*/ 35 h 78" name="T91"/>
                  <a:gd fmla="*/ 46 w 64" name="T92"/>
                  <a:gd fmla="*/ 38 h 78" name="T93"/>
                  <a:gd fmla="*/ 44 w 64" name="T94"/>
                  <a:gd fmla="*/ 41 h 78" name="T95"/>
                  <a:gd fmla="*/ 38 w 64" name="T96"/>
                  <a:gd fmla="*/ 44 h 78" name="T97"/>
                  <a:gd fmla="*/ 33 w 64" name="T98"/>
                  <a:gd fmla="*/ 44 h 78" name="T99"/>
                  <a:gd fmla="*/ 28 w 64" name="T100"/>
                  <a:gd fmla="*/ 46 h 78" name="T101"/>
                  <a:gd fmla="*/ 27 w 64" name="T102"/>
                  <a:gd fmla="*/ 64 h 78" name="T103"/>
                  <a:gd fmla="*/ 24 w 64" name="T104"/>
                  <a:gd fmla="*/ 67 h 78" name="T105"/>
                  <a:gd fmla="*/ 16 w 64" name="T106"/>
                  <a:gd fmla="*/ 78 h 7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8" w="64">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37" name="Freeform 322"/>
              <p:cNvSpPr/>
              <p:nvPr/>
            </p:nvSpPr>
            <p:spPr bwMode="auto">
              <a:xfrm flipH="1">
                <a:off x="3990976" y="2589213"/>
                <a:ext cx="0" cy="1587"/>
              </a:xfrm>
              <a:custGeom>
                <a:gdLst>
                  <a:gd fmla="*/ 4 h 4" name="T0"/>
                  <a:gd fmla="*/ 0 h 4" name="T1"/>
                  <a:gd fmla="*/ 4 h 4" name="T2"/>
                </a:gdLst>
                <a:cxnLst>
                  <a:cxn ang="0">
                    <a:pos x="0" y="T0"/>
                  </a:cxn>
                  <a:cxn ang="0">
                    <a:pos x="0" y="T1"/>
                  </a:cxn>
                  <a:cxn ang="0">
                    <a:pos x="0" y="T2"/>
                  </a:cxn>
                </a:cxnLst>
                <a:rect b="b" l="0" r="r" t="0"/>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38" name="Freeform 323"/>
              <p:cNvSpPr/>
              <p:nvPr/>
            </p:nvSpPr>
            <p:spPr bwMode="auto">
              <a:xfrm flipH="1">
                <a:off x="3987801" y="2584450"/>
                <a:ext cx="0" cy="1587"/>
              </a:xfrm>
              <a:custGeom>
                <a:gdLst>
                  <a:gd fmla="*/ 1 w 1" name="T0"/>
                  <a:gd fmla="*/ 2 h 3" name="T1"/>
                  <a:gd fmla="*/ 0 w 1" name="T2"/>
                  <a:gd fmla="*/ 1 h 3" name="T3"/>
                  <a:gd fmla="*/ 1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39" name="Freeform 324"/>
              <p:cNvSpPr/>
              <p:nvPr/>
            </p:nvSpPr>
            <p:spPr bwMode="auto">
              <a:xfrm flipH="1">
                <a:off x="3987801" y="2584450"/>
                <a:ext cx="0" cy="0"/>
              </a:xfrm>
              <a:custGeom>
                <a:gdLst>
                  <a:gd fmla="*/ 2 h 2" name="T0"/>
                  <a:gd fmla="*/ 0 h 2" name="T1"/>
                  <a:gd fmla="*/ 2 h 2" name="T2"/>
                </a:gdLst>
                <a:cxnLst>
                  <a:cxn ang="0">
                    <a:pos x="0" y="T0"/>
                  </a:cxn>
                  <a:cxn ang="0">
                    <a:pos x="0" y="T1"/>
                  </a:cxn>
                  <a:cxn ang="0">
                    <a:pos x="0" y="T2"/>
                  </a:cxn>
                </a:cxnLst>
                <a:rect b="b" l="0" r="r" t="0"/>
                <a:pathLst>
                  <a:path h="2">
                    <a:moveTo>
                      <a:pt x="0" y="2"/>
                    </a:moveTo>
                    <a:cubicBezTo>
                      <a:pt x="0" y="1"/>
                      <a:pt x="0" y="0"/>
                      <a:pt x="0" y="0"/>
                    </a:cubicBezTo>
                    <a:lnTo>
                      <a:pt x="0"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40" name="Freeform 325"/>
              <p:cNvSpPr/>
              <p:nvPr/>
            </p:nvSpPr>
            <p:spPr bwMode="auto">
              <a:xfrm flipH="1">
                <a:off x="3986213" y="2582863"/>
                <a:ext cx="0" cy="0"/>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41" name="Freeform 326"/>
              <p:cNvSpPr/>
              <p:nvPr/>
            </p:nvSpPr>
            <p:spPr bwMode="auto">
              <a:xfrm flipH="1">
                <a:off x="3986213" y="2584450"/>
                <a:ext cx="0" cy="0"/>
              </a:xfrm>
              <a:custGeom>
                <a:gdLst>
                  <a:gd fmla="*/ 2 h 2" name="T0"/>
                  <a:gd fmla="*/ 1 h 2" name="T1"/>
                  <a:gd fmla="*/ 2 h 2" name="T2"/>
                </a:gdLst>
                <a:cxnLst>
                  <a:cxn ang="0">
                    <a:pos x="0" y="T0"/>
                  </a:cxn>
                  <a:cxn ang="0">
                    <a:pos x="0" y="T1"/>
                  </a:cxn>
                  <a:cxn ang="0">
                    <a:pos x="0" y="T2"/>
                  </a:cxn>
                </a:cxnLst>
                <a:rect b="b" l="0" r="r" t="0"/>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42" name="Freeform 327"/>
              <p:cNvSpPr/>
              <p:nvPr/>
            </p:nvSpPr>
            <p:spPr bwMode="auto">
              <a:xfrm flipH="1">
                <a:off x="3984626" y="2582863"/>
                <a:ext cx="0" cy="1587"/>
              </a:xfrm>
              <a:custGeom>
                <a:gdLst>
                  <a:gd fmla="*/ 1 w 1" name="T0"/>
                  <a:gd fmla="*/ 2 h 4" name="T1"/>
                  <a:gd fmla="*/ 0 w 1" name="T2"/>
                  <a:gd fmla="*/ 2 h 4" name="T3"/>
                  <a:gd fmla="*/ 1 w 1" name="T4"/>
                  <a:gd fmla="*/ 2 h 4" name="T5"/>
                </a:gdLst>
                <a:cxnLst>
                  <a:cxn ang="0">
                    <a:pos x="T0" y="T1"/>
                  </a:cxn>
                  <a:cxn ang="0">
                    <a:pos x="T2" y="T3"/>
                  </a:cxn>
                  <a:cxn ang="0">
                    <a:pos x="T4" y="T5"/>
                  </a:cxn>
                </a:cxnLst>
                <a:rect b="b" l="0" r="r" t="0"/>
                <a:pathLst>
                  <a:path h="4" w="1">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43" name="Freeform 328"/>
              <p:cNvSpPr/>
              <p:nvPr/>
            </p:nvSpPr>
            <p:spPr bwMode="auto">
              <a:xfrm flipH="1">
                <a:off x="3984626" y="2584450"/>
                <a:ext cx="0" cy="0"/>
              </a:xfrm>
              <a:custGeom>
                <a:gdLst>
                  <a:gd fmla="*/ 2 h 2" name="T0"/>
                  <a:gd fmla="*/ 2 h 2" name="T1"/>
                  <a:gd fmla="*/ 0 h 2" name="T2"/>
                  <a:gd fmla="*/ 2 h 2" name="T3"/>
                </a:gdLst>
                <a:cxnLst>
                  <a:cxn ang="0">
                    <a:pos x="0" y="T0"/>
                  </a:cxn>
                  <a:cxn ang="0">
                    <a:pos x="0" y="T1"/>
                  </a:cxn>
                  <a:cxn ang="0">
                    <a:pos x="0" y="T2"/>
                  </a:cxn>
                  <a:cxn ang="0">
                    <a:pos x="0" y="T3"/>
                  </a:cxn>
                </a:cxnLst>
                <a:rect b="b" l="0" r="r" t="0"/>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44" name="Freeform 329"/>
              <p:cNvSpPr/>
              <p:nvPr/>
            </p:nvSpPr>
            <p:spPr bwMode="auto">
              <a:xfrm>
                <a:off x="3975101" y="2592388"/>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45" name="Freeform 330"/>
              <p:cNvSpPr/>
              <p:nvPr/>
            </p:nvSpPr>
            <p:spPr bwMode="auto">
              <a:xfrm flipH="1">
                <a:off x="3971926" y="2595563"/>
                <a:ext cx="0" cy="0"/>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46"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47" name="Freeform 332"/>
              <p:cNvSpPr/>
              <p:nvPr/>
            </p:nvSpPr>
            <p:spPr bwMode="auto">
              <a:xfrm flipH="1">
                <a:off x="4003676" y="2643188"/>
                <a:ext cx="0" cy="0"/>
              </a:xfrm>
              <a:custGeom>
                <a:gdLst>
                  <a:gd fmla="*/ 1 w 2" name="T0"/>
                  <a:gd fmla="*/ 2 h 2" name="T1"/>
                  <a:gd fmla="*/ 1 w 2" name="T2"/>
                  <a:gd fmla="*/ 0 h 2" name="T3"/>
                  <a:gd fmla="*/ 1 w 2" name="T4"/>
                  <a:gd fmla="*/ 2 h 2" name="T5"/>
                </a:gdLst>
                <a:cxnLst>
                  <a:cxn ang="0">
                    <a:pos x="T0" y="T1"/>
                  </a:cxn>
                  <a:cxn ang="0">
                    <a:pos x="T2" y="T3"/>
                  </a:cxn>
                  <a:cxn ang="0">
                    <a:pos x="T4" y="T5"/>
                  </a:cxn>
                </a:cxnLst>
                <a:rect b="b" l="0" r="r" t="0"/>
                <a:pathLst>
                  <a:path h="2" w="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48" name="Freeform 333"/>
              <p:cNvSpPr/>
              <p:nvPr/>
            </p:nvSpPr>
            <p:spPr bwMode="auto">
              <a:xfrm>
                <a:off x="3971926" y="2638425"/>
                <a:ext cx="30163" cy="55562"/>
              </a:xfrm>
              <a:custGeom>
                <a:gdLst>
                  <a:gd fmla="*/ 11 w 87" name="T0"/>
                  <a:gd fmla="*/ 130 h 151" name="T1"/>
                  <a:gd fmla="*/ 12 w 87" name="T2"/>
                  <a:gd fmla="*/ 125 h 151" name="T3"/>
                  <a:gd fmla="*/ 9 w 87" name="T4"/>
                  <a:gd fmla="*/ 113 h 151" name="T5"/>
                  <a:gd fmla="*/ 10 w 87" name="T6"/>
                  <a:gd fmla="*/ 110 h 151" name="T7"/>
                  <a:gd fmla="*/ 16 w 87" name="T8"/>
                  <a:gd fmla="*/ 101 h 151" name="T9"/>
                  <a:gd fmla="*/ 17 w 87" name="T10"/>
                  <a:gd fmla="*/ 97 h 151" name="T11"/>
                  <a:gd fmla="*/ 16 w 87" name="T12"/>
                  <a:gd fmla="*/ 91 h 151" name="T13"/>
                  <a:gd fmla="*/ 19 w 87" name="T14"/>
                  <a:gd fmla="*/ 86 h 151" name="T15"/>
                  <a:gd fmla="*/ 22 w 87" name="T16"/>
                  <a:gd fmla="*/ 84 h 151" name="T17"/>
                  <a:gd fmla="*/ 19 w 87" name="T18"/>
                  <a:gd fmla="*/ 81 h 151" name="T19"/>
                  <a:gd fmla="*/ 18 w 87" name="T20"/>
                  <a:gd fmla="*/ 74 h 151" name="T21"/>
                  <a:gd fmla="*/ 20 w 87" name="T22"/>
                  <a:gd fmla="*/ 71 h 151" name="T23"/>
                  <a:gd fmla="*/ 19 w 87" name="T24"/>
                  <a:gd fmla="*/ 66 h 151" name="T25"/>
                  <a:gd fmla="*/ 23 w 87" name="T26"/>
                  <a:gd fmla="*/ 63 h 151" name="T27"/>
                  <a:gd fmla="*/ 24 w 87" name="T28"/>
                  <a:gd fmla="*/ 58 h 151" name="T29"/>
                  <a:gd fmla="*/ 29 w 87" name="T30"/>
                  <a:gd fmla="*/ 53 h 151" name="T31"/>
                  <a:gd fmla="*/ 29 w 87" name="T32"/>
                  <a:gd fmla="*/ 50 h 151" name="T33"/>
                  <a:gd fmla="*/ 32 w 87" name="T34"/>
                  <a:gd fmla="*/ 49 h 151" name="T35"/>
                  <a:gd fmla="*/ 31 w 87" name="T36"/>
                  <a:gd fmla="*/ 45 h 151" name="T37"/>
                  <a:gd fmla="*/ 31 w 87" name="T38"/>
                  <a:gd fmla="*/ 44 h 151" name="T39"/>
                  <a:gd fmla="*/ 32 w 87" name="T40"/>
                  <a:gd fmla="*/ 41 h 151" name="T41"/>
                  <a:gd fmla="*/ 37 w 87" name="T42"/>
                  <a:gd fmla="*/ 34 h 151" name="T43"/>
                  <a:gd fmla="*/ 39 w 87" name="T44"/>
                  <a:gd fmla="*/ 31 h 151" name="T45"/>
                  <a:gd fmla="*/ 41 w 87" name="T46"/>
                  <a:gd fmla="*/ 28 h 151" name="T47"/>
                  <a:gd fmla="*/ 47 w 87" name="T48"/>
                  <a:gd fmla="*/ 23 h 151" name="T49"/>
                  <a:gd fmla="*/ 53 w 87" name="T50"/>
                  <a:gd fmla="*/ 26 h 151" name="T51"/>
                  <a:gd fmla="*/ 50 w 87" name="T52"/>
                  <a:gd fmla="*/ 20 h 151" name="T53"/>
                  <a:gd fmla="*/ 47 w 87" name="T54"/>
                  <a:gd fmla="*/ 13 h 151" name="T55"/>
                  <a:gd fmla="*/ 51 w 87" name="T56"/>
                  <a:gd fmla="*/ 12 h 151" name="T57"/>
                  <a:gd fmla="*/ 50 w 87" name="T58"/>
                  <a:gd fmla="*/ 9 h 151" name="T59"/>
                  <a:gd fmla="*/ 53 w 87" name="T60"/>
                  <a:gd fmla="*/ 10 h 151" name="T61"/>
                  <a:gd fmla="*/ 59 w 87" name="T62"/>
                  <a:gd fmla="*/ 13 h 151" name="T63"/>
                  <a:gd fmla="*/ 58 w 87" name="T64"/>
                  <a:gd fmla="*/ 6 h 151" name="T65"/>
                  <a:gd fmla="*/ 61 w 87" name="T66"/>
                  <a:gd fmla="*/ 8 h 151" name="T67"/>
                  <a:gd fmla="*/ 61 w 87" name="T68"/>
                  <a:gd fmla="*/ 3 h 151" name="T69"/>
                  <a:gd fmla="*/ 64 w 87" name="T70"/>
                  <a:gd fmla="*/ 2 h 151" name="T71"/>
                  <a:gd fmla="*/ 67 w 87" name="T72"/>
                  <a:gd fmla="*/ 10 h 151" name="T73"/>
                  <a:gd fmla="*/ 69 w 87" name="T74"/>
                  <a:gd fmla="*/ 2 h 151" name="T75"/>
                  <a:gd fmla="*/ 80 w 87" name="T76"/>
                  <a:gd fmla="*/ 9 h 151" name="T77"/>
                  <a:gd fmla="*/ 82 w 87" name="T78"/>
                  <a:gd fmla="*/ 10 h 151" name="T79"/>
                  <a:gd fmla="*/ 86 w 87" name="T80"/>
                  <a:gd fmla="*/ 8 h 151" name="T81"/>
                  <a:gd fmla="*/ 86 w 87" name="T82"/>
                  <a:gd fmla="*/ 13 h 151" name="T83"/>
                  <a:gd fmla="*/ 81 w 87" name="T84"/>
                  <a:gd fmla="*/ 11 h 151" name="T85"/>
                  <a:gd fmla="*/ 78 w 87" name="T86"/>
                  <a:gd fmla="*/ 21 h 151" name="T87"/>
                  <a:gd fmla="*/ 71 w 87" name="T88"/>
                  <a:gd fmla="*/ 30 h 151" name="T89"/>
                  <a:gd fmla="*/ 65 w 87" name="T90"/>
                  <a:gd fmla="*/ 39 h 151" name="T91"/>
                  <a:gd fmla="*/ 60 w 87" name="T92"/>
                  <a:gd fmla="*/ 47 h 151" name="T93"/>
                  <a:gd fmla="*/ 57 w 87" name="T94"/>
                  <a:gd fmla="*/ 53 h 151" name="T95"/>
                  <a:gd fmla="*/ 48 w 87" name="T96"/>
                  <a:gd fmla="*/ 65 h 151" name="T97"/>
                  <a:gd fmla="*/ 42 w 87" name="T98"/>
                  <a:gd fmla="*/ 70 h 151" name="T99"/>
                  <a:gd fmla="*/ 36 w 87" name="T100"/>
                  <a:gd fmla="*/ 79 h 151" name="T101"/>
                  <a:gd fmla="*/ 32 w 87" name="T102"/>
                  <a:gd fmla="*/ 115 h 151" name="T103"/>
                  <a:gd fmla="*/ 29 w 87" name="T104"/>
                  <a:gd fmla="*/ 124 h 151" name="T105"/>
                  <a:gd fmla="*/ 6 w 87" name="T106"/>
                  <a:gd fmla="*/ 146 h 15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1" w="87">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49" name="Freeform 334"/>
              <p:cNvSpPr/>
              <p:nvPr/>
            </p:nvSpPr>
            <p:spPr bwMode="auto">
              <a:xfrm>
                <a:off x="4002088" y="2641600"/>
                <a:ext cx="1588" cy="15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50" name="Freeform 335"/>
              <p:cNvSpPr/>
              <p:nvPr/>
            </p:nvSpPr>
            <p:spPr bwMode="auto">
              <a:xfrm flipH="1">
                <a:off x="3997326" y="2640013"/>
                <a:ext cx="0" cy="0"/>
              </a:xfrm>
              <a:custGeom>
                <a:gdLst>
                  <a:gd fmla="*/ 1 w 2" name="T0"/>
                  <a:gd fmla="*/ 2 h 2" name="T1"/>
                  <a:gd fmla="*/ 1 w 2" name="T2"/>
                  <a:gd fmla="*/ 1 h 2" name="T3"/>
                  <a:gd fmla="*/ 1 w 2" name="T4"/>
                  <a:gd fmla="*/ 0 h 2" name="T5"/>
                  <a:gd fmla="*/ 1 w 2" name="T6"/>
                  <a:gd fmla="*/ 2 h 2" name="T7"/>
                </a:gdLst>
                <a:cxnLst>
                  <a:cxn ang="0">
                    <a:pos x="T0" y="T1"/>
                  </a:cxn>
                  <a:cxn ang="0">
                    <a:pos x="T2" y="T3"/>
                  </a:cxn>
                  <a:cxn ang="0">
                    <a:pos x="T4" y="T5"/>
                  </a:cxn>
                  <a:cxn ang="0">
                    <a:pos x="T6" y="T7"/>
                  </a:cxn>
                </a:cxnLst>
                <a:rect b="b" l="0" r="r" t="0"/>
                <a:pathLst>
                  <a:path h="2" w="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51" name="Freeform 336"/>
              <p:cNvSpPr/>
              <p:nvPr/>
            </p:nvSpPr>
            <p:spPr bwMode="auto">
              <a:xfrm flipH="1">
                <a:off x="3995738" y="2640013"/>
                <a:ext cx="0" cy="0"/>
              </a:xfrm>
              <a:custGeom>
                <a:gdLst>
                  <a:gd fmla="*/ 1 w 1" name="T0"/>
                  <a:gd fmla="*/ 3 h 3" name="T1"/>
                  <a:gd fmla="*/ 1 w 1" name="T2"/>
                  <a:gd fmla="*/ 0 h 3" name="T3"/>
                  <a:gd fmla="*/ 1 w 1" name="T4"/>
                  <a:gd fmla="*/ 3 h 3" name="T5"/>
                </a:gdLst>
                <a:cxnLst>
                  <a:cxn ang="0">
                    <a:pos x="T0" y="T1"/>
                  </a:cxn>
                  <a:cxn ang="0">
                    <a:pos x="T2" y="T3"/>
                  </a:cxn>
                  <a:cxn ang="0">
                    <a:pos x="T4" y="T5"/>
                  </a:cxn>
                </a:cxnLst>
                <a:rect b="b" l="0" r="r" t="0"/>
                <a:pathLst>
                  <a:path h="3" w="1">
                    <a:moveTo>
                      <a:pt x="1" y="3"/>
                    </a:moveTo>
                    <a:cubicBezTo>
                      <a:pt x="0" y="1"/>
                      <a:pt x="0" y="0"/>
                      <a:pt x="1"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52" name="Freeform 337"/>
              <p:cNvSpPr/>
              <p:nvPr/>
            </p:nvSpPr>
            <p:spPr bwMode="auto">
              <a:xfrm flipH="1">
                <a:off x="3994151" y="2638425"/>
                <a:ext cx="0" cy="0"/>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53" name="Freeform 338"/>
              <p:cNvSpPr/>
              <p:nvPr/>
            </p:nvSpPr>
            <p:spPr bwMode="auto">
              <a:xfrm flipH="1">
                <a:off x="3994151" y="2640013"/>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54" name="Freeform 339"/>
              <p:cNvSpPr/>
              <p:nvPr/>
            </p:nvSpPr>
            <p:spPr bwMode="auto">
              <a:xfrm flipH="1">
                <a:off x="3990976" y="2640013"/>
                <a:ext cx="0" cy="1587"/>
              </a:xfrm>
              <a:custGeom>
                <a:gdLst>
                  <a:gd fmla="*/ 1 w 1" name="T0"/>
                  <a:gd fmla="*/ 2 h 3" name="T1"/>
                  <a:gd fmla="*/ 0 w 1" name="T2"/>
                  <a:gd fmla="*/ 2 h 3" name="T3"/>
                  <a:gd fmla="*/ 1 w 1" name="T4"/>
                  <a:gd fmla="*/ 2 h 3" name="T5"/>
                </a:gdLst>
                <a:cxnLst>
                  <a:cxn ang="0">
                    <a:pos x="T0" y="T1"/>
                  </a:cxn>
                  <a:cxn ang="0">
                    <a:pos x="T2" y="T3"/>
                  </a:cxn>
                  <a:cxn ang="0">
                    <a:pos x="T4" y="T5"/>
                  </a:cxn>
                </a:cxnLst>
                <a:rect b="b" l="0" r="r" t="0"/>
                <a:pathLst>
                  <a:path h="3" w="1">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55" name="Freeform 340"/>
              <p:cNvSpPr/>
              <p:nvPr/>
            </p:nvSpPr>
            <p:spPr bwMode="auto">
              <a:xfrm flipH="1">
                <a:off x="3990976" y="2641600"/>
                <a:ext cx="0" cy="0"/>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56" name="Freeform 341"/>
              <p:cNvSpPr/>
              <p:nvPr/>
            </p:nvSpPr>
            <p:spPr bwMode="auto">
              <a:xfrm>
                <a:off x="3979863" y="2659063"/>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57" name="Freeform 342"/>
              <p:cNvSpPr/>
              <p:nvPr/>
            </p:nvSpPr>
            <p:spPr bwMode="auto">
              <a:xfrm>
                <a:off x="3976688" y="2667000"/>
                <a:ext cx="1588" cy="0"/>
              </a:xfrm>
              <a:custGeom>
                <a:gdLst>
                  <a:gd fmla="*/ 2 w 3" name="T0"/>
                  <a:gd fmla="*/ 0 h 1" name="T1"/>
                  <a:gd fmla="*/ 0 w 3" name="T2"/>
                  <a:gd fmla="*/ 0 h 1" name="T3"/>
                  <a:gd fmla="*/ 2 w 3" name="T4"/>
                  <a:gd fmla="*/ 0 h 1" name="T5"/>
                </a:gdLst>
                <a:cxnLst>
                  <a:cxn ang="0">
                    <a:pos x="T0" y="T1"/>
                  </a:cxn>
                  <a:cxn ang="0">
                    <a:pos x="T2" y="T3"/>
                  </a:cxn>
                  <a:cxn ang="0">
                    <a:pos x="T4" y="T5"/>
                  </a:cxn>
                </a:cxnLst>
                <a:rect b="b" l="0" r="r" t="0"/>
                <a:pathLst>
                  <a:path h="1" w="3">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58" name="Freeform 343"/>
              <p:cNvSpPr/>
              <p:nvPr/>
            </p:nvSpPr>
            <p:spPr bwMode="auto">
              <a:xfrm>
                <a:off x="3978276" y="2671763"/>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59" name="Freeform 344"/>
              <p:cNvSpPr/>
              <p:nvPr/>
            </p:nvSpPr>
            <p:spPr bwMode="auto">
              <a:xfrm>
                <a:off x="5676901" y="1892300"/>
                <a:ext cx="1588" cy="0"/>
              </a:xfrm>
              <a:custGeom>
                <a:gdLst>
                  <a:gd fmla="*/ 1 w 2" name="T0"/>
                  <a:gd fmla="*/ 2 h 3" name="T1"/>
                  <a:gd fmla="*/ 1 w 2" name="T2"/>
                  <a:gd fmla="*/ 1 h 3" name="T3"/>
                  <a:gd fmla="*/ 1 w 2" name="T4"/>
                  <a:gd fmla="*/ 2 h 3" name="T5"/>
                </a:gdLst>
                <a:cxnLst>
                  <a:cxn ang="0">
                    <a:pos x="T0" y="T1"/>
                  </a:cxn>
                  <a:cxn ang="0">
                    <a:pos x="T2" y="T3"/>
                  </a:cxn>
                  <a:cxn ang="0">
                    <a:pos x="T4" y="T5"/>
                  </a:cxn>
                </a:cxnLst>
                <a:rect b="b" l="0" r="r" t="0"/>
                <a:pathLst>
                  <a:path h="3" w="2">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60" name="Freeform 345"/>
              <p:cNvSpPr/>
              <p:nvPr/>
            </p:nvSpPr>
            <p:spPr bwMode="auto">
              <a:xfrm>
                <a:off x="5630863" y="1887538"/>
                <a:ext cx="46038" cy="42862"/>
              </a:xfrm>
              <a:custGeom>
                <a:gdLst>
                  <a:gd fmla="*/ 14 w 129" name="T0"/>
                  <a:gd fmla="*/ 98 h 118" name="T1"/>
                  <a:gd fmla="*/ 17 w 129" name="T2"/>
                  <a:gd fmla="*/ 94 h 118" name="T3"/>
                  <a:gd fmla="*/ 19 w 129" name="T4"/>
                  <a:gd fmla="*/ 82 h 118" name="T5"/>
                  <a:gd fmla="*/ 22 w 129" name="T6"/>
                  <a:gd fmla="*/ 80 h 118" name="T7"/>
                  <a:gd fmla="*/ 31 w 129" name="T8"/>
                  <a:gd fmla="*/ 74 h 118" name="T9"/>
                  <a:gd fmla="*/ 34 w 129" name="T10"/>
                  <a:gd fmla="*/ 72 h 118" name="T11"/>
                  <a:gd fmla="*/ 36 w 129" name="T12"/>
                  <a:gd fmla="*/ 66 h 118" name="T13"/>
                  <a:gd fmla="*/ 41 w 129" name="T14"/>
                  <a:gd fmla="*/ 63 h 118" name="T15"/>
                  <a:gd fmla="*/ 44 w 129" name="T16"/>
                  <a:gd fmla="*/ 63 h 118" name="T17"/>
                  <a:gd fmla="*/ 44 w 129" name="T18"/>
                  <a:gd fmla="*/ 59 h 118" name="T19"/>
                  <a:gd fmla="*/ 46 w 129" name="T20"/>
                  <a:gd fmla="*/ 52 h 118" name="T21"/>
                  <a:gd fmla="*/ 49 w 129" name="T22"/>
                  <a:gd fmla="*/ 50 h 118" name="T23"/>
                  <a:gd fmla="*/ 50 w 129" name="T24"/>
                  <a:gd fmla="*/ 46 h 118" name="T25"/>
                  <a:gd fmla="*/ 55 w 129" name="T26"/>
                  <a:gd fmla="*/ 45 h 118" name="T27"/>
                  <a:gd fmla="*/ 58 w 129" name="T28"/>
                  <a:gd fmla="*/ 41 h 118" name="T29"/>
                  <a:gd fmla="*/ 64 w 129" name="T30"/>
                  <a:gd fmla="*/ 39 h 118" name="T31"/>
                  <a:gd fmla="*/ 65 w 129" name="T32"/>
                  <a:gd fmla="*/ 36 h 118" name="T33"/>
                  <a:gd fmla="*/ 69 w 129" name="T34"/>
                  <a:gd fmla="*/ 37 h 118" name="T35"/>
                  <a:gd fmla="*/ 69 w 129" name="T36"/>
                  <a:gd fmla="*/ 34 h 118" name="T37"/>
                  <a:gd fmla="*/ 70 w 129" name="T38"/>
                  <a:gd fmla="*/ 33 h 118" name="T39"/>
                  <a:gd fmla="*/ 72 w 129" name="T40"/>
                  <a:gd fmla="*/ 30 h 118" name="T41"/>
                  <a:gd fmla="*/ 78 w 129" name="T42"/>
                  <a:gd fmla="*/ 25 h 118" name="T43"/>
                  <a:gd fmla="*/ 81 w 129" name="T44"/>
                  <a:gd fmla="*/ 23 h 118" name="T45"/>
                  <a:gd fmla="*/ 83 w 129" name="T46"/>
                  <a:gd fmla="*/ 22 h 118" name="T47"/>
                  <a:gd fmla="*/ 90 w 129" name="T48"/>
                  <a:gd fmla="*/ 18 h 118" name="T49"/>
                  <a:gd fmla="*/ 95 w 129" name="T50"/>
                  <a:gd fmla="*/ 23 h 118" name="T51"/>
                  <a:gd fmla="*/ 93 w 129" name="T52"/>
                  <a:gd fmla="*/ 16 h 118" name="T53"/>
                  <a:gd fmla="*/ 91 w 129" name="T54"/>
                  <a:gd fmla="*/ 9 h 118" name="T55"/>
                  <a:gd fmla="*/ 95 w 129" name="T56"/>
                  <a:gd fmla="*/ 10 h 118" name="T57"/>
                  <a:gd fmla="*/ 95 w 129" name="T58"/>
                  <a:gd fmla="*/ 6 h 118" name="T59"/>
                  <a:gd fmla="*/ 97 w 129" name="T60"/>
                  <a:gd fmla="*/ 8 h 118" name="T61"/>
                  <a:gd fmla="*/ 102 w 129" name="T62"/>
                  <a:gd fmla="*/ 12 h 118" name="T63"/>
                  <a:gd fmla="*/ 102 w 129" name="T64"/>
                  <a:gd fmla="*/ 5 h 118" name="T65"/>
                  <a:gd fmla="*/ 104 w 129" name="T66"/>
                  <a:gd fmla="*/ 7 h 118" name="T67"/>
                  <a:gd fmla="*/ 104 w 129" name="T68"/>
                  <a:gd fmla="*/ 3 h 118" name="T69"/>
                  <a:gd fmla="*/ 107 w 129" name="T70"/>
                  <a:gd fmla="*/ 2 h 118" name="T71"/>
                  <a:gd fmla="*/ 110 w 129" name="T72"/>
                  <a:gd fmla="*/ 10 h 118" name="T73"/>
                  <a:gd fmla="*/ 111 w 129" name="T74"/>
                  <a:gd fmla="*/ 3 h 118" name="T75"/>
                  <a:gd fmla="*/ 122 w 129" name="T76"/>
                  <a:gd fmla="*/ 10 h 118" name="T77"/>
                  <a:gd fmla="*/ 124 w 129" name="T78"/>
                  <a:gd fmla="*/ 10 h 118" name="T79"/>
                  <a:gd fmla="*/ 128 w 129" name="T80"/>
                  <a:gd fmla="*/ 8 h 118" name="T81"/>
                  <a:gd fmla="*/ 128 w 129" name="T82"/>
                  <a:gd fmla="*/ 13 h 118" name="T83"/>
                  <a:gd fmla="*/ 123 w 129" name="T84"/>
                  <a:gd fmla="*/ 11 h 118" name="T85"/>
                  <a:gd fmla="*/ 121 w 129" name="T86"/>
                  <a:gd fmla="*/ 21 h 118" name="T87"/>
                  <a:gd fmla="*/ 112 w 129" name="T88"/>
                  <a:gd fmla="*/ 30 h 118" name="T89"/>
                  <a:gd fmla="*/ 103 w 129" name="T90"/>
                  <a:gd fmla="*/ 39 h 118" name="T91"/>
                  <a:gd fmla="*/ 95 w 129" name="T92"/>
                  <a:gd fmla="*/ 45 h 118" name="T93"/>
                  <a:gd fmla="*/ 90 w 129" name="T94"/>
                  <a:gd fmla="*/ 51 h 118" name="T95"/>
                  <a:gd fmla="*/ 77 w 129" name="T96"/>
                  <a:gd fmla="*/ 58 h 118" name="T97"/>
                  <a:gd fmla="*/ 69 w 129" name="T98"/>
                  <a:gd fmla="*/ 61 h 118" name="T99"/>
                  <a:gd fmla="*/ 59 w 129" name="T100"/>
                  <a:gd fmla="*/ 65 h 118" name="T101"/>
                  <a:gd fmla="*/ 39 w 129" name="T102"/>
                  <a:gd fmla="*/ 94 h 118" name="T103"/>
                  <a:gd fmla="*/ 33 w 129" name="T104"/>
                  <a:gd fmla="*/ 100 h 118" name="T105"/>
                  <a:gd fmla="*/ 10 w 129" name="T106"/>
                  <a:gd fmla="*/ 118 h 11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8" w="129">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61" name="Freeform 346"/>
              <p:cNvSpPr/>
              <p:nvPr/>
            </p:nvSpPr>
            <p:spPr bwMode="auto">
              <a:xfrm flipH="1">
                <a:off x="5676901" y="1890713"/>
                <a:ext cx="0" cy="15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62" name="Freeform 347"/>
              <p:cNvSpPr/>
              <p:nvPr/>
            </p:nvSpPr>
            <p:spPr bwMode="auto">
              <a:xfrm>
                <a:off x="5670551" y="1889125"/>
                <a:ext cx="1588" cy="0"/>
              </a:xfrm>
              <a:custGeom>
                <a:gdLst>
                  <a:gd fmla="*/ 1 w 1" name="T0"/>
                  <a:gd fmla="*/ 2 h 3" name="T1"/>
                  <a:gd fmla="*/ 0 w 1" name="T2"/>
                  <a:gd fmla="*/ 2 h 3" name="T3"/>
                  <a:gd fmla="*/ 0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63" name="Freeform 348"/>
              <p:cNvSpPr/>
              <p:nvPr/>
            </p:nvSpPr>
            <p:spPr bwMode="auto">
              <a:xfrm flipH="1">
                <a:off x="5670551" y="1889125"/>
                <a:ext cx="0" cy="0"/>
              </a:xfrm>
              <a:custGeom>
                <a:gdLst>
                  <a:gd fmla="*/ 3 h 3" name="T0"/>
                  <a:gd fmla="*/ 0 h 3" name="T1"/>
                  <a:gd fmla="*/ 3 h 3" name="T2"/>
                </a:gdLst>
                <a:cxnLst>
                  <a:cxn ang="0">
                    <a:pos x="0" y="T0"/>
                  </a:cxn>
                  <a:cxn ang="0">
                    <a:pos x="0" y="T1"/>
                  </a:cxn>
                  <a:cxn ang="0">
                    <a:pos x="0" y="T2"/>
                  </a:cxn>
                </a:cxnLst>
                <a:rect b="b" l="0" r="r" t="0"/>
                <a:pathLst>
                  <a:path h="3">
                    <a:moveTo>
                      <a:pt x="0" y="3"/>
                    </a:moveTo>
                    <a:cubicBezTo>
                      <a:pt x="0" y="2"/>
                      <a:pt x="0" y="0"/>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64" name="Freeform 349"/>
              <p:cNvSpPr/>
              <p:nvPr/>
            </p:nvSpPr>
            <p:spPr bwMode="auto">
              <a:xfrm>
                <a:off x="5667376" y="1887538"/>
                <a:ext cx="1588" cy="1587"/>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65" name="Freeform 350"/>
              <p:cNvSpPr/>
              <p:nvPr/>
            </p:nvSpPr>
            <p:spPr bwMode="auto">
              <a:xfrm flipH="1">
                <a:off x="5668963" y="1889125"/>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66" name="Freeform 351"/>
              <p:cNvSpPr/>
              <p:nvPr/>
            </p:nvSpPr>
            <p:spPr bwMode="auto">
              <a:xfrm>
                <a:off x="5665788" y="1889125"/>
                <a:ext cx="1588" cy="0"/>
              </a:xfrm>
              <a:custGeom>
                <a:gdLst>
                  <a:gd fmla="*/ 0 w 1" name="T0"/>
                  <a:gd fmla="*/ 2 h 3" name="T1"/>
                  <a:gd fmla="*/ 0 w 1" name="T2"/>
                  <a:gd fmla="*/ 2 h 3" name="T3"/>
                  <a:gd fmla="*/ 0 w 1" name="T4"/>
                  <a:gd fmla="*/ 2 h 3" name="T5"/>
                </a:gdLst>
                <a:cxnLst>
                  <a:cxn ang="0">
                    <a:pos x="T0" y="T1"/>
                  </a:cxn>
                  <a:cxn ang="0">
                    <a:pos x="T2" y="T3"/>
                  </a:cxn>
                  <a:cxn ang="0">
                    <a:pos x="T4" y="T5"/>
                  </a:cxn>
                </a:cxnLst>
                <a:rect b="b" l="0" r="r" t="0"/>
                <a:pathLst>
                  <a:path h="3" w="1">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67" name="Freeform 352"/>
              <p:cNvSpPr/>
              <p:nvPr/>
            </p:nvSpPr>
            <p:spPr bwMode="auto">
              <a:xfrm flipH="1">
                <a:off x="5665788" y="1889125"/>
                <a:ext cx="0" cy="1587"/>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68" name="Freeform 353"/>
              <p:cNvSpPr/>
              <p:nvPr/>
            </p:nvSpPr>
            <p:spPr bwMode="auto">
              <a:xfrm flipH="1">
                <a:off x="5651501" y="1901825"/>
                <a:ext cx="0" cy="1587"/>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69" name="Freeform 354"/>
              <p:cNvSpPr/>
              <p:nvPr/>
            </p:nvSpPr>
            <p:spPr bwMode="auto">
              <a:xfrm flipH="1">
                <a:off x="5645151" y="1906588"/>
                <a:ext cx="0" cy="1587"/>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70" name="Freeform 355"/>
              <p:cNvSpPr/>
              <p:nvPr/>
            </p:nvSpPr>
            <p:spPr bwMode="auto">
              <a:xfrm>
                <a:off x="5643563" y="1912938"/>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descr="e7d195523061f1c0deeec63e560781cfd59afb0ea006f2a87ABB68BF51EA6619813959095094C18C62A12F549504892A4AAA8C1554C6663626E05CA27F281A14E6983772AFC3FB97135759321DEA3D709AACD122C08E6ED192FFACBB1E1BECB2ED91EE5F1ED7B5B4D639FA608C47C1EEEE0A899CA8C6B4A60DCCA6D3BA80ED4161D4A4778988E171" id="1819" name="文本框 1818"/>
            <p:cNvSpPr txBox="1"/>
            <p:nvPr/>
          </p:nvSpPr>
          <p:spPr>
            <a:xfrm>
              <a:off x="5319899" y="5614043"/>
              <a:ext cx="2214880" cy="701040"/>
            </a:xfrm>
            <a:prstGeom prst="rect">
              <a:avLst/>
            </a:prstGeom>
            <a:noFill/>
            <a:effectLst/>
          </p:spPr>
          <p:txBody>
            <a:bodyPr rtlCol="0" wrap="none">
              <a:spAutoFit/>
            </a:bodyPr>
            <a:lstStyle/>
            <a:p>
              <a:r>
                <a:rPr altLang="en-US" b="1" lang="zh-CN" smtClean="0" sz="4000">
                  <a:solidFill>
                    <a:srgbClr val="FDFDFD"/>
                  </a:solidFill>
                  <a:latin charset="-122" panose="02010509060101010101" pitchFamily="49" typeface="幼圆"/>
                  <a:ea charset="-122" panose="02010509060101010101" pitchFamily="49" typeface="幼圆"/>
                  <a:cs charset="0" panose="02020503030404060203" pitchFamily="18" typeface="Kartika"/>
                </a:rPr>
                <a:t>您的标题</a:t>
              </a:r>
            </a:p>
          </p:txBody>
        </p:sp>
      </p:grpSp>
      <p:grpSp>
        <p:nvGrpSpPr>
          <p:cNvPr id="2171" name="组合 2170"/>
          <p:cNvGrpSpPr/>
          <p:nvPr/>
        </p:nvGrpSpPr>
        <p:grpSpPr>
          <a:xfrm>
            <a:off x="80251" y="2302332"/>
            <a:ext cx="3708357" cy="3278226"/>
            <a:chOff x="80251" y="2302332"/>
            <a:chExt cx="3708357" cy="3278226"/>
          </a:xfrm>
        </p:grpSpPr>
        <p:sp>
          <p:nvSpPr>
            <p:cNvPr id="2172" name="椭圆 2171"/>
            <p:cNvSpPr/>
            <p:nvPr/>
          </p:nvSpPr>
          <p:spPr>
            <a:xfrm>
              <a:off x="748057" y="3076186"/>
              <a:ext cx="2193925" cy="219392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p>
          </p:txBody>
        </p:sp>
        <p:sp>
          <p:nvSpPr>
            <p:cNvPr id="2173" name="Freeform 14"/>
            <p:cNvSpPr/>
            <p:nvPr/>
          </p:nvSpPr>
          <p:spPr bwMode="auto">
            <a:xfrm>
              <a:off x="80251" y="2302332"/>
              <a:ext cx="3708357" cy="3278226"/>
            </a:xfrm>
            <a:custGeom>
              <a:gdLst>
                <a:gd fmla="*/ 29 w 103" name="T0"/>
                <a:gd fmla="*/ 22 h 91" name="T1"/>
                <a:gd fmla="*/ 27 w 103" name="T2"/>
                <a:gd fmla="*/ 78 h 91" name="T3"/>
                <a:gd fmla="*/ 76 w 103" name="T4"/>
                <a:gd fmla="*/ 72 h 91" name="T5"/>
                <a:gd fmla="*/ 25 w 103" name="T6"/>
                <a:gd fmla="*/ 25 h 91" name="T7"/>
                <a:gd fmla="*/ 23 w 103" name="T8"/>
                <a:gd fmla="*/ 75 h 91" name="T9"/>
                <a:gd fmla="*/ 71 w 103" name="T10"/>
                <a:gd fmla="*/ 80 h 91" name="T11"/>
                <a:gd fmla="*/ 42 w 103" name="T12"/>
                <a:gd fmla="*/ 17 h 91" name="T13"/>
                <a:gd fmla="*/ 31 w 103" name="T14"/>
                <a:gd fmla="*/ 83 h 91" name="T15"/>
                <a:gd fmla="*/ 85 w 103" name="T16"/>
                <a:gd fmla="*/ 45 h 91" name="T17"/>
                <a:gd fmla="*/ 17 w 103" name="T18"/>
                <a:gd fmla="*/ 32 h 91" name="T19"/>
                <a:gd fmla="*/ 23 w 103" name="T20"/>
                <a:gd fmla="*/ 77 h 91" name="T21"/>
                <a:gd fmla="*/ 76 w 103" name="T22"/>
                <a:gd fmla="*/ 76 h 91" name="T23"/>
                <a:gd fmla="*/ 35 w 103" name="T24"/>
                <a:gd fmla="*/ 21 h 91" name="T25"/>
                <a:gd fmla="*/ 27 w 103" name="T26"/>
                <a:gd fmla="*/ 26 h 9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1" w="103">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gradFill>
              <a:gsLst>
                <a:gs pos="0">
                  <a:srgbClr val="254E6B"/>
                </a:gs>
                <a:gs pos="100000">
                  <a:srgbClr val="1F3F57"/>
                </a:gs>
              </a:gsLst>
              <a:lin ang="2700000" scaled="1"/>
            </a:gradFill>
            <a:ln cap="rnd" w="23813">
              <a:noFill/>
              <a:prstDash val="solid"/>
              <a:round/>
            </a:ln>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157054254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1">
                                  <p:stCondLst>
                                    <p:cond delay="0"/>
                                  </p:stCondLst>
                                  <p:childTnLst>
                                    <p:set>
                                      <p:cBhvr>
                                        <p:cTn dur="1" fill="hold" id="6">
                                          <p:stCondLst>
                                            <p:cond delay="0"/>
                                          </p:stCondLst>
                                        </p:cTn>
                                        <p:tgtEl>
                                          <p:spTgt spid="2171"/>
                                        </p:tgtEl>
                                        <p:attrNameLst>
                                          <p:attrName>style.visibility</p:attrName>
                                        </p:attrNameLst>
                                      </p:cBhvr>
                                      <p:to>
                                        <p:strVal val="visible"/>
                                      </p:to>
                                    </p:set>
                                    <p:animEffect filter="wheel(1)" transition="in">
                                      <p:cBhvr>
                                        <p:cTn dur="1500" id="7"/>
                                        <p:tgtEl>
                                          <p:spTgt spid="2171"/>
                                        </p:tgtEl>
                                      </p:cBhvr>
                                    </p:animEffect>
                                  </p:childTnLst>
                                </p:cTn>
                              </p:par>
                            </p:childTnLst>
                          </p:cTn>
                        </p:par>
                        <p:par>
                          <p:cTn fill="hold" id="8" nodeType="afterGroup">
                            <p:stCondLst>
                              <p:cond delay="1500"/>
                            </p:stCondLst>
                            <p:childTnLst>
                              <p:par>
                                <p:cTn fill="hold" id="9" nodeType="afterEffect" presetClass="entr" presetID="22" presetSubtype="8">
                                  <p:stCondLst>
                                    <p:cond delay="0"/>
                                  </p:stCondLst>
                                  <p:childTnLst>
                                    <p:set>
                                      <p:cBhvr>
                                        <p:cTn dur="1" fill="hold" id="10">
                                          <p:stCondLst>
                                            <p:cond delay="0"/>
                                          </p:stCondLst>
                                        </p:cTn>
                                        <p:tgtEl>
                                          <p:spTgt spid="1098"/>
                                        </p:tgtEl>
                                        <p:attrNameLst>
                                          <p:attrName>style.visibility</p:attrName>
                                        </p:attrNameLst>
                                      </p:cBhvr>
                                      <p:to>
                                        <p:strVal val="visible"/>
                                      </p:to>
                                    </p:set>
                                    <p:animEffect filter="wipe(left)" transition="in">
                                      <p:cBhvr>
                                        <p:cTn dur="500" id="11"/>
                                        <p:tgtEl>
                                          <p:spTgt spid="1098"/>
                                        </p:tgtEl>
                                      </p:cBhvr>
                                    </p:animEffect>
                                  </p:childTnLst>
                                </p:cTn>
                              </p:par>
                            </p:childTnLst>
                          </p:cTn>
                        </p:par>
                        <p:par>
                          <p:cTn fill="hold" id="12" nodeType="afterGroup">
                            <p:stCondLst>
                              <p:cond delay="2000"/>
                            </p:stCondLst>
                            <p:childTnLst>
                              <p:par>
                                <p:cTn decel="36000" fill="hold" id="13" nodeType="afterEffect" presetClass="entr" presetID="2" presetSubtype="2">
                                  <p:stCondLst>
                                    <p:cond delay="0"/>
                                  </p:stCondLst>
                                  <p:childTnLst>
                                    <p:set>
                                      <p:cBhvr>
                                        <p:cTn dur="1" fill="hold" id="14">
                                          <p:stCondLst>
                                            <p:cond delay="0"/>
                                          </p:stCondLst>
                                        </p:cTn>
                                        <p:tgtEl>
                                          <p:spTgt spid="1109"/>
                                        </p:tgtEl>
                                        <p:attrNameLst>
                                          <p:attrName>style.visibility</p:attrName>
                                        </p:attrNameLst>
                                      </p:cBhvr>
                                      <p:to>
                                        <p:strVal val="visible"/>
                                      </p:to>
                                    </p:set>
                                    <p:anim calcmode="lin" valueType="num">
                                      <p:cBhvr additive="base">
                                        <p:cTn dur="750" fill="hold" id="15"/>
                                        <p:tgtEl>
                                          <p:spTgt spid="1109"/>
                                        </p:tgtEl>
                                        <p:attrNameLst>
                                          <p:attrName>ppt_x</p:attrName>
                                        </p:attrNameLst>
                                      </p:cBhvr>
                                      <p:tavLst>
                                        <p:tav tm="0">
                                          <p:val>
                                            <p:strVal val="1+#ppt_w/2"/>
                                          </p:val>
                                        </p:tav>
                                        <p:tav tm="100000">
                                          <p:val>
                                            <p:strVal val="#ppt_x"/>
                                          </p:val>
                                        </p:tav>
                                      </p:tavLst>
                                    </p:anim>
                                    <p:anim calcmode="lin" valueType="num">
                                      <p:cBhvr additive="base">
                                        <p:cTn dur="750" fill="hold" id="16"/>
                                        <p:tgtEl>
                                          <p:spTgt spid="1109"/>
                                        </p:tgtEl>
                                        <p:attrNameLst>
                                          <p:attrName>ppt_y</p:attrName>
                                        </p:attrNameLst>
                                      </p:cBhvr>
                                      <p:tavLst>
                                        <p:tav tm="0">
                                          <p:val>
                                            <p:strVal val="#ppt_y"/>
                                          </p:val>
                                        </p:tav>
                                        <p:tav tm="100000">
                                          <p:val>
                                            <p:strVal val="#ppt_y"/>
                                          </p:val>
                                        </p:tav>
                                      </p:tavLst>
                                    </p:anim>
                                  </p:childTnLst>
                                </p:cTn>
                              </p:par>
                              <p:par>
                                <p:cTn decel="36000" fill="hold" id="17" nodeType="withEffect" presetClass="entr" presetID="2" presetSubtype="2">
                                  <p:stCondLst>
                                    <p:cond delay="250"/>
                                  </p:stCondLst>
                                  <p:childTnLst>
                                    <p:set>
                                      <p:cBhvr>
                                        <p:cTn dur="1" fill="hold" id="18">
                                          <p:stCondLst>
                                            <p:cond delay="0"/>
                                          </p:stCondLst>
                                        </p:cTn>
                                        <p:tgtEl>
                                          <p:spTgt spid="1463"/>
                                        </p:tgtEl>
                                        <p:attrNameLst>
                                          <p:attrName>style.visibility</p:attrName>
                                        </p:attrNameLst>
                                      </p:cBhvr>
                                      <p:to>
                                        <p:strVal val="visible"/>
                                      </p:to>
                                    </p:set>
                                    <p:anim calcmode="lin" valueType="num">
                                      <p:cBhvr additive="base">
                                        <p:cTn dur="750" fill="hold" id="19"/>
                                        <p:tgtEl>
                                          <p:spTgt spid="1463"/>
                                        </p:tgtEl>
                                        <p:attrNameLst>
                                          <p:attrName>ppt_x</p:attrName>
                                        </p:attrNameLst>
                                      </p:cBhvr>
                                      <p:tavLst>
                                        <p:tav tm="0">
                                          <p:val>
                                            <p:strVal val="1+#ppt_w/2"/>
                                          </p:val>
                                        </p:tav>
                                        <p:tav tm="100000">
                                          <p:val>
                                            <p:strVal val="#ppt_x"/>
                                          </p:val>
                                        </p:tav>
                                      </p:tavLst>
                                    </p:anim>
                                    <p:anim calcmode="lin" valueType="num">
                                      <p:cBhvr additive="base">
                                        <p:cTn dur="750" fill="hold" id="20"/>
                                        <p:tgtEl>
                                          <p:spTgt spid="1463"/>
                                        </p:tgtEl>
                                        <p:attrNameLst>
                                          <p:attrName>ppt_y</p:attrName>
                                        </p:attrNameLst>
                                      </p:cBhvr>
                                      <p:tavLst>
                                        <p:tav tm="0">
                                          <p:val>
                                            <p:strVal val="#ppt_y"/>
                                          </p:val>
                                        </p:tav>
                                        <p:tav tm="100000">
                                          <p:val>
                                            <p:strVal val="#ppt_y"/>
                                          </p:val>
                                        </p:tav>
                                      </p:tavLst>
                                    </p:anim>
                                  </p:childTnLst>
                                </p:cTn>
                              </p:par>
                              <p:par>
                                <p:cTn decel="36000" fill="hold" id="21" nodeType="withEffect" presetClass="entr" presetID="2" presetSubtype="2">
                                  <p:stCondLst>
                                    <p:cond delay="500"/>
                                  </p:stCondLst>
                                  <p:childTnLst>
                                    <p:set>
                                      <p:cBhvr>
                                        <p:cTn dur="1" fill="hold" id="22">
                                          <p:stCondLst>
                                            <p:cond delay="0"/>
                                          </p:stCondLst>
                                        </p:cTn>
                                        <p:tgtEl>
                                          <p:spTgt spid="1817"/>
                                        </p:tgtEl>
                                        <p:attrNameLst>
                                          <p:attrName>style.visibility</p:attrName>
                                        </p:attrNameLst>
                                      </p:cBhvr>
                                      <p:to>
                                        <p:strVal val="visible"/>
                                      </p:to>
                                    </p:set>
                                    <p:anim calcmode="lin" valueType="num">
                                      <p:cBhvr additive="base">
                                        <p:cTn dur="750" fill="hold" id="23"/>
                                        <p:tgtEl>
                                          <p:spTgt spid="1817"/>
                                        </p:tgtEl>
                                        <p:attrNameLst>
                                          <p:attrName>ppt_x</p:attrName>
                                        </p:attrNameLst>
                                      </p:cBhvr>
                                      <p:tavLst>
                                        <p:tav tm="0">
                                          <p:val>
                                            <p:strVal val="1+#ppt_w/2"/>
                                          </p:val>
                                        </p:tav>
                                        <p:tav tm="100000">
                                          <p:val>
                                            <p:strVal val="#ppt_x"/>
                                          </p:val>
                                        </p:tav>
                                      </p:tavLst>
                                    </p:anim>
                                    <p:anim calcmode="lin" valueType="num">
                                      <p:cBhvr additive="base">
                                        <p:cTn dur="750" fill="hold" id="24"/>
                                        <p:tgtEl>
                                          <p:spTgt spid="1817"/>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3250"/>
                            </p:stCondLst>
                            <p:childTnLst>
                              <p:par>
                                <p:cTn fill="hold" grpId="0" id="26" nodeType="afterEffect" presetClass="entr" presetID="22" presetSubtype="8">
                                  <p:stCondLst>
                                    <p:cond delay="0"/>
                                  </p:stCondLst>
                                  <p:childTnLst>
                                    <p:set>
                                      <p:cBhvr>
                                        <p:cTn dur="1" fill="hold" id="27">
                                          <p:stCondLst>
                                            <p:cond delay="0"/>
                                          </p:stCondLst>
                                        </p:cTn>
                                        <p:tgtEl>
                                          <p:spTgt spid="1095"/>
                                        </p:tgtEl>
                                        <p:attrNameLst>
                                          <p:attrName>style.visibility</p:attrName>
                                        </p:attrNameLst>
                                      </p:cBhvr>
                                      <p:to>
                                        <p:strVal val="visible"/>
                                      </p:to>
                                    </p:set>
                                    <p:animEffect filter="wipe(left)" transition="in">
                                      <p:cBhvr>
                                        <p:cTn dur="500" id="28"/>
                                        <p:tgtEl>
                                          <p:spTgt spid="1095"/>
                                        </p:tgtEl>
                                      </p:cBhvr>
                                    </p:animEffect>
                                  </p:childTnLst>
                                </p:cTn>
                              </p:par>
                              <p:par>
                                <p:cTn fill="hold" grpId="0" id="29" nodeType="withEffect" presetClass="entr" presetID="22" presetSubtype="8">
                                  <p:stCondLst>
                                    <p:cond delay="250"/>
                                  </p:stCondLst>
                                  <p:childTnLst>
                                    <p:set>
                                      <p:cBhvr>
                                        <p:cTn dur="1" fill="hold" id="30">
                                          <p:stCondLst>
                                            <p:cond delay="0"/>
                                          </p:stCondLst>
                                        </p:cTn>
                                        <p:tgtEl>
                                          <p:spTgt spid="1096"/>
                                        </p:tgtEl>
                                        <p:attrNameLst>
                                          <p:attrName>style.visibility</p:attrName>
                                        </p:attrNameLst>
                                      </p:cBhvr>
                                      <p:to>
                                        <p:strVal val="visible"/>
                                      </p:to>
                                    </p:set>
                                    <p:animEffect filter="wipe(left)" transition="in">
                                      <p:cBhvr>
                                        <p:cTn dur="500" id="31"/>
                                        <p:tgtEl>
                                          <p:spTgt spid="1096"/>
                                        </p:tgtEl>
                                      </p:cBhvr>
                                    </p:animEffect>
                                  </p:childTnLst>
                                </p:cTn>
                              </p:par>
                              <p:par>
                                <p:cTn fill="hold" grpId="0" id="32" nodeType="withEffect" presetClass="entr" presetID="22" presetSubtype="8">
                                  <p:stCondLst>
                                    <p:cond delay="500"/>
                                  </p:stCondLst>
                                  <p:childTnLst>
                                    <p:set>
                                      <p:cBhvr>
                                        <p:cTn dur="1" fill="hold" id="33">
                                          <p:stCondLst>
                                            <p:cond delay="0"/>
                                          </p:stCondLst>
                                        </p:cTn>
                                        <p:tgtEl>
                                          <p:spTgt spid="1097"/>
                                        </p:tgtEl>
                                        <p:attrNameLst>
                                          <p:attrName>style.visibility</p:attrName>
                                        </p:attrNameLst>
                                      </p:cBhvr>
                                      <p:to>
                                        <p:strVal val="visible"/>
                                      </p:to>
                                    </p:set>
                                    <p:animEffect filter="wipe(left)" transition="in">
                                      <p:cBhvr>
                                        <p:cTn dur="500" id="34"/>
                                        <p:tgtEl>
                                          <p:spTgt spid="109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95"/>
      <p:bldP grpId="0" spid="1096"/>
      <p:bldP grpId="0" spid="109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蓝色灯泡答辩"/>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218</Paragraphs>
  <Slides>25</Slides>
  <Notes>25</Notes>
  <TotalTime>24</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25</vt:i4>
      </vt:variant>
    </vt:vector>
  </HeadingPairs>
  <TitlesOfParts>
    <vt:vector baseType="lpstr" size="44">
      <vt:lpstr>Arial</vt:lpstr>
      <vt:lpstr>Calibri Light</vt:lpstr>
      <vt:lpstr>Calibri</vt:lpstr>
      <vt:lpstr>方正宋刻本秀楷简体</vt:lpstr>
      <vt:lpstr>微软雅黑</vt:lpstr>
      <vt:lpstr>创艺简细圆</vt:lpstr>
      <vt:lpstr>幼圆</vt:lpstr>
      <vt:lpstr>方正静蕾简体</vt:lpstr>
      <vt:lpstr>华文隶书</vt:lpstr>
      <vt:lpstr>Arial Black</vt:lpstr>
      <vt:lpstr>迷你简卡通</vt:lpstr>
      <vt:lpstr>Aharoni</vt:lpstr>
      <vt:lpstr>Kartika</vt:lpstr>
      <vt:lpstr>Bradley Hand ITC</vt:lpstr>
      <vt:lpstr>叶根友小京楷简体</vt:lpstr>
      <vt:lpstr>华文细黑</vt:lpstr>
      <vt:lpstr>宋体</vt:lpstr>
      <vt:lpstr>Bebas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2017-04-05T16:21:43Z</dcterms:created>
  <cp:lastModifiedBy>kan</cp:lastModifiedBy>
  <dcterms:modified xsi:type="dcterms:W3CDTF">2021-08-20T11:16:28Z</dcterms:modified>
  <cp:revision>31</cp:revision>
  <dc:title>PowerPoint 演示文稿</dc:title>
</cp:coreProperties>
</file>