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9" r:id="rId6"/>
    <p:sldId id="265" r:id="rId7"/>
    <p:sldId id="257" r:id="rId8"/>
    <p:sldId id="260" r:id="rId9"/>
    <p:sldId id="261" r:id="rId10"/>
    <p:sldId id="263" r:id="rId11"/>
    <p:sldId id="262" r:id="rId12"/>
    <p:sldId id="264" r:id="rId13"/>
    <p:sldId id="268" r:id="rId14"/>
    <p:sldId id="267" r:id="rId15"/>
    <p:sldId id="274" r:id="rId16"/>
    <p:sldId id="273" r:id="rId17"/>
    <p:sldId id="270" r:id="rId18"/>
  </p:sldIdLst>
  <p:sldSz cx="12192000" cy="6858000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tags/tag47.xml" Type="http://schemas.openxmlformats.org/officeDocument/2006/relationships/tags"/><Relationship Id="rId2" Target="slideMasters/slideMaster2.xml" Type="http://schemas.openxmlformats.org/officeDocument/2006/relationships/slideMaster"/><Relationship Id="rId20" Target="presProps.xml" Type="http://schemas.openxmlformats.org/officeDocument/2006/relationships/presProps"/><Relationship Id="rId21" Target="viewProps.xml" Type="http://schemas.openxmlformats.org/officeDocument/2006/relationships/viewProps"/><Relationship Id="rId22" Target="theme/theme1.xml" Type="http://schemas.openxmlformats.org/officeDocument/2006/relationships/theme"/><Relationship Id="rId23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B4B5C8D-6235-4181-9419-AAB0476F7D9A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5F1F6A7-68BD-4071-908C-BAC7C409C2C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88716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736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409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blipFill dpi="0"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B3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9FD58E0-1B96-48F6-993A-5576D3B62D09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21E4D15-DD2C-4EEE-A478-8A8F839B4C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F979AA-D85F-456D-A44A-A2F251569D9B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1A38643-958F-42FF-BF78-610A4FB540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924642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401159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1477540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734345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1264990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79909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997853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297430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724B65E-40A7-4F61-9607-AAEC1531CC60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16F1B5-C9EB-4089-8B9A-D0DBA1D18A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190630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935823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17080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93DD9C7-E06A-4072-8228-CAB777B1E153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0DD37DA-CE51-451D-A500-35E1F60904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D087837-DC82-4618-AFA6-B322C6028105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821B09-4014-4794-83AE-2082E3D19B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214563F-C0C6-4B58-B378-B7165791AC6D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21D59FD-E6A5-41DF-A13C-F5790BE342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3A1065C-A368-41C9-8838-2B8776E0C0A3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AB4C04-AB06-423C-960F-3BB751840D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92C51B1-8380-45BB-A8C0-8418BDEE9F2A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EE6FC83-7290-41C3-AD57-78B2C0749A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6FC76CF-7C02-4024-9AF5-11901682D356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C2C9824-786E-4800-838D-5E0979B582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52A85E9-91AB-4128-A18B-7E57FDD0EA4D}" type="datetimeFigureOut">
              <a:rPr lang="zh-CN" altLang="en-US"/>
              <a:t>2017/1/24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1579E89-627B-402B-8307-074FB35734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2017/1/24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91383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7.xml" Type="http://schemas.openxmlformats.org/officeDocument/2006/relationships/tags"/><Relationship Id="rId11" Target="../tags/tag8.xml" Type="http://schemas.openxmlformats.org/officeDocument/2006/relationships/tags"/><Relationship Id="rId12" Target="../tags/tag9.xml" Type="http://schemas.openxmlformats.org/officeDocument/2006/relationships/tags"/><Relationship Id="rId13" Target="../tags/tag10.xml" Type="http://schemas.openxmlformats.org/officeDocument/2006/relationships/tags"/><Relationship Id="rId14" Target="../tags/tag11.xml" Type="http://schemas.openxmlformats.org/officeDocument/2006/relationships/tags"/><Relationship Id="rId15" Target="../tags/tag12.xml" Type="http://schemas.openxmlformats.org/officeDocument/2006/relationships/tags"/><Relationship Id="rId16" Target="../tags/tag13.xml" Type="http://schemas.openxmlformats.org/officeDocument/2006/relationships/tags"/><Relationship Id="rId17" Target="../tags/tag14.xml" Type="http://schemas.openxmlformats.org/officeDocument/2006/relationships/tags"/><Relationship Id="rId18" Target="../tags/tag15.xml" Type="http://schemas.openxmlformats.org/officeDocument/2006/relationships/tags"/><Relationship Id="rId19" Target="../tags/tag16.xml" Type="http://schemas.openxmlformats.org/officeDocument/2006/relationships/tags"/><Relationship Id="rId2" Target="../notesSlides/notesSlide1.xml" Type="http://schemas.openxmlformats.org/officeDocument/2006/relationships/notesSlide"/><Relationship Id="rId20" Target="../tags/tag17.xml" Type="http://schemas.openxmlformats.org/officeDocument/2006/relationships/tags"/><Relationship Id="rId21" Target="../tags/tag18.xml" Type="http://schemas.openxmlformats.org/officeDocument/2006/relationships/tags"/><Relationship Id="rId22" Target="../tags/tag19.xml" Type="http://schemas.openxmlformats.org/officeDocument/2006/relationships/tags"/><Relationship Id="rId23" Target="../tags/tag20.xml" Type="http://schemas.openxmlformats.org/officeDocument/2006/relationships/tags"/><Relationship Id="rId24" Target="../tags/tag21.xml" Type="http://schemas.openxmlformats.org/officeDocument/2006/relationships/tags"/><Relationship Id="rId25" Target="../tags/tag22.xml" Type="http://schemas.openxmlformats.org/officeDocument/2006/relationships/tags"/><Relationship Id="rId26" Target="../tags/tag23.xml" Type="http://schemas.openxmlformats.org/officeDocument/2006/relationships/tags"/><Relationship Id="rId27" Target="../tags/tag24.xml" Type="http://schemas.openxmlformats.org/officeDocument/2006/relationships/tags"/><Relationship Id="rId28" Target="../tags/tag25.xml" Type="http://schemas.openxmlformats.org/officeDocument/2006/relationships/tags"/><Relationship Id="rId29" Target="../tags/tag26.xml" Type="http://schemas.openxmlformats.org/officeDocument/2006/relationships/tags"/><Relationship Id="rId3" Target="../tags/tag1.xml" Type="http://schemas.openxmlformats.org/officeDocument/2006/relationships/tags"/><Relationship Id="rId30" Target="../tags/tag27.xml" Type="http://schemas.openxmlformats.org/officeDocument/2006/relationships/tags"/><Relationship Id="rId31" Target="../tags/tag28.xml" Type="http://schemas.openxmlformats.org/officeDocument/2006/relationships/tags"/><Relationship Id="rId32" Target="../tags/tag29.xml" Type="http://schemas.openxmlformats.org/officeDocument/2006/relationships/tags"/><Relationship Id="rId33" Target="../tags/tag30.xml" Type="http://schemas.openxmlformats.org/officeDocument/2006/relationships/tags"/><Relationship Id="rId34" Target="../tags/tag31.xml" Type="http://schemas.openxmlformats.org/officeDocument/2006/relationships/tags"/><Relationship Id="rId35" Target="../tags/tag32.xml" Type="http://schemas.openxmlformats.org/officeDocument/2006/relationships/tags"/><Relationship Id="rId4" Target="../media/image2.jpeg" Type="http://schemas.openxmlformats.org/officeDocument/2006/relationships/image"/><Relationship Id="rId5" Target="../tags/tag2.xml" Type="http://schemas.openxmlformats.org/officeDocument/2006/relationships/tags"/><Relationship Id="rId6" Target="../tags/tag3.xml" Type="http://schemas.openxmlformats.org/officeDocument/2006/relationships/tags"/><Relationship Id="rId7" Target="../tags/tag4.xml" Type="http://schemas.openxmlformats.org/officeDocument/2006/relationships/tags"/><Relationship Id="rId8" Target="../tags/tag5.xml" Type="http://schemas.openxmlformats.org/officeDocument/2006/relationships/tags"/><Relationship Id="rId9" Target="../tags/tag6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39.xml" Type="http://schemas.openxmlformats.org/officeDocument/2006/relationships/tags"/><Relationship Id="rId11" Target="../tags/tag40.xml" Type="http://schemas.openxmlformats.org/officeDocument/2006/relationships/tags"/><Relationship Id="rId12" Target="../tags/tag41.xml" Type="http://schemas.openxmlformats.org/officeDocument/2006/relationships/tags"/><Relationship Id="rId13" Target="../tags/tag42.xml" Type="http://schemas.openxmlformats.org/officeDocument/2006/relationships/tags"/><Relationship Id="rId14" Target="../tags/tag43.xml" Type="http://schemas.openxmlformats.org/officeDocument/2006/relationships/tags"/><Relationship Id="rId15" Target="../tags/tag44.xml" Type="http://schemas.openxmlformats.org/officeDocument/2006/relationships/tags"/><Relationship Id="rId16" Target="../tags/tag45.xml" Type="http://schemas.openxmlformats.org/officeDocument/2006/relationships/tags"/><Relationship Id="rId17" Target="../tags/tag46.xml" Type="http://schemas.openxmlformats.org/officeDocument/2006/relationships/tags"/><Relationship Id="rId2" Target="../notesSlides/notesSlide2.xml" Type="http://schemas.openxmlformats.org/officeDocument/2006/relationships/notesSlide"/><Relationship Id="rId3" Target="../tags/tag33.xml" Type="http://schemas.openxmlformats.org/officeDocument/2006/relationships/tags"/><Relationship Id="rId4" Target="../media/image2.jpeg" Type="http://schemas.openxmlformats.org/officeDocument/2006/relationships/image"/><Relationship Id="rId5" Target="../tags/tag34.xml" Type="http://schemas.openxmlformats.org/officeDocument/2006/relationships/tags"/><Relationship Id="rId6" Target="../tags/tag35.xml" Type="http://schemas.openxmlformats.org/officeDocument/2006/relationships/tags"/><Relationship Id="rId7" Target="../tags/tag36.xml" Type="http://schemas.openxmlformats.org/officeDocument/2006/relationships/tags"/><Relationship Id="rId8" Target="../tags/tag37.xml" Type="http://schemas.openxmlformats.org/officeDocument/2006/relationships/tags"/><Relationship Id="rId9" Target="../tags/tag38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7" name="文本框 8"/>
          <p:cNvSpPr txBox="1">
            <a:spLocks noChangeArrowheads="1"/>
          </p:cNvSpPr>
          <p:nvPr/>
        </p:nvSpPr>
        <p:spPr bwMode="auto">
          <a:xfrm>
            <a:off x="5008562" y="1844675"/>
            <a:ext cx="3535362" cy="1310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mtClean="0" sz="8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2015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506788" y="3657600"/>
            <a:ext cx="5883275" cy="53975"/>
          </a:xfrm>
          <a:prstGeom prst="line">
            <a:avLst/>
          </a:prstGeom>
          <a:ln w="9525"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506788" y="4573588"/>
            <a:ext cx="5883275" cy="55562"/>
          </a:xfrm>
          <a:prstGeom prst="line">
            <a:avLst/>
          </a:prstGeom>
          <a:ln w="9525"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文本框 16"/>
          <p:cNvSpPr txBox="1">
            <a:spLocks noChangeArrowheads="1"/>
          </p:cNvSpPr>
          <p:nvPr/>
        </p:nvSpPr>
        <p:spPr bwMode="auto">
          <a:xfrm>
            <a:off x="3506788" y="3833813"/>
            <a:ext cx="65373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4400">
                <a:solidFill>
                  <a:schemeClr val="bg1"/>
                </a:solidFill>
                <a:latin charset="0" panose="020f0502020204030204" pitchFamily="34" typeface="Calibri"/>
              </a:rPr>
              <a:t>BUSSINESS REPORT HERE</a:t>
            </a:r>
          </a:p>
        </p:txBody>
      </p:sp>
      <p:sp>
        <p:nvSpPr>
          <p:cNvPr id="18" name="椭圆 17"/>
          <p:cNvSpPr/>
          <p:nvPr/>
        </p:nvSpPr>
        <p:spPr>
          <a:xfrm>
            <a:off x="5472113" y="4843463"/>
            <a:ext cx="93662" cy="107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6030913" y="4843463"/>
            <a:ext cx="93662" cy="107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6589713" y="4843463"/>
            <a:ext cx="93662" cy="107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7148513" y="4864100"/>
            <a:ext cx="93662" cy="1095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26" name="直接连接符 25"/>
          <p:cNvCxnSpPr/>
          <p:nvPr/>
        </p:nvCxnSpPr>
        <p:spPr>
          <a:xfrm>
            <a:off x="3767138" y="1517650"/>
            <a:ext cx="1050925" cy="654050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45000" y="2117725"/>
            <a:ext cx="334963" cy="231775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585075" y="2811463"/>
            <a:ext cx="1050925" cy="655637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375650" y="3059113"/>
            <a:ext cx="334963" cy="231775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3" name="图片 6"/>
          <p:cNvPicPr>
            <a:picLocks noChangeAspect="1"/>
          </p:cNvPicPr>
          <p:nvPr/>
        </p:nvPicPr>
        <p:blipFill>
          <a:blip r:embed="rId2"/>
          <a:srcRect b="5048" r="-53"/>
          <a:stretch>
            <a:fillRect/>
          </a:stretch>
        </p:blipFill>
        <p:spPr bwMode="auto">
          <a:xfrm>
            <a:off x="268288" y="1911350"/>
            <a:ext cx="6303962" cy="36369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矩形 3"/>
          <p:cNvSpPr/>
          <p:nvPr/>
        </p:nvSpPr>
        <p:spPr>
          <a:xfrm>
            <a:off x="0" y="573088"/>
            <a:ext cx="3330575" cy="504825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bg1"/>
                </a:solidFill>
              </a:rPr>
              <a:t>PUT YOUR TEXT HERE</a:t>
            </a:r>
          </a:p>
        </p:txBody>
      </p:sp>
      <p:pic>
        <p:nvPicPr>
          <p:cNvPr id="2355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25525" y="2155825"/>
            <a:ext cx="4791075" cy="2921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椭圆 7"/>
          <p:cNvSpPr/>
          <p:nvPr/>
        </p:nvSpPr>
        <p:spPr>
          <a:xfrm>
            <a:off x="6705600" y="1911350"/>
            <a:ext cx="492125" cy="517525"/>
          </a:xfrm>
          <a:prstGeom prst="ellips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/>
              <a:t>1</a:t>
            </a:r>
          </a:p>
        </p:txBody>
      </p:sp>
      <p:sp>
        <p:nvSpPr>
          <p:cNvPr id="10" name="椭圆 9"/>
          <p:cNvSpPr/>
          <p:nvPr/>
        </p:nvSpPr>
        <p:spPr>
          <a:xfrm>
            <a:off x="6704013" y="3100388"/>
            <a:ext cx="492125" cy="519112"/>
          </a:xfrm>
          <a:prstGeom prst="ellips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/>
              <a:t>2</a:t>
            </a:r>
          </a:p>
        </p:txBody>
      </p:sp>
      <p:sp>
        <p:nvSpPr>
          <p:cNvPr id="23558" name="文本框 10"/>
          <p:cNvSpPr txBox="1">
            <a:spLocks noChangeArrowheads="1"/>
          </p:cNvSpPr>
          <p:nvPr/>
        </p:nvSpPr>
        <p:spPr bwMode="auto">
          <a:xfrm>
            <a:off x="7326314" y="3100388"/>
            <a:ext cx="4481512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12" name="椭圆 11"/>
          <p:cNvSpPr/>
          <p:nvPr/>
        </p:nvSpPr>
        <p:spPr>
          <a:xfrm>
            <a:off x="6702425" y="4308475"/>
            <a:ext cx="490538" cy="517525"/>
          </a:xfrm>
          <a:prstGeom prst="ellips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/>
              <a:t>3</a:t>
            </a:r>
          </a:p>
        </p:txBody>
      </p:sp>
      <p:sp>
        <p:nvSpPr>
          <p:cNvPr id="23560" name="文本框 12"/>
          <p:cNvSpPr txBox="1">
            <a:spLocks noChangeArrowheads="1"/>
          </p:cNvSpPr>
          <p:nvPr/>
        </p:nvSpPr>
        <p:spPr bwMode="auto">
          <a:xfrm>
            <a:off x="7324724" y="4308475"/>
            <a:ext cx="4481513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23561" name="文本框 13"/>
          <p:cNvSpPr txBox="1">
            <a:spLocks noChangeArrowheads="1"/>
          </p:cNvSpPr>
          <p:nvPr/>
        </p:nvSpPr>
        <p:spPr bwMode="auto">
          <a:xfrm>
            <a:off x="7324724" y="1776413"/>
            <a:ext cx="4481513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</p:spTree>
  </p:cSld>
  <p:clrMapOvr>
    <a:masterClrMapping/>
  </p:clrMapOvr>
  <p:transition spd="med">
    <p:pull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B3C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KSO_Shape"/>
          <p:cNvSpPr/>
          <p:nvPr/>
        </p:nvSpPr>
        <p:spPr bwMode="auto">
          <a:xfrm>
            <a:off x="2962275" y="727075"/>
            <a:ext cx="5813425" cy="5849938"/>
          </a:xfrm>
          <a:custGeom>
            <a:gdLst>
              <a:gd fmla="*/ 2147483647 w 2990" name="T0"/>
              <a:gd fmla="*/ 1769262786 h 2989" name="T1"/>
              <a:gd fmla="*/ 2147483647 w 2990" name="T2"/>
              <a:gd fmla="*/ 2147483647 h 2989" name="T3"/>
              <a:gd fmla="*/ 1743186797 w 2990" name="T4"/>
              <a:gd fmla="*/ 2147483647 h 2989" name="T5"/>
              <a:gd fmla="*/ 510429730 w 2990" name="T6"/>
              <a:gd fmla="*/ 2147483647 h 2989" name="T7"/>
              <a:gd fmla="*/ 0 w 2990" name="T8"/>
              <a:gd fmla="*/ 1759831763 h 2989" name="T9"/>
              <a:gd fmla="*/ 509259171 w 2990" name="T10"/>
              <a:gd fmla="*/ 515100885 h 2989" name="T11"/>
              <a:gd fmla="*/ 1743186797 w 2990" name="T12"/>
              <a:gd fmla="*/ 0 h 2989" name="T13"/>
              <a:gd fmla="*/ 2147483647 w 2990" name="T14"/>
              <a:gd fmla="*/ 519816397 h 2989" name="T15"/>
              <a:gd fmla="*/ 2147483647 w 2990" name="T16"/>
              <a:gd fmla="*/ 1769262786 h 2989" name="T17"/>
              <a:gd fmla="*/ 2147483647 w 2990" name="T18"/>
              <a:gd fmla="*/ 937083385 h 2989" name="T19"/>
              <a:gd fmla="*/ 2147483647 w 2990" name="T20"/>
              <a:gd fmla="*/ 352438124 h 2989" name="T21"/>
              <a:gd fmla="*/ 1743186797 w 2990" name="T22"/>
              <a:gd fmla="*/ 113156649 h 2989" name="T23"/>
              <a:gd fmla="*/ 593550257 w 2990" name="T24"/>
              <a:gd fmla="*/ 595254795 h 2989" name="T25"/>
              <a:gd fmla="*/ 112387336 w 2990" name="T26"/>
              <a:gd fmla="*/ 1759831763 h 2989" name="T27"/>
              <a:gd fmla="*/ 604086142 w 2990" name="T28"/>
              <a:gd fmla="*/ 2147483647 h 2989" name="T29"/>
              <a:gd fmla="*/ 1743186797 w 2990" name="T30"/>
              <a:gd fmla="*/ 2147483647 h 2989" name="T31"/>
              <a:gd fmla="*/ 1175392248 w 2990" name="T32"/>
              <a:gd fmla="*/ 2147483647 h 2989" name="T33"/>
              <a:gd fmla="*/ 922519109 w 2990" name="T34"/>
              <a:gd fmla="*/ 2147483647 h 2989" name="T35"/>
              <a:gd fmla="*/ 1148466345 w 2990" name="T36"/>
              <a:gd fmla="*/ 2015614501 h 2989" name="T37"/>
              <a:gd fmla="*/ 1743186797 w 2990" name="T38"/>
              <a:gd fmla="*/ 1769262786 h 2989" name="T39"/>
              <a:gd fmla="*/ 2147483647 w 2990" name="T40"/>
              <a:gd fmla="*/ 1538232080 h 2989" name="T41"/>
              <a:gd fmla="*/ 2147483647 w 2990" name="T42"/>
              <a:gd fmla="*/ 937083385 h 2989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w 2990" name="T66"/>
              <a:gd fmla="*/ 0 h 2989" name="T67"/>
              <a:gd fmla="*/ 2990 w 2990" name="T68"/>
              <a:gd fmla="*/ 2989 h 2989" name="T69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b="T69" l="T66" r="T68" t="T67"/>
            <a:pathLst>
              <a:path h="2989" w="2990">
                <a:moveTo>
                  <a:pt x="2990" y="1501"/>
                </a:moveTo>
                <a:cubicBezTo>
                  <a:pt x="2990" y="1912"/>
                  <a:pt x="2843" y="2263"/>
                  <a:pt x="2550" y="2554"/>
                </a:cubicBezTo>
                <a:cubicBezTo>
                  <a:pt x="2257" y="2844"/>
                  <a:pt x="1903" y="2989"/>
                  <a:pt x="1489" y="2989"/>
                </a:cubicBezTo>
                <a:cubicBezTo>
                  <a:pt x="1077" y="2989"/>
                  <a:pt x="726" y="2844"/>
                  <a:pt x="436" y="2552"/>
                </a:cubicBezTo>
                <a:cubicBezTo>
                  <a:pt x="145" y="2260"/>
                  <a:pt x="0" y="1907"/>
                  <a:pt x="0" y="1493"/>
                </a:cubicBezTo>
                <a:cubicBezTo>
                  <a:pt x="0" y="1080"/>
                  <a:pt x="145" y="728"/>
                  <a:pt x="435" y="437"/>
                </a:cubicBezTo>
                <a:cubicBezTo>
                  <a:pt x="725" y="145"/>
                  <a:pt x="1076" y="0"/>
                  <a:pt x="1489" y="0"/>
                </a:cubicBezTo>
                <a:cubicBezTo>
                  <a:pt x="1902" y="0"/>
                  <a:pt x="2255" y="147"/>
                  <a:pt x="2549" y="441"/>
                </a:cubicBezTo>
                <a:cubicBezTo>
                  <a:pt x="2843" y="734"/>
                  <a:pt x="2990" y="1088"/>
                  <a:pt x="2990" y="1501"/>
                </a:cubicBezTo>
                <a:close/>
                <a:moveTo>
                  <a:pt x="2193" y="795"/>
                </a:moveTo>
                <a:cubicBezTo>
                  <a:pt x="2193" y="600"/>
                  <a:pt x="2122" y="434"/>
                  <a:pt x="1982" y="299"/>
                </a:cubicBezTo>
                <a:cubicBezTo>
                  <a:pt x="1842" y="163"/>
                  <a:pt x="1678" y="96"/>
                  <a:pt x="1489" y="96"/>
                </a:cubicBezTo>
                <a:cubicBezTo>
                  <a:pt x="1109" y="96"/>
                  <a:pt x="781" y="232"/>
                  <a:pt x="507" y="505"/>
                </a:cubicBezTo>
                <a:cubicBezTo>
                  <a:pt x="233" y="778"/>
                  <a:pt x="96" y="1107"/>
                  <a:pt x="96" y="1493"/>
                </a:cubicBezTo>
                <a:cubicBezTo>
                  <a:pt x="96" y="1868"/>
                  <a:pt x="236" y="2195"/>
                  <a:pt x="516" y="2474"/>
                </a:cubicBezTo>
                <a:cubicBezTo>
                  <a:pt x="796" y="2753"/>
                  <a:pt x="1120" y="2892"/>
                  <a:pt x="1489" y="2892"/>
                </a:cubicBezTo>
                <a:cubicBezTo>
                  <a:pt x="1300" y="2874"/>
                  <a:pt x="1139" y="2803"/>
                  <a:pt x="1004" y="2679"/>
                </a:cubicBezTo>
                <a:cubicBezTo>
                  <a:pt x="860" y="2546"/>
                  <a:pt x="788" y="2384"/>
                  <a:pt x="788" y="2192"/>
                </a:cubicBezTo>
                <a:cubicBezTo>
                  <a:pt x="788" y="2003"/>
                  <a:pt x="852" y="1843"/>
                  <a:pt x="981" y="1710"/>
                </a:cubicBezTo>
                <a:cubicBezTo>
                  <a:pt x="1116" y="1570"/>
                  <a:pt x="1286" y="1501"/>
                  <a:pt x="1489" y="1501"/>
                </a:cubicBezTo>
                <a:cubicBezTo>
                  <a:pt x="1685" y="1501"/>
                  <a:pt x="1849" y="1436"/>
                  <a:pt x="1983" y="1305"/>
                </a:cubicBezTo>
                <a:cubicBezTo>
                  <a:pt x="2123" y="1171"/>
                  <a:pt x="2193" y="1001"/>
                  <a:pt x="2193" y="795"/>
                </a:cubicBez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 w="9525">
            <a:noFill/>
            <a:miter lim="800000"/>
          </a:ln>
        </p:spPr>
        <p:txBody>
          <a:bodyPr anchor="ctr" anchorCtr="1"/>
          <a:lstStyle/>
          <a:p>
            <a:endParaRPr altLang="en-US" lang="zh-CN">
              <a:latin charset="0" panose="020f0502020204030204" pitchFamily="34" typeface="Calibri"/>
            </a:endParaRPr>
          </a:p>
        </p:txBody>
      </p:sp>
      <p:sp>
        <p:nvSpPr>
          <p:cNvPr id="24579" name="文本框 8"/>
          <p:cNvSpPr txBox="1">
            <a:spLocks noChangeArrowheads="1"/>
          </p:cNvSpPr>
          <p:nvPr/>
        </p:nvSpPr>
        <p:spPr bwMode="auto">
          <a:xfrm>
            <a:off x="4146550" y="1709738"/>
            <a:ext cx="2239963" cy="1920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24580" name="文本框 9"/>
          <p:cNvSpPr txBox="1">
            <a:spLocks noChangeArrowheads="1"/>
          </p:cNvSpPr>
          <p:nvPr/>
        </p:nvSpPr>
        <p:spPr bwMode="auto">
          <a:xfrm>
            <a:off x="5773739" y="3816350"/>
            <a:ext cx="2239962" cy="1920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238125"/>
            <a:ext cx="3330575" cy="506413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bg1"/>
                </a:solidFill>
              </a:rPr>
              <a:t>PUT YOUR TEXT HERE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MH_Other_2"/>
          <p:cNvSpPr/>
          <p:nvPr>
            <p:custDataLst>
              <p:tags r:id="rId3"/>
            </p:custDataLst>
          </p:nvPr>
        </p:nvSpPr>
        <p:spPr>
          <a:xfrm>
            <a:off x="0" y="914400"/>
            <a:ext cx="12192000" cy="5943600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MH_Other_1"/>
          <p:cNvSpPr/>
          <p:nvPr>
            <p:custDataLst>
              <p:tags r:id="rId5"/>
            </p:custDataLst>
          </p:nvPr>
        </p:nvSpPr>
        <p:spPr>
          <a:xfrm>
            <a:off x="2279650" y="3192463"/>
            <a:ext cx="365125" cy="1557337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603" name="MH_Other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12975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1</a:t>
            </a:r>
          </a:p>
        </p:txBody>
      </p:sp>
      <p:sp>
        <p:nvSpPr>
          <p:cNvPr id="25604" name="MH_Other_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78138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2</a:t>
            </a:r>
          </a:p>
        </p:txBody>
      </p:sp>
      <p:sp>
        <p:nvSpPr>
          <p:cNvPr id="25605" name="MH_Other_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43300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3</a:t>
            </a:r>
          </a:p>
        </p:txBody>
      </p:sp>
      <p:sp>
        <p:nvSpPr>
          <p:cNvPr id="25606" name="MH_Other_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08463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4</a:t>
            </a:r>
          </a:p>
        </p:txBody>
      </p:sp>
      <p:sp>
        <p:nvSpPr>
          <p:cNvPr id="25607" name="MH_Other_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73625" y="4835525"/>
            <a:ext cx="500063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5</a:t>
            </a:r>
          </a:p>
        </p:txBody>
      </p:sp>
      <p:sp>
        <p:nvSpPr>
          <p:cNvPr id="25608" name="MH_Other_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38788" y="4835525"/>
            <a:ext cx="500062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6</a:t>
            </a:r>
          </a:p>
        </p:txBody>
      </p:sp>
      <p:sp>
        <p:nvSpPr>
          <p:cNvPr id="25609" name="MH_Other_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03950" y="4835525"/>
            <a:ext cx="500063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7</a:t>
            </a:r>
          </a:p>
        </p:txBody>
      </p:sp>
      <p:sp>
        <p:nvSpPr>
          <p:cNvPr id="25610" name="MH_Other_1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69113" y="4835525"/>
            <a:ext cx="500062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8</a:t>
            </a:r>
          </a:p>
        </p:txBody>
      </p:sp>
      <p:sp>
        <p:nvSpPr>
          <p:cNvPr id="25611" name="MH_Other_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534275" y="4835525"/>
            <a:ext cx="500063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9</a:t>
            </a:r>
          </a:p>
        </p:txBody>
      </p:sp>
      <p:sp>
        <p:nvSpPr>
          <p:cNvPr id="25612" name="MH_Other_1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01025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10</a:t>
            </a:r>
          </a:p>
        </p:txBody>
      </p:sp>
      <p:sp>
        <p:nvSpPr>
          <p:cNvPr id="25613" name="MH_Other_1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866188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11</a:t>
            </a:r>
          </a:p>
        </p:txBody>
      </p:sp>
      <p:sp>
        <p:nvSpPr>
          <p:cNvPr id="25614" name="MH_Other_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531350" y="4835525"/>
            <a:ext cx="498475" cy="306388"/>
          </a:xfrm>
          <a:prstGeom prst="rect">
            <a:avLst/>
          </a:prstGeom>
          <a:solidFill>
            <a:srgbClr val="2C3B38"/>
          </a:solidFill>
          <a:ln w="9525">
            <a:noFill/>
            <a:miter lim="800000"/>
          </a:ln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rgbClr val="FFFFFF"/>
                </a:solidFill>
                <a:latin typeface="华文细黑"/>
                <a:ea typeface="华文细黑"/>
                <a:cs typeface="华文细黑"/>
              </a:rPr>
              <a:t>12</a:t>
            </a:r>
          </a:p>
        </p:txBody>
      </p:sp>
      <p:sp>
        <p:nvSpPr>
          <p:cNvPr id="25615" name="MH_SubTitle_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24000" y="5481638"/>
            <a:ext cx="1852613" cy="788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0" lIns="0" rIns="0" tIns="0"/>
          <a:lstStyle/>
          <a:p>
            <a:pPr algn="r"/>
            <a:r>
              <a:rPr altLang="zh-CN" lang="en-US" sz="3600">
                <a:solidFill>
                  <a:srgbClr val="FFFFFF"/>
                </a:solidFill>
                <a:latin charset="0" panose="020f0502020204030204" pitchFamily="34" typeface="Calibri"/>
              </a:rPr>
              <a:t>TOTAL</a:t>
            </a:r>
          </a:p>
        </p:txBody>
      </p:sp>
      <p:sp>
        <p:nvSpPr>
          <p:cNvPr id="25616" name="MH_Text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35363" y="5481638"/>
            <a:ext cx="1908175" cy="788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0" lIns="0" rIns="0" tIns="0"/>
          <a:lstStyle/>
          <a:p>
            <a:r>
              <a:rPr altLang="zh-CN" lang="en-US" sz="2800">
                <a:solidFill>
                  <a:schemeClr val="bg1"/>
                </a:solidFill>
                <a:latin charset="0" panose="020f0502020204030204" pitchFamily="34" typeface="Calibri"/>
              </a:rPr>
              <a:t>1,920,000</a:t>
            </a:r>
          </a:p>
        </p:txBody>
      </p:sp>
      <p:cxnSp>
        <p:nvCxnSpPr>
          <p:cNvPr id="326" name="MH_Other_15"/>
          <p:cNvCxnSpPr/>
          <p:nvPr>
            <p:custDataLst>
              <p:tags r:id="rId20"/>
            </p:custDataLst>
          </p:nvPr>
        </p:nvCxnSpPr>
        <p:spPr>
          <a:xfrm flipH="1">
            <a:off x="5505450" y="5546725"/>
            <a:ext cx="0" cy="792163"/>
          </a:xfrm>
          <a:prstGeom prst="line">
            <a:avLst/>
          </a:prstGeom>
          <a:ln w="41275">
            <a:solidFill>
              <a:srgbClr val="FFFFFF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MH_Other_16"/>
          <p:cNvSpPr/>
          <p:nvPr>
            <p:custDataLst>
              <p:tags r:id="rId21"/>
            </p:custDataLst>
          </p:nvPr>
        </p:nvSpPr>
        <p:spPr>
          <a:xfrm>
            <a:off x="8226127" y="3242529"/>
            <a:ext cx="565287" cy="446577"/>
          </a:xfrm>
          <a:prstGeom prst="wedgeEllipseCallout">
            <a:avLst>
              <a:gd fmla="val -25046" name="adj1"/>
              <a:gd fmla="val 65698" name="adj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1600">
                <a:solidFill>
                  <a:srgbClr val="FFFFFF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70</a:t>
            </a:r>
          </a:p>
        </p:txBody>
      </p:sp>
      <p:sp>
        <p:nvSpPr>
          <p:cNvPr id="328" name="MH_Other_17"/>
          <p:cNvSpPr/>
          <p:nvPr>
            <p:custDataLst>
              <p:tags r:id="rId22"/>
            </p:custDataLst>
          </p:nvPr>
        </p:nvSpPr>
        <p:spPr>
          <a:xfrm>
            <a:off x="6204359" y="1457960"/>
            <a:ext cx="565287" cy="446577"/>
          </a:xfrm>
          <a:prstGeom prst="wedgeEllipseCallout">
            <a:avLst>
              <a:gd fmla="val -25046" name="adj1"/>
              <a:gd fmla="val 65698" name="adj2"/>
            </a:avLst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1600">
                <a:solidFill>
                  <a:srgbClr val="FFFFFF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240</a:t>
            </a:r>
          </a:p>
        </p:txBody>
      </p:sp>
      <p:sp>
        <p:nvSpPr>
          <p:cNvPr id="222" name="MH_Other_18"/>
          <p:cNvSpPr/>
          <p:nvPr>
            <p:custDataLst>
              <p:tags r:id="rId23"/>
            </p:custDataLst>
          </p:nvPr>
        </p:nvSpPr>
        <p:spPr>
          <a:xfrm>
            <a:off x="2944813" y="3524250"/>
            <a:ext cx="365125" cy="1225550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3" name="MH_Other_19"/>
          <p:cNvSpPr/>
          <p:nvPr>
            <p:custDataLst>
              <p:tags r:id="rId24"/>
            </p:custDataLst>
          </p:nvPr>
        </p:nvSpPr>
        <p:spPr>
          <a:xfrm>
            <a:off x="3609975" y="2735263"/>
            <a:ext cx="365125" cy="2014537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9" name="MH_Other_20"/>
          <p:cNvSpPr/>
          <p:nvPr>
            <p:custDataLst>
              <p:tags r:id="rId25"/>
            </p:custDataLst>
          </p:nvPr>
        </p:nvSpPr>
        <p:spPr>
          <a:xfrm>
            <a:off x="4275138" y="3317875"/>
            <a:ext cx="365125" cy="1431925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5" name="MH_Other_21"/>
          <p:cNvSpPr/>
          <p:nvPr>
            <p:custDataLst>
              <p:tags r:id="rId26"/>
            </p:custDataLst>
          </p:nvPr>
        </p:nvSpPr>
        <p:spPr>
          <a:xfrm>
            <a:off x="4941888" y="2420938"/>
            <a:ext cx="363537" cy="2328862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6" name="MH_Other_22"/>
          <p:cNvSpPr/>
          <p:nvPr>
            <p:custDataLst>
              <p:tags r:id="rId27"/>
            </p:custDataLst>
          </p:nvPr>
        </p:nvSpPr>
        <p:spPr>
          <a:xfrm>
            <a:off x="5607050" y="3036888"/>
            <a:ext cx="365125" cy="1712912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7" name="MH_Other_23"/>
          <p:cNvSpPr/>
          <p:nvPr>
            <p:custDataLst>
              <p:tags r:id="rId28"/>
            </p:custDataLst>
          </p:nvPr>
        </p:nvSpPr>
        <p:spPr>
          <a:xfrm>
            <a:off x="6272213" y="2071688"/>
            <a:ext cx="365125" cy="267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8" name="MH_Other_24"/>
          <p:cNvSpPr/>
          <p:nvPr>
            <p:custDataLst>
              <p:tags r:id="rId29"/>
            </p:custDataLst>
          </p:nvPr>
        </p:nvSpPr>
        <p:spPr>
          <a:xfrm>
            <a:off x="6937375" y="2936875"/>
            <a:ext cx="365125" cy="1812925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9" name="MH_Other_25"/>
          <p:cNvSpPr/>
          <p:nvPr>
            <p:custDataLst>
              <p:tags r:id="rId30"/>
            </p:custDataLst>
          </p:nvPr>
        </p:nvSpPr>
        <p:spPr>
          <a:xfrm>
            <a:off x="7602538" y="2592388"/>
            <a:ext cx="365125" cy="2157412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0" name="MH_Other_26"/>
          <p:cNvSpPr/>
          <p:nvPr>
            <p:custDataLst>
              <p:tags r:id="rId31"/>
            </p:custDataLst>
          </p:nvPr>
        </p:nvSpPr>
        <p:spPr>
          <a:xfrm>
            <a:off x="8269288" y="3975100"/>
            <a:ext cx="363537" cy="77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78" name="MH_Other_27"/>
          <p:cNvSpPr/>
          <p:nvPr>
            <p:custDataLst>
              <p:tags r:id="rId32"/>
            </p:custDataLst>
          </p:nvPr>
        </p:nvSpPr>
        <p:spPr>
          <a:xfrm>
            <a:off x="8934450" y="3111500"/>
            <a:ext cx="363538" cy="1638300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79" name="MH_Other_28"/>
          <p:cNvSpPr/>
          <p:nvPr>
            <p:custDataLst>
              <p:tags r:id="rId33"/>
            </p:custDataLst>
          </p:nvPr>
        </p:nvSpPr>
        <p:spPr>
          <a:xfrm>
            <a:off x="9599613" y="2711450"/>
            <a:ext cx="365125" cy="2038350"/>
          </a:xfrm>
          <a:prstGeom prst="rect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631" name="MH_Desc_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802313" y="5451475"/>
            <a:ext cx="4330700" cy="892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0" lIns="0" rIns="0" tIns="0"/>
          <a:lstStyle/>
          <a:p>
            <a:pPr algn="just">
              <a:lnSpc>
                <a:spcPct val="140000"/>
              </a:lnSpc>
            </a:pPr>
            <a:r>
              <a:rPr altLang="zh-CN" lang="en-US" sz="1600">
                <a:solidFill>
                  <a:srgbClr val="FFFFFF"/>
                </a:solidFill>
                <a:latin charset="0" panose="020f0502020204030204" pitchFamily="34" typeface="Calibri"/>
              </a:rPr>
              <a:t>Lorem ipsum dolor sit amet consectetur</a:t>
            </a:r>
          </a:p>
          <a:p>
            <a:pPr algn="just">
              <a:lnSpc>
                <a:spcPct val="140000"/>
              </a:lnSpc>
            </a:pPr>
            <a:r>
              <a:rPr altLang="zh-CN" lang="en-US" sz="1600">
                <a:solidFill>
                  <a:srgbClr val="FFFFFF"/>
                </a:solidFill>
                <a:latin charset="0" panose="020f0502020204030204" pitchFamily="34" typeface="Calibri"/>
              </a:rPr>
              <a:t>Lorem ipsum dolor sit amet consectetur</a:t>
            </a:r>
          </a:p>
        </p:txBody>
      </p:sp>
      <p:sp>
        <p:nvSpPr>
          <p:cNvPr id="35" name="矩形 34"/>
          <p:cNvSpPr/>
          <p:nvPr/>
        </p:nvSpPr>
        <p:spPr>
          <a:xfrm>
            <a:off x="0" y="219075"/>
            <a:ext cx="668338" cy="46355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633" name="文本框 35"/>
          <p:cNvSpPr txBox="1">
            <a:spLocks noChangeArrowheads="1"/>
          </p:cNvSpPr>
          <p:nvPr/>
        </p:nvSpPr>
        <p:spPr bwMode="auto">
          <a:xfrm>
            <a:off x="984250" y="219075"/>
            <a:ext cx="5103813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800">
                <a:solidFill>
                  <a:srgbClr val="2C3B38"/>
                </a:solidFill>
                <a:latin charset="0" panose="020f0502020204030204" pitchFamily="34" typeface="Calibri"/>
              </a:rPr>
              <a:t>PUT YOUR TEXT HERE</a:t>
            </a:r>
          </a:p>
        </p:txBody>
      </p:sp>
    </p:spTree>
    <p:custDataLst>
      <p:tags r:id="rId35"/>
    </p:custDataLst>
  </p:cSld>
  <p:clrMapOvr>
    <a:masterClrMapping/>
  </p:clrMapOvr>
  <p:transition spd="slow">
    <p:randomBar dir="vert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219075"/>
            <a:ext cx="668338" cy="46355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7650" name="文本框 3"/>
          <p:cNvSpPr txBox="1">
            <a:spLocks noChangeArrowheads="1"/>
          </p:cNvSpPr>
          <p:nvPr/>
        </p:nvSpPr>
        <p:spPr bwMode="auto">
          <a:xfrm>
            <a:off x="984250" y="219075"/>
            <a:ext cx="5103813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800">
                <a:solidFill>
                  <a:srgbClr val="2C3B38"/>
                </a:solidFill>
                <a:latin charset="0" panose="020f0502020204030204" pitchFamily="34" typeface="Calibri"/>
              </a:rPr>
              <a:t>PUT YOUR TEXT HERE</a:t>
            </a:r>
          </a:p>
        </p:txBody>
      </p:sp>
      <p:sp>
        <p:nvSpPr>
          <p:cNvPr id="5" name="矩形 4"/>
          <p:cNvSpPr/>
          <p:nvPr/>
        </p:nvSpPr>
        <p:spPr>
          <a:xfrm>
            <a:off x="984250" y="1951038"/>
            <a:ext cx="1541463" cy="1311275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984250" y="3690938"/>
            <a:ext cx="1541463" cy="1309687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7653" name="文本框 8"/>
          <p:cNvSpPr txBox="1">
            <a:spLocks noChangeArrowheads="1"/>
          </p:cNvSpPr>
          <p:nvPr/>
        </p:nvSpPr>
        <p:spPr bwMode="auto">
          <a:xfrm>
            <a:off x="2684463" y="2098675"/>
            <a:ext cx="3581400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27654" name="文本框 9"/>
          <p:cNvSpPr txBox="1">
            <a:spLocks noChangeArrowheads="1"/>
          </p:cNvSpPr>
          <p:nvPr/>
        </p:nvSpPr>
        <p:spPr bwMode="auto">
          <a:xfrm>
            <a:off x="2684463" y="3851275"/>
            <a:ext cx="3581400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11" name="矩形 10"/>
          <p:cNvSpPr/>
          <p:nvPr/>
        </p:nvSpPr>
        <p:spPr>
          <a:xfrm>
            <a:off x="6457950" y="1951038"/>
            <a:ext cx="1541463" cy="1311275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6457950" y="3690938"/>
            <a:ext cx="1541463" cy="1309687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7657" name="文本框 12"/>
          <p:cNvSpPr txBox="1">
            <a:spLocks noChangeArrowheads="1"/>
          </p:cNvSpPr>
          <p:nvPr/>
        </p:nvSpPr>
        <p:spPr bwMode="auto">
          <a:xfrm>
            <a:off x="8158164" y="2098675"/>
            <a:ext cx="3581400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27658" name="文本框 13"/>
          <p:cNvSpPr txBox="1">
            <a:spLocks noChangeArrowheads="1"/>
          </p:cNvSpPr>
          <p:nvPr/>
        </p:nvSpPr>
        <p:spPr bwMode="auto">
          <a:xfrm>
            <a:off x="8158164" y="3851275"/>
            <a:ext cx="3581400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27659" name="文本框 14"/>
          <p:cNvSpPr txBox="1">
            <a:spLocks noChangeArrowheads="1"/>
          </p:cNvSpPr>
          <p:nvPr/>
        </p:nvSpPr>
        <p:spPr bwMode="auto">
          <a:xfrm>
            <a:off x="984250" y="839788"/>
            <a:ext cx="952500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</p:spTree>
  </p:cSld>
  <p:clrMapOvr>
    <a:masterClrMapping/>
  </p:clrMapOvr>
  <p:transition spd="slow">
    <p:circl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3" name="任意多边形 17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5437188" cy="6858000"/>
          </a:xfrm>
          <a:custGeom>
            <a:gdLst>
              <a:gd fmla="*/ 0 w 5437991" name="T0"/>
              <a:gd fmla="*/ 0 h 6858000" name="T1"/>
              <a:gd fmla="*/ 5433177 w 5437991" name="T2"/>
              <a:gd fmla="*/ 0 h 6858000" name="T3"/>
              <a:gd fmla="*/ 1631682 w 5437991" name="T4"/>
              <a:gd fmla="*/ 6858000 h 6858000" name="T5"/>
              <a:gd fmla="*/ 0 w 5437991" name="T6"/>
              <a:gd fmla="*/ 6858000 h 6858000" name="T7"/>
              <a:gd fmla="*/ 0 w 5437991" name="T8"/>
              <a:gd fmla="*/ 0 h 6858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437991" name="T15"/>
              <a:gd fmla="*/ 0 h 6858000" name="T16"/>
              <a:gd fmla="*/ 5437991 w 5437991" name="T17"/>
              <a:gd fmla="*/ 6858000 h 68580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858000" w="5437991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tretch>
              <a:fillRect/>
            </a:stretch>
          </a:blipFill>
          <a:ln w="9525">
            <a:noFill/>
            <a:miter lim="800000"/>
          </a:ln>
        </p:spPr>
        <p:txBody>
          <a:bodyPr anchor="ctr"/>
          <a:lstStyle/>
          <a:p>
            <a:endParaRPr altLang="en-US" lang="zh-CN">
              <a:latin charset="0" panose="020f0502020204030204" pitchFamily="34" typeface="Calibri"/>
            </a:endParaRPr>
          </a:p>
        </p:txBody>
      </p:sp>
      <p:sp>
        <p:nvSpPr>
          <p:cNvPr id="28674" name="Text 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84263" y="1122363"/>
            <a:ext cx="18113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2C3B38"/>
                </a:solidFill>
                <a:latin typeface="华文琥珀"/>
                <a:ea typeface="华文琥珀"/>
                <a:cs typeface="华文琥珀"/>
              </a:rPr>
              <a:t>TEXT</a:t>
            </a:r>
          </a:p>
        </p:txBody>
      </p:sp>
      <p:cxnSp>
        <p:nvCxnSpPr>
          <p:cNvPr id="28675" name="直接连接符 22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2095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</p:spPr>
      </p:cxnSp>
      <p:cxnSp>
        <p:nvCxnSpPr>
          <p:cNvPr id="28676" name="直接连接符 24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H="1">
            <a:off x="2844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</p:spPr>
      </p:cxnSp>
      <p:sp>
        <p:nvSpPr>
          <p:cNvPr id="28677" name="椭圆 2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89363" y="1955800"/>
            <a:ext cx="736600" cy="7350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28678" name="椭圆 2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06763" y="2813050"/>
            <a:ext cx="736600" cy="736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28679" name="椭圆 2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43213" y="3690938"/>
            <a:ext cx="735012" cy="736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28680" name="椭圆 3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70138" y="4559300"/>
            <a:ext cx="735012" cy="7350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28681" name="椭圆 3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43338" y="2008188"/>
            <a:ext cx="628650" cy="630237"/>
          </a:xfrm>
          <a:prstGeom prst="ellipse">
            <a:avLst/>
          </a:prstGeom>
          <a:solidFill>
            <a:srgbClr val="2C3B38"/>
          </a:solidFill>
          <a:ln w="9525">
            <a:noFill/>
            <a:round/>
          </a:ln>
        </p:spPr>
        <p:txBody>
          <a:bodyPr anchor="ctr" bIns="0" lIns="0" rIns="0" tIns="0"/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28682" name="椭圆 3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59150" y="2867025"/>
            <a:ext cx="630238" cy="628650"/>
          </a:xfrm>
          <a:prstGeom prst="ellipse">
            <a:avLst/>
          </a:prstGeom>
          <a:solidFill>
            <a:srgbClr val="2C3B38"/>
          </a:solidFill>
          <a:ln w="9525">
            <a:noFill/>
            <a:round/>
          </a:ln>
        </p:spPr>
        <p:txBody>
          <a:bodyPr anchor="ctr" bIns="0" lIns="0" rIns="0" tIns="0"/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28683" name="椭圆 3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95600" y="3743325"/>
            <a:ext cx="630238" cy="630238"/>
          </a:xfrm>
          <a:prstGeom prst="ellipse">
            <a:avLst/>
          </a:prstGeom>
          <a:solidFill>
            <a:srgbClr val="2C3B38"/>
          </a:solidFill>
          <a:ln w="9525">
            <a:noFill/>
            <a:round/>
          </a:ln>
        </p:spPr>
        <p:txBody>
          <a:bodyPr anchor="ctr" bIns="0" lIns="0" rIns="0" tIns="0"/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28684" name="椭圆 3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22525" y="4603750"/>
            <a:ext cx="630238" cy="630238"/>
          </a:xfrm>
          <a:prstGeom prst="ellipse">
            <a:avLst/>
          </a:prstGeom>
          <a:solidFill>
            <a:srgbClr val="2C3B38"/>
          </a:solidFill>
          <a:ln w="9525">
            <a:noFill/>
            <a:round/>
          </a:ln>
        </p:spPr>
        <p:txBody>
          <a:bodyPr anchor="ctr" bIns="0" lIns="0" rIns="0" tIns="0"/>
          <a:lstStyle/>
          <a:p>
            <a:pPr algn="ctr"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28685" name="文本框 22"/>
          <p:cNvSpPr txBox="1">
            <a:spLocks noChangeArrowheads="1"/>
          </p:cNvSpPr>
          <p:nvPr/>
        </p:nvSpPr>
        <p:spPr bwMode="auto">
          <a:xfrm>
            <a:off x="4525962" y="2105025"/>
            <a:ext cx="6200775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28686" name="文本框 24"/>
          <p:cNvSpPr txBox="1">
            <a:spLocks noChangeArrowheads="1"/>
          </p:cNvSpPr>
          <p:nvPr/>
        </p:nvSpPr>
        <p:spPr bwMode="auto">
          <a:xfrm>
            <a:off x="4095750" y="3027363"/>
            <a:ext cx="6200775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28687" name="文本框 25"/>
          <p:cNvSpPr txBox="1">
            <a:spLocks noChangeArrowheads="1"/>
          </p:cNvSpPr>
          <p:nvPr/>
        </p:nvSpPr>
        <p:spPr bwMode="auto">
          <a:xfrm>
            <a:off x="3606800" y="3910013"/>
            <a:ext cx="6202363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28688" name="文本框 26"/>
          <p:cNvSpPr txBox="1">
            <a:spLocks noChangeArrowheads="1"/>
          </p:cNvSpPr>
          <p:nvPr/>
        </p:nvSpPr>
        <p:spPr bwMode="auto">
          <a:xfrm>
            <a:off x="3171825" y="4795838"/>
            <a:ext cx="6202363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28689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66800" y="1905000"/>
            <a:ext cx="18113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2C3B38"/>
                </a:solidFill>
                <a:latin typeface="华文琥珀"/>
                <a:ea typeface="华文琥珀"/>
                <a:cs typeface="华文琥珀"/>
              </a:rPr>
              <a:t>HERT</a:t>
            </a:r>
          </a:p>
        </p:txBody>
      </p:sp>
    </p:spTree>
    <p:custDataLst>
      <p:tags r:id="rId17"/>
    </p:custDataLst>
  </p:cSld>
  <p:clrMapOvr>
    <a:masterClrMapping/>
  </p:clrMapOvr>
  <p:transition spd="slow">
    <p:fad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1" name="文本框 1"/>
          <p:cNvSpPr txBox="1">
            <a:spLocks noChangeArrowheads="1"/>
          </p:cNvSpPr>
          <p:nvPr/>
        </p:nvSpPr>
        <p:spPr bwMode="auto">
          <a:xfrm>
            <a:off x="5213350" y="2663825"/>
            <a:ext cx="2579688" cy="1554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4800">
                <a:solidFill>
                  <a:schemeClr val="bg1"/>
                </a:solidFill>
                <a:latin charset="0" panose="020f0502020204030204" pitchFamily="34" typeface="Calibri"/>
              </a:rPr>
              <a:t>THANK YOU</a:t>
            </a:r>
          </a:p>
        </p:txBody>
      </p:sp>
      <p:sp>
        <p:nvSpPr>
          <p:cNvPr id="23" name="KSO_Shape"/>
          <p:cNvSpPr/>
          <p:nvPr/>
        </p:nvSpPr>
        <p:spPr>
          <a:xfrm>
            <a:off x="4465638" y="1814513"/>
            <a:ext cx="3327400" cy="3268662"/>
          </a:xfrm>
          <a:custGeom>
            <a:gdLst>
              <a:gd fmla="*/ 783208 w 1566416" name="connsiteX0"/>
              <a:gd fmla="*/ 1422400 h 1566416" name="connsiteY0"/>
              <a:gd fmla="*/ 855216 w 1566416" name="connsiteX1"/>
              <a:gd fmla="*/ 1494408 h 1566416" name="connsiteY1"/>
              <a:gd fmla="*/ 783208 w 1566416" name="connsiteX2"/>
              <a:gd fmla="*/ 1566416 h 1566416" name="connsiteY2"/>
              <a:gd fmla="*/ 711200 w 1566416" name="connsiteX3"/>
              <a:gd fmla="*/ 1494408 h 1566416" name="connsiteY3"/>
              <a:gd fmla="*/ 783208 w 1566416" name="connsiteX4"/>
              <a:gd fmla="*/ 1422400 h 1566416" name="connsiteY4"/>
              <a:gd fmla="*/ 967280 w 1566416" name="connsiteX5"/>
              <a:gd fmla="*/ 1398167 h 1566416" name="connsiteY5"/>
              <a:gd fmla="*/ 1039288 w 1566416" name="connsiteX6"/>
              <a:gd fmla="*/ 1470175 h 1566416" name="connsiteY6"/>
              <a:gd fmla="*/ 967280 w 1566416" name="connsiteX7"/>
              <a:gd fmla="*/ 1542183 h 1566416" name="connsiteY7"/>
              <a:gd fmla="*/ 895272 w 1566416" name="connsiteX8"/>
              <a:gd fmla="*/ 1470175 h 1566416" name="connsiteY8"/>
              <a:gd fmla="*/ 967280 w 1566416" name="connsiteX9"/>
              <a:gd fmla="*/ 1398167 h 1566416" name="connsiteY9"/>
              <a:gd fmla="*/ 599136 w 1566416" name="connsiteX10"/>
              <a:gd fmla="*/ 1398167 h 1566416" name="connsiteY10"/>
              <a:gd fmla="*/ 671144 w 1566416" name="connsiteX11"/>
              <a:gd fmla="*/ 1470175 h 1566416" name="connsiteY11"/>
              <a:gd fmla="*/ 599136 w 1566416" name="connsiteX12"/>
              <a:gd fmla="*/ 1542183 h 1566416" name="connsiteY12"/>
              <a:gd fmla="*/ 527128 w 1566416" name="connsiteX13"/>
              <a:gd fmla="*/ 1470175 h 1566416" name="connsiteY13"/>
              <a:gd fmla="*/ 599136 w 1566416" name="connsiteX14"/>
              <a:gd fmla="*/ 1398167 h 1566416" name="connsiteY14"/>
              <a:gd fmla="*/ 1138808 w 1566416" name="connsiteX15"/>
              <a:gd fmla="*/ 1327117 h 1566416" name="connsiteY15"/>
              <a:gd fmla="*/ 1210816 w 1566416" name="connsiteX16"/>
              <a:gd fmla="*/ 1399125 h 1566416" name="connsiteY16"/>
              <a:gd fmla="*/ 1138808 w 1566416" name="connsiteX17"/>
              <a:gd fmla="*/ 1471133 h 1566416" name="connsiteY17"/>
              <a:gd fmla="*/ 1066800 w 1566416" name="connsiteX18"/>
              <a:gd fmla="*/ 1399125 h 1566416" name="connsiteY18"/>
              <a:gd fmla="*/ 1138808 w 1566416" name="connsiteX19"/>
              <a:gd fmla="*/ 1327117 h 1566416" name="connsiteY19"/>
              <a:gd fmla="*/ 427608 w 1566416" name="connsiteX20"/>
              <a:gd fmla="*/ 1327117 h 1566416" name="connsiteY20"/>
              <a:gd fmla="*/ 499616 w 1566416" name="connsiteX21"/>
              <a:gd fmla="*/ 1399125 h 1566416" name="connsiteY21"/>
              <a:gd fmla="*/ 427608 w 1566416" name="connsiteX22"/>
              <a:gd fmla="*/ 1471133 h 1566416" name="connsiteY22"/>
              <a:gd fmla="*/ 355600 w 1566416" name="connsiteX23"/>
              <a:gd fmla="*/ 1399125 h 1566416" name="connsiteY23"/>
              <a:gd fmla="*/ 427608 w 1566416" name="connsiteX24"/>
              <a:gd fmla="*/ 1327117 h 1566416" name="connsiteY24"/>
              <a:gd fmla="*/ 1286102 w 1566416" name="connsiteX25"/>
              <a:gd fmla="*/ 1214094 h 1566416" name="connsiteY25"/>
              <a:gd fmla="*/ 1358110 w 1566416" name="connsiteX26"/>
              <a:gd fmla="*/ 1286102 h 1566416" name="connsiteY26"/>
              <a:gd fmla="*/ 1286102 w 1566416" name="connsiteX27"/>
              <a:gd fmla="*/ 1358110 h 1566416" name="connsiteY27"/>
              <a:gd fmla="*/ 1214094 w 1566416" name="connsiteX28"/>
              <a:gd fmla="*/ 1286102 h 1566416" name="connsiteY28"/>
              <a:gd fmla="*/ 1286102 w 1566416" name="connsiteX29"/>
              <a:gd fmla="*/ 1214094 h 1566416" name="connsiteY29"/>
              <a:gd fmla="*/ 280314 w 1566416" name="connsiteX30"/>
              <a:gd fmla="*/ 1214094 h 1566416" name="connsiteY30"/>
              <a:gd fmla="*/ 352322 w 1566416" name="connsiteX31"/>
              <a:gd fmla="*/ 1286102 h 1566416" name="connsiteY31"/>
              <a:gd fmla="*/ 280314 w 1566416" name="connsiteX32"/>
              <a:gd fmla="*/ 1358110 h 1566416" name="connsiteY32"/>
              <a:gd fmla="*/ 208306 w 1566416" name="connsiteX33"/>
              <a:gd fmla="*/ 1286102 h 1566416" name="connsiteY33"/>
              <a:gd fmla="*/ 280314 w 1566416" name="connsiteX34"/>
              <a:gd fmla="*/ 1214094 h 1566416" name="connsiteY34"/>
              <a:gd fmla="*/ 1399125 w 1566416" name="connsiteX35"/>
              <a:gd fmla="*/ 1066800 h 1566416" name="connsiteY35"/>
              <a:gd fmla="*/ 1471133 w 1566416" name="connsiteX36"/>
              <a:gd fmla="*/ 1138808 h 1566416" name="connsiteY36"/>
              <a:gd fmla="*/ 1399125 w 1566416" name="connsiteX37"/>
              <a:gd fmla="*/ 1210816 h 1566416" name="connsiteY37"/>
              <a:gd fmla="*/ 1327117 w 1566416" name="connsiteX38"/>
              <a:gd fmla="*/ 1138808 h 1566416" name="connsiteY38"/>
              <a:gd fmla="*/ 1399125 w 1566416" name="connsiteX39"/>
              <a:gd fmla="*/ 1066800 h 1566416" name="connsiteY39"/>
              <a:gd fmla="*/ 167291 w 1566416" name="connsiteX40"/>
              <a:gd fmla="*/ 1066800 h 1566416" name="connsiteY40"/>
              <a:gd fmla="*/ 239299 w 1566416" name="connsiteX41"/>
              <a:gd fmla="*/ 1138808 h 1566416" name="connsiteY41"/>
              <a:gd fmla="*/ 167291 w 1566416" name="connsiteX42"/>
              <a:gd fmla="*/ 1210816 h 1566416" name="connsiteY42"/>
              <a:gd fmla="*/ 95283 w 1566416" name="connsiteX43"/>
              <a:gd fmla="*/ 1138808 h 1566416" name="connsiteY43"/>
              <a:gd fmla="*/ 167291 w 1566416" name="connsiteX44"/>
              <a:gd fmla="*/ 1066800 h 1566416" name="connsiteY44"/>
              <a:gd fmla="*/ 1470175 w 1566416" name="connsiteX45"/>
              <a:gd fmla="*/ 895272 h 1566416" name="connsiteY45"/>
              <a:gd fmla="*/ 1542183 w 1566416" name="connsiteX46"/>
              <a:gd fmla="*/ 967280 h 1566416" name="connsiteY46"/>
              <a:gd fmla="*/ 1470175 w 1566416" name="connsiteX47"/>
              <a:gd fmla="*/ 1039288 h 1566416" name="connsiteY47"/>
              <a:gd fmla="*/ 1398167 w 1566416" name="connsiteX48"/>
              <a:gd fmla="*/ 967280 h 1566416" name="connsiteY48"/>
              <a:gd fmla="*/ 1470175 w 1566416" name="connsiteX49"/>
              <a:gd fmla="*/ 895272 h 1566416" name="connsiteY49"/>
              <a:gd fmla="*/ 96242 w 1566416" name="connsiteX50"/>
              <a:gd fmla="*/ 895272 h 1566416" name="connsiteY50"/>
              <a:gd fmla="*/ 168250 w 1566416" name="connsiteX51"/>
              <a:gd fmla="*/ 967280 h 1566416" name="connsiteY51"/>
              <a:gd fmla="*/ 96242 w 1566416" name="connsiteX52"/>
              <a:gd fmla="*/ 1039288 h 1566416" name="connsiteY52"/>
              <a:gd fmla="*/ 24234 w 1566416" name="connsiteX53"/>
              <a:gd fmla="*/ 967280 h 1566416" name="connsiteY53"/>
              <a:gd fmla="*/ 96242 w 1566416" name="connsiteX54"/>
              <a:gd fmla="*/ 895272 h 1566416" name="connsiteY54"/>
              <a:gd fmla="*/ 1494408 w 1566416" name="connsiteX55"/>
              <a:gd fmla="*/ 711200 h 1566416" name="connsiteY55"/>
              <a:gd fmla="*/ 1566416 w 1566416" name="connsiteX56"/>
              <a:gd fmla="*/ 783208 h 1566416" name="connsiteY56"/>
              <a:gd fmla="*/ 1494408 w 1566416" name="connsiteX57"/>
              <a:gd fmla="*/ 855216 h 1566416" name="connsiteY57"/>
              <a:gd fmla="*/ 1422400 w 1566416" name="connsiteX58"/>
              <a:gd fmla="*/ 783208 h 1566416" name="connsiteY58"/>
              <a:gd fmla="*/ 1494408 w 1566416" name="connsiteX59"/>
              <a:gd fmla="*/ 711200 h 1566416" name="connsiteY59"/>
              <a:gd fmla="*/ 72008 w 1566416" name="connsiteX60"/>
              <a:gd fmla="*/ 711200 h 1566416" name="connsiteY60"/>
              <a:gd fmla="*/ 144016 w 1566416" name="connsiteX61"/>
              <a:gd fmla="*/ 783208 h 1566416" name="connsiteY61"/>
              <a:gd fmla="*/ 72008 w 1566416" name="connsiteX62"/>
              <a:gd fmla="*/ 855216 h 1566416" name="connsiteY62"/>
              <a:gd fmla="*/ 0 w 1566416" name="connsiteX63"/>
              <a:gd fmla="*/ 783208 h 1566416" name="connsiteY63"/>
              <a:gd fmla="*/ 72008 w 1566416" name="connsiteX64"/>
              <a:gd fmla="*/ 711200 h 1566416" name="connsiteY64"/>
              <a:gd fmla="*/ 1470175 w 1566416" name="connsiteX65"/>
              <a:gd fmla="*/ 527128 h 1566416" name="connsiteY65"/>
              <a:gd fmla="*/ 1542183 w 1566416" name="connsiteX66"/>
              <a:gd fmla="*/ 599136 h 1566416" name="connsiteY66"/>
              <a:gd fmla="*/ 1470175 w 1566416" name="connsiteX67"/>
              <a:gd fmla="*/ 671144 h 1566416" name="connsiteY67"/>
              <a:gd fmla="*/ 1398167 w 1566416" name="connsiteX68"/>
              <a:gd fmla="*/ 599136 h 1566416" name="connsiteY68"/>
              <a:gd fmla="*/ 1470175 w 1566416" name="connsiteX69"/>
              <a:gd fmla="*/ 527128 h 1566416" name="connsiteY69"/>
              <a:gd fmla="*/ 96242 w 1566416" name="connsiteX70"/>
              <a:gd fmla="*/ 527128 h 1566416" name="connsiteY70"/>
              <a:gd fmla="*/ 168250 w 1566416" name="connsiteX71"/>
              <a:gd fmla="*/ 599136 h 1566416" name="connsiteY71"/>
              <a:gd fmla="*/ 96242 w 1566416" name="connsiteX72"/>
              <a:gd fmla="*/ 671144 h 1566416" name="connsiteY72"/>
              <a:gd fmla="*/ 24234 w 1566416" name="connsiteX73"/>
              <a:gd fmla="*/ 599136 h 1566416" name="connsiteY73"/>
              <a:gd fmla="*/ 96242 w 1566416" name="connsiteX74"/>
              <a:gd fmla="*/ 527128 h 1566416" name="connsiteY74"/>
              <a:gd fmla="*/ 1399125 w 1566416" name="connsiteX75"/>
              <a:gd fmla="*/ 355600 h 1566416" name="connsiteY75"/>
              <a:gd fmla="*/ 1471133 w 1566416" name="connsiteX76"/>
              <a:gd fmla="*/ 427608 h 1566416" name="connsiteY76"/>
              <a:gd fmla="*/ 1399125 w 1566416" name="connsiteX77"/>
              <a:gd fmla="*/ 499616 h 1566416" name="connsiteY77"/>
              <a:gd fmla="*/ 1327117 w 1566416" name="connsiteX78"/>
              <a:gd fmla="*/ 427608 h 1566416" name="connsiteY78"/>
              <a:gd fmla="*/ 1399125 w 1566416" name="connsiteX79"/>
              <a:gd fmla="*/ 355600 h 1566416" name="connsiteY79"/>
              <a:gd fmla="*/ 167291 w 1566416" name="connsiteX80"/>
              <a:gd fmla="*/ 355600 h 1566416" name="connsiteY80"/>
              <a:gd fmla="*/ 239299 w 1566416" name="connsiteX81"/>
              <a:gd fmla="*/ 427608 h 1566416" name="connsiteY81"/>
              <a:gd fmla="*/ 167291 w 1566416" name="connsiteX82"/>
              <a:gd fmla="*/ 499616 h 1566416" name="connsiteY82"/>
              <a:gd fmla="*/ 95283 w 1566416" name="connsiteX83"/>
              <a:gd fmla="*/ 427608 h 1566416" name="connsiteY83"/>
              <a:gd fmla="*/ 167291 w 1566416" name="connsiteX84"/>
              <a:gd fmla="*/ 355600 h 1566416" name="connsiteY84"/>
              <a:gd fmla="*/ 1286102 w 1566416" name="connsiteX85"/>
              <a:gd fmla="*/ 208305 h 1566416" name="connsiteY85"/>
              <a:gd fmla="*/ 1358110 w 1566416" name="connsiteX86"/>
              <a:gd fmla="*/ 280313 h 1566416" name="connsiteY86"/>
              <a:gd fmla="*/ 1286102 w 1566416" name="connsiteX87"/>
              <a:gd fmla="*/ 352321 h 1566416" name="connsiteY87"/>
              <a:gd fmla="*/ 1214094 w 1566416" name="connsiteX88"/>
              <a:gd fmla="*/ 280313 h 1566416" name="connsiteY88"/>
              <a:gd fmla="*/ 1286102 w 1566416" name="connsiteX89"/>
              <a:gd fmla="*/ 208305 h 1566416" name="connsiteY89"/>
              <a:gd fmla="*/ 280314 w 1566416" name="connsiteX90"/>
              <a:gd fmla="*/ 208305 h 1566416" name="connsiteY90"/>
              <a:gd fmla="*/ 352322 w 1566416" name="connsiteX91"/>
              <a:gd fmla="*/ 280313 h 1566416" name="connsiteY91"/>
              <a:gd fmla="*/ 280314 w 1566416" name="connsiteX92"/>
              <a:gd fmla="*/ 352321 h 1566416" name="connsiteY92"/>
              <a:gd fmla="*/ 208306 w 1566416" name="connsiteX93"/>
              <a:gd fmla="*/ 280313 h 1566416" name="connsiteY93"/>
              <a:gd fmla="*/ 280314 w 1566416" name="connsiteX94"/>
              <a:gd fmla="*/ 208305 h 1566416" name="connsiteY94"/>
              <a:gd fmla="*/ 1138808 w 1566416" name="connsiteX95"/>
              <a:gd fmla="*/ 95283 h 1566416" name="connsiteY95"/>
              <a:gd fmla="*/ 1210816 w 1566416" name="connsiteX96"/>
              <a:gd fmla="*/ 167291 h 1566416" name="connsiteY96"/>
              <a:gd fmla="*/ 1138808 w 1566416" name="connsiteX97"/>
              <a:gd fmla="*/ 239299 h 1566416" name="connsiteY97"/>
              <a:gd fmla="*/ 1066800 w 1566416" name="connsiteX98"/>
              <a:gd fmla="*/ 167291 h 1566416" name="connsiteY98"/>
              <a:gd fmla="*/ 1138808 w 1566416" name="connsiteX99"/>
              <a:gd fmla="*/ 95283 h 1566416" name="connsiteY99"/>
              <a:gd fmla="*/ 427608 w 1566416" name="connsiteX100"/>
              <a:gd fmla="*/ 95283 h 1566416" name="connsiteY100"/>
              <a:gd fmla="*/ 499616 w 1566416" name="connsiteX101"/>
              <a:gd fmla="*/ 167291 h 1566416" name="connsiteY101"/>
              <a:gd fmla="*/ 427608 w 1566416" name="connsiteX102"/>
              <a:gd fmla="*/ 239299 h 1566416" name="connsiteY102"/>
              <a:gd fmla="*/ 355600 w 1566416" name="connsiteX103"/>
              <a:gd fmla="*/ 167291 h 1566416" name="connsiteY103"/>
              <a:gd fmla="*/ 427608 w 1566416" name="connsiteX104"/>
              <a:gd fmla="*/ 95283 h 1566416" name="connsiteY104"/>
              <a:gd fmla="*/ 967280 w 1566416" name="connsiteX105"/>
              <a:gd fmla="*/ 24233 h 1566416" name="connsiteY105"/>
              <a:gd fmla="*/ 1039288 w 1566416" name="connsiteX106"/>
              <a:gd fmla="*/ 96241 h 1566416" name="connsiteY106"/>
              <a:gd fmla="*/ 967280 w 1566416" name="connsiteX107"/>
              <a:gd fmla="*/ 168249 h 1566416" name="connsiteY107"/>
              <a:gd fmla="*/ 895272 w 1566416" name="connsiteX108"/>
              <a:gd fmla="*/ 96241 h 1566416" name="connsiteY108"/>
              <a:gd fmla="*/ 967280 w 1566416" name="connsiteX109"/>
              <a:gd fmla="*/ 24233 h 1566416" name="connsiteY109"/>
              <a:gd fmla="*/ 599136 w 1566416" name="connsiteX110"/>
              <a:gd fmla="*/ 24233 h 1566416" name="connsiteY110"/>
              <a:gd fmla="*/ 671144 w 1566416" name="connsiteX111"/>
              <a:gd fmla="*/ 96241 h 1566416" name="connsiteY111"/>
              <a:gd fmla="*/ 599136 w 1566416" name="connsiteX112"/>
              <a:gd fmla="*/ 168249 h 1566416" name="connsiteY112"/>
              <a:gd fmla="*/ 527128 w 1566416" name="connsiteX113"/>
              <a:gd fmla="*/ 96241 h 1566416" name="connsiteY113"/>
              <a:gd fmla="*/ 599136 w 1566416" name="connsiteX114"/>
              <a:gd fmla="*/ 24233 h 1566416" name="connsiteY114"/>
              <a:gd fmla="*/ 783208 w 1566416" name="connsiteX115"/>
              <a:gd fmla="*/ 0 h 1566416" name="connsiteY115"/>
              <a:gd fmla="*/ 855216 w 1566416" name="connsiteX116"/>
              <a:gd fmla="*/ 72008 h 1566416" name="connsiteY116"/>
              <a:gd fmla="*/ 783208 w 1566416" name="connsiteX117"/>
              <a:gd fmla="*/ 144016 h 1566416" name="connsiteY117"/>
              <a:gd fmla="*/ 711200 w 1566416" name="connsiteX118"/>
              <a:gd fmla="*/ 72008 h 1566416" name="connsiteY118"/>
              <a:gd fmla="*/ 783208 w 1566416" name="connsiteX119"/>
              <a:gd fmla="*/ 0 h 1566416" name="connsiteY1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b="b" l="l" r="r" t="t"/>
            <a:pathLst>
              <a:path h="1566416" w="1566416">
                <a:moveTo>
                  <a:pt x="783208" y="1422400"/>
                </a:moveTo>
                <a:cubicBezTo>
                  <a:pt x="822977" y="1422400"/>
                  <a:pt x="855216" y="1454639"/>
                  <a:pt x="855216" y="1494408"/>
                </a:cubicBezTo>
                <a:cubicBezTo>
                  <a:pt x="855216" y="1534177"/>
                  <a:pt x="822977" y="1566416"/>
                  <a:pt x="783208" y="1566416"/>
                </a:cubicBezTo>
                <a:cubicBezTo>
                  <a:pt x="743439" y="1566416"/>
                  <a:pt x="711200" y="1534177"/>
                  <a:pt x="711200" y="1494408"/>
                </a:cubicBezTo>
                <a:cubicBezTo>
                  <a:pt x="711200" y="1454639"/>
                  <a:pt x="743439" y="1422400"/>
                  <a:pt x="783208" y="1422400"/>
                </a:cubicBezTo>
                <a:close/>
                <a:moveTo>
                  <a:pt x="967280" y="1398167"/>
                </a:moveTo>
                <a:cubicBezTo>
                  <a:pt x="1007049" y="1398167"/>
                  <a:pt x="1039288" y="1430406"/>
                  <a:pt x="1039288" y="1470175"/>
                </a:cubicBezTo>
                <a:cubicBezTo>
                  <a:pt x="1039288" y="1509944"/>
                  <a:pt x="1007049" y="1542183"/>
                  <a:pt x="967280" y="1542183"/>
                </a:cubicBezTo>
                <a:cubicBezTo>
                  <a:pt x="927511" y="1542183"/>
                  <a:pt x="895272" y="1509944"/>
                  <a:pt x="895272" y="1470175"/>
                </a:cubicBezTo>
                <a:cubicBezTo>
                  <a:pt x="895272" y="1430406"/>
                  <a:pt x="927511" y="1398167"/>
                  <a:pt x="967280" y="1398167"/>
                </a:cubicBezTo>
                <a:close/>
                <a:moveTo>
                  <a:pt x="599136" y="1398167"/>
                </a:moveTo>
                <a:cubicBezTo>
                  <a:pt x="638905" y="1398167"/>
                  <a:pt x="671144" y="1430406"/>
                  <a:pt x="671144" y="1470175"/>
                </a:cubicBezTo>
                <a:cubicBezTo>
                  <a:pt x="671144" y="1509944"/>
                  <a:pt x="638905" y="1542183"/>
                  <a:pt x="599136" y="1542183"/>
                </a:cubicBezTo>
                <a:cubicBezTo>
                  <a:pt x="559367" y="1542183"/>
                  <a:pt x="527128" y="1509944"/>
                  <a:pt x="527128" y="1470175"/>
                </a:cubicBezTo>
                <a:cubicBezTo>
                  <a:pt x="527128" y="1430406"/>
                  <a:pt x="559367" y="1398167"/>
                  <a:pt x="599136" y="1398167"/>
                </a:cubicBezTo>
                <a:close/>
                <a:moveTo>
                  <a:pt x="1138808" y="1327117"/>
                </a:moveTo>
                <a:cubicBezTo>
                  <a:pt x="1178577" y="1327117"/>
                  <a:pt x="1210816" y="1359356"/>
                  <a:pt x="1210816" y="1399125"/>
                </a:cubicBezTo>
                <a:cubicBezTo>
                  <a:pt x="1210816" y="1438894"/>
                  <a:pt x="1178577" y="1471133"/>
                  <a:pt x="1138808" y="1471133"/>
                </a:cubicBezTo>
                <a:cubicBezTo>
                  <a:pt x="1099039" y="1471133"/>
                  <a:pt x="1066800" y="1438894"/>
                  <a:pt x="1066800" y="1399125"/>
                </a:cubicBezTo>
                <a:cubicBezTo>
                  <a:pt x="1066800" y="1359356"/>
                  <a:pt x="1099039" y="1327117"/>
                  <a:pt x="1138808" y="1327117"/>
                </a:cubicBezTo>
                <a:close/>
                <a:moveTo>
                  <a:pt x="427608" y="1327117"/>
                </a:moveTo>
                <a:cubicBezTo>
                  <a:pt x="467377" y="1327117"/>
                  <a:pt x="499616" y="1359356"/>
                  <a:pt x="499616" y="1399125"/>
                </a:cubicBezTo>
                <a:cubicBezTo>
                  <a:pt x="499616" y="1438894"/>
                  <a:pt x="467377" y="1471133"/>
                  <a:pt x="427608" y="1471133"/>
                </a:cubicBezTo>
                <a:cubicBezTo>
                  <a:pt x="387839" y="1471133"/>
                  <a:pt x="355600" y="1438894"/>
                  <a:pt x="355600" y="1399125"/>
                </a:cubicBezTo>
                <a:cubicBezTo>
                  <a:pt x="355600" y="1359356"/>
                  <a:pt x="387839" y="1327117"/>
                  <a:pt x="427608" y="1327117"/>
                </a:cubicBezTo>
                <a:close/>
                <a:moveTo>
                  <a:pt x="1286102" y="1214094"/>
                </a:moveTo>
                <a:cubicBezTo>
                  <a:pt x="1325871" y="1214094"/>
                  <a:pt x="1358110" y="1246333"/>
                  <a:pt x="1358110" y="1286102"/>
                </a:cubicBezTo>
                <a:cubicBezTo>
                  <a:pt x="1358110" y="1325871"/>
                  <a:pt x="1325871" y="1358110"/>
                  <a:pt x="1286102" y="1358110"/>
                </a:cubicBezTo>
                <a:cubicBezTo>
                  <a:pt x="1246333" y="1358110"/>
                  <a:pt x="1214094" y="1325871"/>
                  <a:pt x="1214094" y="1286102"/>
                </a:cubicBezTo>
                <a:cubicBezTo>
                  <a:pt x="1214094" y="1246333"/>
                  <a:pt x="1246333" y="1214094"/>
                  <a:pt x="1286102" y="1214094"/>
                </a:cubicBezTo>
                <a:close/>
                <a:moveTo>
                  <a:pt x="280314" y="1214094"/>
                </a:moveTo>
                <a:cubicBezTo>
                  <a:pt x="320083" y="1214094"/>
                  <a:pt x="352322" y="1246333"/>
                  <a:pt x="352322" y="1286102"/>
                </a:cubicBezTo>
                <a:cubicBezTo>
                  <a:pt x="352322" y="1325871"/>
                  <a:pt x="320083" y="1358110"/>
                  <a:pt x="280314" y="1358110"/>
                </a:cubicBezTo>
                <a:cubicBezTo>
                  <a:pt x="240545" y="1358110"/>
                  <a:pt x="208306" y="1325871"/>
                  <a:pt x="208306" y="1286102"/>
                </a:cubicBezTo>
                <a:cubicBezTo>
                  <a:pt x="208306" y="1246333"/>
                  <a:pt x="240545" y="1214094"/>
                  <a:pt x="280314" y="1214094"/>
                </a:cubicBezTo>
                <a:close/>
                <a:moveTo>
                  <a:pt x="1399125" y="1066800"/>
                </a:moveTo>
                <a:cubicBezTo>
                  <a:pt x="1438894" y="1066800"/>
                  <a:pt x="1471133" y="1099039"/>
                  <a:pt x="1471133" y="1138808"/>
                </a:cubicBezTo>
                <a:cubicBezTo>
                  <a:pt x="1471133" y="1178577"/>
                  <a:pt x="1438894" y="1210816"/>
                  <a:pt x="1399125" y="1210816"/>
                </a:cubicBezTo>
                <a:cubicBezTo>
                  <a:pt x="1359356" y="1210816"/>
                  <a:pt x="1327117" y="1178577"/>
                  <a:pt x="1327117" y="1138808"/>
                </a:cubicBezTo>
                <a:cubicBezTo>
                  <a:pt x="1327117" y="1099039"/>
                  <a:pt x="1359356" y="1066800"/>
                  <a:pt x="1399125" y="1066800"/>
                </a:cubicBezTo>
                <a:close/>
                <a:moveTo>
                  <a:pt x="167291" y="1066800"/>
                </a:moveTo>
                <a:cubicBezTo>
                  <a:pt x="207060" y="1066800"/>
                  <a:pt x="239299" y="1099039"/>
                  <a:pt x="239299" y="1138808"/>
                </a:cubicBezTo>
                <a:cubicBezTo>
                  <a:pt x="239299" y="1178577"/>
                  <a:pt x="207060" y="1210816"/>
                  <a:pt x="167291" y="1210816"/>
                </a:cubicBezTo>
                <a:cubicBezTo>
                  <a:pt x="127522" y="1210816"/>
                  <a:pt x="95283" y="1178577"/>
                  <a:pt x="95283" y="1138808"/>
                </a:cubicBezTo>
                <a:cubicBezTo>
                  <a:pt x="95283" y="1099039"/>
                  <a:pt x="127522" y="1066800"/>
                  <a:pt x="167291" y="1066800"/>
                </a:cubicBezTo>
                <a:close/>
                <a:moveTo>
                  <a:pt x="1470175" y="895272"/>
                </a:moveTo>
                <a:cubicBezTo>
                  <a:pt x="1509944" y="895272"/>
                  <a:pt x="1542183" y="927511"/>
                  <a:pt x="1542183" y="967280"/>
                </a:cubicBezTo>
                <a:cubicBezTo>
                  <a:pt x="1542183" y="1007049"/>
                  <a:pt x="1509944" y="1039288"/>
                  <a:pt x="1470175" y="1039288"/>
                </a:cubicBezTo>
                <a:cubicBezTo>
                  <a:pt x="1430406" y="1039288"/>
                  <a:pt x="1398167" y="1007049"/>
                  <a:pt x="1398167" y="967280"/>
                </a:cubicBezTo>
                <a:cubicBezTo>
                  <a:pt x="1398167" y="927511"/>
                  <a:pt x="1430406" y="895272"/>
                  <a:pt x="1470175" y="895272"/>
                </a:cubicBezTo>
                <a:close/>
                <a:moveTo>
                  <a:pt x="96242" y="895272"/>
                </a:moveTo>
                <a:cubicBezTo>
                  <a:pt x="136011" y="895272"/>
                  <a:pt x="168250" y="927511"/>
                  <a:pt x="168250" y="967280"/>
                </a:cubicBezTo>
                <a:cubicBezTo>
                  <a:pt x="168250" y="1007049"/>
                  <a:pt x="136011" y="1039288"/>
                  <a:pt x="96242" y="1039288"/>
                </a:cubicBezTo>
                <a:cubicBezTo>
                  <a:pt x="56473" y="1039288"/>
                  <a:pt x="24234" y="1007049"/>
                  <a:pt x="24234" y="967280"/>
                </a:cubicBezTo>
                <a:cubicBezTo>
                  <a:pt x="24234" y="927511"/>
                  <a:pt x="56473" y="895272"/>
                  <a:pt x="96242" y="895272"/>
                </a:cubicBezTo>
                <a:close/>
                <a:moveTo>
                  <a:pt x="1494408" y="711200"/>
                </a:moveTo>
                <a:cubicBezTo>
                  <a:pt x="1534177" y="711200"/>
                  <a:pt x="1566416" y="743439"/>
                  <a:pt x="1566416" y="783208"/>
                </a:cubicBezTo>
                <a:cubicBezTo>
                  <a:pt x="1566416" y="822977"/>
                  <a:pt x="1534177" y="855216"/>
                  <a:pt x="1494408" y="855216"/>
                </a:cubicBezTo>
                <a:cubicBezTo>
                  <a:pt x="1454639" y="855216"/>
                  <a:pt x="1422400" y="822977"/>
                  <a:pt x="1422400" y="783208"/>
                </a:cubicBezTo>
                <a:cubicBezTo>
                  <a:pt x="1422400" y="743439"/>
                  <a:pt x="1454639" y="711200"/>
                  <a:pt x="1494408" y="711200"/>
                </a:cubicBezTo>
                <a:close/>
                <a:moveTo>
                  <a:pt x="72008" y="711200"/>
                </a:moveTo>
                <a:cubicBezTo>
                  <a:pt x="111777" y="711200"/>
                  <a:pt x="144016" y="743439"/>
                  <a:pt x="144016" y="783208"/>
                </a:cubicBezTo>
                <a:cubicBezTo>
                  <a:pt x="144016" y="822977"/>
                  <a:pt x="111777" y="855216"/>
                  <a:pt x="72008" y="855216"/>
                </a:cubicBezTo>
                <a:cubicBezTo>
                  <a:pt x="32239" y="855216"/>
                  <a:pt x="0" y="822977"/>
                  <a:pt x="0" y="783208"/>
                </a:cubicBezTo>
                <a:cubicBezTo>
                  <a:pt x="0" y="743439"/>
                  <a:pt x="32239" y="711200"/>
                  <a:pt x="72008" y="711200"/>
                </a:cubicBezTo>
                <a:close/>
                <a:moveTo>
                  <a:pt x="1470175" y="527128"/>
                </a:moveTo>
                <a:cubicBezTo>
                  <a:pt x="1509944" y="527128"/>
                  <a:pt x="1542183" y="559367"/>
                  <a:pt x="1542183" y="599136"/>
                </a:cubicBezTo>
                <a:cubicBezTo>
                  <a:pt x="1542183" y="638905"/>
                  <a:pt x="1509944" y="671144"/>
                  <a:pt x="1470175" y="671144"/>
                </a:cubicBezTo>
                <a:cubicBezTo>
                  <a:pt x="1430406" y="671144"/>
                  <a:pt x="1398167" y="638905"/>
                  <a:pt x="1398167" y="599136"/>
                </a:cubicBezTo>
                <a:cubicBezTo>
                  <a:pt x="1398167" y="559367"/>
                  <a:pt x="1430406" y="527128"/>
                  <a:pt x="1470175" y="527128"/>
                </a:cubicBezTo>
                <a:close/>
                <a:moveTo>
                  <a:pt x="96242" y="527128"/>
                </a:moveTo>
                <a:cubicBezTo>
                  <a:pt x="136011" y="527128"/>
                  <a:pt x="168250" y="559367"/>
                  <a:pt x="168250" y="599136"/>
                </a:cubicBezTo>
                <a:cubicBezTo>
                  <a:pt x="168250" y="638905"/>
                  <a:pt x="136011" y="671144"/>
                  <a:pt x="96242" y="671144"/>
                </a:cubicBezTo>
                <a:cubicBezTo>
                  <a:pt x="56473" y="671144"/>
                  <a:pt x="24234" y="638905"/>
                  <a:pt x="24234" y="599136"/>
                </a:cubicBezTo>
                <a:cubicBezTo>
                  <a:pt x="24234" y="559367"/>
                  <a:pt x="56473" y="527128"/>
                  <a:pt x="96242" y="527128"/>
                </a:cubicBezTo>
                <a:close/>
                <a:moveTo>
                  <a:pt x="1399125" y="355600"/>
                </a:moveTo>
                <a:cubicBezTo>
                  <a:pt x="1438894" y="355600"/>
                  <a:pt x="1471133" y="387839"/>
                  <a:pt x="1471133" y="427608"/>
                </a:cubicBezTo>
                <a:cubicBezTo>
                  <a:pt x="1471133" y="467377"/>
                  <a:pt x="1438894" y="499616"/>
                  <a:pt x="1399125" y="499616"/>
                </a:cubicBezTo>
                <a:cubicBezTo>
                  <a:pt x="1359356" y="499616"/>
                  <a:pt x="1327117" y="467377"/>
                  <a:pt x="1327117" y="427608"/>
                </a:cubicBezTo>
                <a:cubicBezTo>
                  <a:pt x="1327117" y="387839"/>
                  <a:pt x="1359356" y="355600"/>
                  <a:pt x="1399125" y="355600"/>
                </a:cubicBezTo>
                <a:close/>
                <a:moveTo>
                  <a:pt x="167291" y="355600"/>
                </a:moveTo>
                <a:cubicBezTo>
                  <a:pt x="207060" y="355600"/>
                  <a:pt x="239299" y="387839"/>
                  <a:pt x="239299" y="427608"/>
                </a:cubicBezTo>
                <a:cubicBezTo>
                  <a:pt x="239299" y="467377"/>
                  <a:pt x="207060" y="499616"/>
                  <a:pt x="167291" y="499616"/>
                </a:cubicBezTo>
                <a:cubicBezTo>
                  <a:pt x="127522" y="499616"/>
                  <a:pt x="95283" y="467377"/>
                  <a:pt x="95283" y="427608"/>
                </a:cubicBezTo>
                <a:cubicBezTo>
                  <a:pt x="95283" y="387839"/>
                  <a:pt x="127522" y="355600"/>
                  <a:pt x="167291" y="355600"/>
                </a:cubicBezTo>
                <a:close/>
                <a:moveTo>
                  <a:pt x="1286102" y="208305"/>
                </a:moveTo>
                <a:cubicBezTo>
                  <a:pt x="1325871" y="208305"/>
                  <a:pt x="1358110" y="240544"/>
                  <a:pt x="1358110" y="280313"/>
                </a:cubicBezTo>
                <a:cubicBezTo>
                  <a:pt x="1358110" y="320082"/>
                  <a:pt x="1325871" y="352321"/>
                  <a:pt x="1286102" y="352321"/>
                </a:cubicBezTo>
                <a:cubicBezTo>
                  <a:pt x="1246333" y="352321"/>
                  <a:pt x="1214094" y="320082"/>
                  <a:pt x="1214094" y="280313"/>
                </a:cubicBezTo>
                <a:cubicBezTo>
                  <a:pt x="1214094" y="240544"/>
                  <a:pt x="1246333" y="208305"/>
                  <a:pt x="1286102" y="208305"/>
                </a:cubicBezTo>
                <a:close/>
                <a:moveTo>
                  <a:pt x="280314" y="208305"/>
                </a:moveTo>
                <a:cubicBezTo>
                  <a:pt x="320083" y="208305"/>
                  <a:pt x="352322" y="240544"/>
                  <a:pt x="352322" y="280313"/>
                </a:cubicBezTo>
                <a:cubicBezTo>
                  <a:pt x="352322" y="320082"/>
                  <a:pt x="320083" y="352321"/>
                  <a:pt x="280314" y="352321"/>
                </a:cubicBezTo>
                <a:cubicBezTo>
                  <a:pt x="240545" y="352321"/>
                  <a:pt x="208306" y="320082"/>
                  <a:pt x="208306" y="280313"/>
                </a:cubicBezTo>
                <a:cubicBezTo>
                  <a:pt x="208306" y="240544"/>
                  <a:pt x="240545" y="208305"/>
                  <a:pt x="280314" y="208305"/>
                </a:cubicBezTo>
                <a:close/>
                <a:moveTo>
                  <a:pt x="1138808" y="95283"/>
                </a:moveTo>
                <a:cubicBezTo>
                  <a:pt x="1178577" y="95283"/>
                  <a:pt x="1210816" y="127522"/>
                  <a:pt x="1210816" y="167291"/>
                </a:cubicBezTo>
                <a:cubicBezTo>
                  <a:pt x="1210816" y="207060"/>
                  <a:pt x="1178577" y="239299"/>
                  <a:pt x="1138808" y="239299"/>
                </a:cubicBezTo>
                <a:cubicBezTo>
                  <a:pt x="1099039" y="239299"/>
                  <a:pt x="1066800" y="207060"/>
                  <a:pt x="1066800" y="167291"/>
                </a:cubicBezTo>
                <a:cubicBezTo>
                  <a:pt x="1066800" y="127522"/>
                  <a:pt x="1099039" y="95283"/>
                  <a:pt x="1138808" y="95283"/>
                </a:cubicBezTo>
                <a:close/>
                <a:moveTo>
                  <a:pt x="427608" y="95283"/>
                </a:moveTo>
                <a:cubicBezTo>
                  <a:pt x="467377" y="95283"/>
                  <a:pt x="499616" y="127522"/>
                  <a:pt x="499616" y="167291"/>
                </a:cubicBezTo>
                <a:cubicBezTo>
                  <a:pt x="499616" y="207060"/>
                  <a:pt x="467377" y="239299"/>
                  <a:pt x="427608" y="239299"/>
                </a:cubicBezTo>
                <a:cubicBezTo>
                  <a:pt x="387839" y="239299"/>
                  <a:pt x="355600" y="207060"/>
                  <a:pt x="355600" y="167291"/>
                </a:cubicBezTo>
                <a:cubicBezTo>
                  <a:pt x="355600" y="127522"/>
                  <a:pt x="387839" y="95283"/>
                  <a:pt x="427608" y="95283"/>
                </a:cubicBezTo>
                <a:close/>
                <a:moveTo>
                  <a:pt x="967280" y="24233"/>
                </a:moveTo>
                <a:cubicBezTo>
                  <a:pt x="1007049" y="24233"/>
                  <a:pt x="1039288" y="56472"/>
                  <a:pt x="1039288" y="96241"/>
                </a:cubicBezTo>
                <a:cubicBezTo>
                  <a:pt x="1039288" y="136010"/>
                  <a:pt x="1007049" y="168249"/>
                  <a:pt x="967280" y="168249"/>
                </a:cubicBezTo>
                <a:cubicBezTo>
                  <a:pt x="927511" y="168249"/>
                  <a:pt x="895272" y="136010"/>
                  <a:pt x="895272" y="96241"/>
                </a:cubicBezTo>
                <a:cubicBezTo>
                  <a:pt x="895272" y="56472"/>
                  <a:pt x="927511" y="24233"/>
                  <a:pt x="967280" y="24233"/>
                </a:cubicBezTo>
                <a:close/>
                <a:moveTo>
                  <a:pt x="599136" y="24233"/>
                </a:moveTo>
                <a:cubicBezTo>
                  <a:pt x="638905" y="24233"/>
                  <a:pt x="671144" y="56472"/>
                  <a:pt x="671144" y="96241"/>
                </a:cubicBezTo>
                <a:cubicBezTo>
                  <a:pt x="671144" y="136010"/>
                  <a:pt x="638905" y="168249"/>
                  <a:pt x="599136" y="168249"/>
                </a:cubicBezTo>
                <a:cubicBezTo>
                  <a:pt x="559367" y="168249"/>
                  <a:pt x="527128" y="136010"/>
                  <a:pt x="527128" y="96241"/>
                </a:cubicBezTo>
                <a:cubicBezTo>
                  <a:pt x="527128" y="56472"/>
                  <a:pt x="559367" y="24233"/>
                  <a:pt x="599136" y="24233"/>
                </a:cubicBezTo>
                <a:close/>
                <a:moveTo>
                  <a:pt x="783208" y="0"/>
                </a:moveTo>
                <a:cubicBezTo>
                  <a:pt x="822977" y="0"/>
                  <a:pt x="855216" y="32239"/>
                  <a:pt x="855216" y="72008"/>
                </a:cubicBezTo>
                <a:cubicBezTo>
                  <a:pt x="855216" y="111777"/>
                  <a:pt x="822977" y="144016"/>
                  <a:pt x="783208" y="144016"/>
                </a:cubicBezTo>
                <a:cubicBezTo>
                  <a:pt x="743439" y="144016"/>
                  <a:pt x="711200" y="111777"/>
                  <a:pt x="711200" y="72008"/>
                </a:cubicBezTo>
                <a:cubicBezTo>
                  <a:pt x="711200" y="32239"/>
                  <a:pt x="743439" y="0"/>
                  <a:pt x="783208" y="0"/>
                </a:cubicBez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4341813" y="1698625"/>
            <a:ext cx="3575050" cy="338455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5281613" y="5402263"/>
            <a:ext cx="93662" cy="109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5840413" y="5402263"/>
            <a:ext cx="93662" cy="109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8" name="椭圆 27"/>
          <p:cNvSpPr/>
          <p:nvPr/>
        </p:nvSpPr>
        <p:spPr>
          <a:xfrm>
            <a:off x="6399213" y="5402263"/>
            <a:ext cx="93662" cy="109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6958013" y="5424488"/>
            <a:ext cx="93662" cy="109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直角三角形 3"/>
          <p:cNvSpPr/>
          <p:nvPr/>
        </p:nvSpPr>
        <p:spPr>
          <a:xfrm>
            <a:off x="0" y="0"/>
            <a:ext cx="9663113" cy="6858000"/>
          </a:xfrm>
          <a:prstGeom prst="rtTriangle">
            <a:avLst/>
          </a:prstGeom>
          <a:solidFill>
            <a:srgbClr val="2C3B3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" name="KSO_Shape"/>
          <p:cNvSpPr/>
          <p:nvPr/>
        </p:nvSpPr>
        <p:spPr>
          <a:xfrm>
            <a:off x="944563" y="3071813"/>
            <a:ext cx="2493962" cy="2463800"/>
          </a:xfrm>
          <a:prstGeom prst="flowChartConnector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06638" y="1501775"/>
            <a:ext cx="641350" cy="64135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200"/>
              <a:t>1</a:t>
            </a:r>
          </a:p>
        </p:txBody>
      </p:sp>
      <p:sp>
        <p:nvSpPr>
          <p:cNvPr id="15364" name="文本框 4"/>
          <p:cNvSpPr txBox="1">
            <a:spLocks noChangeArrowheads="1"/>
          </p:cNvSpPr>
          <p:nvPr/>
        </p:nvSpPr>
        <p:spPr bwMode="auto">
          <a:xfrm>
            <a:off x="1171575" y="3848100"/>
            <a:ext cx="2620963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4000">
                <a:solidFill>
                  <a:schemeClr val="bg1"/>
                </a:solidFill>
                <a:latin charset="0" panose="020f0502020204030204" pitchFamily="34" typeface="Calibri"/>
              </a:rPr>
              <a:t>CONTENT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609725" y="4556125"/>
            <a:ext cx="1528763" cy="0"/>
          </a:xfrm>
          <a:prstGeom prst="line">
            <a:avLst/>
          </a:prstGeom>
          <a:ln>
            <a:solidFill>
              <a:srgbClr val="B3C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3646488" y="2498725"/>
            <a:ext cx="641350" cy="64135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7" name="椭圆 36"/>
          <p:cNvSpPr/>
          <p:nvPr/>
        </p:nvSpPr>
        <p:spPr>
          <a:xfrm>
            <a:off x="4913313" y="3429000"/>
            <a:ext cx="641350" cy="64135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" name="椭圆 37"/>
          <p:cNvSpPr/>
          <p:nvPr/>
        </p:nvSpPr>
        <p:spPr>
          <a:xfrm>
            <a:off x="6511925" y="4495800"/>
            <a:ext cx="641350" cy="64135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369" name="文本框 38"/>
          <p:cNvSpPr txBox="1">
            <a:spLocks noChangeArrowheads="1"/>
          </p:cNvSpPr>
          <p:nvPr/>
        </p:nvSpPr>
        <p:spPr bwMode="auto">
          <a:xfrm>
            <a:off x="3138488" y="1501775"/>
            <a:ext cx="510540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0" panose="020f0502020204030204" pitchFamily="34" typeface="Calibri"/>
              </a:rPr>
              <a:t>PUT YOUR TEXT HERE PUT YOUR TEXT HERE </a:t>
            </a:r>
          </a:p>
        </p:txBody>
      </p:sp>
      <p:sp>
        <p:nvSpPr>
          <p:cNvPr id="15370" name="文本框 39"/>
          <p:cNvSpPr txBox="1">
            <a:spLocks noChangeArrowheads="1"/>
          </p:cNvSpPr>
          <p:nvPr/>
        </p:nvSpPr>
        <p:spPr bwMode="auto">
          <a:xfrm>
            <a:off x="4371975" y="2573338"/>
            <a:ext cx="5103813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0" panose="020f0502020204030204" pitchFamily="34" typeface="Calibri"/>
              </a:rPr>
              <a:t>PUT YOUR TEXT HERE PUT YOUR TEXT HERE </a:t>
            </a:r>
          </a:p>
        </p:txBody>
      </p:sp>
      <p:sp>
        <p:nvSpPr>
          <p:cNvPr id="15371" name="文本框 40"/>
          <p:cNvSpPr txBox="1">
            <a:spLocks noChangeArrowheads="1"/>
          </p:cNvSpPr>
          <p:nvPr/>
        </p:nvSpPr>
        <p:spPr bwMode="auto">
          <a:xfrm>
            <a:off x="5678488" y="3549650"/>
            <a:ext cx="5105400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0" panose="020f0502020204030204" pitchFamily="34" typeface="Calibri"/>
              </a:rPr>
              <a:t>PUT YOUR TEXT HERE PUT YOUR TEXT HERE </a:t>
            </a:r>
          </a:p>
        </p:txBody>
      </p:sp>
      <p:sp>
        <p:nvSpPr>
          <p:cNvPr id="15372" name="文本框 41"/>
          <p:cNvSpPr txBox="1">
            <a:spLocks noChangeArrowheads="1"/>
          </p:cNvSpPr>
          <p:nvPr/>
        </p:nvSpPr>
        <p:spPr bwMode="auto">
          <a:xfrm>
            <a:off x="7321549" y="4713288"/>
            <a:ext cx="5103813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0" panose="020f0502020204030204" pitchFamily="34" typeface="Calibri"/>
              </a:rPr>
              <a:t>PUT YOUR TEXT HERE PUT YOUR TEXT HERE </a:t>
            </a:r>
          </a:p>
        </p:txBody>
      </p:sp>
      <p:sp>
        <p:nvSpPr>
          <p:cNvPr id="43" name="椭圆 42"/>
          <p:cNvSpPr/>
          <p:nvPr/>
        </p:nvSpPr>
        <p:spPr>
          <a:xfrm>
            <a:off x="1309688" y="4502150"/>
            <a:ext cx="93662" cy="1095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 spd="slow">
    <p:fad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Shape"/>
          <p:cNvSpPr/>
          <p:nvPr/>
        </p:nvSpPr>
        <p:spPr bwMode="auto">
          <a:xfrm>
            <a:off x="2663825" y="1303338"/>
            <a:ext cx="3859213" cy="3556000"/>
          </a:xfrm>
          <a:custGeom>
            <a:gdLst>
              <a:gd fmla="*/ 1903431 w 6068" name="T0"/>
              <a:gd fmla="*/ 1142937 h 6067" name="T1"/>
              <a:gd fmla="*/ 1141808 w 6068" name="T2"/>
              <a:gd fmla="*/ 1142937 h 6067" name="T3"/>
              <a:gd fmla="*/ 1141808 w 6068" name="T4"/>
              <a:gd fmla="*/ 1523812 h 6067" name="T5"/>
              <a:gd fmla="*/ 761310 w 6068" name="T6"/>
              <a:gd fmla="*/ 1905000 h 6067" name="T7"/>
              <a:gd fmla="*/ 761310 w 6068" name="T8"/>
              <a:gd fmla="*/ 1142937 h 6067" name="T9"/>
              <a:gd fmla="*/ 380498 w 6068" name="T10"/>
              <a:gd fmla="*/ 1142937 h 6067" name="T11"/>
              <a:gd fmla="*/ 0 w 6068" name="T12"/>
              <a:gd fmla="*/ 761749 h 6067" name="T13"/>
              <a:gd fmla="*/ 761310 w 6068" name="T14"/>
              <a:gd fmla="*/ 761749 h 6067" name="T15"/>
              <a:gd fmla="*/ 761310 w 6068" name="T16"/>
              <a:gd fmla="*/ 380874 h 6067" name="T17"/>
              <a:gd fmla="*/ 1141808 w 6068" name="T18"/>
              <a:gd fmla="*/ 0 h 6067" name="T19"/>
              <a:gd fmla="*/ 1141808 w 6068" name="T20"/>
              <a:gd fmla="*/ 761749 h 6067" name="T21"/>
              <a:gd fmla="*/ 1522306 w 6068" name="T22"/>
              <a:gd fmla="*/ 761749 h 6067" name="T23"/>
              <a:gd fmla="*/ 1903431 w 6068" name="T24"/>
              <a:gd fmla="*/ 1142937 h 6067" name="T25"/>
              <a:gd fmla="*/ 1073738 w 6068" name="T26"/>
              <a:gd fmla="*/ 830513 h 6067" name="T27"/>
              <a:gd fmla="*/ 832202 w 6068" name="T28"/>
              <a:gd fmla="*/ 830513 h 6067" name="T29"/>
              <a:gd fmla="*/ 832202 w 6068" name="T30"/>
              <a:gd fmla="*/ 1071661 h 6067" name="T31"/>
              <a:gd fmla="*/ 1073738 w 6068" name="T32"/>
              <a:gd fmla="*/ 1071661 h 6067" name="T33"/>
              <a:gd fmla="*/ 1073738 w 6068" name="T34"/>
              <a:gd fmla="*/ 830513 h 6067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b" l="0" r="r" t="0"/>
            <a:pathLst>
              <a:path h="6067" w="6068">
                <a:moveTo>
                  <a:pt x="6068" y="3640"/>
                </a:moveTo>
                <a:lnTo>
                  <a:pt x="3640" y="3640"/>
                </a:lnTo>
                <a:lnTo>
                  <a:pt x="3640" y="4853"/>
                </a:lnTo>
                <a:lnTo>
                  <a:pt x="2427" y="6067"/>
                </a:lnTo>
                <a:lnTo>
                  <a:pt x="2427" y="3640"/>
                </a:lnTo>
                <a:lnTo>
                  <a:pt x="1213" y="3640"/>
                </a:lnTo>
                <a:lnTo>
                  <a:pt x="0" y="2426"/>
                </a:lnTo>
                <a:lnTo>
                  <a:pt x="2427" y="2426"/>
                </a:lnTo>
                <a:lnTo>
                  <a:pt x="2427" y="1213"/>
                </a:lnTo>
                <a:lnTo>
                  <a:pt x="3640" y="0"/>
                </a:lnTo>
                <a:lnTo>
                  <a:pt x="3640" y="2426"/>
                </a:lnTo>
                <a:lnTo>
                  <a:pt x="4853" y="2426"/>
                </a:lnTo>
                <a:lnTo>
                  <a:pt x="6068" y="3640"/>
                </a:lnTo>
                <a:close/>
                <a:moveTo>
                  <a:pt x="3423" y="2645"/>
                </a:moveTo>
                <a:lnTo>
                  <a:pt x="2653" y="2645"/>
                </a:lnTo>
                <a:lnTo>
                  <a:pt x="2653" y="3413"/>
                </a:lnTo>
                <a:lnTo>
                  <a:pt x="3423" y="3413"/>
                </a:lnTo>
                <a:lnTo>
                  <a:pt x="3423" y="2645"/>
                </a:ln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949950" y="2724150"/>
            <a:ext cx="3917950" cy="712788"/>
          </a:xfrm>
          <a:custGeom>
            <a:gdLst>
              <a:gd fmla="*/ 777922 w 4148920" name="connsiteX0"/>
              <a:gd fmla="*/ 0 h 713382" name="connsiteY0"/>
              <a:gd fmla="*/ 4148920 w 4148920" name="connsiteX1"/>
              <a:gd fmla="*/ 0 h 713382" name="connsiteY1"/>
              <a:gd fmla="*/ 4148920 w 4148920" name="connsiteX2"/>
              <a:gd fmla="*/ 713382 h 713382" name="connsiteY2"/>
              <a:gd fmla="*/ 777922 w 4148920" name="connsiteX3"/>
              <a:gd fmla="*/ 713382 h 713382" name="connsiteY3"/>
              <a:gd fmla="*/ 0 w 4148920" name="connsiteX4"/>
              <a:gd fmla="*/ 1 h 713382" name="connsiteY4"/>
              <a:gd fmla="*/ 777922 w 4148920" name="connsiteX5"/>
              <a:gd fmla="*/ 1 h 71338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713382" w="4148920">
                <a:moveTo>
                  <a:pt x="777922" y="0"/>
                </a:moveTo>
                <a:lnTo>
                  <a:pt x="4148920" y="0"/>
                </a:lnTo>
                <a:lnTo>
                  <a:pt x="4148920" y="713382"/>
                </a:lnTo>
                <a:lnTo>
                  <a:pt x="777922" y="713382"/>
                </a:lnTo>
                <a:lnTo>
                  <a:pt x="0" y="1"/>
                </a:lnTo>
                <a:lnTo>
                  <a:pt x="777922" y="1"/>
                </a:lnTo>
                <a:close/>
              </a:path>
            </a:pathLst>
          </a:cu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600"/>
              <a:t>PART 1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Shape"/>
          <p:cNvSpPr/>
          <p:nvPr/>
        </p:nvSpPr>
        <p:spPr bwMode="auto">
          <a:xfrm>
            <a:off x="7056438" y="388938"/>
            <a:ext cx="4038600" cy="5056187"/>
          </a:xfrm>
          <a:custGeom>
            <a:gdLst>
              <a:gd fmla="*/ 863428 w 1966913" name="T0"/>
              <a:gd fmla="*/ 1097231 h 2327275" name="T1"/>
              <a:gd fmla="*/ 770330 w 1966913" name="T2"/>
              <a:gd fmla="*/ 995043 h 2327275" name="T3"/>
              <a:gd fmla="*/ 745648 w 1966913" name="T4"/>
              <a:gd fmla="*/ 1036395 h 2327275" name="T5"/>
              <a:gd fmla="*/ 941803 w 1966913" name="T6"/>
              <a:gd fmla="*/ 1041158 h 2327275" name="T7"/>
              <a:gd fmla="*/ 925565 w 1966913" name="T8"/>
              <a:gd fmla="*/ 995692 h 2327275" name="T9"/>
              <a:gd fmla="*/ 742401 w 1966913" name="T10"/>
              <a:gd fmla="*/ 955423 h 2327275" name="T11"/>
              <a:gd fmla="*/ 933359 w 1966913" name="T12"/>
              <a:gd fmla="*/ 977073 h 2327275" name="T13"/>
              <a:gd fmla="*/ 935741 w 1966913" name="T14"/>
              <a:gd fmla="*/ 929226 h 2327275" name="T15"/>
              <a:gd fmla="*/ 1130380 w 1966913" name="T16"/>
              <a:gd fmla="*/ 825521 h 2327275" name="T17"/>
              <a:gd fmla="*/ 1164155 w 1966913" name="T18"/>
              <a:gd fmla="*/ 788284 h 2327275" name="T19"/>
              <a:gd fmla="*/ 528276 w 1966913" name="T20"/>
              <a:gd fmla="*/ 810367 h 2327275" name="T21"/>
              <a:gd fmla="*/ 619858 w 1966913" name="T22"/>
              <a:gd fmla="*/ 753210 h 2327275" name="T23"/>
              <a:gd fmla="*/ 1277172 w 1966913" name="T24"/>
              <a:gd fmla="*/ 526532 h 2327275" name="T25"/>
              <a:gd fmla="*/ 1265264 w 1966913" name="T26"/>
              <a:gd fmla="*/ 477819 h 2327275" name="T27"/>
              <a:gd fmla="*/ 404434 w 1966913" name="T28"/>
              <a:gd fmla="*/ 505748 h 2327275" name="T29"/>
              <a:gd fmla="*/ 536286 w 1966913" name="T30"/>
              <a:gd fmla="*/ 497088 h 2327275" name="T31"/>
              <a:gd fmla="*/ 858564 w 1966913" name="T32"/>
              <a:gd fmla="*/ 336617 h 2327275" name="T33"/>
              <a:gd fmla="*/ 795736 w 1966913" name="T34"/>
              <a:gd fmla="*/ 369597 h 2327275" name="T35"/>
              <a:gd fmla="*/ 713261 w 1966913" name="T36"/>
              <a:gd fmla="*/ 442280 h 2327275" name="T37"/>
              <a:gd fmla="*/ 683897 w 1966913" name="T38"/>
              <a:gd fmla="*/ 539265 h 2327275" name="T39"/>
              <a:gd fmla="*/ 636830 w 1966913" name="T40"/>
              <a:gd fmla="*/ 517134 h 2327275" name="T41"/>
              <a:gd fmla="*/ 684113 w 1966913" name="T42"/>
              <a:gd fmla="*/ 373285 h 2327275" name="T43"/>
              <a:gd fmla="*/ 827258 w 1966913" name="T44"/>
              <a:gd fmla="*/ 304072 h 2327275" name="T45"/>
              <a:gd fmla="*/ 691089 w 1966913" name="T46"/>
              <a:gd fmla="*/ 297690 h 2327275" name="T47"/>
              <a:gd fmla="*/ 580021 w 1966913" name="T48"/>
              <a:gd fmla="*/ 473490 h 2327275" name="T49"/>
              <a:gd fmla="*/ 598856 w 1966913" name="T50"/>
              <a:gd fmla="*/ 635866 h 2327275" name="T51"/>
              <a:gd fmla="*/ 697151 w 1966913" name="T52"/>
              <a:gd fmla="*/ 768365 h 2327275" name="T53"/>
              <a:gd fmla="*/ 708409 w 1966913" name="T54"/>
              <a:gd fmla="*/ 863626 h 2327275" name="T55"/>
              <a:gd fmla="*/ 756473 w 1966913" name="T56"/>
              <a:gd fmla="*/ 905195 h 2327275" name="T57"/>
              <a:gd fmla="*/ 966701 w 1966913" name="T58"/>
              <a:gd fmla="*/ 887225 h 2327275" name="T59"/>
              <a:gd fmla="*/ 985970 w 1966913" name="T60"/>
              <a:gd fmla="*/ 829202 h 2327275" name="T61"/>
              <a:gd fmla="*/ 1060665 w 1966913" name="T62"/>
              <a:gd fmla="*/ 688043 h 2327275" name="T63"/>
              <a:gd fmla="*/ 1113926 w 1966913" name="T64"/>
              <a:gd fmla="*/ 528914 h 2327275" name="T65"/>
              <a:gd fmla="*/ 1035334 w 1966913" name="T66"/>
              <a:gd fmla="*/ 327784 h 2327275" name="T67"/>
              <a:gd fmla="*/ 879666 w 1966913" name="T68"/>
              <a:gd fmla="*/ 250926 h 2327275" name="T69"/>
              <a:gd fmla="*/ 1047675 w 1966913" name="T70"/>
              <a:gd fmla="*/ 272143 h 2327275" name="T71"/>
              <a:gd fmla="*/ 1162207 w 1966913" name="T72"/>
              <a:gd fmla="*/ 201347 h 2327275" name="T73"/>
              <a:gd fmla="*/ 531523 w 1966913" name="T74"/>
              <a:gd fmla="*/ 196584 h 2327275" name="T75"/>
              <a:gd fmla="*/ 632199 w 1966913" name="T76"/>
              <a:gd fmla="*/ 282318 h 2327275" name="T77"/>
              <a:gd fmla="*/ 824240 w 1966913" name="T78"/>
              <a:gd fmla="*/ 73827 h 2327275" name="T79"/>
              <a:gd fmla="*/ 874470 w 1966913" name="T80"/>
              <a:gd fmla="*/ 91581 h 2327275" name="T81"/>
              <a:gd fmla="*/ 916689 w 1966913" name="T82"/>
              <a:gd fmla="*/ 5412 h 2327275" name="T83"/>
              <a:gd fmla="*/ 1319823 w 1966913" name="T84"/>
              <a:gd fmla="*/ 138129 h 2327275" name="T85"/>
              <a:gd fmla="*/ 1480255 w 1966913" name="T86"/>
              <a:gd fmla="*/ 287732 h 2327275" name="T87"/>
              <a:gd fmla="*/ 1575085 w 1966913" name="T88"/>
              <a:gd fmla="*/ 471758 h 2327275" name="T89"/>
              <a:gd fmla="*/ 1609725 w 1966913" name="T90"/>
              <a:gd fmla="*/ 701466 h 2327275" name="T91"/>
              <a:gd fmla="*/ 1577249 w 1966913" name="T92"/>
              <a:gd fmla="*/ 943082 h 2327275" name="T93"/>
              <a:gd fmla="*/ 1389538 w 1966913" name="T94"/>
              <a:gd fmla="*/ 1273897 h 2327275" name="T95"/>
              <a:gd fmla="*/ 574392 w 1966913" name="T96"/>
              <a:gd fmla="*/ 1716860 h 2327275" name="T97"/>
              <a:gd fmla="*/ 319997 w 1966913" name="T98"/>
              <a:gd fmla="*/ 1770336 h 2327275" name="T99"/>
              <a:gd fmla="*/ 227115 w 1966913" name="T100"/>
              <a:gd fmla="*/ 1688498 h 2327275" name="T101"/>
              <a:gd fmla="*/ 235343 w 1966913" name="T102"/>
              <a:gd fmla="*/ 1565308 h 2327275" name="T103"/>
              <a:gd fmla="*/ 148956 w 1966913" name="T104"/>
              <a:gd fmla="*/ 1440603 h 2327275" name="T105"/>
              <a:gd fmla="*/ 177535 w 1966913" name="T106"/>
              <a:gd fmla="*/ 1387994 h 2327275" name="T107"/>
              <a:gd fmla="*/ 89417 w 1966913" name="T108"/>
              <a:gd fmla="*/ 1305723 h 2327275" name="T109"/>
              <a:gd fmla="*/ 115398 w 1966913" name="T110"/>
              <a:gd fmla="*/ 1257876 h 2327275" name="T111"/>
              <a:gd fmla="*/ 45033 w 1966913" name="T112"/>
              <a:gd fmla="*/ 1226483 h 2327275" name="T113"/>
              <a:gd fmla="*/ 0 w 1966913" name="T114"/>
              <a:gd fmla="*/ 1162615 h 2327275" name="T115"/>
              <a:gd fmla="*/ 121460 w 1966913" name="T116"/>
              <a:gd fmla="*/ 855183 h 2327275" name="T117"/>
              <a:gd fmla="*/ 120811 w 1966913" name="T118"/>
              <a:gd fmla="*/ 727879 h 2327275" name="T119"/>
              <a:gd fmla="*/ 196371 w 1966913" name="T120"/>
              <a:gd fmla="*/ 372816 h 2327275" name="T121"/>
              <a:gd fmla="*/ 421754 w 1966913" name="T122"/>
              <a:gd fmla="*/ 110849 h 2327275" name="T123"/>
              <a:gd fmla="*/ 768598 w 1966913" name="T124"/>
              <a:gd fmla="*/ 866 h 2327275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2327275" w="1966913">
                <a:moveTo>
                  <a:pt x="954753" y="1302893"/>
                </a:moveTo>
                <a:lnTo>
                  <a:pt x="954489" y="1306067"/>
                </a:lnTo>
                <a:lnTo>
                  <a:pt x="954753" y="1309506"/>
                </a:lnTo>
                <a:lnTo>
                  <a:pt x="955547" y="1313209"/>
                </a:lnTo>
                <a:lnTo>
                  <a:pt x="957134" y="1316118"/>
                </a:lnTo>
                <a:lnTo>
                  <a:pt x="959251" y="1319292"/>
                </a:lnTo>
                <a:lnTo>
                  <a:pt x="961896" y="1322466"/>
                </a:lnTo>
                <a:lnTo>
                  <a:pt x="965071" y="1325111"/>
                </a:lnTo>
                <a:lnTo>
                  <a:pt x="968510" y="1328020"/>
                </a:lnTo>
                <a:lnTo>
                  <a:pt x="972478" y="1330136"/>
                </a:lnTo>
                <a:lnTo>
                  <a:pt x="976182" y="1332517"/>
                </a:lnTo>
                <a:lnTo>
                  <a:pt x="980679" y="1334368"/>
                </a:lnTo>
                <a:lnTo>
                  <a:pt x="985176" y="1336219"/>
                </a:lnTo>
                <a:lnTo>
                  <a:pt x="990467" y="1337542"/>
                </a:lnTo>
                <a:lnTo>
                  <a:pt x="995229" y="1338864"/>
                </a:lnTo>
                <a:lnTo>
                  <a:pt x="1000255" y="1339658"/>
                </a:lnTo>
                <a:lnTo>
                  <a:pt x="1005282" y="1339922"/>
                </a:lnTo>
                <a:lnTo>
                  <a:pt x="1010308" y="1340451"/>
                </a:lnTo>
                <a:lnTo>
                  <a:pt x="1015335" y="1340451"/>
                </a:lnTo>
                <a:lnTo>
                  <a:pt x="1050255" y="1340451"/>
                </a:lnTo>
                <a:lnTo>
                  <a:pt x="1055017" y="1340451"/>
                </a:lnTo>
                <a:lnTo>
                  <a:pt x="1060043" y="1339922"/>
                </a:lnTo>
                <a:lnTo>
                  <a:pt x="1065070" y="1339658"/>
                </a:lnTo>
                <a:lnTo>
                  <a:pt x="1070096" y="1338864"/>
                </a:lnTo>
                <a:lnTo>
                  <a:pt x="1075123" y="1337542"/>
                </a:lnTo>
                <a:lnTo>
                  <a:pt x="1079884" y="1336219"/>
                </a:lnTo>
                <a:lnTo>
                  <a:pt x="1084646" y="1334368"/>
                </a:lnTo>
                <a:lnTo>
                  <a:pt x="1088879" y="1332517"/>
                </a:lnTo>
                <a:lnTo>
                  <a:pt x="1093112" y="1330136"/>
                </a:lnTo>
                <a:lnTo>
                  <a:pt x="1097080" y="1328020"/>
                </a:lnTo>
                <a:lnTo>
                  <a:pt x="1100519" y="1325111"/>
                </a:lnTo>
                <a:lnTo>
                  <a:pt x="1103429" y="1322466"/>
                </a:lnTo>
                <a:lnTo>
                  <a:pt x="1106075" y="1319292"/>
                </a:lnTo>
                <a:lnTo>
                  <a:pt x="1108191" y="1316118"/>
                </a:lnTo>
                <a:lnTo>
                  <a:pt x="1109778" y="1313209"/>
                </a:lnTo>
                <a:lnTo>
                  <a:pt x="1110836" y="1309506"/>
                </a:lnTo>
                <a:lnTo>
                  <a:pt x="1111101" y="1306067"/>
                </a:lnTo>
                <a:lnTo>
                  <a:pt x="1110836" y="1302893"/>
                </a:lnTo>
                <a:lnTo>
                  <a:pt x="1048668" y="1302893"/>
                </a:lnTo>
                <a:lnTo>
                  <a:pt x="1016657" y="1302893"/>
                </a:lnTo>
                <a:lnTo>
                  <a:pt x="954753" y="1302893"/>
                </a:lnTo>
                <a:close/>
                <a:moveTo>
                  <a:pt x="941261" y="1215611"/>
                </a:moveTo>
                <a:lnTo>
                  <a:pt x="937822" y="1215875"/>
                </a:lnTo>
                <a:lnTo>
                  <a:pt x="934383" y="1216404"/>
                </a:lnTo>
                <a:lnTo>
                  <a:pt x="931208" y="1217462"/>
                </a:lnTo>
                <a:lnTo>
                  <a:pt x="928034" y="1218520"/>
                </a:lnTo>
                <a:lnTo>
                  <a:pt x="924859" y="1219842"/>
                </a:lnTo>
                <a:lnTo>
                  <a:pt x="922214" y="1221694"/>
                </a:lnTo>
                <a:lnTo>
                  <a:pt x="919568" y="1223545"/>
                </a:lnTo>
                <a:lnTo>
                  <a:pt x="916923" y="1225661"/>
                </a:lnTo>
                <a:lnTo>
                  <a:pt x="914806" y="1228306"/>
                </a:lnTo>
                <a:lnTo>
                  <a:pt x="912955" y="1230951"/>
                </a:lnTo>
                <a:lnTo>
                  <a:pt x="911103" y="1233596"/>
                </a:lnTo>
                <a:lnTo>
                  <a:pt x="909780" y="1236770"/>
                </a:lnTo>
                <a:lnTo>
                  <a:pt x="908722" y="1239944"/>
                </a:lnTo>
                <a:lnTo>
                  <a:pt x="907664" y="1243118"/>
                </a:lnTo>
                <a:lnTo>
                  <a:pt x="907135" y="1246556"/>
                </a:lnTo>
                <a:lnTo>
                  <a:pt x="906870" y="1249995"/>
                </a:lnTo>
                <a:lnTo>
                  <a:pt x="907135" y="1253698"/>
                </a:lnTo>
                <a:lnTo>
                  <a:pt x="907664" y="1256872"/>
                </a:lnTo>
                <a:lnTo>
                  <a:pt x="908722" y="1260310"/>
                </a:lnTo>
                <a:lnTo>
                  <a:pt x="909780" y="1263484"/>
                </a:lnTo>
                <a:lnTo>
                  <a:pt x="911103" y="1266129"/>
                </a:lnTo>
                <a:lnTo>
                  <a:pt x="912955" y="1269303"/>
                </a:lnTo>
                <a:lnTo>
                  <a:pt x="914806" y="1271948"/>
                </a:lnTo>
                <a:lnTo>
                  <a:pt x="916923" y="1274328"/>
                </a:lnTo>
                <a:lnTo>
                  <a:pt x="919568" y="1276444"/>
                </a:lnTo>
                <a:lnTo>
                  <a:pt x="922214" y="1278560"/>
                </a:lnTo>
                <a:lnTo>
                  <a:pt x="924859" y="1280147"/>
                </a:lnTo>
                <a:lnTo>
                  <a:pt x="928034" y="1281734"/>
                </a:lnTo>
                <a:lnTo>
                  <a:pt x="931208" y="1282792"/>
                </a:lnTo>
                <a:lnTo>
                  <a:pt x="934383" y="1283585"/>
                </a:lnTo>
                <a:lnTo>
                  <a:pt x="937822" y="1284114"/>
                </a:lnTo>
                <a:lnTo>
                  <a:pt x="941261" y="1284114"/>
                </a:lnTo>
                <a:lnTo>
                  <a:pt x="1124064" y="1284114"/>
                </a:lnTo>
                <a:lnTo>
                  <a:pt x="1127768" y="1284114"/>
                </a:lnTo>
                <a:lnTo>
                  <a:pt x="1130942" y="1283585"/>
                </a:lnTo>
                <a:lnTo>
                  <a:pt x="1134381" y="1282792"/>
                </a:lnTo>
                <a:lnTo>
                  <a:pt x="1137556" y="1281734"/>
                </a:lnTo>
                <a:lnTo>
                  <a:pt x="1140466" y="1280147"/>
                </a:lnTo>
                <a:lnTo>
                  <a:pt x="1143376" y="1278560"/>
                </a:lnTo>
                <a:lnTo>
                  <a:pt x="1146021" y="1276444"/>
                </a:lnTo>
                <a:lnTo>
                  <a:pt x="1148402" y="1274328"/>
                </a:lnTo>
                <a:lnTo>
                  <a:pt x="1150783" y="1271948"/>
                </a:lnTo>
                <a:lnTo>
                  <a:pt x="1152635" y="1269303"/>
                </a:lnTo>
                <a:lnTo>
                  <a:pt x="1154222" y="1266129"/>
                </a:lnTo>
                <a:lnTo>
                  <a:pt x="1155810" y="1263484"/>
                </a:lnTo>
                <a:lnTo>
                  <a:pt x="1156868" y="1260310"/>
                </a:lnTo>
                <a:lnTo>
                  <a:pt x="1157661" y="1256872"/>
                </a:lnTo>
                <a:lnTo>
                  <a:pt x="1158191" y="1253698"/>
                </a:lnTo>
                <a:lnTo>
                  <a:pt x="1158191" y="1249995"/>
                </a:lnTo>
                <a:lnTo>
                  <a:pt x="1158191" y="1246556"/>
                </a:lnTo>
                <a:lnTo>
                  <a:pt x="1157661" y="1243118"/>
                </a:lnTo>
                <a:lnTo>
                  <a:pt x="1156868" y="1239944"/>
                </a:lnTo>
                <a:lnTo>
                  <a:pt x="1155810" y="1236770"/>
                </a:lnTo>
                <a:lnTo>
                  <a:pt x="1154222" y="1233596"/>
                </a:lnTo>
                <a:lnTo>
                  <a:pt x="1152635" y="1230951"/>
                </a:lnTo>
                <a:lnTo>
                  <a:pt x="1150783" y="1228306"/>
                </a:lnTo>
                <a:lnTo>
                  <a:pt x="1148402" y="1225661"/>
                </a:lnTo>
                <a:lnTo>
                  <a:pt x="1146021" y="1223545"/>
                </a:lnTo>
                <a:lnTo>
                  <a:pt x="1143376" y="1221694"/>
                </a:lnTo>
                <a:lnTo>
                  <a:pt x="1140466" y="1219842"/>
                </a:lnTo>
                <a:lnTo>
                  <a:pt x="1137556" y="1218520"/>
                </a:lnTo>
                <a:lnTo>
                  <a:pt x="1134381" y="1217462"/>
                </a:lnTo>
                <a:lnTo>
                  <a:pt x="1130942" y="1216404"/>
                </a:lnTo>
                <a:lnTo>
                  <a:pt x="1127768" y="1215875"/>
                </a:lnTo>
                <a:lnTo>
                  <a:pt x="1124064" y="1215611"/>
                </a:lnTo>
                <a:lnTo>
                  <a:pt x="941261" y="1215611"/>
                </a:lnTo>
                <a:close/>
                <a:moveTo>
                  <a:pt x="941261" y="1129121"/>
                </a:moveTo>
                <a:lnTo>
                  <a:pt x="937822" y="1129386"/>
                </a:lnTo>
                <a:lnTo>
                  <a:pt x="934383" y="1130179"/>
                </a:lnTo>
                <a:lnTo>
                  <a:pt x="931208" y="1130973"/>
                </a:lnTo>
                <a:lnTo>
                  <a:pt x="928034" y="1132031"/>
                </a:lnTo>
                <a:lnTo>
                  <a:pt x="924859" y="1133353"/>
                </a:lnTo>
                <a:lnTo>
                  <a:pt x="922214" y="1135205"/>
                </a:lnTo>
                <a:lnTo>
                  <a:pt x="919568" y="1137056"/>
                </a:lnTo>
                <a:lnTo>
                  <a:pt x="916923" y="1139437"/>
                </a:lnTo>
                <a:lnTo>
                  <a:pt x="914806" y="1141817"/>
                </a:lnTo>
                <a:lnTo>
                  <a:pt x="912955" y="1144462"/>
                </a:lnTo>
                <a:lnTo>
                  <a:pt x="911103" y="1147107"/>
                </a:lnTo>
                <a:lnTo>
                  <a:pt x="909780" y="1150281"/>
                </a:lnTo>
                <a:lnTo>
                  <a:pt x="908722" y="1153455"/>
                </a:lnTo>
                <a:lnTo>
                  <a:pt x="907664" y="1156629"/>
                </a:lnTo>
                <a:lnTo>
                  <a:pt x="907135" y="1160067"/>
                </a:lnTo>
                <a:lnTo>
                  <a:pt x="906870" y="1163505"/>
                </a:lnTo>
                <a:lnTo>
                  <a:pt x="907135" y="1167208"/>
                </a:lnTo>
                <a:lnTo>
                  <a:pt x="907664" y="1170382"/>
                </a:lnTo>
                <a:lnTo>
                  <a:pt x="908722" y="1173821"/>
                </a:lnTo>
                <a:lnTo>
                  <a:pt x="909780" y="1176995"/>
                </a:lnTo>
                <a:lnTo>
                  <a:pt x="911103" y="1179640"/>
                </a:lnTo>
                <a:lnTo>
                  <a:pt x="912955" y="1182813"/>
                </a:lnTo>
                <a:lnTo>
                  <a:pt x="914806" y="1185458"/>
                </a:lnTo>
                <a:lnTo>
                  <a:pt x="916923" y="1187839"/>
                </a:lnTo>
                <a:lnTo>
                  <a:pt x="919568" y="1189955"/>
                </a:lnTo>
                <a:lnTo>
                  <a:pt x="922214" y="1191806"/>
                </a:lnTo>
                <a:lnTo>
                  <a:pt x="924859" y="1193658"/>
                </a:lnTo>
                <a:lnTo>
                  <a:pt x="928034" y="1195245"/>
                </a:lnTo>
                <a:lnTo>
                  <a:pt x="931208" y="1196303"/>
                </a:lnTo>
                <a:lnTo>
                  <a:pt x="934383" y="1197096"/>
                </a:lnTo>
                <a:lnTo>
                  <a:pt x="937822" y="1197625"/>
                </a:lnTo>
                <a:lnTo>
                  <a:pt x="941261" y="1197625"/>
                </a:lnTo>
                <a:lnTo>
                  <a:pt x="1124064" y="1197625"/>
                </a:lnTo>
                <a:lnTo>
                  <a:pt x="1127768" y="1197625"/>
                </a:lnTo>
                <a:lnTo>
                  <a:pt x="1130942" y="1197096"/>
                </a:lnTo>
                <a:lnTo>
                  <a:pt x="1134381" y="1196303"/>
                </a:lnTo>
                <a:lnTo>
                  <a:pt x="1137556" y="1195245"/>
                </a:lnTo>
                <a:lnTo>
                  <a:pt x="1140466" y="1193658"/>
                </a:lnTo>
                <a:lnTo>
                  <a:pt x="1143376" y="1191806"/>
                </a:lnTo>
                <a:lnTo>
                  <a:pt x="1146021" y="1189955"/>
                </a:lnTo>
                <a:lnTo>
                  <a:pt x="1148402" y="1187839"/>
                </a:lnTo>
                <a:lnTo>
                  <a:pt x="1150783" y="1185458"/>
                </a:lnTo>
                <a:lnTo>
                  <a:pt x="1152635" y="1182813"/>
                </a:lnTo>
                <a:lnTo>
                  <a:pt x="1154222" y="1179640"/>
                </a:lnTo>
                <a:lnTo>
                  <a:pt x="1155810" y="1176995"/>
                </a:lnTo>
                <a:lnTo>
                  <a:pt x="1156868" y="1173821"/>
                </a:lnTo>
                <a:lnTo>
                  <a:pt x="1157661" y="1170382"/>
                </a:lnTo>
                <a:lnTo>
                  <a:pt x="1158191" y="1167208"/>
                </a:lnTo>
                <a:lnTo>
                  <a:pt x="1158191" y="1163505"/>
                </a:lnTo>
                <a:lnTo>
                  <a:pt x="1158191" y="1160067"/>
                </a:lnTo>
                <a:lnTo>
                  <a:pt x="1157661" y="1156629"/>
                </a:lnTo>
                <a:lnTo>
                  <a:pt x="1156868" y="1153455"/>
                </a:lnTo>
                <a:lnTo>
                  <a:pt x="1155810" y="1150281"/>
                </a:lnTo>
                <a:lnTo>
                  <a:pt x="1154222" y="1147107"/>
                </a:lnTo>
                <a:lnTo>
                  <a:pt x="1152635" y="1144462"/>
                </a:lnTo>
                <a:lnTo>
                  <a:pt x="1150783" y="1141817"/>
                </a:lnTo>
                <a:lnTo>
                  <a:pt x="1148402" y="1139437"/>
                </a:lnTo>
                <a:lnTo>
                  <a:pt x="1146021" y="1137056"/>
                </a:lnTo>
                <a:lnTo>
                  <a:pt x="1143376" y="1135205"/>
                </a:lnTo>
                <a:lnTo>
                  <a:pt x="1140466" y="1133353"/>
                </a:lnTo>
                <a:lnTo>
                  <a:pt x="1137556" y="1132031"/>
                </a:lnTo>
                <a:lnTo>
                  <a:pt x="1134381" y="1130973"/>
                </a:lnTo>
                <a:lnTo>
                  <a:pt x="1130942" y="1130179"/>
                </a:lnTo>
                <a:lnTo>
                  <a:pt x="1127768" y="1129386"/>
                </a:lnTo>
                <a:lnTo>
                  <a:pt x="1124064" y="1129121"/>
                </a:lnTo>
                <a:lnTo>
                  <a:pt x="941261" y="1129121"/>
                </a:lnTo>
                <a:close/>
                <a:moveTo>
                  <a:pt x="1341787" y="876266"/>
                </a:moveTo>
                <a:lnTo>
                  <a:pt x="1336231" y="884201"/>
                </a:lnTo>
                <a:lnTo>
                  <a:pt x="1330676" y="891871"/>
                </a:lnTo>
                <a:lnTo>
                  <a:pt x="1325120" y="899277"/>
                </a:lnTo>
                <a:lnTo>
                  <a:pt x="1319565" y="906418"/>
                </a:lnTo>
                <a:lnTo>
                  <a:pt x="1308189" y="920172"/>
                </a:lnTo>
                <a:lnTo>
                  <a:pt x="1297078" y="932867"/>
                </a:lnTo>
                <a:lnTo>
                  <a:pt x="1362686" y="998726"/>
                </a:lnTo>
                <a:lnTo>
                  <a:pt x="1365596" y="1001107"/>
                </a:lnTo>
                <a:lnTo>
                  <a:pt x="1368241" y="1003223"/>
                </a:lnTo>
                <a:lnTo>
                  <a:pt x="1371416" y="1005074"/>
                </a:lnTo>
                <a:lnTo>
                  <a:pt x="1374591" y="1006396"/>
                </a:lnTo>
                <a:lnTo>
                  <a:pt x="1377765" y="1007719"/>
                </a:lnTo>
                <a:lnTo>
                  <a:pt x="1381204" y="1008512"/>
                </a:lnTo>
                <a:lnTo>
                  <a:pt x="1384643" y="1009041"/>
                </a:lnTo>
                <a:lnTo>
                  <a:pt x="1388083" y="1009041"/>
                </a:lnTo>
                <a:lnTo>
                  <a:pt x="1391522" y="1009041"/>
                </a:lnTo>
                <a:lnTo>
                  <a:pt x="1394961" y="1008512"/>
                </a:lnTo>
                <a:lnTo>
                  <a:pt x="1398400" y="1007719"/>
                </a:lnTo>
                <a:lnTo>
                  <a:pt x="1401839" y="1006396"/>
                </a:lnTo>
                <a:lnTo>
                  <a:pt x="1404749" y="1005074"/>
                </a:lnTo>
                <a:lnTo>
                  <a:pt x="1407924" y="1003223"/>
                </a:lnTo>
                <a:lnTo>
                  <a:pt x="1410834" y="1001107"/>
                </a:lnTo>
                <a:lnTo>
                  <a:pt x="1413479" y="998726"/>
                </a:lnTo>
                <a:lnTo>
                  <a:pt x="1416125" y="995817"/>
                </a:lnTo>
                <a:lnTo>
                  <a:pt x="1417976" y="993172"/>
                </a:lnTo>
                <a:lnTo>
                  <a:pt x="1420093" y="989998"/>
                </a:lnTo>
                <a:lnTo>
                  <a:pt x="1421416" y="986824"/>
                </a:lnTo>
                <a:lnTo>
                  <a:pt x="1422474" y="983386"/>
                </a:lnTo>
                <a:lnTo>
                  <a:pt x="1423267" y="980212"/>
                </a:lnTo>
                <a:lnTo>
                  <a:pt x="1423797" y="976773"/>
                </a:lnTo>
                <a:lnTo>
                  <a:pt x="1423797" y="973335"/>
                </a:lnTo>
                <a:lnTo>
                  <a:pt x="1423797" y="969632"/>
                </a:lnTo>
                <a:lnTo>
                  <a:pt x="1423267" y="966458"/>
                </a:lnTo>
                <a:lnTo>
                  <a:pt x="1422474" y="963020"/>
                </a:lnTo>
                <a:lnTo>
                  <a:pt x="1421416" y="959581"/>
                </a:lnTo>
                <a:lnTo>
                  <a:pt x="1420093" y="956672"/>
                </a:lnTo>
                <a:lnTo>
                  <a:pt x="1417976" y="953498"/>
                </a:lnTo>
                <a:lnTo>
                  <a:pt x="1416125" y="950588"/>
                </a:lnTo>
                <a:lnTo>
                  <a:pt x="1413479" y="947944"/>
                </a:lnTo>
                <a:lnTo>
                  <a:pt x="1341787" y="876266"/>
                </a:lnTo>
                <a:close/>
                <a:moveTo>
                  <a:pt x="723538" y="876266"/>
                </a:moveTo>
                <a:lnTo>
                  <a:pt x="651846" y="947944"/>
                </a:lnTo>
                <a:lnTo>
                  <a:pt x="649465" y="950588"/>
                </a:lnTo>
                <a:lnTo>
                  <a:pt x="647084" y="953498"/>
                </a:lnTo>
                <a:lnTo>
                  <a:pt x="645497" y="956672"/>
                </a:lnTo>
                <a:lnTo>
                  <a:pt x="644174" y="959581"/>
                </a:lnTo>
                <a:lnTo>
                  <a:pt x="642587" y="963020"/>
                </a:lnTo>
                <a:lnTo>
                  <a:pt x="642058" y="966458"/>
                </a:lnTo>
                <a:lnTo>
                  <a:pt x="641529" y="969632"/>
                </a:lnTo>
                <a:lnTo>
                  <a:pt x="641264" y="973335"/>
                </a:lnTo>
                <a:lnTo>
                  <a:pt x="641529" y="976773"/>
                </a:lnTo>
                <a:lnTo>
                  <a:pt x="642058" y="980212"/>
                </a:lnTo>
                <a:lnTo>
                  <a:pt x="642587" y="983386"/>
                </a:lnTo>
                <a:lnTo>
                  <a:pt x="644174" y="986824"/>
                </a:lnTo>
                <a:lnTo>
                  <a:pt x="645497" y="989998"/>
                </a:lnTo>
                <a:lnTo>
                  <a:pt x="647084" y="993172"/>
                </a:lnTo>
                <a:lnTo>
                  <a:pt x="649465" y="995817"/>
                </a:lnTo>
                <a:lnTo>
                  <a:pt x="651846" y="998726"/>
                </a:lnTo>
                <a:lnTo>
                  <a:pt x="654491" y="1001107"/>
                </a:lnTo>
                <a:lnTo>
                  <a:pt x="657666" y="1003223"/>
                </a:lnTo>
                <a:lnTo>
                  <a:pt x="660576" y="1005074"/>
                </a:lnTo>
                <a:lnTo>
                  <a:pt x="663751" y="1006396"/>
                </a:lnTo>
                <a:lnTo>
                  <a:pt x="667190" y="1007719"/>
                </a:lnTo>
                <a:lnTo>
                  <a:pt x="670629" y="1008512"/>
                </a:lnTo>
                <a:lnTo>
                  <a:pt x="673803" y="1009041"/>
                </a:lnTo>
                <a:lnTo>
                  <a:pt x="677243" y="1009041"/>
                </a:lnTo>
                <a:lnTo>
                  <a:pt x="680682" y="1009041"/>
                </a:lnTo>
                <a:lnTo>
                  <a:pt x="683856" y="1008512"/>
                </a:lnTo>
                <a:lnTo>
                  <a:pt x="687295" y="1007719"/>
                </a:lnTo>
                <a:lnTo>
                  <a:pt x="690734" y="1006396"/>
                </a:lnTo>
                <a:lnTo>
                  <a:pt x="694174" y="1005074"/>
                </a:lnTo>
                <a:lnTo>
                  <a:pt x="696819" y="1003223"/>
                </a:lnTo>
                <a:lnTo>
                  <a:pt x="699994" y="1001107"/>
                </a:lnTo>
                <a:lnTo>
                  <a:pt x="702639" y="998726"/>
                </a:lnTo>
                <a:lnTo>
                  <a:pt x="768512" y="932867"/>
                </a:lnTo>
                <a:lnTo>
                  <a:pt x="757401" y="920172"/>
                </a:lnTo>
                <a:lnTo>
                  <a:pt x="745760" y="906418"/>
                </a:lnTo>
                <a:lnTo>
                  <a:pt x="740205" y="899277"/>
                </a:lnTo>
                <a:lnTo>
                  <a:pt x="734649" y="891606"/>
                </a:lnTo>
                <a:lnTo>
                  <a:pt x="728829" y="884201"/>
                </a:lnTo>
                <a:lnTo>
                  <a:pt x="723538" y="876266"/>
                </a:lnTo>
                <a:close/>
                <a:moveTo>
                  <a:pt x="1407659" y="582150"/>
                </a:moveTo>
                <a:lnTo>
                  <a:pt x="1408982" y="594581"/>
                </a:lnTo>
                <a:lnTo>
                  <a:pt x="1410040" y="607276"/>
                </a:lnTo>
                <a:lnTo>
                  <a:pt x="1411098" y="620237"/>
                </a:lnTo>
                <a:lnTo>
                  <a:pt x="1411098" y="633197"/>
                </a:lnTo>
                <a:lnTo>
                  <a:pt x="1411098" y="643512"/>
                </a:lnTo>
                <a:lnTo>
                  <a:pt x="1410834" y="653827"/>
                </a:lnTo>
                <a:lnTo>
                  <a:pt x="1535436" y="653827"/>
                </a:lnTo>
                <a:lnTo>
                  <a:pt x="1539139" y="653563"/>
                </a:lnTo>
                <a:lnTo>
                  <a:pt x="1542314" y="653034"/>
                </a:lnTo>
                <a:lnTo>
                  <a:pt x="1546018" y="652240"/>
                </a:lnTo>
                <a:lnTo>
                  <a:pt x="1549192" y="651182"/>
                </a:lnTo>
                <a:lnTo>
                  <a:pt x="1552631" y="649331"/>
                </a:lnTo>
                <a:lnTo>
                  <a:pt x="1555277" y="647744"/>
                </a:lnTo>
                <a:lnTo>
                  <a:pt x="1558187" y="645628"/>
                </a:lnTo>
                <a:lnTo>
                  <a:pt x="1560568" y="643247"/>
                </a:lnTo>
                <a:lnTo>
                  <a:pt x="1562949" y="640603"/>
                </a:lnTo>
                <a:lnTo>
                  <a:pt x="1565065" y="637958"/>
                </a:lnTo>
                <a:lnTo>
                  <a:pt x="1566917" y="635048"/>
                </a:lnTo>
                <a:lnTo>
                  <a:pt x="1568504" y="631874"/>
                </a:lnTo>
                <a:lnTo>
                  <a:pt x="1569562" y="628700"/>
                </a:lnTo>
                <a:lnTo>
                  <a:pt x="1570356" y="625262"/>
                </a:lnTo>
                <a:lnTo>
                  <a:pt x="1571150" y="621559"/>
                </a:lnTo>
                <a:lnTo>
                  <a:pt x="1571414" y="617856"/>
                </a:lnTo>
                <a:lnTo>
                  <a:pt x="1571150" y="614418"/>
                </a:lnTo>
                <a:lnTo>
                  <a:pt x="1570356" y="610715"/>
                </a:lnTo>
                <a:lnTo>
                  <a:pt x="1569562" y="607276"/>
                </a:lnTo>
                <a:lnTo>
                  <a:pt x="1568504" y="603838"/>
                </a:lnTo>
                <a:lnTo>
                  <a:pt x="1566917" y="600929"/>
                </a:lnTo>
                <a:lnTo>
                  <a:pt x="1565065" y="598019"/>
                </a:lnTo>
                <a:lnTo>
                  <a:pt x="1562949" y="595110"/>
                </a:lnTo>
                <a:lnTo>
                  <a:pt x="1560568" y="592729"/>
                </a:lnTo>
                <a:lnTo>
                  <a:pt x="1558187" y="590084"/>
                </a:lnTo>
                <a:lnTo>
                  <a:pt x="1555277" y="588233"/>
                </a:lnTo>
                <a:lnTo>
                  <a:pt x="1552631" y="586646"/>
                </a:lnTo>
                <a:lnTo>
                  <a:pt x="1549192" y="584794"/>
                </a:lnTo>
                <a:lnTo>
                  <a:pt x="1546018" y="583736"/>
                </a:lnTo>
                <a:lnTo>
                  <a:pt x="1542314" y="582943"/>
                </a:lnTo>
                <a:lnTo>
                  <a:pt x="1539139" y="582414"/>
                </a:lnTo>
                <a:lnTo>
                  <a:pt x="1535436" y="582150"/>
                </a:lnTo>
                <a:lnTo>
                  <a:pt x="1407659" y="582150"/>
                </a:lnTo>
                <a:close/>
                <a:moveTo>
                  <a:pt x="530154" y="582150"/>
                </a:moveTo>
                <a:lnTo>
                  <a:pt x="526450" y="582414"/>
                </a:lnTo>
                <a:lnTo>
                  <a:pt x="522747" y="582943"/>
                </a:lnTo>
                <a:lnTo>
                  <a:pt x="519308" y="583736"/>
                </a:lnTo>
                <a:lnTo>
                  <a:pt x="516133" y="584794"/>
                </a:lnTo>
                <a:lnTo>
                  <a:pt x="512958" y="586646"/>
                </a:lnTo>
                <a:lnTo>
                  <a:pt x="509784" y="588233"/>
                </a:lnTo>
                <a:lnTo>
                  <a:pt x="507403" y="590084"/>
                </a:lnTo>
                <a:lnTo>
                  <a:pt x="504493" y="592729"/>
                </a:lnTo>
                <a:lnTo>
                  <a:pt x="502376" y="595110"/>
                </a:lnTo>
                <a:lnTo>
                  <a:pt x="500260" y="598019"/>
                </a:lnTo>
                <a:lnTo>
                  <a:pt x="498408" y="600929"/>
                </a:lnTo>
                <a:lnTo>
                  <a:pt x="497085" y="603838"/>
                </a:lnTo>
                <a:lnTo>
                  <a:pt x="495763" y="607276"/>
                </a:lnTo>
                <a:lnTo>
                  <a:pt x="494969" y="610715"/>
                </a:lnTo>
                <a:lnTo>
                  <a:pt x="494440" y="614418"/>
                </a:lnTo>
                <a:lnTo>
                  <a:pt x="494175" y="617856"/>
                </a:lnTo>
                <a:lnTo>
                  <a:pt x="494440" y="621559"/>
                </a:lnTo>
                <a:lnTo>
                  <a:pt x="494969" y="625262"/>
                </a:lnTo>
                <a:lnTo>
                  <a:pt x="495763" y="628700"/>
                </a:lnTo>
                <a:lnTo>
                  <a:pt x="497085" y="631874"/>
                </a:lnTo>
                <a:lnTo>
                  <a:pt x="498408" y="635048"/>
                </a:lnTo>
                <a:lnTo>
                  <a:pt x="500260" y="637958"/>
                </a:lnTo>
                <a:lnTo>
                  <a:pt x="502376" y="640603"/>
                </a:lnTo>
                <a:lnTo>
                  <a:pt x="504493" y="643247"/>
                </a:lnTo>
                <a:lnTo>
                  <a:pt x="507403" y="645628"/>
                </a:lnTo>
                <a:lnTo>
                  <a:pt x="509784" y="647744"/>
                </a:lnTo>
                <a:lnTo>
                  <a:pt x="512958" y="649331"/>
                </a:lnTo>
                <a:lnTo>
                  <a:pt x="516133" y="651182"/>
                </a:lnTo>
                <a:lnTo>
                  <a:pt x="519308" y="652240"/>
                </a:lnTo>
                <a:lnTo>
                  <a:pt x="522747" y="653034"/>
                </a:lnTo>
                <a:lnTo>
                  <a:pt x="526450" y="653563"/>
                </a:lnTo>
                <a:lnTo>
                  <a:pt x="530154" y="653827"/>
                </a:lnTo>
                <a:lnTo>
                  <a:pt x="654756" y="653827"/>
                </a:lnTo>
                <a:lnTo>
                  <a:pt x="654491" y="643512"/>
                </a:lnTo>
                <a:lnTo>
                  <a:pt x="654227" y="633197"/>
                </a:lnTo>
                <a:lnTo>
                  <a:pt x="654491" y="620237"/>
                </a:lnTo>
                <a:lnTo>
                  <a:pt x="655285" y="607276"/>
                </a:lnTo>
                <a:lnTo>
                  <a:pt x="656079" y="594581"/>
                </a:lnTo>
                <a:lnTo>
                  <a:pt x="657666" y="582150"/>
                </a:lnTo>
                <a:lnTo>
                  <a:pt x="530154" y="582150"/>
                </a:lnTo>
                <a:close/>
                <a:moveTo>
                  <a:pt x="1010822" y="371475"/>
                </a:moveTo>
                <a:lnTo>
                  <a:pt x="1014779" y="372005"/>
                </a:lnTo>
                <a:lnTo>
                  <a:pt x="1018472" y="372270"/>
                </a:lnTo>
                <a:lnTo>
                  <a:pt x="1021902" y="373065"/>
                </a:lnTo>
                <a:lnTo>
                  <a:pt x="1025331" y="374126"/>
                </a:lnTo>
                <a:lnTo>
                  <a:pt x="1028497" y="375451"/>
                </a:lnTo>
                <a:lnTo>
                  <a:pt x="1031927" y="377306"/>
                </a:lnTo>
                <a:lnTo>
                  <a:pt x="1034565" y="379427"/>
                </a:lnTo>
                <a:lnTo>
                  <a:pt x="1037467" y="381813"/>
                </a:lnTo>
                <a:lnTo>
                  <a:pt x="1039841" y="384198"/>
                </a:lnTo>
                <a:lnTo>
                  <a:pt x="1041951" y="387114"/>
                </a:lnTo>
                <a:lnTo>
                  <a:pt x="1043798" y="389764"/>
                </a:lnTo>
                <a:lnTo>
                  <a:pt x="1045645" y="393210"/>
                </a:lnTo>
                <a:lnTo>
                  <a:pt x="1046964" y="396656"/>
                </a:lnTo>
                <a:lnTo>
                  <a:pt x="1048019" y="400102"/>
                </a:lnTo>
                <a:lnTo>
                  <a:pt x="1048547" y="403548"/>
                </a:lnTo>
                <a:lnTo>
                  <a:pt x="1049338" y="407523"/>
                </a:lnTo>
                <a:lnTo>
                  <a:pt x="1049074" y="411234"/>
                </a:lnTo>
                <a:lnTo>
                  <a:pt x="1048547" y="414945"/>
                </a:lnTo>
                <a:lnTo>
                  <a:pt x="1047755" y="418656"/>
                </a:lnTo>
                <a:lnTo>
                  <a:pt x="1046700" y="421837"/>
                </a:lnTo>
                <a:lnTo>
                  <a:pt x="1045381" y="425283"/>
                </a:lnTo>
                <a:lnTo>
                  <a:pt x="1043534" y="428463"/>
                </a:lnTo>
                <a:lnTo>
                  <a:pt x="1041424" y="431644"/>
                </a:lnTo>
                <a:lnTo>
                  <a:pt x="1039049" y="434030"/>
                </a:lnTo>
                <a:lnTo>
                  <a:pt x="1036675" y="436680"/>
                </a:lnTo>
                <a:lnTo>
                  <a:pt x="1033773" y="438801"/>
                </a:lnTo>
                <a:lnTo>
                  <a:pt x="1031135" y="440921"/>
                </a:lnTo>
                <a:lnTo>
                  <a:pt x="1027706" y="442512"/>
                </a:lnTo>
                <a:lnTo>
                  <a:pt x="1024276" y="443837"/>
                </a:lnTo>
                <a:lnTo>
                  <a:pt x="1020846" y="445162"/>
                </a:lnTo>
                <a:lnTo>
                  <a:pt x="1017417" y="445692"/>
                </a:lnTo>
                <a:lnTo>
                  <a:pt x="1013460" y="445957"/>
                </a:lnTo>
                <a:lnTo>
                  <a:pt x="1005809" y="446487"/>
                </a:lnTo>
                <a:lnTo>
                  <a:pt x="998422" y="447018"/>
                </a:lnTo>
                <a:lnTo>
                  <a:pt x="991563" y="447813"/>
                </a:lnTo>
                <a:lnTo>
                  <a:pt x="984704" y="448873"/>
                </a:lnTo>
                <a:lnTo>
                  <a:pt x="978373" y="450198"/>
                </a:lnTo>
                <a:lnTo>
                  <a:pt x="972305" y="451524"/>
                </a:lnTo>
                <a:lnTo>
                  <a:pt x="965973" y="453114"/>
                </a:lnTo>
                <a:lnTo>
                  <a:pt x="960433" y="454969"/>
                </a:lnTo>
                <a:lnTo>
                  <a:pt x="954893" y="456825"/>
                </a:lnTo>
                <a:lnTo>
                  <a:pt x="949881" y="458945"/>
                </a:lnTo>
                <a:lnTo>
                  <a:pt x="944868" y="461066"/>
                </a:lnTo>
                <a:lnTo>
                  <a:pt x="939856" y="463716"/>
                </a:lnTo>
                <a:lnTo>
                  <a:pt x="935371" y="466102"/>
                </a:lnTo>
                <a:lnTo>
                  <a:pt x="930886" y="468753"/>
                </a:lnTo>
                <a:lnTo>
                  <a:pt x="926665" y="471403"/>
                </a:lnTo>
                <a:lnTo>
                  <a:pt x="922444" y="474319"/>
                </a:lnTo>
                <a:lnTo>
                  <a:pt x="918487" y="477235"/>
                </a:lnTo>
                <a:lnTo>
                  <a:pt x="914530" y="480150"/>
                </a:lnTo>
                <a:lnTo>
                  <a:pt x="910837" y="483331"/>
                </a:lnTo>
                <a:lnTo>
                  <a:pt x="907671" y="486777"/>
                </a:lnTo>
                <a:lnTo>
                  <a:pt x="900812" y="493403"/>
                </a:lnTo>
                <a:lnTo>
                  <a:pt x="894744" y="500825"/>
                </a:lnTo>
                <a:lnTo>
                  <a:pt x="888940" y="508247"/>
                </a:lnTo>
                <a:lnTo>
                  <a:pt x="883928" y="516199"/>
                </a:lnTo>
                <a:lnTo>
                  <a:pt x="879443" y="524150"/>
                </a:lnTo>
                <a:lnTo>
                  <a:pt x="874958" y="532367"/>
                </a:lnTo>
                <a:lnTo>
                  <a:pt x="871529" y="540319"/>
                </a:lnTo>
                <a:lnTo>
                  <a:pt x="868099" y="548801"/>
                </a:lnTo>
                <a:lnTo>
                  <a:pt x="864933" y="557018"/>
                </a:lnTo>
                <a:lnTo>
                  <a:pt x="862559" y="565235"/>
                </a:lnTo>
                <a:lnTo>
                  <a:pt x="860185" y="573452"/>
                </a:lnTo>
                <a:lnTo>
                  <a:pt x="858338" y="580874"/>
                </a:lnTo>
                <a:lnTo>
                  <a:pt x="856491" y="588295"/>
                </a:lnTo>
                <a:lnTo>
                  <a:pt x="855436" y="595187"/>
                </a:lnTo>
                <a:lnTo>
                  <a:pt x="853589" y="607645"/>
                </a:lnTo>
                <a:lnTo>
                  <a:pt x="852270" y="617717"/>
                </a:lnTo>
                <a:lnTo>
                  <a:pt x="852006" y="624874"/>
                </a:lnTo>
                <a:lnTo>
                  <a:pt x="851743" y="627789"/>
                </a:lnTo>
                <a:lnTo>
                  <a:pt x="851743" y="631765"/>
                </a:lnTo>
                <a:lnTo>
                  <a:pt x="851215" y="635476"/>
                </a:lnTo>
                <a:lnTo>
                  <a:pt x="850160" y="638922"/>
                </a:lnTo>
                <a:lnTo>
                  <a:pt x="849104" y="642633"/>
                </a:lnTo>
                <a:lnTo>
                  <a:pt x="847258" y="645549"/>
                </a:lnTo>
                <a:lnTo>
                  <a:pt x="845675" y="648729"/>
                </a:lnTo>
                <a:lnTo>
                  <a:pt x="843301" y="651645"/>
                </a:lnTo>
                <a:lnTo>
                  <a:pt x="841190" y="654296"/>
                </a:lnTo>
                <a:lnTo>
                  <a:pt x="838288" y="656681"/>
                </a:lnTo>
                <a:lnTo>
                  <a:pt x="835650" y="658802"/>
                </a:lnTo>
                <a:lnTo>
                  <a:pt x="832484" y="660657"/>
                </a:lnTo>
                <a:lnTo>
                  <a:pt x="829319" y="662247"/>
                </a:lnTo>
                <a:lnTo>
                  <a:pt x="826153" y="663308"/>
                </a:lnTo>
                <a:lnTo>
                  <a:pt x="822459" y="664103"/>
                </a:lnTo>
                <a:lnTo>
                  <a:pt x="818766" y="664898"/>
                </a:lnTo>
                <a:lnTo>
                  <a:pt x="814809" y="665163"/>
                </a:lnTo>
                <a:lnTo>
                  <a:pt x="811115" y="664898"/>
                </a:lnTo>
                <a:lnTo>
                  <a:pt x="807686" y="664103"/>
                </a:lnTo>
                <a:lnTo>
                  <a:pt x="803993" y="663308"/>
                </a:lnTo>
                <a:lnTo>
                  <a:pt x="800563" y="662247"/>
                </a:lnTo>
                <a:lnTo>
                  <a:pt x="797133" y="660657"/>
                </a:lnTo>
                <a:lnTo>
                  <a:pt x="794495" y="658802"/>
                </a:lnTo>
                <a:lnTo>
                  <a:pt x="791330" y="656681"/>
                </a:lnTo>
                <a:lnTo>
                  <a:pt x="788691" y="654296"/>
                </a:lnTo>
                <a:lnTo>
                  <a:pt x="786317" y="651645"/>
                </a:lnTo>
                <a:lnTo>
                  <a:pt x="784207" y="648729"/>
                </a:lnTo>
                <a:lnTo>
                  <a:pt x="782360" y="645549"/>
                </a:lnTo>
                <a:lnTo>
                  <a:pt x="781041" y="642633"/>
                </a:lnTo>
                <a:lnTo>
                  <a:pt x="779458" y="638922"/>
                </a:lnTo>
                <a:lnTo>
                  <a:pt x="778667" y="635476"/>
                </a:lnTo>
                <a:lnTo>
                  <a:pt x="778139" y="631765"/>
                </a:lnTo>
                <a:lnTo>
                  <a:pt x="777875" y="627789"/>
                </a:lnTo>
                <a:lnTo>
                  <a:pt x="778139" y="623814"/>
                </a:lnTo>
                <a:lnTo>
                  <a:pt x="778667" y="613741"/>
                </a:lnTo>
                <a:lnTo>
                  <a:pt x="779194" y="606850"/>
                </a:lnTo>
                <a:lnTo>
                  <a:pt x="780249" y="598898"/>
                </a:lnTo>
                <a:lnTo>
                  <a:pt x="781305" y="590151"/>
                </a:lnTo>
                <a:lnTo>
                  <a:pt x="782888" y="580343"/>
                </a:lnTo>
                <a:lnTo>
                  <a:pt x="785262" y="569741"/>
                </a:lnTo>
                <a:lnTo>
                  <a:pt x="787636" y="558343"/>
                </a:lnTo>
                <a:lnTo>
                  <a:pt x="790802" y="546681"/>
                </a:lnTo>
                <a:lnTo>
                  <a:pt x="794759" y="534223"/>
                </a:lnTo>
                <a:lnTo>
                  <a:pt x="799508" y="521500"/>
                </a:lnTo>
                <a:lnTo>
                  <a:pt x="801882" y="515138"/>
                </a:lnTo>
                <a:lnTo>
                  <a:pt x="804784" y="508247"/>
                </a:lnTo>
                <a:lnTo>
                  <a:pt x="807950" y="501885"/>
                </a:lnTo>
                <a:lnTo>
                  <a:pt x="810852" y="495524"/>
                </a:lnTo>
                <a:lnTo>
                  <a:pt x="814545" y="488632"/>
                </a:lnTo>
                <a:lnTo>
                  <a:pt x="818238" y="482271"/>
                </a:lnTo>
                <a:lnTo>
                  <a:pt x="823515" y="473259"/>
                </a:lnTo>
                <a:lnTo>
                  <a:pt x="829319" y="464512"/>
                </a:lnTo>
                <a:lnTo>
                  <a:pt x="835914" y="456030"/>
                </a:lnTo>
                <a:lnTo>
                  <a:pt x="842773" y="447548"/>
                </a:lnTo>
                <a:lnTo>
                  <a:pt x="850160" y="439331"/>
                </a:lnTo>
                <a:lnTo>
                  <a:pt x="858338" y="431379"/>
                </a:lnTo>
                <a:lnTo>
                  <a:pt x="867044" y="423692"/>
                </a:lnTo>
                <a:lnTo>
                  <a:pt x="876013" y="416270"/>
                </a:lnTo>
                <a:lnTo>
                  <a:pt x="882345" y="411499"/>
                </a:lnTo>
                <a:lnTo>
                  <a:pt x="888940" y="406993"/>
                </a:lnTo>
                <a:lnTo>
                  <a:pt x="896063" y="402752"/>
                </a:lnTo>
                <a:lnTo>
                  <a:pt x="903450" y="398776"/>
                </a:lnTo>
                <a:lnTo>
                  <a:pt x="910837" y="395066"/>
                </a:lnTo>
                <a:lnTo>
                  <a:pt x="918751" y="391620"/>
                </a:lnTo>
                <a:lnTo>
                  <a:pt x="926929" y="388174"/>
                </a:lnTo>
                <a:lnTo>
                  <a:pt x="935371" y="384993"/>
                </a:lnTo>
                <a:lnTo>
                  <a:pt x="943549" y="382343"/>
                </a:lnTo>
                <a:lnTo>
                  <a:pt x="952519" y="379957"/>
                </a:lnTo>
                <a:lnTo>
                  <a:pt x="961489" y="377837"/>
                </a:lnTo>
                <a:lnTo>
                  <a:pt x="970986" y="375716"/>
                </a:lnTo>
                <a:lnTo>
                  <a:pt x="980747" y="374391"/>
                </a:lnTo>
                <a:lnTo>
                  <a:pt x="990508" y="373065"/>
                </a:lnTo>
                <a:lnTo>
                  <a:pt x="1000533" y="372270"/>
                </a:lnTo>
                <a:lnTo>
                  <a:pt x="1010822" y="371475"/>
                </a:lnTo>
                <a:close/>
                <a:moveTo>
                  <a:pt x="1024065" y="303903"/>
                </a:moveTo>
                <a:lnTo>
                  <a:pt x="1016128" y="304432"/>
                </a:lnTo>
                <a:lnTo>
                  <a:pt x="1001049" y="305490"/>
                </a:lnTo>
                <a:lnTo>
                  <a:pt x="997875" y="305754"/>
                </a:lnTo>
                <a:lnTo>
                  <a:pt x="990467" y="306548"/>
                </a:lnTo>
                <a:lnTo>
                  <a:pt x="983060" y="307606"/>
                </a:lnTo>
                <a:lnTo>
                  <a:pt x="975388" y="308928"/>
                </a:lnTo>
                <a:lnTo>
                  <a:pt x="968245" y="310251"/>
                </a:lnTo>
                <a:lnTo>
                  <a:pt x="960838" y="311573"/>
                </a:lnTo>
                <a:lnTo>
                  <a:pt x="953430" y="313424"/>
                </a:lnTo>
                <a:lnTo>
                  <a:pt x="946288" y="315276"/>
                </a:lnTo>
                <a:lnTo>
                  <a:pt x="938880" y="317392"/>
                </a:lnTo>
                <a:lnTo>
                  <a:pt x="915071" y="324269"/>
                </a:lnTo>
                <a:lnTo>
                  <a:pt x="915336" y="325591"/>
                </a:lnTo>
                <a:lnTo>
                  <a:pt x="904754" y="330088"/>
                </a:lnTo>
                <a:lnTo>
                  <a:pt x="893907" y="334584"/>
                </a:lnTo>
                <a:lnTo>
                  <a:pt x="883590" y="340138"/>
                </a:lnTo>
                <a:lnTo>
                  <a:pt x="873537" y="345428"/>
                </a:lnTo>
                <a:lnTo>
                  <a:pt x="863749" y="350983"/>
                </a:lnTo>
                <a:lnTo>
                  <a:pt x="853961" y="357066"/>
                </a:lnTo>
                <a:lnTo>
                  <a:pt x="844437" y="363678"/>
                </a:lnTo>
                <a:lnTo>
                  <a:pt x="835178" y="370291"/>
                </a:lnTo>
                <a:lnTo>
                  <a:pt x="826183" y="377432"/>
                </a:lnTo>
                <a:lnTo>
                  <a:pt x="817453" y="384573"/>
                </a:lnTo>
                <a:lnTo>
                  <a:pt x="808987" y="392508"/>
                </a:lnTo>
                <a:lnTo>
                  <a:pt x="800522" y="400443"/>
                </a:lnTo>
                <a:lnTo>
                  <a:pt x="792585" y="408642"/>
                </a:lnTo>
                <a:lnTo>
                  <a:pt x="785178" y="416841"/>
                </a:lnTo>
                <a:lnTo>
                  <a:pt x="777771" y="425570"/>
                </a:lnTo>
                <a:lnTo>
                  <a:pt x="770363" y="434562"/>
                </a:lnTo>
                <a:lnTo>
                  <a:pt x="762956" y="445407"/>
                </a:lnTo>
                <a:lnTo>
                  <a:pt x="755813" y="455986"/>
                </a:lnTo>
                <a:lnTo>
                  <a:pt x="748935" y="467095"/>
                </a:lnTo>
                <a:lnTo>
                  <a:pt x="742586" y="478468"/>
                </a:lnTo>
                <a:lnTo>
                  <a:pt x="736766" y="490106"/>
                </a:lnTo>
                <a:lnTo>
                  <a:pt x="731210" y="502008"/>
                </a:lnTo>
                <a:lnTo>
                  <a:pt x="726184" y="514439"/>
                </a:lnTo>
                <a:lnTo>
                  <a:pt x="721687" y="526606"/>
                </a:lnTo>
                <a:lnTo>
                  <a:pt x="717718" y="539302"/>
                </a:lnTo>
                <a:lnTo>
                  <a:pt x="714015" y="552262"/>
                </a:lnTo>
                <a:lnTo>
                  <a:pt x="710840" y="565222"/>
                </a:lnTo>
                <a:lnTo>
                  <a:pt x="708724" y="578447"/>
                </a:lnTo>
                <a:lnTo>
                  <a:pt x="706607" y="591936"/>
                </a:lnTo>
                <a:lnTo>
                  <a:pt x="705285" y="605689"/>
                </a:lnTo>
                <a:lnTo>
                  <a:pt x="704491" y="619443"/>
                </a:lnTo>
                <a:lnTo>
                  <a:pt x="704226" y="633197"/>
                </a:lnTo>
                <a:lnTo>
                  <a:pt x="704226" y="642983"/>
                </a:lnTo>
                <a:lnTo>
                  <a:pt x="704491" y="652769"/>
                </a:lnTo>
                <a:lnTo>
                  <a:pt x="705020" y="662026"/>
                </a:lnTo>
                <a:lnTo>
                  <a:pt x="705549" y="671284"/>
                </a:lnTo>
                <a:lnTo>
                  <a:pt x="706607" y="680541"/>
                </a:lnTo>
                <a:lnTo>
                  <a:pt x="707930" y="689269"/>
                </a:lnTo>
                <a:lnTo>
                  <a:pt x="708988" y="697998"/>
                </a:lnTo>
                <a:lnTo>
                  <a:pt x="710311" y="706461"/>
                </a:lnTo>
                <a:lnTo>
                  <a:pt x="712163" y="714661"/>
                </a:lnTo>
                <a:lnTo>
                  <a:pt x="713750" y="722595"/>
                </a:lnTo>
                <a:lnTo>
                  <a:pt x="715602" y="730266"/>
                </a:lnTo>
                <a:lnTo>
                  <a:pt x="717983" y="738200"/>
                </a:lnTo>
                <a:lnTo>
                  <a:pt x="720099" y="745342"/>
                </a:lnTo>
                <a:lnTo>
                  <a:pt x="722480" y="752748"/>
                </a:lnTo>
                <a:lnTo>
                  <a:pt x="724861" y="759624"/>
                </a:lnTo>
                <a:lnTo>
                  <a:pt x="727507" y="766766"/>
                </a:lnTo>
                <a:lnTo>
                  <a:pt x="731739" y="776816"/>
                </a:lnTo>
                <a:lnTo>
                  <a:pt x="736237" y="786338"/>
                </a:lnTo>
                <a:lnTo>
                  <a:pt x="740734" y="795595"/>
                </a:lnTo>
                <a:lnTo>
                  <a:pt x="745760" y="804324"/>
                </a:lnTo>
                <a:lnTo>
                  <a:pt x="750522" y="812788"/>
                </a:lnTo>
                <a:lnTo>
                  <a:pt x="755549" y="820987"/>
                </a:lnTo>
                <a:lnTo>
                  <a:pt x="760840" y="828922"/>
                </a:lnTo>
                <a:lnTo>
                  <a:pt x="766131" y="836327"/>
                </a:lnTo>
                <a:lnTo>
                  <a:pt x="771686" y="843469"/>
                </a:lnTo>
                <a:lnTo>
                  <a:pt x="776977" y="850346"/>
                </a:lnTo>
                <a:lnTo>
                  <a:pt x="782268" y="856958"/>
                </a:lnTo>
                <a:lnTo>
                  <a:pt x="787824" y="863041"/>
                </a:lnTo>
                <a:lnTo>
                  <a:pt x="798141" y="875208"/>
                </a:lnTo>
                <a:lnTo>
                  <a:pt x="808458" y="885788"/>
                </a:lnTo>
                <a:lnTo>
                  <a:pt x="826977" y="905096"/>
                </a:lnTo>
                <a:lnTo>
                  <a:pt x="834649" y="913824"/>
                </a:lnTo>
                <a:lnTo>
                  <a:pt x="841262" y="921759"/>
                </a:lnTo>
                <a:lnTo>
                  <a:pt x="844172" y="925726"/>
                </a:lnTo>
                <a:lnTo>
                  <a:pt x="846553" y="929165"/>
                </a:lnTo>
                <a:lnTo>
                  <a:pt x="848934" y="932338"/>
                </a:lnTo>
                <a:lnTo>
                  <a:pt x="850521" y="935512"/>
                </a:lnTo>
                <a:lnTo>
                  <a:pt x="851844" y="938686"/>
                </a:lnTo>
                <a:lnTo>
                  <a:pt x="852902" y="941067"/>
                </a:lnTo>
                <a:lnTo>
                  <a:pt x="853961" y="943976"/>
                </a:lnTo>
                <a:lnTo>
                  <a:pt x="854490" y="946092"/>
                </a:lnTo>
                <a:lnTo>
                  <a:pt x="856341" y="957994"/>
                </a:lnTo>
                <a:lnTo>
                  <a:pt x="857929" y="969896"/>
                </a:lnTo>
                <a:lnTo>
                  <a:pt x="858987" y="981799"/>
                </a:lnTo>
                <a:lnTo>
                  <a:pt x="859781" y="993436"/>
                </a:lnTo>
                <a:lnTo>
                  <a:pt x="860310" y="1003752"/>
                </a:lnTo>
                <a:lnTo>
                  <a:pt x="860574" y="1012744"/>
                </a:lnTo>
                <a:lnTo>
                  <a:pt x="860574" y="1025176"/>
                </a:lnTo>
                <a:lnTo>
                  <a:pt x="860574" y="1026762"/>
                </a:lnTo>
                <a:lnTo>
                  <a:pt x="860574" y="1027291"/>
                </a:lnTo>
                <a:lnTo>
                  <a:pt x="860574" y="1027556"/>
                </a:lnTo>
                <a:lnTo>
                  <a:pt x="860574" y="1027820"/>
                </a:lnTo>
                <a:lnTo>
                  <a:pt x="860839" y="1031788"/>
                </a:lnTo>
                <a:lnTo>
                  <a:pt x="861103" y="1036020"/>
                </a:lnTo>
                <a:lnTo>
                  <a:pt x="861632" y="1039987"/>
                </a:lnTo>
                <a:lnTo>
                  <a:pt x="862161" y="1043955"/>
                </a:lnTo>
                <a:lnTo>
                  <a:pt x="863220" y="1047922"/>
                </a:lnTo>
                <a:lnTo>
                  <a:pt x="864278" y="1051360"/>
                </a:lnTo>
                <a:lnTo>
                  <a:pt x="865601" y="1055063"/>
                </a:lnTo>
                <a:lnTo>
                  <a:pt x="867188" y="1058766"/>
                </a:lnTo>
                <a:lnTo>
                  <a:pt x="868511" y="1062469"/>
                </a:lnTo>
                <a:lnTo>
                  <a:pt x="870362" y="1065643"/>
                </a:lnTo>
                <a:lnTo>
                  <a:pt x="872479" y="1069081"/>
                </a:lnTo>
                <a:lnTo>
                  <a:pt x="874331" y="1072255"/>
                </a:lnTo>
                <a:lnTo>
                  <a:pt x="876712" y="1075694"/>
                </a:lnTo>
                <a:lnTo>
                  <a:pt x="878828" y="1078339"/>
                </a:lnTo>
                <a:lnTo>
                  <a:pt x="881473" y="1081513"/>
                </a:lnTo>
                <a:lnTo>
                  <a:pt x="884119" y="1083893"/>
                </a:lnTo>
                <a:lnTo>
                  <a:pt x="887029" y="1086802"/>
                </a:lnTo>
                <a:lnTo>
                  <a:pt x="889939" y="1089447"/>
                </a:lnTo>
                <a:lnTo>
                  <a:pt x="892849" y="1091563"/>
                </a:lnTo>
                <a:lnTo>
                  <a:pt x="896024" y="1093944"/>
                </a:lnTo>
                <a:lnTo>
                  <a:pt x="899198" y="1095795"/>
                </a:lnTo>
                <a:lnTo>
                  <a:pt x="902373" y="1097647"/>
                </a:lnTo>
                <a:lnTo>
                  <a:pt x="905812" y="1099763"/>
                </a:lnTo>
                <a:lnTo>
                  <a:pt x="909516" y="1101085"/>
                </a:lnTo>
                <a:lnTo>
                  <a:pt x="913219" y="1102408"/>
                </a:lnTo>
                <a:lnTo>
                  <a:pt x="916658" y="1103994"/>
                </a:lnTo>
                <a:lnTo>
                  <a:pt x="920627" y="1105052"/>
                </a:lnTo>
                <a:lnTo>
                  <a:pt x="924330" y="1105846"/>
                </a:lnTo>
                <a:lnTo>
                  <a:pt x="928298" y="1106375"/>
                </a:lnTo>
                <a:lnTo>
                  <a:pt x="932267" y="1106904"/>
                </a:lnTo>
                <a:lnTo>
                  <a:pt x="936499" y="1107433"/>
                </a:lnTo>
                <a:lnTo>
                  <a:pt x="940468" y="1107697"/>
                </a:lnTo>
                <a:lnTo>
                  <a:pt x="1124857" y="1107697"/>
                </a:lnTo>
                <a:lnTo>
                  <a:pt x="1129090" y="1107433"/>
                </a:lnTo>
                <a:lnTo>
                  <a:pt x="1133058" y="1106904"/>
                </a:lnTo>
                <a:lnTo>
                  <a:pt x="1137027" y="1106375"/>
                </a:lnTo>
                <a:lnTo>
                  <a:pt x="1140730" y="1105846"/>
                </a:lnTo>
                <a:lnTo>
                  <a:pt x="1144699" y="1105052"/>
                </a:lnTo>
                <a:lnTo>
                  <a:pt x="1148667" y="1103994"/>
                </a:lnTo>
                <a:lnTo>
                  <a:pt x="1152370" y="1102408"/>
                </a:lnTo>
                <a:lnTo>
                  <a:pt x="1156074" y="1101085"/>
                </a:lnTo>
                <a:lnTo>
                  <a:pt x="1159513" y="1099763"/>
                </a:lnTo>
                <a:lnTo>
                  <a:pt x="1162688" y="1097647"/>
                </a:lnTo>
                <a:lnTo>
                  <a:pt x="1166127" y="1095795"/>
                </a:lnTo>
                <a:lnTo>
                  <a:pt x="1169566" y="1093944"/>
                </a:lnTo>
                <a:lnTo>
                  <a:pt x="1172476" y="1091563"/>
                </a:lnTo>
                <a:lnTo>
                  <a:pt x="1175651" y="1089447"/>
                </a:lnTo>
                <a:lnTo>
                  <a:pt x="1178561" y="1086802"/>
                </a:lnTo>
                <a:lnTo>
                  <a:pt x="1181206" y="1083893"/>
                </a:lnTo>
                <a:lnTo>
                  <a:pt x="1183852" y="1081248"/>
                </a:lnTo>
                <a:lnTo>
                  <a:pt x="1186233" y="1078339"/>
                </a:lnTo>
                <a:lnTo>
                  <a:pt x="1188878" y="1075429"/>
                </a:lnTo>
                <a:lnTo>
                  <a:pt x="1190994" y="1072255"/>
                </a:lnTo>
                <a:lnTo>
                  <a:pt x="1193111" y="1069081"/>
                </a:lnTo>
                <a:lnTo>
                  <a:pt x="1194963" y="1065643"/>
                </a:lnTo>
                <a:lnTo>
                  <a:pt x="1196814" y="1062469"/>
                </a:lnTo>
                <a:lnTo>
                  <a:pt x="1198402" y="1058766"/>
                </a:lnTo>
                <a:lnTo>
                  <a:pt x="1199725" y="1055063"/>
                </a:lnTo>
                <a:lnTo>
                  <a:pt x="1201047" y="1051360"/>
                </a:lnTo>
                <a:lnTo>
                  <a:pt x="1202105" y="1047922"/>
                </a:lnTo>
                <a:lnTo>
                  <a:pt x="1202899" y="1043955"/>
                </a:lnTo>
                <a:lnTo>
                  <a:pt x="1203693" y="1039987"/>
                </a:lnTo>
                <a:lnTo>
                  <a:pt x="1204222" y="1036020"/>
                </a:lnTo>
                <a:lnTo>
                  <a:pt x="1204486" y="1031788"/>
                </a:lnTo>
                <a:lnTo>
                  <a:pt x="1204486" y="1027820"/>
                </a:lnTo>
                <a:lnTo>
                  <a:pt x="1204486" y="1027556"/>
                </a:lnTo>
                <a:lnTo>
                  <a:pt x="1204486" y="1027291"/>
                </a:lnTo>
                <a:lnTo>
                  <a:pt x="1204486" y="1026762"/>
                </a:lnTo>
                <a:lnTo>
                  <a:pt x="1204486" y="1025176"/>
                </a:lnTo>
                <a:lnTo>
                  <a:pt x="1204751" y="1013009"/>
                </a:lnTo>
                <a:lnTo>
                  <a:pt x="1205280" y="1004016"/>
                </a:lnTo>
                <a:lnTo>
                  <a:pt x="1205809" y="993701"/>
                </a:lnTo>
                <a:lnTo>
                  <a:pt x="1206338" y="982063"/>
                </a:lnTo>
                <a:lnTo>
                  <a:pt x="1207661" y="969896"/>
                </a:lnTo>
                <a:lnTo>
                  <a:pt x="1208984" y="957994"/>
                </a:lnTo>
                <a:lnTo>
                  <a:pt x="1211100" y="946092"/>
                </a:lnTo>
                <a:lnTo>
                  <a:pt x="1211894" y="943183"/>
                </a:lnTo>
                <a:lnTo>
                  <a:pt x="1212952" y="939480"/>
                </a:lnTo>
                <a:lnTo>
                  <a:pt x="1215068" y="935512"/>
                </a:lnTo>
                <a:lnTo>
                  <a:pt x="1217185" y="931280"/>
                </a:lnTo>
                <a:lnTo>
                  <a:pt x="1220095" y="927313"/>
                </a:lnTo>
                <a:lnTo>
                  <a:pt x="1223005" y="923081"/>
                </a:lnTo>
                <a:lnTo>
                  <a:pt x="1226708" y="918585"/>
                </a:lnTo>
                <a:lnTo>
                  <a:pt x="1230677" y="913824"/>
                </a:lnTo>
                <a:lnTo>
                  <a:pt x="1239936" y="903773"/>
                </a:lnTo>
                <a:lnTo>
                  <a:pt x="1250253" y="892929"/>
                </a:lnTo>
                <a:lnTo>
                  <a:pt x="1258719" y="883936"/>
                </a:lnTo>
                <a:lnTo>
                  <a:pt x="1267713" y="873885"/>
                </a:lnTo>
                <a:lnTo>
                  <a:pt x="1276972" y="863570"/>
                </a:lnTo>
                <a:lnTo>
                  <a:pt x="1286496" y="852461"/>
                </a:lnTo>
                <a:lnTo>
                  <a:pt x="1296020" y="840559"/>
                </a:lnTo>
                <a:lnTo>
                  <a:pt x="1300517" y="834211"/>
                </a:lnTo>
                <a:lnTo>
                  <a:pt x="1305279" y="827335"/>
                </a:lnTo>
                <a:lnTo>
                  <a:pt x="1309776" y="820722"/>
                </a:lnTo>
                <a:lnTo>
                  <a:pt x="1314274" y="813581"/>
                </a:lnTo>
                <a:lnTo>
                  <a:pt x="1318506" y="806175"/>
                </a:lnTo>
                <a:lnTo>
                  <a:pt x="1322739" y="798505"/>
                </a:lnTo>
                <a:lnTo>
                  <a:pt x="1326972" y="790570"/>
                </a:lnTo>
                <a:lnTo>
                  <a:pt x="1330940" y="782371"/>
                </a:lnTo>
                <a:lnTo>
                  <a:pt x="1334908" y="773907"/>
                </a:lnTo>
                <a:lnTo>
                  <a:pt x="1338612" y="765179"/>
                </a:lnTo>
                <a:lnTo>
                  <a:pt x="1341787" y="755922"/>
                </a:lnTo>
                <a:lnTo>
                  <a:pt x="1344961" y="746135"/>
                </a:lnTo>
                <a:lnTo>
                  <a:pt x="1347871" y="736614"/>
                </a:lnTo>
                <a:lnTo>
                  <a:pt x="1350517" y="726563"/>
                </a:lnTo>
                <a:lnTo>
                  <a:pt x="1352898" y="715983"/>
                </a:lnTo>
                <a:lnTo>
                  <a:pt x="1355014" y="705403"/>
                </a:lnTo>
                <a:lnTo>
                  <a:pt x="1357130" y="694030"/>
                </a:lnTo>
                <a:lnTo>
                  <a:pt x="1358453" y="682657"/>
                </a:lnTo>
                <a:lnTo>
                  <a:pt x="1359511" y="670755"/>
                </a:lnTo>
                <a:lnTo>
                  <a:pt x="1360834" y="658588"/>
                </a:lnTo>
                <a:lnTo>
                  <a:pt x="1361099" y="646157"/>
                </a:lnTo>
                <a:lnTo>
                  <a:pt x="1361363" y="633197"/>
                </a:lnTo>
                <a:lnTo>
                  <a:pt x="1361099" y="619443"/>
                </a:lnTo>
                <a:lnTo>
                  <a:pt x="1360041" y="605689"/>
                </a:lnTo>
                <a:lnTo>
                  <a:pt x="1358718" y="591936"/>
                </a:lnTo>
                <a:lnTo>
                  <a:pt x="1356866" y="578447"/>
                </a:lnTo>
                <a:lnTo>
                  <a:pt x="1354220" y="565222"/>
                </a:lnTo>
                <a:lnTo>
                  <a:pt x="1351046" y="552262"/>
                </a:lnTo>
                <a:lnTo>
                  <a:pt x="1347871" y="539302"/>
                </a:lnTo>
                <a:lnTo>
                  <a:pt x="1343639" y="526606"/>
                </a:lnTo>
                <a:lnTo>
                  <a:pt x="1339141" y="514439"/>
                </a:lnTo>
                <a:lnTo>
                  <a:pt x="1334115" y="502008"/>
                </a:lnTo>
                <a:lnTo>
                  <a:pt x="1328824" y="490106"/>
                </a:lnTo>
                <a:lnTo>
                  <a:pt x="1322739" y="478468"/>
                </a:lnTo>
                <a:lnTo>
                  <a:pt x="1316390" y="467095"/>
                </a:lnTo>
                <a:lnTo>
                  <a:pt x="1309512" y="455986"/>
                </a:lnTo>
                <a:lnTo>
                  <a:pt x="1302369" y="445407"/>
                </a:lnTo>
                <a:lnTo>
                  <a:pt x="1294697" y="434562"/>
                </a:lnTo>
                <a:lnTo>
                  <a:pt x="1287819" y="425570"/>
                </a:lnTo>
                <a:lnTo>
                  <a:pt x="1280412" y="416841"/>
                </a:lnTo>
                <a:lnTo>
                  <a:pt x="1272740" y="408642"/>
                </a:lnTo>
                <a:lnTo>
                  <a:pt x="1265068" y="400443"/>
                </a:lnTo>
                <a:lnTo>
                  <a:pt x="1256867" y="392508"/>
                </a:lnTo>
                <a:lnTo>
                  <a:pt x="1248401" y="384838"/>
                </a:lnTo>
                <a:lnTo>
                  <a:pt x="1239671" y="377696"/>
                </a:lnTo>
                <a:lnTo>
                  <a:pt x="1230677" y="370555"/>
                </a:lnTo>
                <a:lnTo>
                  <a:pt x="1221417" y="363943"/>
                </a:lnTo>
                <a:lnTo>
                  <a:pt x="1211894" y="357330"/>
                </a:lnTo>
                <a:lnTo>
                  <a:pt x="1202370" y="351247"/>
                </a:lnTo>
                <a:lnTo>
                  <a:pt x="1192317" y="345693"/>
                </a:lnTo>
                <a:lnTo>
                  <a:pt x="1182000" y="340403"/>
                </a:lnTo>
                <a:lnTo>
                  <a:pt x="1171947" y="334848"/>
                </a:lnTo>
                <a:lnTo>
                  <a:pt x="1161365" y="330352"/>
                </a:lnTo>
                <a:lnTo>
                  <a:pt x="1150783" y="325856"/>
                </a:lnTo>
                <a:lnTo>
                  <a:pt x="1151048" y="324269"/>
                </a:lnTo>
                <a:lnTo>
                  <a:pt x="1126180" y="317392"/>
                </a:lnTo>
                <a:lnTo>
                  <a:pt x="1119302" y="315276"/>
                </a:lnTo>
                <a:lnTo>
                  <a:pt x="1111895" y="313424"/>
                </a:lnTo>
                <a:lnTo>
                  <a:pt x="1104752" y="311573"/>
                </a:lnTo>
                <a:lnTo>
                  <a:pt x="1097345" y="310251"/>
                </a:lnTo>
                <a:lnTo>
                  <a:pt x="1089673" y="308928"/>
                </a:lnTo>
                <a:lnTo>
                  <a:pt x="1082530" y="307606"/>
                </a:lnTo>
                <a:lnTo>
                  <a:pt x="1074858" y="306548"/>
                </a:lnTo>
                <a:lnTo>
                  <a:pt x="1067186" y="305754"/>
                </a:lnTo>
                <a:lnTo>
                  <a:pt x="1064541" y="305490"/>
                </a:lnTo>
                <a:lnTo>
                  <a:pt x="1064276" y="305490"/>
                </a:lnTo>
                <a:lnTo>
                  <a:pt x="1049197" y="304432"/>
                </a:lnTo>
                <a:lnTo>
                  <a:pt x="1041525" y="303903"/>
                </a:lnTo>
                <a:lnTo>
                  <a:pt x="1033588" y="303903"/>
                </a:lnTo>
                <a:lnTo>
                  <a:pt x="1032795" y="303903"/>
                </a:lnTo>
                <a:lnTo>
                  <a:pt x="1032530" y="303903"/>
                </a:lnTo>
                <a:lnTo>
                  <a:pt x="1032001" y="303903"/>
                </a:lnTo>
                <a:lnTo>
                  <a:pt x="1024065" y="303903"/>
                </a:lnTo>
                <a:close/>
                <a:moveTo>
                  <a:pt x="1388083" y="226671"/>
                </a:moveTo>
                <a:lnTo>
                  <a:pt x="1384643" y="226935"/>
                </a:lnTo>
                <a:lnTo>
                  <a:pt x="1381204" y="227464"/>
                </a:lnTo>
                <a:lnTo>
                  <a:pt x="1377765" y="228258"/>
                </a:lnTo>
                <a:lnTo>
                  <a:pt x="1374591" y="229316"/>
                </a:lnTo>
                <a:lnTo>
                  <a:pt x="1371416" y="230903"/>
                </a:lnTo>
                <a:lnTo>
                  <a:pt x="1368241" y="232490"/>
                </a:lnTo>
                <a:lnTo>
                  <a:pt x="1365596" y="234606"/>
                </a:lnTo>
                <a:lnTo>
                  <a:pt x="1362686" y="237250"/>
                </a:lnTo>
                <a:lnTo>
                  <a:pt x="1273269" y="326649"/>
                </a:lnTo>
                <a:lnTo>
                  <a:pt x="1280147" y="332468"/>
                </a:lnTo>
                <a:lnTo>
                  <a:pt x="1286496" y="338551"/>
                </a:lnTo>
                <a:lnTo>
                  <a:pt x="1293110" y="344899"/>
                </a:lnTo>
                <a:lnTo>
                  <a:pt x="1299195" y="351247"/>
                </a:lnTo>
                <a:lnTo>
                  <a:pt x="1305279" y="357859"/>
                </a:lnTo>
                <a:lnTo>
                  <a:pt x="1311364" y="364736"/>
                </a:lnTo>
                <a:lnTo>
                  <a:pt x="1317184" y="371348"/>
                </a:lnTo>
                <a:lnTo>
                  <a:pt x="1322739" y="378490"/>
                </a:lnTo>
                <a:lnTo>
                  <a:pt x="1413479" y="288033"/>
                </a:lnTo>
                <a:lnTo>
                  <a:pt x="1416125" y="285388"/>
                </a:lnTo>
                <a:lnTo>
                  <a:pt x="1417976" y="282479"/>
                </a:lnTo>
                <a:lnTo>
                  <a:pt x="1420093" y="279305"/>
                </a:lnTo>
                <a:lnTo>
                  <a:pt x="1421416" y="276131"/>
                </a:lnTo>
                <a:lnTo>
                  <a:pt x="1422474" y="272957"/>
                </a:lnTo>
                <a:lnTo>
                  <a:pt x="1423267" y="269519"/>
                </a:lnTo>
                <a:lnTo>
                  <a:pt x="1423797" y="266080"/>
                </a:lnTo>
                <a:lnTo>
                  <a:pt x="1423797" y="262642"/>
                </a:lnTo>
                <a:lnTo>
                  <a:pt x="1423797" y="259203"/>
                </a:lnTo>
                <a:lnTo>
                  <a:pt x="1423267" y="255765"/>
                </a:lnTo>
                <a:lnTo>
                  <a:pt x="1422474" y="252327"/>
                </a:lnTo>
                <a:lnTo>
                  <a:pt x="1421416" y="249153"/>
                </a:lnTo>
                <a:lnTo>
                  <a:pt x="1420093" y="245979"/>
                </a:lnTo>
                <a:lnTo>
                  <a:pt x="1417976" y="242805"/>
                </a:lnTo>
                <a:lnTo>
                  <a:pt x="1416125" y="240160"/>
                </a:lnTo>
                <a:lnTo>
                  <a:pt x="1413479" y="237250"/>
                </a:lnTo>
                <a:lnTo>
                  <a:pt x="1410834" y="234606"/>
                </a:lnTo>
                <a:lnTo>
                  <a:pt x="1407924" y="232490"/>
                </a:lnTo>
                <a:lnTo>
                  <a:pt x="1404749" y="230903"/>
                </a:lnTo>
                <a:lnTo>
                  <a:pt x="1401839" y="229316"/>
                </a:lnTo>
                <a:lnTo>
                  <a:pt x="1398400" y="228258"/>
                </a:lnTo>
                <a:lnTo>
                  <a:pt x="1394961" y="227464"/>
                </a:lnTo>
                <a:lnTo>
                  <a:pt x="1391522" y="226935"/>
                </a:lnTo>
                <a:lnTo>
                  <a:pt x="1388083" y="226671"/>
                </a:lnTo>
                <a:close/>
                <a:moveTo>
                  <a:pt x="677243" y="226671"/>
                </a:moveTo>
                <a:lnTo>
                  <a:pt x="673803" y="226935"/>
                </a:lnTo>
                <a:lnTo>
                  <a:pt x="670629" y="227464"/>
                </a:lnTo>
                <a:lnTo>
                  <a:pt x="667190" y="228258"/>
                </a:lnTo>
                <a:lnTo>
                  <a:pt x="663751" y="229316"/>
                </a:lnTo>
                <a:lnTo>
                  <a:pt x="660576" y="230903"/>
                </a:lnTo>
                <a:lnTo>
                  <a:pt x="657666" y="232490"/>
                </a:lnTo>
                <a:lnTo>
                  <a:pt x="654491" y="234606"/>
                </a:lnTo>
                <a:lnTo>
                  <a:pt x="651846" y="237250"/>
                </a:lnTo>
                <a:lnTo>
                  <a:pt x="649465" y="240160"/>
                </a:lnTo>
                <a:lnTo>
                  <a:pt x="647084" y="242805"/>
                </a:lnTo>
                <a:lnTo>
                  <a:pt x="645497" y="245979"/>
                </a:lnTo>
                <a:lnTo>
                  <a:pt x="644174" y="249153"/>
                </a:lnTo>
                <a:lnTo>
                  <a:pt x="642587" y="252327"/>
                </a:lnTo>
                <a:lnTo>
                  <a:pt x="642058" y="255765"/>
                </a:lnTo>
                <a:lnTo>
                  <a:pt x="641529" y="259203"/>
                </a:lnTo>
                <a:lnTo>
                  <a:pt x="641264" y="262642"/>
                </a:lnTo>
                <a:lnTo>
                  <a:pt x="641529" y="266080"/>
                </a:lnTo>
                <a:lnTo>
                  <a:pt x="642058" y="269519"/>
                </a:lnTo>
                <a:lnTo>
                  <a:pt x="642587" y="272957"/>
                </a:lnTo>
                <a:lnTo>
                  <a:pt x="644174" y="276131"/>
                </a:lnTo>
                <a:lnTo>
                  <a:pt x="645497" y="279305"/>
                </a:lnTo>
                <a:lnTo>
                  <a:pt x="647084" y="282479"/>
                </a:lnTo>
                <a:lnTo>
                  <a:pt x="649465" y="285388"/>
                </a:lnTo>
                <a:lnTo>
                  <a:pt x="651846" y="288033"/>
                </a:lnTo>
                <a:lnTo>
                  <a:pt x="742321" y="378490"/>
                </a:lnTo>
                <a:lnTo>
                  <a:pt x="748406" y="371348"/>
                </a:lnTo>
                <a:lnTo>
                  <a:pt x="753961" y="364736"/>
                </a:lnTo>
                <a:lnTo>
                  <a:pt x="760046" y="357859"/>
                </a:lnTo>
                <a:lnTo>
                  <a:pt x="765866" y="351247"/>
                </a:lnTo>
                <a:lnTo>
                  <a:pt x="772480" y="344899"/>
                </a:lnTo>
                <a:lnTo>
                  <a:pt x="778564" y="338551"/>
                </a:lnTo>
                <a:lnTo>
                  <a:pt x="785443" y="332468"/>
                </a:lnTo>
                <a:lnTo>
                  <a:pt x="791792" y="326649"/>
                </a:lnTo>
                <a:lnTo>
                  <a:pt x="702639" y="237250"/>
                </a:lnTo>
                <a:lnTo>
                  <a:pt x="699994" y="234606"/>
                </a:lnTo>
                <a:lnTo>
                  <a:pt x="696819" y="232490"/>
                </a:lnTo>
                <a:lnTo>
                  <a:pt x="694174" y="230903"/>
                </a:lnTo>
                <a:lnTo>
                  <a:pt x="690734" y="229316"/>
                </a:lnTo>
                <a:lnTo>
                  <a:pt x="687295" y="228258"/>
                </a:lnTo>
                <a:lnTo>
                  <a:pt x="683856" y="227464"/>
                </a:lnTo>
                <a:lnTo>
                  <a:pt x="680682" y="226935"/>
                </a:lnTo>
                <a:lnTo>
                  <a:pt x="677243" y="226671"/>
                </a:lnTo>
                <a:close/>
                <a:moveTo>
                  <a:pt x="1032795" y="79348"/>
                </a:moveTo>
                <a:lnTo>
                  <a:pt x="1029091" y="79877"/>
                </a:lnTo>
                <a:lnTo>
                  <a:pt x="1025387" y="80406"/>
                </a:lnTo>
                <a:lnTo>
                  <a:pt x="1021948" y="81200"/>
                </a:lnTo>
                <a:lnTo>
                  <a:pt x="1018774" y="82257"/>
                </a:lnTo>
                <a:lnTo>
                  <a:pt x="1015599" y="83844"/>
                </a:lnTo>
                <a:lnTo>
                  <a:pt x="1012425" y="85696"/>
                </a:lnTo>
                <a:lnTo>
                  <a:pt x="1010044" y="87547"/>
                </a:lnTo>
                <a:lnTo>
                  <a:pt x="1007134" y="90192"/>
                </a:lnTo>
                <a:lnTo>
                  <a:pt x="1005017" y="92573"/>
                </a:lnTo>
                <a:lnTo>
                  <a:pt x="1002901" y="95482"/>
                </a:lnTo>
                <a:lnTo>
                  <a:pt x="1001049" y="98392"/>
                </a:lnTo>
                <a:lnTo>
                  <a:pt x="999726" y="101301"/>
                </a:lnTo>
                <a:lnTo>
                  <a:pt x="998404" y="104739"/>
                </a:lnTo>
                <a:lnTo>
                  <a:pt x="997610" y="108178"/>
                </a:lnTo>
                <a:lnTo>
                  <a:pt x="997081" y="111881"/>
                </a:lnTo>
                <a:lnTo>
                  <a:pt x="996816" y="115319"/>
                </a:lnTo>
                <a:lnTo>
                  <a:pt x="996816" y="236986"/>
                </a:lnTo>
                <a:lnTo>
                  <a:pt x="1005546" y="236192"/>
                </a:lnTo>
                <a:lnTo>
                  <a:pt x="1014276" y="235664"/>
                </a:lnTo>
                <a:lnTo>
                  <a:pt x="1023007" y="235399"/>
                </a:lnTo>
                <a:lnTo>
                  <a:pt x="1031737" y="235135"/>
                </a:lnTo>
                <a:lnTo>
                  <a:pt x="1032795" y="235135"/>
                </a:lnTo>
                <a:lnTo>
                  <a:pt x="1033588" y="235135"/>
                </a:lnTo>
                <a:lnTo>
                  <a:pt x="1042583" y="235399"/>
                </a:lnTo>
                <a:lnTo>
                  <a:pt x="1051313" y="235664"/>
                </a:lnTo>
                <a:lnTo>
                  <a:pt x="1060043" y="236192"/>
                </a:lnTo>
                <a:lnTo>
                  <a:pt x="1068773" y="236986"/>
                </a:lnTo>
                <a:lnTo>
                  <a:pt x="1068773" y="115319"/>
                </a:lnTo>
                <a:lnTo>
                  <a:pt x="1068509" y="111881"/>
                </a:lnTo>
                <a:lnTo>
                  <a:pt x="1067715" y="108178"/>
                </a:lnTo>
                <a:lnTo>
                  <a:pt x="1066922" y="104739"/>
                </a:lnTo>
                <a:lnTo>
                  <a:pt x="1065863" y="101301"/>
                </a:lnTo>
                <a:lnTo>
                  <a:pt x="1064276" y="98392"/>
                </a:lnTo>
                <a:lnTo>
                  <a:pt x="1062424" y="95482"/>
                </a:lnTo>
                <a:lnTo>
                  <a:pt x="1060308" y="92573"/>
                </a:lnTo>
                <a:lnTo>
                  <a:pt x="1057927" y="90192"/>
                </a:lnTo>
                <a:lnTo>
                  <a:pt x="1055546" y="87547"/>
                </a:lnTo>
                <a:lnTo>
                  <a:pt x="1052636" y="85696"/>
                </a:lnTo>
                <a:lnTo>
                  <a:pt x="1049990" y="83844"/>
                </a:lnTo>
                <a:lnTo>
                  <a:pt x="1046816" y="82257"/>
                </a:lnTo>
                <a:lnTo>
                  <a:pt x="1043377" y="81200"/>
                </a:lnTo>
                <a:lnTo>
                  <a:pt x="1039938" y="80406"/>
                </a:lnTo>
                <a:lnTo>
                  <a:pt x="1036498" y="79877"/>
                </a:lnTo>
                <a:lnTo>
                  <a:pt x="1032795" y="79348"/>
                </a:lnTo>
                <a:close/>
                <a:moveTo>
                  <a:pt x="986234" y="0"/>
                </a:moveTo>
                <a:lnTo>
                  <a:pt x="1012954" y="265"/>
                </a:lnTo>
                <a:lnTo>
                  <a:pt x="1039938" y="1058"/>
                </a:lnTo>
                <a:lnTo>
                  <a:pt x="1066922" y="2381"/>
                </a:lnTo>
                <a:lnTo>
                  <a:pt x="1093641" y="4232"/>
                </a:lnTo>
                <a:lnTo>
                  <a:pt x="1120096" y="6612"/>
                </a:lnTo>
                <a:lnTo>
                  <a:pt x="1146286" y="8993"/>
                </a:lnTo>
                <a:lnTo>
                  <a:pt x="1172212" y="12431"/>
                </a:lnTo>
                <a:lnTo>
                  <a:pt x="1198137" y="16134"/>
                </a:lnTo>
                <a:lnTo>
                  <a:pt x="1223798" y="20366"/>
                </a:lnTo>
                <a:lnTo>
                  <a:pt x="1248930" y="25127"/>
                </a:lnTo>
                <a:lnTo>
                  <a:pt x="1274327" y="30417"/>
                </a:lnTo>
                <a:lnTo>
                  <a:pt x="1298930" y="35971"/>
                </a:lnTo>
                <a:lnTo>
                  <a:pt x="1323268" y="42055"/>
                </a:lnTo>
                <a:lnTo>
                  <a:pt x="1347871" y="48931"/>
                </a:lnTo>
                <a:lnTo>
                  <a:pt x="1371681" y="56073"/>
                </a:lnTo>
                <a:lnTo>
                  <a:pt x="1395225" y="64007"/>
                </a:lnTo>
                <a:lnTo>
                  <a:pt x="1418506" y="72207"/>
                </a:lnTo>
                <a:lnTo>
                  <a:pt x="1441521" y="80935"/>
                </a:lnTo>
                <a:lnTo>
                  <a:pt x="1464272" y="90192"/>
                </a:lnTo>
                <a:lnTo>
                  <a:pt x="1486494" y="99979"/>
                </a:lnTo>
                <a:lnTo>
                  <a:pt x="1508716" y="110029"/>
                </a:lnTo>
                <a:lnTo>
                  <a:pt x="1530145" y="120873"/>
                </a:lnTo>
                <a:lnTo>
                  <a:pt x="1551309" y="131982"/>
                </a:lnTo>
                <a:lnTo>
                  <a:pt x="1572208" y="143884"/>
                </a:lnTo>
                <a:lnTo>
                  <a:pt x="1592313" y="156051"/>
                </a:lnTo>
                <a:lnTo>
                  <a:pt x="1612684" y="168747"/>
                </a:lnTo>
                <a:lnTo>
                  <a:pt x="1631996" y="181971"/>
                </a:lnTo>
                <a:lnTo>
                  <a:pt x="1651043" y="195725"/>
                </a:lnTo>
                <a:lnTo>
                  <a:pt x="1660567" y="202602"/>
                </a:lnTo>
                <a:lnTo>
                  <a:pt x="1669826" y="210008"/>
                </a:lnTo>
                <a:lnTo>
                  <a:pt x="1678821" y="217413"/>
                </a:lnTo>
                <a:lnTo>
                  <a:pt x="1687815" y="224819"/>
                </a:lnTo>
                <a:lnTo>
                  <a:pt x="1696810" y="232225"/>
                </a:lnTo>
                <a:lnTo>
                  <a:pt x="1705804" y="240160"/>
                </a:lnTo>
                <a:lnTo>
                  <a:pt x="1714535" y="247830"/>
                </a:lnTo>
                <a:lnTo>
                  <a:pt x="1723000" y="255765"/>
                </a:lnTo>
                <a:lnTo>
                  <a:pt x="1731466" y="263964"/>
                </a:lnTo>
                <a:lnTo>
                  <a:pt x="1739931" y="272164"/>
                </a:lnTo>
                <a:lnTo>
                  <a:pt x="1747868" y="280098"/>
                </a:lnTo>
                <a:lnTo>
                  <a:pt x="1756069" y="288827"/>
                </a:lnTo>
                <a:lnTo>
                  <a:pt x="1764005" y="297290"/>
                </a:lnTo>
                <a:lnTo>
                  <a:pt x="1771941" y="306019"/>
                </a:lnTo>
                <a:lnTo>
                  <a:pt x="1779349" y="314747"/>
                </a:lnTo>
                <a:lnTo>
                  <a:pt x="1787021" y="323740"/>
                </a:lnTo>
                <a:lnTo>
                  <a:pt x="1794163" y="332997"/>
                </a:lnTo>
                <a:lnTo>
                  <a:pt x="1801571" y="341990"/>
                </a:lnTo>
                <a:lnTo>
                  <a:pt x="1808714" y="351512"/>
                </a:lnTo>
                <a:lnTo>
                  <a:pt x="1815592" y="360769"/>
                </a:lnTo>
                <a:lnTo>
                  <a:pt x="1822735" y="370291"/>
                </a:lnTo>
                <a:lnTo>
                  <a:pt x="1829348" y="380077"/>
                </a:lnTo>
                <a:lnTo>
                  <a:pt x="1835962" y="389863"/>
                </a:lnTo>
                <a:lnTo>
                  <a:pt x="1842311" y="399914"/>
                </a:lnTo>
                <a:lnTo>
                  <a:pt x="1848396" y="409964"/>
                </a:lnTo>
                <a:lnTo>
                  <a:pt x="1854745" y="420280"/>
                </a:lnTo>
                <a:lnTo>
                  <a:pt x="1860830" y="430330"/>
                </a:lnTo>
                <a:lnTo>
                  <a:pt x="1866385" y="441175"/>
                </a:lnTo>
                <a:lnTo>
                  <a:pt x="1872470" y="451490"/>
                </a:lnTo>
                <a:lnTo>
                  <a:pt x="1877761" y="462070"/>
                </a:lnTo>
                <a:lnTo>
                  <a:pt x="1883316" y="473178"/>
                </a:lnTo>
                <a:lnTo>
                  <a:pt x="1888342" y="484023"/>
                </a:lnTo>
                <a:lnTo>
                  <a:pt x="1893369" y="495396"/>
                </a:lnTo>
                <a:lnTo>
                  <a:pt x="1898395" y="506240"/>
                </a:lnTo>
                <a:lnTo>
                  <a:pt x="1903157" y="517613"/>
                </a:lnTo>
                <a:lnTo>
                  <a:pt x="1907654" y="529251"/>
                </a:lnTo>
                <a:lnTo>
                  <a:pt x="1912152" y="540624"/>
                </a:lnTo>
                <a:lnTo>
                  <a:pt x="1916385" y="552526"/>
                </a:lnTo>
                <a:lnTo>
                  <a:pt x="1920617" y="564428"/>
                </a:lnTo>
                <a:lnTo>
                  <a:pt x="1924586" y="576331"/>
                </a:lnTo>
                <a:lnTo>
                  <a:pt x="1928289" y="588497"/>
                </a:lnTo>
                <a:lnTo>
                  <a:pt x="1931993" y="600664"/>
                </a:lnTo>
                <a:lnTo>
                  <a:pt x="1935432" y="612831"/>
                </a:lnTo>
                <a:lnTo>
                  <a:pt x="1938607" y="625526"/>
                </a:lnTo>
                <a:lnTo>
                  <a:pt x="1941781" y="637958"/>
                </a:lnTo>
                <a:lnTo>
                  <a:pt x="1944691" y="650918"/>
                </a:lnTo>
                <a:lnTo>
                  <a:pt x="1947337" y="663613"/>
                </a:lnTo>
                <a:lnTo>
                  <a:pt x="1950247" y="676574"/>
                </a:lnTo>
                <a:lnTo>
                  <a:pt x="1952363" y="689798"/>
                </a:lnTo>
                <a:lnTo>
                  <a:pt x="1954744" y="703023"/>
                </a:lnTo>
                <a:lnTo>
                  <a:pt x="1956596" y="716248"/>
                </a:lnTo>
                <a:lnTo>
                  <a:pt x="1958448" y="729737"/>
                </a:lnTo>
                <a:lnTo>
                  <a:pt x="1960299" y="743490"/>
                </a:lnTo>
                <a:lnTo>
                  <a:pt x="1961622" y="757244"/>
                </a:lnTo>
                <a:lnTo>
                  <a:pt x="1962945" y="770998"/>
                </a:lnTo>
                <a:lnTo>
                  <a:pt x="1964268" y="785016"/>
                </a:lnTo>
                <a:lnTo>
                  <a:pt x="1965061" y="799034"/>
                </a:lnTo>
                <a:lnTo>
                  <a:pt x="1965855" y="813317"/>
                </a:lnTo>
                <a:lnTo>
                  <a:pt x="1966384" y="827599"/>
                </a:lnTo>
                <a:lnTo>
                  <a:pt x="1966649" y="842411"/>
                </a:lnTo>
                <a:lnTo>
                  <a:pt x="1966913" y="856958"/>
                </a:lnTo>
                <a:lnTo>
                  <a:pt x="1966913" y="871769"/>
                </a:lnTo>
                <a:lnTo>
                  <a:pt x="1966649" y="886581"/>
                </a:lnTo>
                <a:lnTo>
                  <a:pt x="1966120" y="901393"/>
                </a:lnTo>
                <a:lnTo>
                  <a:pt x="1965590" y="916733"/>
                </a:lnTo>
                <a:lnTo>
                  <a:pt x="1964797" y="931809"/>
                </a:lnTo>
                <a:lnTo>
                  <a:pt x="1964003" y="947150"/>
                </a:lnTo>
                <a:lnTo>
                  <a:pt x="1962416" y="962755"/>
                </a:lnTo>
                <a:lnTo>
                  <a:pt x="1961093" y="978360"/>
                </a:lnTo>
                <a:lnTo>
                  <a:pt x="1959506" y="994230"/>
                </a:lnTo>
                <a:lnTo>
                  <a:pt x="1957654" y="1010099"/>
                </a:lnTo>
                <a:lnTo>
                  <a:pt x="1955802" y="1026233"/>
                </a:lnTo>
                <a:lnTo>
                  <a:pt x="1953950" y="1038929"/>
                </a:lnTo>
                <a:lnTo>
                  <a:pt x="1952363" y="1051360"/>
                </a:lnTo>
                <a:lnTo>
                  <a:pt x="1950247" y="1064056"/>
                </a:lnTo>
                <a:lnTo>
                  <a:pt x="1947866" y="1076752"/>
                </a:lnTo>
                <a:lnTo>
                  <a:pt x="1944956" y="1089447"/>
                </a:lnTo>
                <a:lnTo>
                  <a:pt x="1942046" y="1101879"/>
                </a:lnTo>
                <a:lnTo>
                  <a:pt x="1938607" y="1114574"/>
                </a:lnTo>
                <a:lnTo>
                  <a:pt x="1935167" y="1127005"/>
                </a:lnTo>
                <a:lnTo>
                  <a:pt x="1931199" y="1139701"/>
                </a:lnTo>
                <a:lnTo>
                  <a:pt x="1927231" y="1152132"/>
                </a:lnTo>
                <a:lnTo>
                  <a:pt x="1922998" y="1164828"/>
                </a:lnTo>
                <a:lnTo>
                  <a:pt x="1918501" y="1177524"/>
                </a:lnTo>
                <a:lnTo>
                  <a:pt x="1913210" y="1189955"/>
                </a:lnTo>
                <a:lnTo>
                  <a:pt x="1908448" y="1202386"/>
                </a:lnTo>
                <a:lnTo>
                  <a:pt x="1903157" y="1214817"/>
                </a:lnTo>
                <a:lnTo>
                  <a:pt x="1897866" y="1227513"/>
                </a:lnTo>
                <a:lnTo>
                  <a:pt x="1892311" y="1239944"/>
                </a:lnTo>
                <a:lnTo>
                  <a:pt x="1886491" y="1252111"/>
                </a:lnTo>
                <a:lnTo>
                  <a:pt x="1880142" y="1264806"/>
                </a:lnTo>
                <a:lnTo>
                  <a:pt x="1874321" y="1276973"/>
                </a:lnTo>
                <a:lnTo>
                  <a:pt x="1861359" y="1301571"/>
                </a:lnTo>
                <a:lnTo>
                  <a:pt x="1847867" y="1325904"/>
                </a:lnTo>
                <a:lnTo>
                  <a:pt x="1834110" y="1350238"/>
                </a:lnTo>
                <a:lnTo>
                  <a:pt x="1819825" y="1374306"/>
                </a:lnTo>
                <a:lnTo>
                  <a:pt x="1805274" y="1397846"/>
                </a:lnTo>
                <a:lnTo>
                  <a:pt x="1790195" y="1421386"/>
                </a:lnTo>
                <a:lnTo>
                  <a:pt x="1774851" y="1444662"/>
                </a:lnTo>
                <a:lnTo>
                  <a:pt x="1759772" y="1467673"/>
                </a:lnTo>
                <a:lnTo>
                  <a:pt x="1744164" y="1490154"/>
                </a:lnTo>
                <a:lnTo>
                  <a:pt x="1728820" y="1512636"/>
                </a:lnTo>
                <a:lnTo>
                  <a:pt x="1697868" y="1556278"/>
                </a:lnTo>
                <a:lnTo>
                  <a:pt x="1667974" y="1598332"/>
                </a:lnTo>
                <a:lnTo>
                  <a:pt x="1639403" y="1638535"/>
                </a:lnTo>
                <a:lnTo>
                  <a:pt x="1625647" y="1658108"/>
                </a:lnTo>
                <a:lnTo>
                  <a:pt x="1612419" y="1676887"/>
                </a:lnTo>
                <a:lnTo>
                  <a:pt x="1599985" y="1695401"/>
                </a:lnTo>
                <a:lnTo>
                  <a:pt x="1587816" y="1713387"/>
                </a:lnTo>
                <a:lnTo>
                  <a:pt x="1576705" y="1730843"/>
                </a:lnTo>
                <a:lnTo>
                  <a:pt x="1566388" y="1748035"/>
                </a:lnTo>
                <a:lnTo>
                  <a:pt x="1607393" y="2062253"/>
                </a:lnTo>
                <a:lnTo>
                  <a:pt x="1556070" y="2077329"/>
                </a:lnTo>
                <a:lnTo>
                  <a:pt x="1479087" y="2100605"/>
                </a:lnTo>
                <a:lnTo>
                  <a:pt x="1371681" y="2133931"/>
                </a:lnTo>
                <a:lnTo>
                  <a:pt x="1245491" y="2173076"/>
                </a:lnTo>
                <a:lnTo>
                  <a:pt x="1113217" y="2214601"/>
                </a:lnTo>
                <a:lnTo>
                  <a:pt x="986499" y="2254804"/>
                </a:lnTo>
                <a:lnTo>
                  <a:pt x="877241" y="2289188"/>
                </a:lnTo>
                <a:lnTo>
                  <a:pt x="797347" y="2314844"/>
                </a:lnTo>
                <a:lnTo>
                  <a:pt x="772480" y="2323043"/>
                </a:lnTo>
                <a:lnTo>
                  <a:pt x="759252" y="2327275"/>
                </a:lnTo>
                <a:lnTo>
                  <a:pt x="710046" y="2094521"/>
                </a:lnTo>
                <a:lnTo>
                  <a:pt x="701846" y="2097431"/>
                </a:lnTo>
                <a:lnTo>
                  <a:pt x="680153" y="2105630"/>
                </a:lnTo>
                <a:lnTo>
                  <a:pt x="664544" y="2110920"/>
                </a:lnTo>
                <a:lnTo>
                  <a:pt x="646820" y="2117003"/>
                </a:lnTo>
                <a:lnTo>
                  <a:pt x="626978" y="2123351"/>
                </a:lnTo>
                <a:lnTo>
                  <a:pt x="605550" y="2129699"/>
                </a:lnTo>
                <a:lnTo>
                  <a:pt x="582799" y="2136576"/>
                </a:lnTo>
                <a:lnTo>
                  <a:pt x="559254" y="2142923"/>
                </a:lnTo>
                <a:lnTo>
                  <a:pt x="535180" y="2149007"/>
                </a:lnTo>
                <a:lnTo>
                  <a:pt x="523011" y="2151652"/>
                </a:lnTo>
                <a:lnTo>
                  <a:pt x="511107" y="2154297"/>
                </a:lnTo>
                <a:lnTo>
                  <a:pt x="498937" y="2156413"/>
                </a:lnTo>
                <a:lnTo>
                  <a:pt x="486768" y="2158793"/>
                </a:lnTo>
                <a:lnTo>
                  <a:pt x="475128" y="2160644"/>
                </a:lnTo>
                <a:lnTo>
                  <a:pt x="463488" y="2162496"/>
                </a:lnTo>
                <a:lnTo>
                  <a:pt x="452112" y="2163554"/>
                </a:lnTo>
                <a:lnTo>
                  <a:pt x="441001" y="2164612"/>
                </a:lnTo>
                <a:lnTo>
                  <a:pt x="430419" y="2165141"/>
                </a:lnTo>
                <a:lnTo>
                  <a:pt x="420102" y="2165141"/>
                </a:lnTo>
                <a:lnTo>
                  <a:pt x="410049" y="2164876"/>
                </a:lnTo>
                <a:lnTo>
                  <a:pt x="400261" y="2164083"/>
                </a:lnTo>
                <a:lnTo>
                  <a:pt x="391002" y="2162760"/>
                </a:lnTo>
                <a:lnTo>
                  <a:pt x="382272" y="2160644"/>
                </a:lnTo>
                <a:lnTo>
                  <a:pt x="373806" y="2158264"/>
                </a:lnTo>
                <a:lnTo>
                  <a:pt x="365870" y="2155355"/>
                </a:lnTo>
                <a:lnTo>
                  <a:pt x="357933" y="2151916"/>
                </a:lnTo>
                <a:lnTo>
                  <a:pt x="350790" y="2148213"/>
                </a:lnTo>
                <a:lnTo>
                  <a:pt x="343648" y="2144246"/>
                </a:lnTo>
                <a:lnTo>
                  <a:pt x="337034" y="2139749"/>
                </a:lnTo>
                <a:lnTo>
                  <a:pt x="330685" y="2135253"/>
                </a:lnTo>
                <a:lnTo>
                  <a:pt x="324600" y="2129963"/>
                </a:lnTo>
                <a:lnTo>
                  <a:pt x="319045" y="2124938"/>
                </a:lnTo>
                <a:lnTo>
                  <a:pt x="313489" y="2119384"/>
                </a:lnTo>
                <a:lnTo>
                  <a:pt x="308463" y="2114094"/>
                </a:lnTo>
                <a:lnTo>
                  <a:pt x="303966" y="2108539"/>
                </a:lnTo>
                <a:lnTo>
                  <a:pt x="299468" y="2102456"/>
                </a:lnTo>
                <a:lnTo>
                  <a:pt x="295500" y="2096902"/>
                </a:lnTo>
                <a:lnTo>
                  <a:pt x="291796" y="2091083"/>
                </a:lnTo>
                <a:lnTo>
                  <a:pt x="288357" y="2085264"/>
                </a:lnTo>
                <a:lnTo>
                  <a:pt x="285183" y="2079445"/>
                </a:lnTo>
                <a:lnTo>
                  <a:pt x="282537" y="2073891"/>
                </a:lnTo>
                <a:lnTo>
                  <a:pt x="279892" y="2068336"/>
                </a:lnTo>
                <a:lnTo>
                  <a:pt x="277511" y="2062782"/>
                </a:lnTo>
                <a:lnTo>
                  <a:pt x="275394" y="2057757"/>
                </a:lnTo>
                <a:lnTo>
                  <a:pt x="273807" y="2052467"/>
                </a:lnTo>
                <a:lnTo>
                  <a:pt x="272220" y="2047706"/>
                </a:lnTo>
                <a:lnTo>
                  <a:pt x="271162" y="2042945"/>
                </a:lnTo>
                <a:lnTo>
                  <a:pt x="270103" y="2038713"/>
                </a:lnTo>
                <a:lnTo>
                  <a:pt x="269574" y="2035275"/>
                </a:lnTo>
                <a:lnTo>
                  <a:pt x="269310" y="2031572"/>
                </a:lnTo>
                <a:lnTo>
                  <a:pt x="269045" y="2028398"/>
                </a:lnTo>
                <a:lnTo>
                  <a:pt x="269045" y="2025489"/>
                </a:lnTo>
                <a:lnTo>
                  <a:pt x="269310" y="2022050"/>
                </a:lnTo>
                <a:lnTo>
                  <a:pt x="270632" y="2013851"/>
                </a:lnTo>
                <a:lnTo>
                  <a:pt x="272484" y="2004329"/>
                </a:lnTo>
                <a:lnTo>
                  <a:pt x="274865" y="1993749"/>
                </a:lnTo>
                <a:lnTo>
                  <a:pt x="280156" y="1969680"/>
                </a:lnTo>
                <a:lnTo>
                  <a:pt x="282802" y="1957249"/>
                </a:lnTo>
                <a:lnTo>
                  <a:pt x="284918" y="1944289"/>
                </a:lnTo>
                <a:lnTo>
                  <a:pt x="285712" y="1937677"/>
                </a:lnTo>
                <a:lnTo>
                  <a:pt x="286770" y="1931329"/>
                </a:lnTo>
                <a:lnTo>
                  <a:pt x="287034" y="1924981"/>
                </a:lnTo>
                <a:lnTo>
                  <a:pt x="287299" y="1918633"/>
                </a:lnTo>
                <a:lnTo>
                  <a:pt x="287564" y="1912285"/>
                </a:lnTo>
                <a:lnTo>
                  <a:pt x="287299" y="1906202"/>
                </a:lnTo>
                <a:lnTo>
                  <a:pt x="286770" y="1900383"/>
                </a:lnTo>
                <a:lnTo>
                  <a:pt x="285712" y="1894564"/>
                </a:lnTo>
                <a:lnTo>
                  <a:pt x="284654" y="1889010"/>
                </a:lnTo>
                <a:lnTo>
                  <a:pt x="283066" y="1883985"/>
                </a:lnTo>
                <a:lnTo>
                  <a:pt x="280950" y="1878695"/>
                </a:lnTo>
                <a:lnTo>
                  <a:pt x="278569" y="1873934"/>
                </a:lnTo>
                <a:lnTo>
                  <a:pt x="275659" y="1869438"/>
                </a:lnTo>
                <a:lnTo>
                  <a:pt x="272220" y="1865735"/>
                </a:lnTo>
                <a:lnTo>
                  <a:pt x="268781" y="1862032"/>
                </a:lnTo>
                <a:lnTo>
                  <a:pt x="264283" y="1858593"/>
                </a:lnTo>
                <a:lnTo>
                  <a:pt x="235712" y="1840343"/>
                </a:lnTo>
                <a:lnTo>
                  <a:pt x="215077" y="1826854"/>
                </a:lnTo>
                <a:lnTo>
                  <a:pt x="198146" y="1816274"/>
                </a:lnTo>
                <a:lnTo>
                  <a:pt x="194443" y="1807017"/>
                </a:lnTo>
                <a:lnTo>
                  <a:pt x="191004" y="1797231"/>
                </a:lnTo>
                <a:lnTo>
                  <a:pt x="187300" y="1785064"/>
                </a:lnTo>
                <a:lnTo>
                  <a:pt x="185448" y="1778981"/>
                </a:lnTo>
                <a:lnTo>
                  <a:pt x="184125" y="1772369"/>
                </a:lnTo>
                <a:lnTo>
                  <a:pt x="182803" y="1766285"/>
                </a:lnTo>
                <a:lnTo>
                  <a:pt x="182009" y="1759937"/>
                </a:lnTo>
                <a:lnTo>
                  <a:pt x="181744" y="1754383"/>
                </a:lnTo>
                <a:lnTo>
                  <a:pt x="181744" y="1749093"/>
                </a:lnTo>
                <a:lnTo>
                  <a:pt x="182009" y="1746977"/>
                </a:lnTo>
                <a:lnTo>
                  <a:pt x="182538" y="1744597"/>
                </a:lnTo>
                <a:lnTo>
                  <a:pt x="183067" y="1742745"/>
                </a:lnTo>
                <a:lnTo>
                  <a:pt x="183861" y="1740629"/>
                </a:lnTo>
                <a:lnTo>
                  <a:pt x="186242" y="1737191"/>
                </a:lnTo>
                <a:lnTo>
                  <a:pt x="188623" y="1734017"/>
                </a:lnTo>
                <a:lnTo>
                  <a:pt x="191797" y="1730579"/>
                </a:lnTo>
                <a:lnTo>
                  <a:pt x="194707" y="1727140"/>
                </a:lnTo>
                <a:lnTo>
                  <a:pt x="201586" y="1720792"/>
                </a:lnTo>
                <a:lnTo>
                  <a:pt x="208199" y="1714445"/>
                </a:lnTo>
                <a:lnTo>
                  <a:pt x="214548" y="1709155"/>
                </a:lnTo>
                <a:lnTo>
                  <a:pt x="219310" y="1704394"/>
                </a:lnTo>
                <a:lnTo>
                  <a:pt x="220897" y="1702542"/>
                </a:lnTo>
                <a:lnTo>
                  <a:pt x="221691" y="1700691"/>
                </a:lnTo>
                <a:lnTo>
                  <a:pt x="222220" y="1699369"/>
                </a:lnTo>
                <a:lnTo>
                  <a:pt x="221956" y="1698840"/>
                </a:lnTo>
                <a:lnTo>
                  <a:pt x="221691" y="1698311"/>
                </a:lnTo>
                <a:lnTo>
                  <a:pt x="220104" y="1697253"/>
                </a:lnTo>
                <a:lnTo>
                  <a:pt x="216929" y="1695666"/>
                </a:lnTo>
                <a:lnTo>
                  <a:pt x="207141" y="1691169"/>
                </a:lnTo>
                <a:lnTo>
                  <a:pt x="193914" y="1686144"/>
                </a:lnTo>
                <a:lnTo>
                  <a:pt x="178834" y="1680061"/>
                </a:lnTo>
                <a:lnTo>
                  <a:pt x="163491" y="1674242"/>
                </a:lnTo>
                <a:lnTo>
                  <a:pt x="148940" y="1668158"/>
                </a:lnTo>
                <a:lnTo>
                  <a:pt x="137300" y="1663133"/>
                </a:lnTo>
                <a:lnTo>
                  <a:pt x="132803" y="1661282"/>
                </a:lnTo>
                <a:lnTo>
                  <a:pt x="129628" y="1659166"/>
                </a:lnTo>
                <a:lnTo>
                  <a:pt x="128570" y="1658372"/>
                </a:lnTo>
                <a:lnTo>
                  <a:pt x="127248" y="1657314"/>
                </a:lnTo>
                <a:lnTo>
                  <a:pt x="124602" y="1654140"/>
                </a:lnTo>
                <a:lnTo>
                  <a:pt x="122221" y="1649908"/>
                </a:lnTo>
                <a:lnTo>
                  <a:pt x="119576" y="1645147"/>
                </a:lnTo>
                <a:lnTo>
                  <a:pt x="116930" y="1639593"/>
                </a:lnTo>
                <a:lnTo>
                  <a:pt x="115078" y="1633774"/>
                </a:lnTo>
                <a:lnTo>
                  <a:pt x="112697" y="1627162"/>
                </a:lnTo>
                <a:lnTo>
                  <a:pt x="111375" y="1620814"/>
                </a:lnTo>
                <a:lnTo>
                  <a:pt x="110052" y="1613937"/>
                </a:lnTo>
                <a:lnTo>
                  <a:pt x="109258" y="1607589"/>
                </a:lnTo>
                <a:lnTo>
                  <a:pt x="108994" y="1601506"/>
                </a:lnTo>
                <a:lnTo>
                  <a:pt x="109258" y="1595158"/>
                </a:lnTo>
                <a:lnTo>
                  <a:pt x="109523" y="1592513"/>
                </a:lnTo>
                <a:lnTo>
                  <a:pt x="110052" y="1589868"/>
                </a:lnTo>
                <a:lnTo>
                  <a:pt x="110846" y="1587488"/>
                </a:lnTo>
                <a:lnTo>
                  <a:pt x="111639" y="1585107"/>
                </a:lnTo>
                <a:lnTo>
                  <a:pt x="112697" y="1582992"/>
                </a:lnTo>
                <a:lnTo>
                  <a:pt x="114285" y="1581140"/>
                </a:lnTo>
                <a:lnTo>
                  <a:pt x="115607" y="1579553"/>
                </a:lnTo>
                <a:lnTo>
                  <a:pt x="117195" y="1578231"/>
                </a:lnTo>
                <a:lnTo>
                  <a:pt x="120898" y="1575321"/>
                </a:lnTo>
                <a:lnTo>
                  <a:pt x="124338" y="1572412"/>
                </a:lnTo>
                <a:lnTo>
                  <a:pt x="127512" y="1569502"/>
                </a:lnTo>
                <a:lnTo>
                  <a:pt x="130158" y="1566328"/>
                </a:lnTo>
                <a:lnTo>
                  <a:pt x="132803" y="1563155"/>
                </a:lnTo>
                <a:lnTo>
                  <a:pt x="134655" y="1560245"/>
                </a:lnTo>
                <a:lnTo>
                  <a:pt x="136771" y="1556807"/>
                </a:lnTo>
                <a:lnTo>
                  <a:pt x="138094" y="1553368"/>
                </a:lnTo>
                <a:lnTo>
                  <a:pt x="139417" y="1549930"/>
                </a:lnTo>
                <a:lnTo>
                  <a:pt x="140475" y="1546756"/>
                </a:lnTo>
                <a:lnTo>
                  <a:pt x="141004" y="1543318"/>
                </a:lnTo>
                <a:lnTo>
                  <a:pt x="141004" y="1539879"/>
                </a:lnTo>
                <a:lnTo>
                  <a:pt x="141004" y="1536705"/>
                </a:lnTo>
                <a:lnTo>
                  <a:pt x="140475" y="1533531"/>
                </a:lnTo>
                <a:lnTo>
                  <a:pt x="139417" y="1530093"/>
                </a:lnTo>
                <a:lnTo>
                  <a:pt x="138359" y="1526919"/>
                </a:lnTo>
                <a:lnTo>
                  <a:pt x="136771" y="1524010"/>
                </a:lnTo>
                <a:lnTo>
                  <a:pt x="134655" y="1521100"/>
                </a:lnTo>
                <a:lnTo>
                  <a:pt x="132539" y="1518455"/>
                </a:lnTo>
                <a:lnTo>
                  <a:pt x="129628" y="1515546"/>
                </a:lnTo>
                <a:lnTo>
                  <a:pt x="126718" y="1512901"/>
                </a:lnTo>
                <a:lnTo>
                  <a:pt x="123279" y="1510520"/>
                </a:lnTo>
                <a:lnTo>
                  <a:pt x="119576" y="1508404"/>
                </a:lnTo>
                <a:lnTo>
                  <a:pt x="115343" y="1506289"/>
                </a:lnTo>
                <a:lnTo>
                  <a:pt x="110581" y="1504702"/>
                </a:lnTo>
                <a:lnTo>
                  <a:pt x="105555" y="1502850"/>
                </a:lnTo>
                <a:lnTo>
                  <a:pt x="100264" y="1501792"/>
                </a:lnTo>
                <a:lnTo>
                  <a:pt x="94179" y="1500734"/>
                </a:lnTo>
                <a:lnTo>
                  <a:pt x="88094" y="1499676"/>
                </a:lnTo>
                <a:lnTo>
                  <a:pt x="81481" y="1499147"/>
                </a:lnTo>
                <a:lnTo>
                  <a:pt x="74338" y="1498883"/>
                </a:lnTo>
                <a:lnTo>
                  <a:pt x="66666" y="1498883"/>
                </a:lnTo>
                <a:lnTo>
                  <a:pt x="60846" y="1498883"/>
                </a:lnTo>
                <a:lnTo>
                  <a:pt x="55026" y="1498354"/>
                </a:lnTo>
                <a:lnTo>
                  <a:pt x="49735" y="1497560"/>
                </a:lnTo>
                <a:lnTo>
                  <a:pt x="44709" y="1496238"/>
                </a:lnTo>
                <a:lnTo>
                  <a:pt x="39947" y="1494386"/>
                </a:lnTo>
                <a:lnTo>
                  <a:pt x="35449" y="1492270"/>
                </a:lnTo>
                <a:lnTo>
                  <a:pt x="31217" y="1489625"/>
                </a:lnTo>
                <a:lnTo>
                  <a:pt x="27248" y="1486981"/>
                </a:lnTo>
                <a:lnTo>
                  <a:pt x="23545" y="1483807"/>
                </a:lnTo>
                <a:lnTo>
                  <a:pt x="20106" y="1480368"/>
                </a:lnTo>
                <a:lnTo>
                  <a:pt x="17196" y="1476665"/>
                </a:lnTo>
                <a:lnTo>
                  <a:pt x="14286" y="1472962"/>
                </a:lnTo>
                <a:lnTo>
                  <a:pt x="11640" y="1468995"/>
                </a:lnTo>
                <a:lnTo>
                  <a:pt x="9524" y="1464499"/>
                </a:lnTo>
                <a:lnTo>
                  <a:pt x="7407" y="1460002"/>
                </a:lnTo>
                <a:lnTo>
                  <a:pt x="5820" y="1455506"/>
                </a:lnTo>
                <a:lnTo>
                  <a:pt x="4233" y="1450745"/>
                </a:lnTo>
                <a:lnTo>
                  <a:pt x="2910" y="1445720"/>
                </a:lnTo>
                <a:lnTo>
                  <a:pt x="1852" y="1440959"/>
                </a:lnTo>
                <a:lnTo>
                  <a:pt x="1058" y="1435669"/>
                </a:lnTo>
                <a:lnTo>
                  <a:pt x="529" y="1430643"/>
                </a:lnTo>
                <a:lnTo>
                  <a:pt x="265" y="1425354"/>
                </a:lnTo>
                <a:lnTo>
                  <a:pt x="0" y="1420328"/>
                </a:lnTo>
                <a:lnTo>
                  <a:pt x="0" y="1415303"/>
                </a:lnTo>
                <a:lnTo>
                  <a:pt x="265" y="1410278"/>
                </a:lnTo>
                <a:lnTo>
                  <a:pt x="794" y="1405252"/>
                </a:lnTo>
                <a:lnTo>
                  <a:pt x="1323" y="1400227"/>
                </a:lnTo>
                <a:lnTo>
                  <a:pt x="2116" y="1395466"/>
                </a:lnTo>
                <a:lnTo>
                  <a:pt x="2910" y="1390705"/>
                </a:lnTo>
                <a:lnTo>
                  <a:pt x="4233" y="1386209"/>
                </a:lnTo>
                <a:lnTo>
                  <a:pt x="5556" y="1381977"/>
                </a:lnTo>
                <a:lnTo>
                  <a:pt x="6878" y="1377745"/>
                </a:lnTo>
                <a:lnTo>
                  <a:pt x="11640" y="1365843"/>
                </a:lnTo>
                <a:lnTo>
                  <a:pt x="19048" y="1349444"/>
                </a:lnTo>
                <a:lnTo>
                  <a:pt x="39947" y="1303687"/>
                </a:lnTo>
                <a:lnTo>
                  <a:pt x="65608" y="1245763"/>
                </a:lnTo>
                <a:lnTo>
                  <a:pt x="79629" y="1214288"/>
                </a:lnTo>
                <a:lnTo>
                  <a:pt x="93650" y="1182020"/>
                </a:lnTo>
                <a:lnTo>
                  <a:pt x="107406" y="1149487"/>
                </a:lnTo>
                <a:lnTo>
                  <a:pt x="120634" y="1117484"/>
                </a:lnTo>
                <a:lnTo>
                  <a:pt x="133068" y="1086802"/>
                </a:lnTo>
                <a:lnTo>
                  <a:pt x="138623" y="1072255"/>
                </a:lnTo>
                <a:lnTo>
                  <a:pt x="143914" y="1057973"/>
                </a:lnTo>
                <a:lnTo>
                  <a:pt x="148411" y="1044748"/>
                </a:lnTo>
                <a:lnTo>
                  <a:pt x="152909" y="1031788"/>
                </a:lnTo>
                <a:lnTo>
                  <a:pt x="156612" y="1019886"/>
                </a:lnTo>
                <a:lnTo>
                  <a:pt x="159787" y="1009041"/>
                </a:lnTo>
                <a:lnTo>
                  <a:pt x="162168" y="999255"/>
                </a:lnTo>
                <a:lnTo>
                  <a:pt x="164020" y="990527"/>
                </a:lnTo>
                <a:lnTo>
                  <a:pt x="164813" y="982857"/>
                </a:lnTo>
                <a:lnTo>
                  <a:pt x="165078" y="979683"/>
                </a:lnTo>
                <a:lnTo>
                  <a:pt x="165078" y="976509"/>
                </a:lnTo>
                <a:lnTo>
                  <a:pt x="164549" y="965929"/>
                </a:lnTo>
                <a:lnTo>
                  <a:pt x="163755" y="956143"/>
                </a:lnTo>
                <a:lnTo>
                  <a:pt x="162697" y="947944"/>
                </a:lnTo>
                <a:lnTo>
                  <a:pt x="161374" y="940273"/>
                </a:lnTo>
                <a:lnTo>
                  <a:pt x="160051" y="933396"/>
                </a:lnTo>
                <a:lnTo>
                  <a:pt x="158729" y="927578"/>
                </a:lnTo>
                <a:lnTo>
                  <a:pt x="157141" y="922288"/>
                </a:lnTo>
                <a:lnTo>
                  <a:pt x="155554" y="917527"/>
                </a:lnTo>
                <a:lnTo>
                  <a:pt x="152380" y="908799"/>
                </a:lnTo>
                <a:lnTo>
                  <a:pt x="149999" y="900864"/>
                </a:lnTo>
                <a:lnTo>
                  <a:pt x="148940" y="897425"/>
                </a:lnTo>
                <a:lnTo>
                  <a:pt x="148147" y="893458"/>
                </a:lnTo>
                <a:lnTo>
                  <a:pt x="147618" y="889226"/>
                </a:lnTo>
                <a:lnTo>
                  <a:pt x="147353" y="884730"/>
                </a:lnTo>
                <a:lnTo>
                  <a:pt x="147618" y="861190"/>
                </a:lnTo>
                <a:lnTo>
                  <a:pt x="148411" y="837385"/>
                </a:lnTo>
                <a:lnTo>
                  <a:pt x="149734" y="814374"/>
                </a:lnTo>
                <a:lnTo>
                  <a:pt x="151321" y="791364"/>
                </a:lnTo>
                <a:lnTo>
                  <a:pt x="153438" y="768617"/>
                </a:lnTo>
                <a:lnTo>
                  <a:pt x="156083" y="745871"/>
                </a:lnTo>
                <a:lnTo>
                  <a:pt x="159258" y="723653"/>
                </a:lnTo>
                <a:lnTo>
                  <a:pt x="162697" y="701700"/>
                </a:lnTo>
                <a:lnTo>
                  <a:pt x="166665" y="679747"/>
                </a:lnTo>
                <a:lnTo>
                  <a:pt x="171163" y="657795"/>
                </a:lnTo>
                <a:lnTo>
                  <a:pt x="176189" y="636371"/>
                </a:lnTo>
                <a:lnTo>
                  <a:pt x="181744" y="615476"/>
                </a:lnTo>
                <a:lnTo>
                  <a:pt x="187300" y="594316"/>
                </a:lnTo>
                <a:lnTo>
                  <a:pt x="193649" y="573686"/>
                </a:lnTo>
                <a:lnTo>
                  <a:pt x="200263" y="553320"/>
                </a:lnTo>
                <a:lnTo>
                  <a:pt x="207406" y="533218"/>
                </a:lnTo>
                <a:lnTo>
                  <a:pt x="215077" y="513117"/>
                </a:lnTo>
                <a:lnTo>
                  <a:pt x="223014" y="493809"/>
                </a:lnTo>
                <a:lnTo>
                  <a:pt x="231215" y="474501"/>
                </a:lnTo>
                <a:lnTo>
                  <a:pt x="239945" y="455457"/>
                </a:lnTo>
                <a:lnTo>
                  <a:pt x="249204" y="436943"/>
                </a:lnTo>
                <a:lnTo>
                  <a:pt x="259257" y="418428"/>
                </a:lnTo>
                <a:lnTo>
                  <a:pt x="269045" y="400443"/>
                </a:lnTo>
                <a:lnTo>
                  <a:pt x="279627" y="382722"/>
                </a:lnTo>
                <a:lnTo>
                  <a:pt x="290209" y="365265"/>
                </a:lnTo>
                <a:lnTo>
                  <a:pt x="301585" y="348073"/>
                </a:lnTo>
                <a:lnTo>
                  <a:pt x="313225" y="331410"/>
                </a:lnTo>
                <a:lnTo>
                  <a:pt x="325394" y="315011"/>
                </a:lnTo>
                <a:lnTo>
                  <a:pt x="337828" y="299142"/>
                </a:lnTo>
                <a:lnTo>
                  <a:pt x="350261" y="283272"/>
                </a:lnTo>
                <a:lnTo>
                  <a:pt x="363489" y="267932"/>
                </a:lnTo>
                <a:lnTo>
                  <a:pt x="376981" y="252856"/>
                </a:lnTo>
                <a:lnTo>
                  <a:pt x="391002" y="238044"/>
                </a:lnTo>
                <a:lnTo>
                  <a:pt x="405552" y="224026"/>
                </a:lnTo>
                <a:lnTo>
                  <a:pt x="420102" y="210008"/>
                </a:lnTo>
                <a:lnTo>
                  <a:pt x="434917" y="196519"/>
                </a:lnTo>
                <a:lnTo>
                  <a:pt x="450261" y="183558"/>
                </a:lnTo>
                <a:lnTo>
                  <a:pt x="466133" y="171127"/>
                </a:lnTo>
                <a:lnTo>
                  <a:pt x="482006" y="158696"/>
                </a:lnTo>
                <a:lnTo>
                  <a:pt x="498673" y="146794"/>
                </a:lnTo>
                <a:lnTo>
                  <a:pt x="515339" y="135421"/>
                </a:lnTo>
                <a:lnTo>
                  <a:pt x="532270" y="124312"/>
                </a:lnTo>
                <a:lnTo>
                  <a:pt x="549731" y="113732"/>
                </a:lnTo>
                <a:lnTo>
                  <a:pt x="567455" y="103681"/>
                </a:lnTo>
                <a:lnTo>
                  <a:pt x="585709" y="93895"/>
                </a:lnTo>
                <a:lnTo>
                  <a:pt x="603963" y="84638"/>
                </a:lnTo>
                <a:lnTo>
                  <a:pt x="622746" y="75645"/>
                </a:lnTo>
                <a:lnTo>
                  <a:pt x="641793" y="67446"/>
                </a:lnTo>
                <a:lnTo>
                  <a:pt x="661105" y="59247"/>
                </a:lnTo>
                <a:lnTo>
                  <a:pt x="680946" y="51841"/>
                </a:lnTo>
                <a:lnTo>
                  <a:pt x="700787" y="44964"/>
                </a:lnTo>
                <a:lnTo>
                  <a:pt x="721157" y="38616"/>
                </a:lnTo>
                <a:lnTo>
                  <a:pt x="741528" y="32533"/>
                </a:lnTo>
                <a:lnTo>
                  <a:pt x="762427" y="26978"/>
                </a:lnTo>
                <a:lnTo>
                  <a:pt x="783326" y="21953"/>
                </a:lnTo>
                <a:lnTo>
                  <a:pt x="805019" y="17457"/>
                </a:lnTo>
                <a:lnTo>
                  <a:pt x="826712" y="13489"/>
                </a:lnTo>
                <a:lnTo>
                  <a:pt x="848405" y="9786"/>
                </a:lnTo>
                <a:lnTo>
                  <a:pt x="870627" y="7141"/>
                </a:lnTo>
                <a:lnTo>
                  <a:pt x="893378" y="4497"/>
                </a:lnTo>
                <a:lnTo>
                  <a:pt x="916129" y="2645"/>
                </a:lnTo>
                <a:lnTo>
                  <a:pt x="939145" y="1058"/>
                </a:lnTo>
                <a:lnTo>
                  <a:pt x="962425" y="265"/>
                </a:lnTo>
                <a:lnTo>
                  <a:pt x="986234" y="0"/>
                </a:ln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" name="等腰三角形 5"/>
          <p:cNvSpPr/>
          <p:nvPr/>
        </p:nvSpPr>
        <p:spPr>
          <a:xfrm rot="9728890">
            <a:off x="8926513" y="5308600"/>
            <a:ext cx="1841500" cy="1584325"/>
          </a:xfrm>
          <a:prstGeom prst="triangl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411" name="文本框 6"/>
          <p:cNvSpPr txBox="1">
            <a:spLocks noChangeArrowheads="1"/>
          </p:cNvSpPr>
          <p:nvPr/>
        </p:nvSpPr>
        <p:spPr bwMode="auto">
          <a:xfrm>
            <a:off x="1014413" y="1754188"/>
            <a:ext cx="6042025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1、PUT YOUR TEXT HERE PUT YOUR TEXT HERE PUT YOUR TEXT HERE PUT YOUR TEXT HERE </a:t>
            </a:r>
          </a:p>
        </p:txBody>
      </p:sp>
      <p:sp>
        <p:nvSpPr>
          <p:cNvPr id="17412" name="文本框 7"/>
          <p:cNvSpPr txBox="1">
            <a:spLocks noChangeArrowheads="1"/>
          </p:cNvSpPr>
          <p:nvPr/>
        </p:nvSpPr>
        <p:spPr bwMode="auto">
          <a:xfrm>
            <a:off x="1014413" y="2709862"/>
            <a:ext cx="6042025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2、PUT YOUR TEXT HERE PUT YOUR TEXT HERE PUT YOUR TEXT HERE PUT YOUR TEXT HERE </a:t>
            </a:r>
          </a:p>
        </p:txBody>
      </p:sp>
      <p:sp>
        <p:nvSpPr>
          <p:cNvPr id="17413" name="文本框 8"/>
          <p:cNvSpPr txBox="1">
            <a:spLocks noChangeArrowheads="1"/>
          </p:cNvSpPr>
          <p:nvPr/>
        </p:nvSpPr>
        <p:spPr bwMode="auto">
          <a:xfrm>
            <a:off x="1014413" y="3665538"/>
            <a:ext cx="6042025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3、PUT YOUR TEXT HERE PUT YOUR TEXT HERE PUT YOUR TEXT HERE PUT YOUR TEXT HERE </a:t>
            </a:r>
          </a:p>
        </p:txBody>
      </p:sp>
      <p:sp>
        <p:nvSpPr>
          <p:cNvPr id="17414" name="文本框 9"/>
          <p:cNvSpPr txBox="1">
            <a:spLocks noChangeArrowheads="1"/>
          </p:cNvSpPr>
          <p:nvPr/>
        </p:nvSpPr>
        <p:spPr bwMode="auto">
          <a:xfrm>
            <a:off x="1014413" y="4621213"/>
            <a:ext cx="6042025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4、PUT YOUR TEXT HERE PUT YOUR TEXT HERE PUT YOUR TEXT HERE PUT YOUR TEXT HERE </a:t>
            </a:r>
          </a:p>
        </p:txBody>
      </p:sp>
      <p:sp>
        <p:nvSpPr>
          <p:cNvPr id="17415" name="文本框 10"/>
          <p:cNvSpPr txBox="1">
            <a:spLocks noChangeArrowheads="1"/>
          </p:cNvSpPr>
          <p:nvPr/>
        </p:nvSpPr>
        <p:spPr bwMode="auto">
          <a:xfrm>
            <a:off x="1014413" y="5575300"/>
            <a:ext cx="6042025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5、PUT YOUR TEXT HERE PUT YOUR TEXT HERE PUT YOUR TEXT HERE PUT YOUR TEXT HERE 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450850"/>
            <a:ext cx="1296988" cy="46355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417" name="文本框 12"/>
          <p:cNvSpPr txBox="1">
            <a:spLocks noChangeArrowheads="1"/>
          </p:cNvSpPr>
          <p:nvPr/>
        </p:nvSpPr>
        <p:spPr bwMode="auto">
          <a:xfrm>
            <a:off x="1587500" y="450850"/>
            <a:ext cx="5103813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800">
                <a:solidFill>
                  <a:srgbClr val="2C3B38"/>
                </a:solidFill>
                <a:latin charset="0" panose="020f0502020204030204" pitchFamily="34" typeface="Calibri"/>
              </a:rPr>
              <a:t>PUT YOUR TEXT HERE</a:t>
            </a:r>
          </a:p>
        </p:txBody>
      </p:sp>
    </p:spTree>
  </p:cSld>
  <p:clrMapOvr>
    <a:masterClrMapping/>
  </p:clrMapOvr>
  <p:transition spd="slow">
    <p:fade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Shape"/>
          <p:cNvSpPr/>
          <p:nvPr/>
        </p:nvSpPr>
        <p:spPr>
          <a:xfrm>
            <a:off x="4140200" y="2170113"/>
            <a:ext cx="4554538" cy="2960687"/>
          </a:xfrm>
          <a:custGeom>
            <a:rect b="b" l="l" r="r" t="t"/>
            <a:pathLst>
              <a:path h="647761" w="751403">
                <a:moveTo>
                  <a:pt x="375702" y="0"/>
                </a:moveTo>
                <a:lnTo>
                  <a:pt x="751403" y="647761"/>
                </a:lnTo>
                <a:lnTo>
                  <a:pt x="745416" y="647761"/>
                </a:lnTo>
                <a:lnTo>
                  <a:pt x="375702" y="432047"/>
                </a:lnTo>
                <a:lnTo>
                  <a:pt x="5987" y="647761"/>
                </a:lnTo>
                <a:lnTo>
                  <a:pt x="0" y="647761"/>
                </a:ln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50850"/>
            <a:ext cx="1296988" cy="46355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435" name="文本框 6"/>
          <p:cNvSpPr txBox="1">
            <a:spLocks noChangeArrowheads="1"/>
          </p:cNvSpPr>
          <p:nvPr/>
        </p:nvSpPr>
        <p:spPr bwMode="auto">
          <a:xfrm>
            <a:off x="1587500" y="450850"/>
            <a:ext cx="5103813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800">
                <a:solidFill>
                  <a:srgbClr val="2C3B38"/>
                </a:solidFill>
                <a:latin charset="0" panose="020f0502020204030204" pitchFamily="34" typeface="Calibri"/>
              </a:rPr>
              <a:t>PUT YOUR TEXT HERE</a:t>
            </a:r>
          </a:p>
        </p:txBody>
      </p:sp>
      <p:sp>
        <p:nvSpPr>
          <p:cNvPr id="8" name="椭圆 7"/>
          <p:cNvSpPr/>
          <p:nvPr/>
        </p:nvSpPr>
        <p:spPr>
          <a:xfrm>
            <a:off x="6173788" y="1897063"/>
            <a:ext cx="517525" cy="546100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000">
                <a:solidFill>
                  <a:srgbClr val="2C3B38"/>
                </a:solidFill>
              </a:rPr>
              <a:t>1</a:t>
            </a:r>
          </a:p>
        </p:txBody>
      </p:sp>
      <p:sp>
        <p:nvSpPr>
          <p:cNvPr id="9" name="椭圆 8"/>
          <p:cNvSpPr/>
          <p:nvPr/>
        </p:nvSpPr>
        <p:spPr>
          <a:xfrm>
            <a:off x="3743325" y="4814888"/>
            <a:ext cx="519113" cy="544512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000">
                <a:solidFill>
                  <a:srgbClr val="2C3B38"/>
                </a:solidFill>
              </a:rPr>
              <a:t>2</a:t>
            </a:r>
          </a:p>
        </p:txBody>
      </p:sp>
      <p:sp>
        <p:nvSpPr>
          <p:cNvPr id="10" name="椭圆 9"/>
          <p:cNvSpPr/>
          <p:nvPr/>
        </p:nvSpPr>
        <p:spPr>
          <a:xfrm>
            <a:off x="8572500" y="4814888"/>
            <a:ext cx="519113" cy="544512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000">
                <a:solidFill>
                  <a:srgbClr val="2C3B38"/>
                </a:solidFill>
              </a:rPr>
              <a:t>3</a:t>
            </a:r>
          </a:p>
        </p:txBody>
      </p:sp>
      <p:sp>
        <p:nvSpPr>
          <p:cNvPr id="18439" name="文本框 10"/>
          <p:cNvSpPr txBox="1">
            <a:spLocks noChangeArrowheads="1"/>
          </p:cNvSpPr>
          <p:nvPr/>
        </p:nvSpPr>
        <p:spPr bwMode="auto">
          <a:xfrm>
            <a:off x="2565400" y="1781175"/>
            <a:ext cx="3608388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18440" name="文本框 11"/>
          <p:cNvSpPr txBox="1">
            <a:spLocks noChangeArrowheads="1"/>
          </p:cNvSpPr>
          <p:nvPr/>
        </p:nvSpPr>
        <p:spPr bwMode="auto">
          <a:xfrm>
            <a:off x="8328024" y="3487738"/>
            <a:ext cx="3606800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18441" name="文本框 12"/>
          <p:cNvSpPr txBox="1">
            <a:spLocks noChangeArrowheads="1"/>
          </p:cNvSpPr>
          <p:nvPr/>
        </p:nvSpPr>
        <p:spPr bwMode="auto">
          <a:xfrm>
            <a:off x="1436688" y="5403850"/>
            <a:ext cx="5405437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</p:spTree>
  </p:cSld>
  <p:clrMapOvr>
    <a:masterClrMapping/>
  </p:clrMapOvr>
  <p:transition spd="med">
    <p:pull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Shape"/>
          <p:cNvSpPr/>
          <p:nvPr/>
        </p:nvSpPr>
        <p:spPr>
          <a:xfrm>
            <a:off x="0" y="0"/>
            <a:ext cx="5114925" cy="6858000"/>
          </a:xfrm>
          <a:prstGeom prst="parallelogram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9458" name="文本框 5"/>
          <p:cNvSpPr txBox="1">
            <a:spLocks noChangeArrowheads="1"/>
          </p:cNvSpPr>
          <p:nvPr/>
        </p:nvSpPr>
        <p:spPr bwMode="auto">
          <a:xfrm>
            <a:off x="5272088" y="654050"/>
            <a:ext cx="510540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800">
                <a:solidFill>
                  <a:srgbClr val="2C3B38"/>
                </a:solidFill>
                <a:latin charset="0" panose="020f0502020204030204" pitchFamily="34" typeface="Calibri"/>
              </a:rPr>
              <a:t>PUT YOUR TEXT HERE</a:t>
            </a:r>
          </a:p>
        </p:txBody>
      </p:sp>
      <p:sp>
        <p:nvSpPr>
          <p:cNvPr id="19459" name="文本框 6"/>
          <p:cNvSpPr txBox="1">
            <a:spLocks noChangeArrowheads="1"/>
          </p:cNvSpPr>
          <p:nvPr/>
        </p:nvSpPr>
        <p:spPr bwMode="auto">
          <a:xfrm>
            <a:off x="5272088" y="1549400"/>
            <a:ext cx="6042025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1、PUT YOUR TEXT HERE PUT YOUR TEXT HERE PUT YOUR TEXT HERE PUT YOUR TEXT HERE </a:t>
            </a:r>
          </a:p>
        </p:txBody>
      </p:sp>
      <p:sp>
        <p:nvSpPr>
          <p:cNvPr id="19460" name="文本框 7"/>
          <p:cNvSpPr txBox="1">
            <a:spLocks noChangeArrowheads="1"/>
          </p:cNvSpPr>
          <p:nvPr/>
        </p:nvSpPr>
        <p:spPr bwMode="auto">
          <a:xfrm>
            <a:off x="5272088" y="2505075"/>
            <a:ext cx="6042025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2、PUT YOUR TEXT HERE PUT YOUR TEXT HERE PUT YOUR TEXT HERE PUT YOUR TEXT HERE </a:t>
            </a:r>
          </a:p>
        </p:txBody>
      </p:sp>
      <p:sp>
        <p:nvSpPr>
          <p:cNvPr id="19461" name="文本框 8"/>
          <p:cNvSpPr txBox="1">
            <a:spLocks noChangeArrowheads="1"/>
          </p:cNvSpPr>
          <p:nvPr/>
        </p:nvSpPr>
        <p:spPr bwMode="auto">
          <a:xfrm>
            <a:off x="5272088" y="3460750"/>
            <a:ext cx="6042025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3、PUT YOUR TEXT HERE PUT YOUR TEXT HERE PUT YOUR TEXT HERE PUT YOUR TEXT HERE </a:t>
            </a:r>
          </a:p>
        </p:txBody>
      </p:sp>
      <p:sp>
        <p:nvSpPr>
          <p:cNvPr id="19462" name="文本框 9"/>
          <p:cNvSpPr txBox="1">
            <a:spLocks noChangeArrowheads="1"/>
          </p:cNvSpPr>
          <p:nvPr/>
        </p:nvSpPr>
        <p:spPr bwMode="auto">
          <a:xfrm>
            <a:off x="5272088" y="4416425"/>
            <a:ext cx="6042025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4、PUT YOUR TEXT HERE PUT YOUR TEXT HERE PUT YOUR TEXT HERE PUT YOUR TEXT HERE </a:t>
            </a:r>
          </a:p>
        </p:txBody>
      </p:sp>
      <p:sp>
        <p:nvSpPr>
          <p:cNvPr id="19463" name="文本框 10"/>
          <p:cNvSpPr txBox="1">
            <a:spLocks noChangeArrowheads="1"/>
          </p:cNvSpPr>
          <p:nvPr/>
        </p:nvSpPr>
        <p:spPr bwMode="auto">
          <a:xfrm>
            <a:off x="5272088" y="5370513"/>
            <a:ext cx="6042025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5、PUT YOUR TEXT HERE PUT YOUR TEXT HERE PUT YOUR TEXT HERE PUT YOUR TEXT HERE </a:t>
            </a:r>
          </a:p>
        </p:txBody>
      </p:sp>
    </p:spTree>
  </p:cSld>
  <p:clrMapOvr>
    <a:masterClrMapping/>
  </p:clrMapOvr>
  <p:transition spd="slow">
    <p:fad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 7"/>
          <p:cNvSpPr/>
          <p:nvPr/>
        </p:nvSpPr>
        <p:spPr>
          <a:xfrm rot="5400000">
            <a:off x="-2201068" y="2201068"/>
            <a:ext cx="6858000" cy="2455863"/>
          </a:xfrm>
          <a:custGeom>
            <a:gdLst>
              <a:gd fmla="*/ 0 w 6858000" name="connsiteX0"/>
              <a:gd fmla="*/ 2456597 h 2456597" name="connsiteY0"/>
              <a:gd fmla="*/ 3429000 w 6858000" name="connsiteX1"/>
              <a:gd fmla="*/ 0 h 2456597" name="connsiteY1"/>
              <a:gd fmla="*/ 6858000 w 6858000" name="connsiteX2"/>
              <a:gd fmla="*/ 2456597 h 2456597" name="connsiteY2"/>
              <a:gd fmla="*/ 6530975 w 6858000" name="connsiteX3"/>
              <a:gd fmla="*/ 2456597 h 2456597" name="connsiteY3"/>
              <a:gd fmla="*/ 3429000 w 6858000" name="connsiteX4"/>
              <a:gd fmla="*/ 234287 h 2456597" name="connsiteY4"/>
              <a:gd fmla="*/ 327026 w 6858000" name="connsiteX5"/>
              <a:gd fmla="*/ 2456597 h 245659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456597" w="6858000">
                <a:moveTo>
                  <a:pt x="0" y="2456597"/>
                </a:moveTo>
                <a:lnTo>
                  <a:pt x="3429000" y="0"/>
                </a:lnTo>
                <a:lnTo>
                  <a:pt x="6858000" y="2456597"/>
                </a:lnTo>
                <a:lnTo>
                  <a:pt x="6530975" y="2456597"/>
                </a:lnTo>
                <a:lnTo>
                  <a:pt x="3429000" y="234287"/>
                </a:lnTo>
                <a:lnTo>
                  <a:pt x="327026" y="2456597"/>
                </a:ln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等腰三角形 9"/>
          <p:cNvSpPr/>
          <p:nvPr/>
        </p:nvSpPr>
        <p:spPr>
          <a:xfrm rot="5400000">
            <a:off x="-1657350" y="2493963"/>
            <a:ext cx="5184775" cy="1870075"/>
          </a:xfrm>
          <a:prstGeom prst="triangle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483" name="文本框 10"/>
          <p:cNvSpPr txBox="1">
            <a:spLocks noChangeArrowheads="1"/>
          </p:cNvSpPr>
          <p:nvPr/>
        </p:nvSpPr>
        <p:spPr bwMode="auto">
          <a:xfrm>
            <a:off x="246063" y="2520950"/>
            <a:ext cx="1377950" cy="1798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0" panose="020f0502020204030204" pitchFamily="34" typeface="Calibri"/>
              </a:rPr>
              <a:t>PUT YOUR TEXT HERE</a:t>
            </a:r>
          </a:p>
        </p:txBody>
      </p:sp>
      <p:sp>
        <p:nvSpPr>
          <p:cNvPr id="12" name="矩形 11"/>
          <p:cNvSpPr/>
          <p:nvPr/>
        </p:nvSpPr>
        <p:spPr>
          <a:xfrm>
            <a:off x="3671888" y="5718175"/>
            <a:ext cx="436562" cy="1139825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4719638" y="4927600"/>
            <a:ext cx="436562" cy="193040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5768975" y="3206750"/>
            <a:ext cx="436563" cy="3651250"/>
          </a:xfrm>
          <a:prstGeom prst="rect">
            <a:avLst/>
          </a:prstGeom>
          <a:solidFill>
            <a:srgbClr val="B3C6CC"/>
          </a:solidFill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6816725" y="4230688"/>
            <a:ext cx="436563" cy="2627312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7866063" y="3425825"/>
            <a:ext cx="436562" cy="3432175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8913813" y="4337050"/>
            <a:ext cx="436562" cy="2520950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490" name="文本框 17"/>
          <p:cNvSpPr txBox="1">
            <a:spLocks noChangeArrowheads="1"/>
          </p:cNvSpPr>
          <p:nvPr/>
        </p:nvSpPr>
        <p:spPr bwMode="auto">
          <a:xfrm>
            <a:off x="2832100" y="1249363"/>
            <a:ext cx="6040438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20491" name="文本框 18"/>
          <p:cNvSpPr txBox="1">
            <a:spLocks noChangeArrowheads="1"/>
          </p:cNvSpPr>
          <p:nvPr/>
        </p:nvSpPr>
        <p:spPr bwMode="auto">
          <a:xfrm>
            <a:off x="2879725" y="2071688"/>
            <a:ext cx="6042025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20" name="椭圆 19"/>
          <p:cNvSpPr/>
          <p:nvPr/>
        </p:nvSpPr>
        <p:spPr>
          <a:xfrm>
            <a:off x="2703513" y="1371600"/>
            <a:ext cx="93662" cy="109538"/>
          </a:xfrm>
          <a:prstGeom prst="ellipse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2703513" y="2209800"/>
            <a:ext cx="93662" cy="109538"/>
          </a:xfrm>
          <a:prstGeom prst="ellipse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494" name="文本框 21"/>
          <p:cNvSpPr txBox="1">
            <a:spLocks noChangeArrowheads="1"/>
          </p:cNvSpPr>
          <p:nvPr/>
        </p:nvSpPr>
        <p:spPr bwMode="auto">
          <a:xfrm>
            <a:off x="3589338" y="5413375"/>
            <a:ext cx="600075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>
                <a:latin charset="0" panose="020f0502020204030204" pitchFamily="34" typeface="Calibri"/>
              </a:rPr>
              <a:t>20%</a:t>
            </a:r>
          </a:p>
        </p:txBody>
      </p:sp>
      <p:sp>
        <p:nvSpPr>
          <p:cNvPr id="20495" name="文本框 22"/>
          <p:cNvSpPr txBox="1">
            <a:spLocks noChangeArrowheads="1"/>
          </p:cNvSpPr>
          <p:nvPr/>
        </p:nvSpPr>
        <p:spPr bwMode="auto">
          <a:xfrm>
            <a:off x="4638675" y="4557713"/>
            <a:ext cx="600075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>
                <a:latin charset="0" panose="020f0502020204030204" pitchFamily="34" typeface="Calibri"/>
              </a:rPr>
              <a:t>30%</a:t>
            </a:r>
          </a:p>
        </p:txBody>
      </p:sp>
      <p:sp>
        <p:nvSpPr>
          <p:cNvPr id="20496" name="文本框 23"/>
          <p:cNvSpPr txBox="1">
            <a:spLocks noChangeArrowheads="1"/>
          </p:cNvSpPr>
          <p:nvPr/>
        </p:nvSpPr>
        <p:spPr bwMode="auto">
          <a:xfrm>
            <a:off x="5686425" y="2805113"/>
            <a:ext cx="600075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>
                <a:latin charset="0" panose="020f0502020204030204" pitchFamily="34" typeface="Calibri"/>
              </a:rPr>
              <a:t>80%</a:t>
            </a:r>
          </a:p>
        </p:txBody>
      </p:sp>
      <p:sp>
        <p:nvSpPr>
          <p:cNvPr id="20497" name="文本框 24"/>
          <p:cNvSpPr txBox="1">
            <a:spLocks noChangeArrowheads="1"/>
          </p:cNvSpPr>
          <p:nvPr/>
        </p:nvSpPr>
        <p:spPr bwMode="auto">
          <a:xfrm>
            <a:off x="6732589" y="3860800"/>
            <a:ext cx="600075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>
                <a:latin charset="0" panose="020f0502020204030204" pitchFamily="34" typeface="Calibri"/>
              </a:rPr>
              <a:t>50%</a:t>
            </a:r>
          </a:p>
        </p:txBody>
      </p:sp>
      <p:sp>
        <p:nvSpPr>
          <p:cNvPr id="20498" name="文本框 25"/>
          <p:cNvSpPr txBox="1">
            <a:spLocks noChangeArrowheads="1"/>
          </p:cNvSpPr>
          <p:nvPr/>
        </p:nvSpPr>
        <p:spPr bwMode="auto">
          <a:xfrm>
            <a:off x="7783514" y="3071813"/>
            <a:ext cx="600075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>
                <a:latin charset="0" panose="020f0502020204030204" pitchFamily="34" typeface="Calibri"/>
              </a:rPr>
              <a:t>60%</a:t>
            </a:r>
          </a:p>
        </p:txBody>
      </p:sp>
      <p:sp>
        <p:nvSpPr>
          <p:cNvPr id="20499" name="文本框 26"/>
          <p:cNvSpPr txBox="1">
            <a:spLocks noChangeArrowheads="1"/>
          </p:cNvSpPr>
          <p:nvPr/>
        </p:nvSpPr>
        <p:spPr bwMode="auto">
          <a:xfrm>
            <a:off x="8875714" y="3881438"/>
            <a:ext cx="600075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>
                <a:latin charset="0" panose="020f0502020204030204" pitchFamily="34" typeface="Calibri"/>
              </a:rPr>
              <a:t>40%</a:t>
            </a:r>
          </a:p>
        </p:txBody>
      </p:sp>
    </p:spTree>
  </p:cSld>
  <p:clrMapOvr>
    <a:masterClrMapping/>
  </p:clrMapOvr>
  <p:transition spd="slow">
    <p:fade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5" name="图片 5"/>
          <p:cNvPicPr>
            <a:picLocks noChangeAspect="1"/>
          </p:cNvPicPr>
          <p:nvPr/>
        </p:nvPicPr>
        <p:blipFill>
          <a:blip r:embed="rId2"/>
          <a:srcRect b="25867" l="5344" r="38919" t="28104"/>
          <a:stretch>
            <a:fillRect/>
          </a:stretch>
        </p:blipFill>
        <p:spPr bwMode="auto">
          <a:xfrm>
            <a:off x="1460500" y="2006600"/>
            <a:ext cx="3738563" cy="26257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矩形 7"/>
          <p:cNvSpPr/>
          <p:nvPr/>
        </p:nvSpPr>
        <p:spPr>
          <a:xfrm>
            <a:off x="0" y="455613"/>
            <a:ext cx="3330575" cy="504825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bg1"/>
                </a:solidFill>
              </a:rPr>
              <a:t>PUT YOUR TEXT HERE</a:t>
            </a:r>
          </a:p>
        </p:txBody>
      </p:sp>
      <p:sp>
        <p:nvSpPr>
          <p:cNvPr id="9" name="矩形 8"/>
          <p:cNvSpPr/>
          <p:nvPr/>
        </p:nvSpPr>
        <p:spPr>
          <a:xfrm>
            <a:off x="1166813" y="1801813"/>
            <a:ext cx="4325937" cy="3016250"/>
          </a:xfrm>
          <a:prstGeom prst="rect">
            <a:avLst/>
          </a:prstGeom>
          <a:noFill/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1508" name="文本框 10"/>
          <p:cNvSpPr txBox="1">
            <a:spLocks noChangeArrowheads="1"/>
          </p:cNvSpPr>
          <p:nvPr/>
        </p:nvSpPr>
        <p:spPr bwMode="auto">
          <a:xfrm>
            <a:off x="5737225" y="2257425"/>
            <a:ext cx="6040438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21509" name="文本框 11"/>
          <p:cNvSpPr txBox="1">
            <a:spLocks noChangeArrowheads="1"/>
          </p:cNvSpPr>
          <p:nvPr/>
        </p:nvSpPr>
        <p:spPr bwMode="auto">
          <a:xfrm>
            <a:off x="5737225" y="3721100"/>
            <a:ext cx="6040438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21510" name="文本框 12"/>
          <p:cNvSpPr txBox="1">
            <a:spLocks noChangeArrowheads="1"/>
          </p:cNvSpPr>
          <p:nvPr/>
        </p:nvSpPr>
        <p:spPr bwMode="auto">
          <a:xfrm>
            <a:off x="3551238" y="5046663"/>
            <a:ext cx="6040437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14" name="矩形 13"/>
          <p:cNvSpPr/>
          <p:nvPr/>
        </p:nvSpPr>
        <p:spPr>
          <a:xfrm>
            <a:off x="5786438" y="1801813"/>
            <a:ext cx="2359025" cy="414337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bg1"/>
                </a:solidFill>
              </a:rPr>
              <a:t>PUT YOUR TEXT HERE</a:t>
            </a:r>
          </a:p>
        </p:txBody>
      </p:sp>
      <p:sp>
        <p:nvSpPr>
          <p:cNvPr id="15" name="矩形 14"/>
          <p:cNvSpPr/>
          <p:nvPr/>
        </p:nvSpPr>
        <p:spPr>
          <a:xfrm>
            <a:off x="5811838" y="3252788"/>
            <a:ext cx="2359025" cy="414337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bg1"/>
                </a:solidFill>
              </a:rPr>
              <a:t>PUT YOUR TEXT HERE</a:t>
            </a:r>
          </a:p>
        </p:txBody>
      </p:sp>
      <p:sp>
        <p:nvSpPr>
          <p:cNvPr id="16" name="矩形 15"/>
          <p:cNvSpPr/>
          <p:nvPr/>
        </p:nvSpPr>
        <p:spPr>
          <a:xfrm>
            <a:off x="1192213" y="5099050"/>
            <a:ext cx="2359025" cy="414338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bg1"/>
                </a:solidFill>
              </a:rPr>
              <a:t>PUT YOUR TEXT HERE</a:t>
            </a:r>
          </a:p>
        </p:txBody>
      </p:sp>
      <p:sp>
        <p:nvSpPr>
          <p:cNvPr id="18" name="等腰三角形 17"/>
          <p:cNvSpPr/>
          <p:nvPr/>
        </p:nvSpPr>
        <p:spPr>
          <a:xfrm rot="13807350">
            <a:off x="10326687" y="577851"/>
            <a:ext cx="614363" cy="550862"/>
          </a:xfrm>
          <a:prstGeom prst="triangle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" name="直角三角形 19"/>
          <p:cNvSpPr/>
          <p:nvPr/>
        </p:nvSpPr>
        <p:spPr>
          <a:xfrm rot="14303005">
            <a:off x="10575132" y="1173956"/>
            <a:ext cx="368300" cy="436563"/>
          </a:xfrm>
          <a:prstGeom prst="rtTriangle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1" name="直角三角形 20"/>
          <p:cNvSpPr/>
          <p:nvPr/>
        </p:nvSpPr>
        <p:spPr>
          <a:xfrm rot="11072797">
            <a:off x="10121900" y="1346200"/>
            <a:ext cx="184150" cy="215900"/>
          </a:xfrm>
          <a:prstGeom prst="rtTriangl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2" name="直角三角形 21"/>
          <p:cNvSpPr/>
          <p:nvPr/>
        </p:nvSpPr>
        <p:spPr>
          <a:xfrm rot="17531912">
            <a:off x="9866313" y="1839913"/>
            <a:ext cx="368300" cy="146050"/>
          </a:xfrm>
          <a:prstGeom prst="rtTriangle">
            <a:avLst/>
          </a:prstGeom>
          <a:solidFill>
            <a:srgbClr val="B3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 spd="slow">
    <p:randomBar dir="vert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KSO_Shape"/>
          <p:cNvGrpSpPr/>
          <p:nvPr/>
        </p:nvGrpSpPr>
        <p:grpSpPr>
          <a:xfrm>
            <a:off x="3765432" y="1370985"/>
            <a:ext cx="4286747" cy="3842460"/>
            <a:chOff x="1595438" y="968375"/>
            <a:chExt cx="5953125" cy="4921250"/>
          </a:xfrm>
          <a:blipFill dpi="0" rotWithShape="1">
            <a:blip r:embed="rId2"/>
            <a:stretch>
              <a:fillRect/>
            </a:stretch>
          </a:blipFill>
        </p:grpSpPr>
        <p:sp>
          <p:nvSpPr>
            <p:cNvPr id="5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gdLst>
                <a:gd fmla="*/ 2147483646 w 1428" name="T0"/>
                <a:gd fmla="*/ 2147483646 h 1218" name="T1"/>
                <a:gd fmla="*/ 2147483646 w 1428" name="T2"/>
                <a:gd fmla="*/ 2147483646 h 1218" name="T3"/>
                <a:gd fmla="*/ 2147483646 w 1428" name="T4"/>
                <a:gd fmla="*/ 2147483646 h 1218" name="T5"/>
                <a:gd fmla="*/ 2147483646 w 1428" name="T6"/>
                <a:gd fmla="*/ 2147483646 h 1218" name="T7"/>
                <a:gd fmla="*/ 2147483646 w 1428" name="T8"/>
                <a:gd fmla="*/ 2147483646 h 1218" name="T9"/>
                <a:gd fmla="*/ 2147483646 w 1428" name="T10"/>
                <a:gd fmla="*/ 2147483646 h 1218" name="T11"/>
                <a:gd fmla="*/ 2147483646 w 1428" name="T12"/>
                <a:gd fmla="*/ 2147483646 h 1218" name="T13"/>
                <a:gd fmla="*/ 2147483646 w 1428" name="T14"/>
                <a:gd fmla="*/ 2147483646 h 1218" name="T15"/>
                <a:gd fmla="*/ 2147483646 w 1428" name="T16"/>
                <a:gd fmla="*/ 2147483646 h 1218" name="T17"/>
                <a:gd fmla="*/ 2147483646 w 1428" name="T18"/>
                <a:gd fmla="*/ 2147483646 h 1218" name="T19"/>
                <a:gd fmla="*/ 2147483646 w 1428" name="T20"/>
                <a:gd fmla="*/ 2147483646 h 1218" name="T21"/>
                <a:gd fmla="*/ 2147483646 w 1428" name="T22"/>
                <a:gd fmla="*/ 2147483646 h 1218" name="T23"/>
                <a:gd fmla="*/ 2147483646 w 1428" name="T24"/>
                <a:gd fmla="*/ 2147483646 h 1218" name="T25"/>
                <a:gd fmla="*/ 2147483646 w 1428" name="T26"/>
                <a:gd fmla="*/ 2147483646 h 1218" name="T27"/>
                <a:gd fmla="*/ 2147483646 w 1428" name="T28"/>
                <a:gd fmla="*/ 2147483646 h 1218" name="T29"/>
                <a:gd fmla="*/ 2147483646 w 1428" name="T30"/>
                <a:gd fmla="*/ 2147483646 h 1218" name="T31"/>
                <a:gd fmla="*/ 2147483646 w 1428" name="T32"/>
                <a:gd fmla="*/ 2147483646 h 1218" name="T33"/>
                <a:gd fmla="*/ 2147483646 w 1428" name="T34"/>
                <a:gd fmla="*/ 2147483646 h 1218" name="T35"/>
                <a:gd fmla="*/ 2147483646 w 1428" name="T36"/>
                <a:gd fmla="*/ 2147483646 h 1218" name="T37"/>
                <a:gd fmla="*/ 2147483646 w 1428" name="T38"/>
                <a:gd fmla="*/ 2147483646 h 1218" name="T39"/>
                <a:gd fmla="*/ 2147483646 w 1428" name="T40"/>
                <a:gd fmla="*/ 2147483646 h 1218" name="T41"/>
                <a:gd fmla="*/ 2147483646 w 1428" name="T42"/>
                <a:gd fmla="*/ 2147483646 h 1218" name="T43"/>
                <a:gd fmla="*/ 0 w 1428" name="T44"/>
                <a:gd fmla="*/ 2147483646 h 1218" name="T45"/>
                <a:gd fmla="*/ 2147483646 w 1428" name="T46"/>
                <a:gd fmla="*/ 2147483646 h 1218" name="T47"/>
                <a:gd fmla="*/ 2147483646 w 1428" name="T48"/>
                <a:gd fmla="*/ 2147483646 h 1218" name="T49"/>
                <a:gd fmla="*/ 2147483646 w 1428" name="T50"/>
                <a:gd fmla="*/ 2147483646 h 1218" name="T51"/>
                <a:gd fmla="*/ 2147483646 w 1428" name="T52"/>
                <a:gd fmla="*/ 2147483646 h 1218" name="T53"/>
                <a:gd fmla="*/ 2147483646 w 1428" name="T54"/>
                <a:gd fmla="*/ 2147483646 h 1218" name="T55"/>
                <a:gd fmla="*/ 2147483646 w 1428" name="T56"/>
                <a:gd fmla="*/ 2147483646 h 1218" name="T57"/>
                <a:gd fmla="*/ 2147483646 w 1428" name="T58"/>
                <a:gd fmla="*/ 2147483646 h 1218" name="T59"/>
                <a:gd fmla="*/ 2147483646 w 1428" name="T60"/>
                <a:gd fmla="*/ 2147483646 h 1218" name="T61"/>
                <a:gd fmla="*/ 2147483646 w 1428" name="T62"/>
                <a:gd fmla="*/ 2147483646 h 1218" name="T63"/>
                <a:gd fmla="*/ 2147483646 w 1428" name="T64"/>
                <a:gd fmla="*/ 2147483646 h 1218" name="T65"/>
                <a:gd fmla="*/ 2147483646 w 1428" name="T66"/>
                <a:gd fmla="*/ 2147483646 h 1218" name="T67"/>
                <a:gd fmla="*/ 2147483646 w 1428" name="T68"/>
                <a:gd fmla="*/ 2147483646 h 1218" name="T69"/>
                <a:gd fmla="*/ 2147483646 w 1428" name="T70"/>
                <a:gd fmla="*/ 2147483646 h 1218" name="T71"/>
                <a:gd fmla="*/ 2147483646 w 1428" name="T72"/>
                <a:gd fmla="*/ 2147483646 h 1218" name="T73"/>
                <a:gd fmla="*/ 2147483646 w 1428" name="T74"/>
                <a:gd fmla="*/ 2147483646 h 1218" name="T75"/>
                <a:gd fmla="*/ 2147483646 w 1428" name="T76"/>
                <a:gd fmla="*/ 2147483646 h 1218" name="T77"/>
                <a:gd fmla="*/ 2147483646 w 1428" name="T78"/>
                <a:gd fmla="*/ 2147483646 h 1218" name="T79"/>
                <a:gd fmla="*/ 2147483646 w 1428" name="T80"/>
                <a:gd fmla="*/ 2147483646 h 1218" name="T81"/>
                <a:gd fmla="*/ 2147483646 w 1428" name="T82"/>
                <a:gd fmla="*/ 2147483646 h 1218" name="T83"/>
                <a:gd fmla="*/ 2147483646 w 1428" name="T84"/>
                <a:gd fmla="*/ 2147483646 h 1218" name="T85"/>
                <a:gd fmla="*/ 2147483646 w 1428" name="T86"/>
                <a:gd fmla="*/ 2147483646 h 1218" name="T87"/>
                <a:gd fmla="*/ 2147483646 w 1428" name="T88"/>
                <a:gd fmla="*/ 2147483646 h 1218" name="T89"/>
                <a:gd fmla="*/ 2147483646 w 1428" name="T90"/>
                <a:gd fmla="*/ 2147483646 h 1218" name="T91"/>
                <a:gd fmla="*/ 2147483646 w 1428" name="T92"/>
                <a:gd fmla="*/ 2147483646 h 1218" name="T93"/>
                <a:gd fmla="*/ 2147483646 w 1428" name="T94"/>
                <a:gd fmla="*/ 2147483646 h 1218" name="T95"/>
                <a:gd fmla="*/ 2147483646 w 1428" name="T96"/>
                <a:gd fmla="*/ 2147483646 h 1218" name="T97"/>
                <a:gd fmla="*/ 2147483646 w 1428" name="T98"/>
                <a:gd fmla="*/ 2147483646 h 1218" name="T99"/>
                <a:gd fmla="*/ 2147483646 w 1428" name="T100"/>
                <a:gd fmla="*/ 2147483646 h 1218" name="T101"/>
                <a:gd fmla="*/ 2147483646 w 1428" name="T102"/>
                <a:gd fmla="*/ 2147483646 h 1218" name="T103"/>
                <a:gd fmla="*/ 2147483646 w 1428" name="T104"/>
                <a:gd fmla="*/ 2147483646 h 1218" name="T105"/>
                <a:gd fmla="*/ 2147483646 w 1428" name="T106"/>
                <a:gd fmla="*/ 2147483646 h 1218" name="T107"/>
                <a:gd fmla="*/ 2147483646 w 1428" name="T108"/>
                <a:gd fmla="*/ 2147483646 h 1218" name="T109"/>
                <a:gd fmla="*/ 2147483646 w 1428" name="T110"/>
                <a:gd fmla="*/ 2147483646 h 1218" name="T111"/>
                <a:gd fmla="*/ 2147483646 w 1428" name="T112"/>
                <a:gd fmla="*/ 2147483646 h 1218" name="T113"/>
                <a:gd fmla="*/ 2147483646 w 1428" name="T114"/>
                <a:gd fmla="*/ 2147483646 h 1218" name="T115"/>
                <a:gd fmla="*/ 2147483646 w 1428" name="T116"/>
                <a:gd fmla="*/ 2147483646 h 121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218" w="142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gdLst>
                <a:gd fmla="*/ 2147483646 w 912" name="T0"/>
                <a:gd fmla="*/ 2147483646 h 772" name="T1"/>
                <a:gd fmla="*/ 2147483646 w 912" name="T2"/>
                <a:gd fmla="*/ 2147483646 h 772" name="T3"/>
                <a:gd fmla="*/ 2147483646 w 912" name="T4"/>
                <a:gd fmla="*/ 2147483646 h 772" name="T5"/>
                <a:gd fmla="*/ 2147483646 w 912" name="T6"/>
                <a:gd fmla="*/ 2147483646 h 772" name="T7"/>
                <a:gd fmla="*/ 2147483646 w 912" name="T8"/>
                <a:gd fmla="*/ 2147483646 h 772" name="T9"/>
                <a:gd fmla="*/ 2147483646 w 912" name="T10"/>
                <a:gd fmla="*/ 2147483646 h 772" name="T11"/>
                <a:gd fmla="*/ 2147483646 w 912" name="T12"/>
                <a:gd fmla="*/ 2147483646 h 772" name="T13"/>
                <a:gd fmla="*/ 2147483646 w 912" name="T14"/>
                <a:gd fmla="*/ 2147483646 h 772" name="T15"/>
                <a:gd fmla="*/ 2147483646 w 912" name="T16"/>
                <a:gd fmla="*/ 2147483646 h 772" name="T17"/>
                <a:gd fmla="*/ 2147483646 w 912" name="T18"/>
                <a:gd fmla="*/ 2147483646 h 772" name="T19"/>
                <a:gd fmla="*/ 2147483646 w 912" name="T20"/>
                <a:gd fmla="*/ 2147483646 h 772" name="T21"/>
                <a:gd fmla="*/ 2147483646 w 912" name="T22"/>
                <a:gd fmla="*/ 2147483646 h 772" name="T23"/>
                <a:gd fmla="*/ 2147483646 w 912" name="T24"/>
                <a:gd fmla="*/ 2147483646 h 772" name="T25"/>
                <a:gd fmla="*/ 2147483646 w 912" name="T26"/>
                <a:gd fmla="*/ 2147483646 h 772" name="T27"/>
                <a:gd fmla="*/ 2147483646 w 912" name="T28"/>
                <a:gd fmla="*/ 2147483646 h 772" name="T29"/>
                <a:gd fmla="*/ 2147483646 w 912" name="T30"/>
                <a:gd fmla="*/ 2147483646 h 772" name="T31"/>
                <a:gd fmla="*/ 2147483646 w 912" name="T32"/>
                <a:gd fmla="*/ 2147483646 h 772" name="T33"/>
                <a:gd fmla="*/ 2147483646 w 912" name="T34"/>
                <a:gd fmla="*/ 2147483646 h 772" name="T35"/>
                <a:gd fmla="*/ 2147483646 w 912" name="T36"/>
                <a:gd fmla="*/ 2147483646 h 772" name="T37"/>
                <a:gd fmla="*/ 2147483646 w 912" name="T38"/>
                <a:gd fmla="*/ 2147483646 h 772" name="T39"/>
                <a:gd fmla="*/ 2147483646 w 912" name="T40"/>
                <a:gd fmla="*/ 2147483646 h 772" name="T41"/>
                <a:gd fmla="*/ 2147483646 w 912" name="T42"/>
                <a:gd fmla="*/ 2147483646 h 772" name="T43"/>
                <a:gd fmla="*/ 2147483646 w 912" name="T44"/>
                <a:gd fmla="*/ 2147483646 h 772" name="T45"/>
                <a:gd fmla="*/ 2147483646 w 912" name="T46"/>
                <a:gd fmla="*/ 2147483646 h 772" name="T47"/>
                <a:gd fmla="*/ 2147483646 w 912" name="T48"/>
                <a:gd fmla="*/ 2147483646 h 772" name="T49"/>
                <a:gd fmla="*/ 2147483646 w 912" name="T50"/>
                <a:gd fmla="*/ 2147483646 h 772" name="T51"/>
                <a:gd fmla="*/ 2147483646 w 912" name="T52"/>
                <a:gd fmla="*/ 2147483646 h 772" name="T53"/>
                <a:gd fmla="*/ 2147483646 w 912" name="T54"/>
                <a:gd fmla="*/ 2147483646 h 772" name="T55"/>
                <a:gd fmla="*/ 2147483646 w 912" name="T56"/>
                <a:gd fmla="*/ 2147483646 h 772" name="T57"/>
                <a:gd fmla="*/ 2147483646 w 912" name="T58"/>
                <a:gd fmla="*/ 2147483646 h 772" name="T59"/>
                <a:gd fmla="*/ 2147483646 w 912" name="T60"/>
                <a:gd fmla="*/ 2147483646 h 772" name="T61"/>
                <a:gd fmla="*/ 2147483646 w 912" name="T62"/>
                <a:gd fmla="*/ 2147483646 h 772" name="T63"/>
                <a:gd fmla="*/ 2147483646 w 912" name="T64"/>
                <a:gd fmla="*/ 2147483646 h 772" name="T65"/>
                <a:gd fmla="*/ 2147483646 w 912" name="T66"/>
                <a:gd fmla="*/ 2147483646 h 772" name="T67"/>
                <a:gd fmla="*/ 2147483646 w 912" name="T68"/>
                <a:gd fmla="*/ 2147483646 h 772" name="T69"/>
                <a:gd fmla="*/ 2147483646 w 912" name="T70"/>
                <a:gd fmla="*/ 2147483646 h 772" name="T71"/>
                <a:gd fmla="*/ 2147483646 w 912" name="T72"/>
                <a:gd fmla="*/ 2147483646 h 772" name="T73"/>
                <a:gd fmla="*/ 2147483646 w 912" name="T74"/>
                <a:gd fmla="*/ 2147483646 h 772" name="T75"/>
                <a:gd fmla="*/ 2147483646 w 912" name="T76"/>
                <a:gd fmla="*/ 2147483646 h 772" name="T77"/>
                <a:gd fmla="*/ 2147483646 w 912" name="T78"/>
                <a:gd fmla="*/ 2147483646 h 772" name="T79"/>
                <a:gd fmla="*/ 2147483646 w 912" name="T80"/>
                <a:gd fmla="*/ 2147483646 h 772" name="T81"/>
                <a:gd fmla="*/ 2147483646 w 912" name="T82"/>
                <a:gd fmla="*/ 2147483646 h 772" name="T83"/>
                <a:gd fmla="*/ 2147483646 w 912" name="T84"/>
                <a:gd fmla="*/ 2147483646 h 772" name="T85"/>
                <a:gd fmla="*/ 2147483646 w 912" name="T86"/>
                <a:gd fmla="*/ 2147483646 h 772" name="T87"/>
                <a:gd fmla="*/ 2147483646 w 912" name="T88"/>
                <a:gd fmla="*/ 2147483646 h 772" name="T89"/>
                <a:gd fmla="*/ 2147483646 w 912" name="T90"/>
                <a:gd fmla="*/ 2147483646 h 772" name="T91"/>
                <a:gd fmla="*/ 2147483646 w 912" name="T92"/>
                <a:gd fmla="*/ 2147483646 h 772" name="T93"/>
                <a:gd fmla="*/ 2147483646 w 912" name="T94"/>
                <a:gd fmla="*/ 2147483646 h 772" name="T95"/>
                <a:gd fmla="*/ 2147483646 w 912" name="T96"/>
                <a:gd fmla="*/ 2147483646 h 772" name="T97"/>
                <a:gd fmla="*/ 2147483646 w 912" name="T98"/>
                <a:gd fmla="*/ 2147483646 h 772" name="T99"/>
                <a:gd fmla="*/ 2147483646 w 912" name="T100"/>
                <a:gd fmla="*/ 2147483646 h 772" name="T101"/>
                <a:gd fmla="*/ 2147483646 w 912" name="T102"/>
                <a:gd fmla="*/ 2147483646 h 772" name="T103"/>
                <a:gd fmla="*/ 2147483646 w 912" name="T104"/>
                <a:gd fmla="*/ 2147483646 h 772" name="T105"/>
                <a:gd fmla="*/ 2147483646 w 912" name="T106"/>
                <a:gd fmla="*/ 2147483646 h 772" name="T107"/>
                <a:gd fmla="*/ 2147483646 w 912" name="T108"/>
                <a:gd fmla="*/ 2147483646 h 772" name="T109"/>
                <a:gd fmla="*/ 2147483646 w 912" name="T110"/>
                <a:gd fmla="*/ 2147483646 h 77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772" w="91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7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gdLst>
                <a:gd fmla="*/ 2147483646 w 184" name="T0"/>
                <a:gd fmla="*/ 2147483646 h 304" name="T1"/>
                <a:gd fmla="*/ 2147483646 w 184" name="T2"/>
                <a:gd fmla="*/ 2147483646 h 304" name="T3"/>
                <a:gd fmla="*/ 2147483646 w 184" name="T4"/>
                <a:gd fmla="*/ 2147483646 h 304" name="T5"/>
                <a:gd fmla="*/ 2147483646 w 184" name="T6"/>
                <a:gd fmla="*/ 2147483646 h 304" name="T7"/>
                <a:gd fmla="*/ 2147483646 w 184" name="T8"/>
                <a:gd fmla="*/ 2147483646 h 304" name="T9"/>
                <a:gd fmla="*/ 2147483646 w 184" name="T10"/>
                <a:gd fmla="*/ 2147483646 h 304" name="T11"/>
                <a:gd fmla="*/ 2147483646 w 184" name="T12"/>
                <a:gd fmla="*/ 2147483646 h 304" name="T13"/>
                <a:gd fmla="*/ 2147483646 w 184" name="T14"/>
                <a:gd fmla="*/ 2147483646 h 304" name="T15"/>
                <a:gd fmla="*/ 2147483646 w 184" name="T16"/>
                <a:gd fmla="*/ 2147483646 h 304" name="T17"/>
                <a:gd fmla="*/ 2147483646 w 184" name="T18"/>
                <a:gd fmla="*/ 2147483646 h 304" name="T19"/>
                <a:gd fmla="*/ 2147483646 w 184" name="T20"/>
                <a:gd fmla="*/ 2147483646 h 304" name="T21"/>
                <a:gd fmla="*/ 2147483646 w 184" name="T22"/>
                <a:gd fmla="*/ 2147483646 h 304" name="T23"/>
                <a:gd fmla="*/ 2147483646 w 184" name="T24"/>
                <a:gd fmla="*/ 2147483646 h 304" name="T25"/>
                <a:gd fmla="*/ 2147483646 w 184" name="T26"/>
                <a:gd fmla="*/ 2147483646 h 304" name="T27"/>
                <a:gd fmla="*/ 2147483646 w 184" name="T28"/>
                <a:gd fmla="*/ 2147483646 h 304" name="T29"/>
                <a:gd fmla="*/ 2147483646 w 184" name="T30"/>
                <a:gd fmla="*/ 2147483646 h 304" name="T31"/>
                <a:gd fmla="*/ 2147483646 w 184" name="T32"/>
                <a:gd fmla="*/ 2147483646 h 304" name="T33"/>
                <a:gd fmla="*/ 2147483646 w 184" name="T34"/>
                <a:gd fmla="*/ 2147483646 h 304" name="T35"/>
                <a:gd fmla="*/ 2147483646 w 184" name="T36"/>
                <a:gd fmla="*/ 2147483646 h 304" name="T37"/>
                <a:gd fmla="*/ 2147483646 w 184" name="T38"/>
                <a:gd fmla="*/ 2147483646 h 304" name="T39"/>
                <a:gd fmla="*/ 2147483646 w 184" name="T40"/>
                <a:gd fmla="*/ 2147483646 h 304" name="T41"/>
                <a:gd fmla="*/ 2147483646 w 184" name="T42"/>
                <a:gd fmla="*/ 2147483646 h 304" name="T43"/>
                <a:gd fmla="*/ 2147483646 w 184" name="T44"/>
                <a:gd fmla="*/ 2147483646 h 304" name="T45"/>
                <a:gd fmla="*/ 2147483646 w 184" name="T46"/>
                <a:gd fmla="*/ 2147483646 h 304" name="T47"/>
                <a:gd fmla="*/ 2147483646 w 184" name="T48"/>
                <a:gd fmla="*/ 2147483646 h 304" name="T49"/>
                <a:gd fmla="*/ 2147483646 w 184" name="T50"/>
                <a:gd fmla="*/ 2147483646 h 304" name="T51"/>
                <a:gd fmla="*/ 2147483646 w 184" name="T52"/>
                <a:gd fmla="*/ 2147483646 h 304" name="T53"/>
                <a:gd fmla="*/ 2147483646 w 184" name="T54"/>
                <a:gd fmla="*/ 2147483646 h 304" name="T55"/>
                <a:gd fmla="*/ 2147483646 w 184" name="T56"/>
                <a:gd fmla="*/ 2147483646 h 304" name="T57"/>
                <a:gd fmla="*/ 2147483646 w 184" name="T58"/>
                <a:gd fmla="*/ 2147483646 h 304" name="T59"/>
                <a:gd fmla="*/ 2147483646 w 184" name="T60"/>
                <a:gd fmla="*/ 2147483646 h 304" name="T61"/>
                <a:gd fmla="*/ 2147483646 w 184" name="T62"/>
                <a:gd fmla="*/ 2147483646 h 304" name="T63"/>
                <a:gd fmla="*/ 2147483646 w 184" name="T64"/>
                <a:gd fmla="*/ 2147483646 h 304" name="T65"/>
                <a:gd fmla="*/ 2147483646 w 184" name="T66"/>
                <a:gd fmla="*/ 2147483646 h 304" name="T67"/>
                <a:gd fmla="*/ 2147483646 w 184" name="T68"/>
                <a:gd fmla="*/ 2147483646 h 304" name="T69"/>
                <a:gd fmla="*/ 2147483646 w 184" name="T70"/>
                <a:gd fmla="*/ 2147483646 h 304" name="T71"/>
                <a:gd fmla="*/ 2147483646 w 184" name="T72"/>
                <a:gd fmla="*/ 2147483646 h 304" name="T73"/>
                <a:gd fmla="*/ 2147483646 w 184" name="T74"/>
                <a:gd fmla="*/ 2147483646 h 304" name="T75"/>
                <a:gd fmla="*/ 2147483646 w 184" name="T76"/>
                <a:gd fmla="*/ 2147483646 h 304" name="T77"/>
                <a:gd fmla="*/ 2147483646 w 184" name="T78"/>
                <a:gd fmla="*/ 2147483646 h 304" name="T79"/>
                <a:gd fmla="*/ 2147483646 w 184" name="T80"/>
                <a:gd fmla="*/ 2147483646 h 304" name="T81"/>
                <a:gd fmla="*/ 2147483646 w 184" name="T82"/>
                <a:gd fmla="*/ 2147483646 h 304" name="T83"/>
                <a:gd fmla="*/ 2147483646 w 184" name="T84"/>
                <a:gd fmla="*/ 2147483646 h 304" name="T85"/>
                <a:gd fmla="*/ 2147483646 w 184" name="T86"/>
                <a:gd fmla="*/ 2147483646 h 304" name="T87"/>
                <a:gd fmla="*/ 2147483646 w 184" name="T88"/>
                <a:gd fmla="*/ 2147483646 h 304" name="T89"/>
                <a:gd fmla="*/ 2147483646 w 184" name="T90"/>
                <a:gd fmla="*/ 2147483646 h 304" name="T91"/>
                <a:gd fmla="*/ 2147483646 w 184" name="T92"/>
                <a:gd fmla="*/ 2147483646 h 304" name="T93"/>
                <a:gd fmla="*/ 2147483646 w 184" name="T94"/>
                <a:gd fmla="*/ 2147483646 h 304" name="T95"/>
                <a:gd fmla="*/ 2147483646 w 184" name="T96"/>
                <a:gd fmla="*/ 2147483646 h 304" name="T97"/>
                <a:gd fmla="*/ 2147483646 w 184" name="T98"/>
                <a:gd fmla="*/ 0 h 304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304" w="18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8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gdLst>
                <a:gd fmla="*/ 2147483646 w 1304" name="T0"/>
                <a:gd fmla="*/ 2147483646 h 986" name="T1"/>
                <a:gd fmla="*/ 2147483646 w 1304" name="T2"/>
                <a:gd fmla="*/ 2147483646 h 986" name="T3"/>
                <a:gd fmla="*/ 2147483646 w 1304" name="T4"/>
                <a:gd fmla="*/ 2147483646 h 986" name="T5"/>
                <a:gd fmla="*/ 2147483646 w 1304" name="T6"/>
                <a:gd fmla="*/ 2147483646 h 986" name="T7"/>
                <a:gd fmla="*/ 2147483646 w 1304" name="T8"/>
                <a:gd fmla="*/ 2147483646 h 986" name="T9"/>
                <a:gd fmla="*/ 2147483646 w 1304" name="T10"/>
                <a:gd fmla="*/ 2147483646 h 986" name="T11"/>
                <a:gd fmla="*/ 2147483646 w 1304" name="T12"/>
                <a:gd fmla="*/ 2147483646 h 986" name="T13"/>
                <a:gd fmla="*/ 2147483646 w 1304" name="T14"/>
                <a:gd fmla="*/ 2147483646 h 986" name="T15"/>
                <a:gd fmla="*/ 2147483646 w 1304" name="T16"/>
                <a:gd fmla="*/ 2147483646 h 986" name="T17"/>
                <a:gd fmla="*/ 2147483646 w 1304" name="T18"/>
                <a:gd fmla="*/ 2147483646 h 986" name="T19"/>
                <a:gd fmla="*/ 2147483646 w 1304" name="T20"/>
                <a:gd fmla="*/ 2147483646 h 986" name="T21"/>
                <a:gd fmla="*/ 2147483646 w 1304" name="T22"/>
                <a:gd fmla="*/ 2147483646 h 986" name="T23"/>
                <a:gd fmla="*/ 2147483646 w 1304" name="T24"/>
                <a:gd fmla="*/ 2147483646 h 986" name="T25"/>
                <a:gd fmla="*/ 2147483646 w 1304" name="T26"/>
                <a:gd fmla="*/ 2147483646 h 986" name="T27"/>
                <a:gd fmla="*/ 2147483646 w 1304" name="T28"/>
                <a:gd fmla="*/ 2147483646 h 986" name="T29"/>
                <a:gd fmla="*/ 2147483646 w 1304" name="T30"/>
                <a:gd fmla="*/ 2147483646 h 986" name="T31"/>
                <a:gd fmla="*/ 2147483646 w 1304" name="T32"/>
                <a:gd fmla="*/ 2147483646 h 986" name="T33"/>
                <a:gd fmla="*/ 2147483646 w 1304" name="T34"/>
                <a:gd fmla="*/ 2147483646 h 986" name="T35"/>
                <a:gd fmla="*/ 2147483646 w 1304" name="T36"/>
                <a:gd fmla="*/ 2147483646 h 986" name="T37"/>
                <a:gd fmla="*/ 2147483646 w 1304" name="T38"/>
                <a:gd fmla="*/ 2147483646 h 986" name="T39"/>
                <a:gd fmla="*/ 2147483646 w 1304" name="T40"/>
                <a:gd fmla="*/ 2147483646 h 986" name="T41"/>
                <a:gd fmla="*/ 2147483646 w 1304" name="T42"/>
                <a:gd fmla="*/ 2147483646 h 986" name="T43"/>
                <a:gd fmla="*/ 2147483646 w 1304" name="T44"/>
                <a:gd fmla="*/ 2147483646 h 986" name="T45"/>
                <a:gd fmla="*/ 2147483646 w 1304" name="T46"/>
                <a:gd fmla="*/ 2147483646 h 986" name="T47"/>
                <a:gd fmla="*/ 2147483646 w 1304" name="T48"/>
                <a:gd fmla="*/ 2147483646 h 986" name="T49"/>
                <a:gd fmla="*/ 2147483646 w 1304" name="T50"/>
                <a:gd fmla="*/ 2147483646 h 986" name="T51"/>
                <a:gd fmla="*/ 2147483646 w 1304" name="T52"/>
                <a:gd fmla="*/ 2147483646 h 986" name="T53"/>
                <a:gd fmla="*/ 2147483646 w 1304" name="T54"/>
                <a:gd fmla="*/ 2147483646 h 986" name="T55"/>
                <a:gd fmla="*/ 2147483646 w 1304" name="T56"/>
                <a:gd fmla="*/ 2147483646 h 986" name="T57"/>
                <a:gd fmla="*/ 2147483646 w 1304" name="T58"/>
                <a:gd fmla="*/ 2147483646 h 986" name="T59"/>
                <a:gd fmla="*/ 2147483646 w 1304" name="T60"/>
                <a:gd fmla="*/ 2147483646 h 986" name="T61"/>
                <a:gd fmla="*/ 2147483646 w 1304" name="T62"/>
                <a:gd fmla="*/ 2147483646 h 986" name="T63"/>
                <a:gd fmla="*/ 2147483646 w 1304" name="T64"/>
                <a:gd fmla="*/ 2147483646 h 986" name="T65"/>
                <a:gd fmla="*/ 2147483646 w 1304" name="T66"/>
                <a:gd fmla="*/ 2147483646 h 986" name="T67"/>
                <a:gd fmla="*/ 2147483646 w 1304" name="T68"/>
                <a:gd fmla="*/ 2147483646 h 986" name="T69"/>
                <a:gd fmla="*/ 2147483646 w 1304" name="T70"/>
                <a:gd fmla="*/ 2147483646 h 986" name="T71"/>
                <a:gd fmla="*/ 2147483646 w 1304" name="T72"/>
                <a:gd fmla="*/ 2147483646 h 986" name="T73"/>
                <a:gd fmla="*/ 2147483646 w 1304" name="T74"/>
                <a:gd fmla="*/ 2147483646 h 986" name="T75"/>
                <a:gd fmla="*/ 2147483646 w 1304" name="T76"/>
                <a:gd fmla="*/ 2147483646 h 986" name="T77"/>
                <a:gd fmla="*/ 2147483646 w 1304" name="T78"/>
                <a:gd fmla="*/ 2147483646 h 986" name="T79"/>
                <a:gd fmla="*/ 2147483646 w 1304" name="T80"/>
                <a:gd fmla="*/ 2147483646 h 986" name="T81"/>
                <a:gd fmla="*/ 2147483646 w 1304" name="T82"/>
                <a:gd fmla="*/ 2147483646 h 986" name="T83"/>
                <a:gd fmla="*/ 2147483646 w 1304" name="T84"/>
                <a:gd fmla="*/ 2147483646 h 986" name="T85"/>
                <a:gd fmla="*/ 2147483646 w 1304" name="T86"/>
                <a:gd fmla="*/ 2147483646 h 986" name="T87"/>
                <a:gd fmla="*/ 2147483646 w 1304" name="T88"/>
                <a:gd fmla="*/ 2147483646 h 986" name="T89"/>
                <a:gd fmla="*/ 2147483646 w 1304" name="T90"/>
                <a:gd fmla="*/ 2147483646 h 986" name="T91"/>
                <a:gd fmla="*/ 2147483646 w 1304" name="T92"/>
                <a:gd fmla="*/ 2147483646 h 986" name="T93"/>
                <a:gd fmla="*/ 2147483646 w 1304" name="T94"/>
                <a:gd fmla="*/ 2147483646 h 986" name="T95"/>
                <a:gd fmla="*/ 2147483646 w 1304" name="T96"/>
                <a:gd fmla="*/ 2147483646 h 986" name="T97"/>
                <a:gd fmla="*/ 2147483646 w 1304" name="T98"/>
                <a:gd fmla="*/ 2147483646 h 986" name="T99"/>
                <a:gd fmla="*/ 2147483646 w 1304" name="T100"/>
                <a:gd fmla="*/ 2147483646 h 986" name="T101"/>
                <a:gd fmla="*/ 2147483646 w 1304" name="T102"/>
                <a:gd fmla="*/ 2147483646 h 986" name="T103"/>
                <a:gd fmla="*/ 2147483646 w 1304" name="T104"/>
                <a:gd fmla="*/ 2147483646 h 986" name="T105"/>
                <a:gd fmla="*/ 2147483646 w 1304" name="T106"/>
                <a:gd fmla="*/ 2147483646 h 986" name="T107"/>
                <a:gd fmla="*/ 2147483646 w 1304" name="T108"/>
                <a:gd fmla="*/ 2147483646 h 986" name="T109"/>
                <a:gd fmla="*/ 2147483646 w 1304" name="T110"/>
                <a:gd fmla="*/ 2147483646 h 986" name="T111"/>
                <a:gd fmla="*/ 2147483646 w 1304" name="T112"/>
                <a:gd fmla="*/ 2147483646 h 986" name="T113"/>
                <a:gd fmla="*/ 2147483646 w 1304" name="T114"/>
                <a:gd fmla="*/ 2147483646 h 98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984" w="1304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9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gdLst>
                <a:gd fmla="*/ 2147483646 w 812" name="T0"/>
                <a:gd fmla="*/ 2147483646 h 582" name="T1"/>
                <a:gd fmla="*/ 2147483646 w 812" name="T2"/>
                <a:gd fmla="*/ 2147483646 h 582" name="T3"/>
                <a:gd fmla="*/ 2147483646 w 812" name="T4"/>
                <a:gd fmla="*/ 2147483646 h 582" name="T5"/>
                <a:gd fmla="*/ 2147483646 w 812" name="T6"/>
                <a:gd fmla="*/ 2147483646 h 582" name="T7"/>
                <a:gd fmla="*/ 2147483646 w 812" name="T8"/>
                <a:gd fmla="*/ 2147483646 h 582" name="T9"/>
                <a:gd fmla="*/ 2147483646 w 812" name="T10"/>
                <a:gd fmla="*/ 2147483646 h 582" name="T11"/>
                <a:gd fmla="*/ 2147483646 w 812" name="T12"/>
                <a:gd fmla="*/ 2147483646 h 582" name="T13"/>
                <a:gd fmla="*/ 2147483646 w 812" name="T14"/>
                <a:gd fmla="*/ 2147483646 h 582" name="T15"/>
                <a:gd fmla="*/ 2147483646 w 812" name="T16"/>
                <a:gd fmla="*/ 2147483646 h 582" name="T17"/>
                <a:gd fmla="*/ 2147483646 w 812" name="T18"/>
                <a:gd fmla="*/ 2147483646 h 582" name="T19"/>
                <a:gd fmla="*/ 2147483646 w 812" name="T20"/>
                <a:gd fmla="*/ 2147483646 h 582" name="T21"/>
                <a:gd fmla="*/ 2147483646 w 812" name="T22"/>
                <a:gd fmla="*/ 2147483646 h 582" name="T23"/>
                <a:gd fmla="*/ 2147483646 w 812" name="T24"/>
                <a:gd fmla="*/ 2147483646 h 582" name="T25"/>
                <a:gd fmla="*/ 2147483646 w 812" name="T26"/>
                <a:gd fmla="*/ 2147483646 h 582" name="T27"/>
                <a:gd fmla="*/ 2147483646 w 812" name="T28"/>
                <a:gd fmla="*/ 2147483646 h 582" name="T29"/>
                <a:gd fmla="*/ 2147483646 w 812" name="T30"/>
                <a:gd fmla="*/ 2147483646 h 582" name="T31"/>
                <a:gd fmla="*/ 2147483646 w 812" name="T32"/>
                <a:gd fmla="*/ 2147483646 h 582" name="T33"/>
                <a:gd fmla="*/ 0 w 812" name="T34"/>
                <a:gd fmla="*/ 2147483646 h 582" name="T35"/>
                <a:gd fmla="*/ 2147483646 w 812" name="T36"/>
                <a:gd fmla="*/ 2147483646 h 582" name="T37"/>
                <a:gd fmla="*/ 2147483646 w 812" name="T38"/>
                <a:gd fmla="*/ 2147483646 h 582" name="T39"/>
                <a:gd fmla="*/ 2147483646 w 812" name="T40"/>
                <a:gd fmla="*/ 2147483646 h 582" name="T41"/>
                <a:gd fmla="*/ 2147483646 w 812" name="T42"/>
                <a:gd fmla="*/ 2147483646 h 582" name="T43"/>
                <a:gd fmla="*/ 2147483646 w 812" name="T44"/>
                <a:gd fmla="*/ 2147483646 h 582" name="T45"/>
                <a:gd fmla="*/ 2147483646 w 812" name="T46"/>
                <a:gd fmla="*/ 2147483646 h 582" name="T47"/>
                <a:gd fmla="*/ 2147483646 w 812" name="T48"/>
                <a:gd fmla="*/ 2147483646 h 582" name="T49"/>
                <a:gd fmla="*/ 2147483646 w 812" name="T50"/>
                <a:gd fmla="*/ 2147483646 h 582" name="T51"/>
                <a:gd fmla="*/ 2147483646 w 812" name="T52"/>
                <a:gd fmla="*/ 2147483646 h 582" name="T53"/>
                <a:gd fmla="*/ 2147483646 w 812" name="T54"/>
                <a:gd fmla="*/ 2147483646 h 582" name="T55"/>
                <a:gd fmla="*/ 2147483646 w 812" name="T56"/>
                <a:gd fmla="*/ 2147483646 h 582" name="T57"/>
                <a:gd fmla="*/ 2147483646 w 812" name="T58"/>
                <a:gd fmla="*/ 2147483646 h 582" name="T59"/>
                <a:gd fmla="*/ 2147483646 w 812" name="T60"/>
                <a:gd fmla="*/ 2147483646 h 582" name="T61"/>
                <a:gd fmla="*/ 2147483646 w 812" name="T62"/>
                <a:gd fmla="*/ 2147483646 h 582" name="T63"/>
                <a:gd fmla="*/ 2147483646 w 812" name="T64"/>
                <a:gd fmla="*/ 2147483646 h 582" name="T65"/>
                <a:gd fmla="*/ 2147483646 w 812" name="T66"/>
                <a:gd fmla="*/ 2147483646 h 582" name="T67"/>
                <a:gd fmla="*/ 2147483646 w 812" name="T68"/>
                <a:gd fmla="*/ 2147483646 h 582" name="T69"/>
                <a:gd fmla="*/ 2147483646 w 812" name="T70"/>
                <a:gd fmla="*/ 2147483646 h 582" name="T71"/>
                <a:gd fmla="*/ 2147483646 w 812" name="T72"/>
                <a:gd fmla="*/ 2147483646 h 582" name="T73"/>
                <a:gd fmla="*/ 2147483646 w 812" name="T74"/>
                <a:gd fmla="*/ 2147483646 h 582" name="T75"/>
                <a:gd fmla="*/ 2147483646 w 812" name="T76"/>
                <a:gd fmla="*/ 2147483646 h 582" name="T77"/>
                <a:gd fmla="*/ 2147483646 w 812" name="T78"/>
                <a:gd fmla="*/ 2147483646 h 582" name="T79"/>
                <a:gd fmla="*/ 2147483646 w 812" name="T80"/>
                <a:gd fmla="*/ 2147483646 h 582" name="T81"/>
                <a:gd fmla="*/ 2147483646 w 812" name="T82"/>
                <a:gd fmla="*/ 2147483646 h 582" name="T83"/>
                <a:gd fmla="*/ 2147483646 w 812" name="T84"/>
                <a:gd fmla="*/ 2147483646 h 582" name="T85"/>
                <a:gd fmla="*/ 2147483646 w 812" name="T86"/>
                <a:gd fmla="*/ 2147483646 h 582" name="T87"/>
                <a:gd fmla="*/ 2147483646 w 812" name="T88"/>
                <a:gd fmla="*/ 2147483646 h 582" name="T89"/>
                <a:gd fmla="*/ 2147483646 w 812" name="T90"/>
                <a:gd fmla="*/ 2147483646 h 582" name="T91"/>
                <a:gd fmla="*/ 2147483646 w 812" name="T92"/>
                <a:gd fmla="*/ 2147483646 h 582" name="T93"/>
                <a:gd fmla="*/ 2147483646 w 812" name="T94"/>
                <a:gd fmla="*/ 2147483646 h 582" name="T95"/>
                <a:gd fmla="*/ 2147483646 w 812" name="T96"/>
                <a:gd fmla="*/ 2147483646 h 582" name="T97"/>
                <a:gd fmla="*/ 2147483646 w 812" name="T98"/>
                <a:gd fmla="*/ 2147483646 h 582" name="T99"/>
                <a:gd fmla="*/ 2147483646 w 812" name="T100"/>
                <a:gd fmla="*/ 2147483646 h 582" name="T101"/>
                <a:gd fmla="*/ 2147483646 w 812" name="T102"/>
                <a:gd fmla="*/ 2147483646 h 582" name="T103"/>
                <a:gd fmla="*/ 2147483646 w 812" name="T104"/>
                <a:gd fmla="*/ 2147483646 h 582" name="T105"/>
                <a:gd fmla="*/ 2147483646 w 812" name="T106"/>
                <a:gd fmla="*/ 2147483646 h 58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582" w="81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gdLst>
                <a:gd fmla="*/ 2147483646 w 702" name="T0"/>
                <a:gd fmla="*/ 2147483646 h 616" name="T1"/>
                <a:gd fmla="*/ 2147483646 w 702" name="T2"/>
                <a:gd fmla="*/ 2147483646 h 616" name="T3"/>
                <a:gd fmla="*/ 2147483646 w 702" name="T4"/>
                <a:gd fmla="*/ 2147483646 h 616" name="T5"/>
                <a:gd fmla="*/ 2147483646 w 702" name="T6"/>
                <a:gd fmla="*/ 2147483646 h 616" name="T7"/>
                <a:gd fmla="*/ 2147483646 w 702" name="T8"/>
                <a:gd fmla="*/ 2147483646 h 616" name="T9"/>
                <a:gd fmla="*/ 2147483646 w 702" name="T10"/>
                <a:gd fmla="*/ 2147483646 h 616" name="T11"/>
                <a:gd fmla="*/ 2147483646 w 702" name="T12"/>
                <a:gd fmla="*/ 2147483646 h 616" name="T13"/>
                <a:gd fmla="*/ 2147483646 w 702" name="T14"/>
                <a:gd fmla="*/ 2147483646 h 616" name="T15"/>
                <a:gd fmla="*/ 2147483646 w 702" name="T16"/>
                <a:gd fmla="*/ 2147483646 h 616" name="T17"/>
                <a:gd fmla="*/ 2147483646 w 702" name="T18"/>
                <a:gd fmla="*/ 2147483646 h 616" name="T19"/>
                <a:gd fmla="*/ 2147483646 w 702" name="T20"/>
                <a:gd fmla="*/ 2147483646 h 616" name="T21"/>
                <a:gd fmla="*/ 2147483646 w 702" name="T22"/>
                <a:gd fmla="*/ 2147483646 h 616" name="T23"/>
                <a:gd fmla="*/ 2147483646 w 702" name="T24"/>
                <a:gd fmla="*/ 2147483646 h 616" name="T25"/>
                <a:gd fmla="*/ 2147483646 w 702" name="T26"/>
                <a:gd fmla="*/ 2147483646 h 616" name="T27"/>
                <a:gd fmla="*/ 2147483646 w 702" name="T28"/>
                <a:gd fmla="*/ 2147483646 h 616" name="T29"/>
                <a:gd fmla="*/ 2147483646 w 702" name="T30"/>
                <a:gd fmla="*/ 2147483646 h 616" name="T31"/>
                <a:gd fmla="*/ 2147483646 w 702" name="T32"/>
                <a:gd fmla="*/ 2147483646 h 616" name="T33"/>
                <a:gd fmla="*/ 2147483646 w 702" name="T34"/>
                <a:gd fmla="*/ 2147483646 h 616" name="T35"/>
                <a:gd fmla="*/ 2147483646 w 702" name="T36"/>
                <a:gd fmla="*/ 2147483646 h 616" name="T37"/>
                <a:gd fmla="*/ 2147483646 w 702" name="T38"/>
                <a:gd fmla="*/ 2147483646 h 616" name="T39"/>
                <a:gd fmla="*/ 2147483646 w 702" name="T40"/>
                <a:gd fmla="*/ 2147483646 h 616" name="T41"/>
                <a:gd fmla="*/ 2147483646 w 702" name="T42"/>
                <a:gd fmla="*/ 2147483646 h 616" name="T43"/>
                <a:gd fmla="*/ 2147483646 w 702" name="T44"/>
                <a:gd fmla="*/ 2147483646 h 616" name="T45"/>
                <a:gd fmla="*/ 2147483646 w 702" name="T46"/>
                <a:gd fmla="*/ 2147483646 h 616" name="T47"/>
                <a:gd fmla="*/ 2147483646 w 702" name="T48"/>
                <a:gd fmla="*/ 2147483646 h 616" name="T49"/>
                <a:gd fmla="*/ 2147483646 w 702" name="T50"/>
                <a:gd fmla="*/ 2147483646 h 616" name="T51"/>
                <a:gd fmla="*/ 2147483646 w 702" name="T52"/>
                <a:gd fmla="*/ 2147483646 h 616" name="T53"/>
                <a:gd fmla="*/ 2147483646 w 702" name="T54"/>
                <a:gd fmla="*/ 2147483646 h 616" name="T55"/>
                <a:gd fmla="*/ 2147483646 w 702" name="T56"/>
                <a:gd fmla="*/ 2147483646 h 616" name="T57"/>
                <a:gd fmla="*/ 2147483646 w 702" name="T58"/>
                <a:gd fmla="*/ 2147483646 h 616" name="T59"/>
                <a:gd fmla="*/ 2147483646 w 702" name="T60"/>
                <a:gd fmla="*/ 2147483646 h 616" name="T61"/>
                <a:gd fmla="*/ 2147483646 w 702" name="T62"/>
                <a:gd fmla="*/ 2147483646 h 616" name="T63"/>
                <a:gd fmla="*/ 2147483646 w 702" name="T64"/>
                <a:gd fmla="*/ 2147483646 h 616" name="T65"/>
                <a:gd fmla="*/ 2147483646 w 702" name="T66"/>
                <a:gd fmla="*/ 2147483646 h 616" name="T67"/>
                <a:gd fmla="*/ 2147483646 w 702" name="T68"/>
                <a:gd fmla="*/ 2147483646 h 616" name="T69"/>
                <a:gd fmla="*/ 2147483646 w 702" name="T70"/>
                <a:gd fmla="*/ 2147483646 h 616" name="T71"/>
                <a:gd fmla="*/ 2147483646 w 702" name="T72"/>
                <a:gd fmla="*/ 2147483646 h 616" name="T73"/>
                <a:gd fmla="*/ 2147483646 w 702" name="T74"/>
                <a:gd fmla="*/ 2147483646 h 616" name="T75"/>
                <a:gd fmla="*/ 2147483646 w 702" name="T76"/>
                <a:gd fmla="*/ 2147483646 h 616" name="T77"/>
                <a:gd fmla="*/ 2147483646 w 702" name="T78"/>
                <a:gd fmla="*/ 2147483646 h 616" name="T79"/>
                <a:gd fmla="*/ 2147483646 w 702" name="T80"/>
                <a:gd fmla="*/ 2147483646 h 616" name="T81"/>
                <a:gd fmla="*/ 2147483646 w 702" name="T82"/>
                <a:gd fmla="*/ 2147483646 h 616" name="T83"/>
                <a:gd fmla="*/ 2147483646 w 702" name="T84"/>
                <a:gd fmla="*/ 2147483646 h 616" name="T85"/>
                <a:gd fmla="*/ 2147483646 w 702" name="T86"/>
                <a:gd fmla="*/ 2147483646 h 616" name="T87"/>
                <a:gd fmla="*/ 2147483646 w 702" name="T88"/>
                <a:gd fmla="*/ 2147483646 h 616" name="T89"/>
                <a:gd fmla="*/ 2147483646 w 702" name="T90"/>
                <a:gd fmla="*/ 2147483646 h 616" name="T91"/>
                <a:gd fmla="*/ 2147483646 w 702" name="T92"/>
                <a:gd fmla="*/ 2147483646 h 616" name="T93"/>
                <a:gd fmla="*/ 2147483646 w 702" name="T94"/>
                <a:gd fmla="*/ 2147483646 h 616" name="T95"/>
                <a:gd fmla="*/ 2147483646 w 702" name="T96"/>
                <a:gd fmla="*/ 2147483646 h 616" name="T97"/>
                <a:gd fmla="*/ 2147483646 w 702" name="T98"/>
                <a:gd fmla="*/ 0 h 616" name="T99"/>
                <a:gd fmla="*/ 2147483646 w 702" name="T100"/>
                <a:gd fmla="*/ 2147483646 h 616" name="T101"/>
                <a:gd fmla="*/ 2147483646 w 702" name="T102"/>
                <a:gd fmla="*/ 2147483646 h 616" name="T103"/>
                <a:gd fmla="*/ 2147483646 w 702" name="T104"/>
                <a:gd fmla="*/ 2147483646 h 616" name="T105"/>
                <a:gd fmla="*/ 2147483646 w 702" name="T106"/>
                <a:gd fmla="*/ 2147483646 h 616" name="T107"/>
                <a:gd fmla="*/ 2147483646 w 702" name="T108"/>
                <a:gd fmla="*/ 2147483646 h 616" name="T109"/>
                <a:gd fmla="*/ 2147483646 w 702" name="T110"/>
                <a:gd fmla="*/ 2147483646 h 616" name="T111"/>
                <a:gd fmla="*/ 2147483646 w 702" name="T112"/>
                <a:gd fmla="*/ 2147483646 h 616" name="T113"/>
                <a:gd fmla="*/ 2147483646 w 702" name="T114"/>
                <a:gd fmla="*/ 2147483646 h 616" name="T115"/>
                <a:gd fmla="*/ 2147483646 w 702" name="T116"/>
                <a:gd fmla="*/ 2147483646 h 616" name="T117"/>
                <a:gd fmla="*/ 2147483646 w 702" name="T118"/>
                <a:gd fmla="*/ 2147483646 h 61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616" w="702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gdLst>
                <a:gd fmla="*/ 2147483646 w 1256" name="T0"/>
                <a:gd fmla="*/ 2147483646 h 764" name="T1"/>
                <a:gd fmla="*/ 2147483646 w 1256" name="T2"/>
                <a:gd fmla="*/ 2147483646 h 764" name="T3"/>
                <a:gd fmla="*/ 2147483646 w 1256" name="T4"/>
                <a:gd fmla="*/ 2147483646 h 764" name="T5"/>
                <a:gd fmla="*/ 2147483646 w 1256" name="T6"/>
                <a:gd fmla="*/ 2147483646 h 764" name="T7"/>
                <a:gd fmla="*/ 2147483646 w 1256" name="T8"/>
                <a:gd fmla="*/ 2147483646 h 764" name="T9"/>
                <a:gd fmla="*/ 2147483646 w 1256" name="T10"/>
                <a:gd fmla="*/ 2147483646 h 764" name="T11"/>
                <a:gd fmla="*/ 2147483646 w 1256" name="T12"/>
                <a:gd fmla="*/ 2147483646 h 764" name="T13"/>
                <a:gd fmla="*/ 2147483646 w 1256" name="T14"/>
                <a:gd fmla="*/ 2147483646 h 764" name="T15"/>
                <a:gd fmla="*/ 2147483646 w 1256" name="T16"/>
                <a:gd fmla="*/ 2147483646 h 764" name="T17"/>
                <a:gd fmla="*/ 2147483646 w 1256" name="T18"/>
                <a:gd fmla="*/ 2147483646 h 764" name="T19"/>
                <a:gd fmla="*/ 2147483646 w 1256" name="T20"/>
                <a:gd fmla="*/ 2147483646 h 764" name="T21"/>
                <a:gd fmla="*/ 2147483646 w 1256" name="T22"/>
                <a:gd fmla="*/ 2147483646 h 764" name="T23"/>
                <a:gd fmla="*/ 2147483646 w 1256" name="T24"/>
                <a:gd fmla="*/ 2147483646 h 764" name="T25"/>
                <a:gd fmla="*/ 2147483646 w 1256" name="T26"/>
                <a:gd fmla="*/ 2147483646 h 764" name="T27"/>
                <a:gd fmla="*/ 2147483646 w 1256" name="T28"/>
                <a:gd fmla="*/ 2147483646 h 764" name="T29"/>
                <a:gd fmla="*/ 2147483646 w 1256" name="T30"/>
                <a:gd fmla="*/ 2147483646 h 764" name="T31"/>
                <a:gd fmla="*/ 2147483646 w 1256" name="T32"/>
                <a:gd fmla="*/ 2147483646 h 764" name="T33"/>
                <a:gd fmla="*/ 2147483646 w 1256" name="T34"/>
                <a:gd fmla="*/ 2147483646 h 764" name="T35"/>
                <a:gd fmla="*/ 2147483646 w 1256" name="T36"/>
                <a:gd fmla="*/ 2147483646 h 764" name="T37"/>
                <a:gd fmla="*/ 2147483646 w 1256" name="T38"/>
                <a:gd fmla="*/ 2147483646 h 764" name="T39"/>
                <a:gd fmla="*/ 2147483646 w 1256" name="T40"/>
                <a:gd fmla="*/ 2147483646 h 764" name="T41"/>
                <a:gd fmla="*/ 2147483646 w 1256" name="T42"/>
                <a:gd fmla="*/ 2147483646 h 764" name="T43"/>
                <a:gd fmla="*/ 2147483646 w 1256" name="T44"/>
                <a:gd fmla="*/ 2147483646 h 764" name="T45"/>
                <a:gd fmla="*/ 2147483646 w 1256" name="T46"/>
                <a:gd fmla="*/ 2147483646 h 764" name="T47"/>
                <a:gd fmla="*/ 2147483646 w 1256" name="T48"/>
                <a:gd fmla="*/ 2147483646 h 764" name="T49"/>
                <a:gd fmla="*/ 2147483646 w 1256" name="T50"/>
                <a:gd fmla="*/ 2147483646 h 764" name="T51"/>
                <a:gd fmla="*/ 2147483646 w 1256" name="T52"/>
                <a:gd fmla="*/ 2147483646 h 764" name="T53"/>
                <a:gd fmla="*/ 2147483646 w 1256" name="T54"/>
                <a:gd fmla="*/ 2147483646 h 764" name="T55"/>
                <a:gd fmla="*/ 2147483646 w 1256" name="T56"/>
                <a:gd fmla="*/ 2147483646 h 764" name="T57"/>
                <a:gd fmla="*/ 2147483646 w 1256" name="T58"/>
                <a:gd fmla="*/ 2147483646 h 764" name="T59"/>
                <a:gd fmla="*/ 2147483646 w 1256" name="T60"/>
                <a:gd fmla="*/ 2147483646 h 764" name="T61"/>
                <a:gd fmla="*/ 2147483646 w 1256" name="T62"/>
                <a:gd fmla="*/ 2147483646 h 764" name="T63"/>
                <a:gd fmla="*/ 2147483646 w 1256" name="T64"/>
                <a:gd fmla="*/ 2147483646 h 764" name="T65"/>
                <a:gd fmla="*/ 2147483646 w 1256" name="T66"/>
                <a:gd fmla="*/ 2147483646 h 764" name="T67"/>
                <a:gd fmla="*/ 2147483646 w 1256" name="T68"/>
                <a:gd fmla="*/ 2147483646 h 764" name="T69"/>
                <a:gd fmla="*/ 2147483646 w 1256" name="T70"/>
                <a:gd fmla="*/ 2147483646 h 764" name="T71"/>
                <a:gd fmla="*/ 2147483646 w 1256" name="T72"/>
                <a:gd fmla="*/ 2147483646 h 764" name="T73"/>
                <a:gd fmla="*/ 2147483646 w 1256" name="T74"/>
                <a:gd fmla="*/ 2147483646 h 764" name="T75"/>
                <a:gd fmla="*/ 2147483646 w 1256" name="T76"/>
                <a:gd fmla="*/ 2147483646 h 764" name="T77"/>
                <a:gd fmla="*/ 2147483646 w 1256" name="T78"/>
                <a:gd fmla="*/ 2147483646 h 764" name="T79"/>
                <a:gd fmla="*/ 2147483646 w 1256" name="T80"/>
                <a:gd fmla="*/ 2147483646 h 764" name="T81"/>
                <a:gd fmla="*/ 2147483646 w 1256" name="T82"/>
                <a:gd fmla="*/ 2147483646 h 764" name="T83"/>
                <a:gd fmla="*/ 2147483646 w 1256" name="T84"/>
                <a:gd fmla="*/ 2147483646 h 764" name="T85"/>
                <a:gd fmla="*/ 2147483646 w 1256" name="T86"/>
                <a:gd fmla="*/ 2147483646 h 764" name="T87"/>
                <a:gd fmla="*/ 2147483646 w 1256" name="T88"/>
                <a:gd fmla="*/ 2147483646 h 764" name="T89"/>
                <a:gd fmla="*/ 2147483646 w 1256" name="T90"/>
                <a:gd fmla="*/ 2147483646 h 764" name="T91"/>
                <a:gd fmla="*/ 2147483646 w 1256" name="T92"/>
                <a:gd fmla="*/ 2147483646 h 764" name="T93"/>
                <a:gd fmla="*/ 2147483646 w 1256" name="T94"/>
                <a:gd fmla="*/ 2147483646 h 764" name="T95"/>
                <a:gd fmla="*/ 2147483646 w 1256" name="T96"/>
                <a:gd fmla="*/ 2147483646 h 764" name="T97"/>
                <a:gd fmla="*/ 2147483646 w 1256" name="T98"/>
                <a:gd fmla="*/ 2147483646 h 764" name="T99"/>
                <a:gd fmla="*/ 2147483646 w 1256" name="T100"/>
                <a:gd fmla="*/ 2147483646 h 764" name="T101"/>
                <a:gd fmla="*/ 2147483646 w 1256" name="T102"/>
                <a:gd fmla="*/ 2147483646 h 764" name="T103"/>
                <a:gd fmla="*/ 2147483646 w 1256" name="T104"/>
                <a:gd fmla="*/ 2147483646 h 764" name="T105"/>
                <a:gd fmla="*/ 2147483646 w 1256" name="T106"/>
                <a:gd fmla="*/ 2147483646 h 764" name="T107"/>
                <a:gd fmla="*/ 2147483646 w 1256" name="T108"/>
                <a:gd fmla="*/ 2147483646 h 764" name="T109"/>
                <a:gd fmla="*/ 2147483646 w 1256" name="T110"/>
                <a:gd fmla="*/ 2147483646 h 764" name="T111"/>
                <a:gd fmla="*/ 2147483646 w 1256" name="T112"/>
                <a:gd fmla="*/ 2147483646 h 764" name="T113"/>
                <a:gd fmla="*/ 2147483646 w 1256" name="T114"/>
                <a:gd fmla="*/ 2147483646 h 764" name="T115"/>
                <a:gd fmla="*/ 2147483646 w 1256" name="T116"/>
                <a:gd fmla="*/ 2147483646 h 764" name="T117"/>
                <a:gd fmla="*/ 2147483646 w 1256" name="T118"/>
                <a:gd fmla="*/ 2147483646 h 764" name="T119"/>
                <a:gd fmla="*/ 2147483646 w 1256" name="T120"/>
                <a:gd fmla="*/ 2147483646 h 764" name="T121"/>
                <a:gd fmla="*/ 2147483646 w 1256" name="T122"/>
                <a:gd fmla="*/ 2147483646 h 764" name="T123"/>
                <a:gd fmla="*/ 2147483646 w 1256" name="T124"/>
                <a:gd fmla="*/ 2147483646 h 764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764" w="1256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gdLst>
                <a:gd fmla="*/ 2147483646 w 568" name="T0"/>
                <a:gd fmla="*/ 2147483646 h 592" name="T1"/>
                <a:gd fmla="*/ 2147483646 w 568" name="T2"/>
                <a:gd fmla="*/ 2147483646 h 592" name="T3"/>
                <a:gd fmla="*/ 2147483646 w 568" name="T4"/>
                <a:gd fmla="*/ 2147483646 h 592" name="T5"/>
                <a:gd fmla="*/ 2147483646 w 568" name="T6"/>
                <a:gd fmla="*/ 2147483646 h 592" name="T7"/>
                <a:gd fmla="*/ 2147483646 w 568" name="T8"/>
                <a:gd fmla="*/ 2147483646 h 592" name="T9"/>
                <a:gd fmla="*/ 2147483646 w 568" name="T10"/>
                <a:gd fmla="*/ 2147483646 h 592" name="T11"/>
                <a:gd fmla="*/ 2147483646 w 568" name="T12"/>
                <a:gd fmla="*/ 2147483646 h 592" name="T13"/>
                <a:gd fmla="*/ 2147483646 w 568" name="T14"/>
                <a:gd fmla="*/ 2147483646 h 592" name="T15"/>
                <a:gd fmla="*/ 2147483646 w 568" name="T16"/>
                <a:gd fmla="*/ 2147483646 h 592" name="T17"/>
                <a:gd fmla="*/ 2147483646 w 568" name="T18"/>
                <a:gd fmla="*/ 2147483646 h 592" name="T19"/>
                <a:gd fmla="*/ 2147483646 w 568" name="T20"/>
                <a:gd fmla="*/ 2147483646 h 592" name="T21"/>
                <a:gd fmla="*/ 2147483646 w 568" name="T22"/>
                <a:gd fmla="*/ 2147483646 h 592" name="T23"/>
                <a:gd fmla="*/ 2147483646 w 568" name="T24"/>
                <a:gd fmla="*/ 2147483646 h 592" name="T25"/>
                <a:gd fmla="*/ 2147483646 w 568" name="T26"/>
                <a:gd fmla="*/ 2147483646 h 592" name="T27"/>
                <a:gd fmla="*/ 2147483646 w 568" name="T28"/>
                <a:gd fmla="*/ 2147483646 h 592" name="T29"/>
                <a:gd fmla="*/ 2147483646 w 568" name="T30"/>
                <a:gd fmla="*/ 2147483646 h 592" name="T31"/>
                <a:gd fmla="*/ 2147483646 w 568" name="T32"/>
                <a:gd fmla="*/ 2147483646 h 592" name="T33"/>
                <a:gd fmla="*/ 2147483646 w 568" name="T34"/>
                <a:gd fmla="*/ 2147483646 h 592" name="T35"/>
                <a:gd fmla="*/ 2147483646 w 568" name="T36"/>
                <a:gd fmla="*/ 2147483646 h 592" name="T37"/>
                <a:gd fmla="*/ 2147483646 w 568" name="T38"/>
                <a:gd fmla="*/ 2147483646 h 592" name="T39"/>
                <a:gd fmla="*/ 2147483646 w 568" name="T40"/>
                <a:gd fmla="*/ 2147483646 h 592" name="T41"/>
                <a:gd fmla="*/ 2147483646 w 568" name="T42"/>
                <a:gd fmla="*/ 2147483646 h 592" name="T43"/>
                <a:gd fmla="*/ 2147483646 w 568" name="T44"/>
                <a:gd fmla="*/ 2147483646 h 592" name="T45"/>
                <a:gd fmla="*/ 2147483646 w 568" name="T46"/>
                <a:gd fmla="*/ 2147483646 h 592" name="T47"/>
                <a:gd fmla="*/ 2147483646 w 568" name="T48"/>
                <a:gd fmla="*/ 2147483646 h 592" name="T49"/>
                <a:gd fmla="*/ 2147483646 w 568" name="T50"/>
                <a:gd fmla="*/ 2147483646 h 592" name="T51"/>
                <a:gd fmla="*/ 2147483646 w 568" name="T52"/>
                <a:gd fmla="*/ 2147483646 h 592" name="T53"/>
                <a:gd fmla="*/ 2147483646 w 568" name="T54"/>
                <a:gd fmla="*/ 2147483646 h 592" name="T55"/>
                <a:gd fmla="*/ 2147483646 w 568" name="T56"/>
                <a:gd fmla="*/ 2147483646 h 592" name="T57"/>
                <a:gd fmla="*/ 2147483646 w 568" name="T58"/>
                <a:gd fmla="*/ 2147483646 h 592" name="T59"/>
                <a:gd fmla="*/ 2147483646 w 568" name="T60"/>
                <a:gd fmla="*/ 2147483646 h 592" name="T61"/>
                <a:gd fmla="*/ 2147483646 w 568" name="T62"/>
                <a:gd fmla="*/ 2147483646 h 592" name="T63"/>
                <a:gd fmla="*/ 2147483646 w 568" name="T64"/>
                <a:gd fmla="*/ 2147483646 h 592" name="T65"/>
                <a:gd fmla="*/ 2147483646 w 568" name="T66"/>
                <a:gd fmla="*/ 2147483646 h 592" name="T67"/>
                <a:gd fmla="*/ 2147483646 w 568" name="T68"/>
                <a:gd fmla="*/ 2147483646 h 592" name="T69"/>
                <a:gd fmla="*/ 2147483646 w 568" name="T70"/>
                <a:gd fmla="*/ 2147483646 h 592" name="T71"/>
                <a:gd fmla="*/ 2147483646 w 568" name="T72"/>
                <a:gd fmla="*/ 2147483646 h 592" name="T73"/>
                <a:gd fmla="*/ 2147483646 w 568" name="T74"/>
                <a:gd fmla="*/ 2147483646 h 592" name="T75"/>
                <a:gd fmla="*/ 2147483646 w 568" name="T76"/>
                <a:gd fmla="*/ 2147483646 h 592" name="T77"/>
                <a:gd fmla="*/ 2147483646 w 568" name="T78"/>
                <a:gd fmla="*/ 2147483646 h 592" name="T79"/>
                <a:gd fmla="*/ 2147483646 w 568" name="T80"/>
                <a:gd fmla="*/ 2147483646 h 592" name="T81"/>
                <a:gd fmla="*/ 2147483646 w 568" name="T82"/>
                <a:gd fmla="*/ 2147483646 h 592" name="T83"/>
                <a:gd fmla="*/ 2147483646 w 568" name="T84"/>
                <a:gd fmla="*/ 2147483646 h 592" name="T85"/>
                <a:gd fmla="*/ 2147483646 w 568" name="T86"/>
                <a:gd fmla="*/ 2147483646 h 592" name="T87"/>
                <a:gd fmla="*/ 2147483646 w 568" name="T88"/>
                <a:gd fmla="*/ 2147483646 h 592" name="T89"/>
                <a:gd fmla="*/ 2147483646 w 568" name="T90"/>
                <a:gd fmla="*/ 2147483646 h 592" name="T91"/>
                <a:gd fmla="*/ 2147483646 w 568" name="T92"/>
                <a:gd fmla="*/ 2147483646 h 592" name="T93"/>
                <a:gd fmla="*/ 2147483646 w 568" name="T94"/>
                <a:gd fmla="*/ 2147483646 h 592" name="T95"/>
                <a:gd fmla="*/ 2147483646 w 568" name="T96"/>
                <a:gd fmla="*/ 2147483646 h 592" name="T97"/>
                <a:gd fmla="*/ 2147483646 w 568" name="T98"/>
                <a:gd fmla="*/ 2147483646 h 592" name="T99"/>
                <a:gd fmla="*/ 2147483646 w 568" name="T100"/>
                <a:gd fmla="*/ 2147483646 h 592" name="T101"/>
                <a:gd fmla="*/ 2147483646 w 568" name="T102"/>
                <a:gd fmla="*/ 2147483646 h 592" name="T103"/>
                <a:gd fmla="*/ 2147483646 w 568" name="T104"/>
                <a:gd fmla="*/ 2147483646 h 592" name="T105"/>
                <a:gd fmla="*/ 2147483646 w 568" name="T106"/>
                <a:gd fmla="*/ 2147483646 h 59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592" w="568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gdLst>
                <a:gd fmla="*/ 2147483646 w 384" name="T0"/>
                <a:gd fmla="*/ 2147483646 h 332" name="T1"/>
                <a:gd fmla="*/ 2147483646 w 384" name="T2"/>
                <a:gd fmla="*/ 2147483646 h 332" name="T3"/>
                <a:gd fmla="*/ 2147483646 w 384" name="T4"/>
                <a:gd fmla="*/ 2147483646 h 332" name="T5"/>
                <a:gd fmla="*/ 2147483646 w 384" name="T6"/>
                <a:gd fmla="*/ 2147483646 h 332" name="T7"/>
                <a:gd fmla="*/ 2147483646 w 384" name="T8"/>
                <a:gd fmla="*/ 2147483646 h 332" name="T9"/>
                <a:gd fmla="*/ 2147483646 w 384" name="T10"/>
                <a:gd fmla="*/ 2147483646 h 332" name="T11"/>
                <a:gd fmla="*/ 2147483646 w 384" name="T12"/>
                <a:gd fmla="*/ 2147483646 h 332" name="T13"/>
                <a:gd fmla="*/ 2147483646 w 384" name="T14"/>
                <a:gd fmla="*/ 2147483646 h 332" name="T15"/>
                <a:gd fmla="*/ 2147483646 w 384" name="T16"/>
                <a:gd fmla="*/ 2147483646 h 332" name="T17"/>
                <a:gd fmla="*/ 2147483646 w 384" name="T18"/>
                <a:gd fmla="*/ 2147483646 h 332" name="T19"/>
                <a:gd fmla="*/ 2147483646 w 384" name="T20"/>
                <a:gd fmla="*/ 2147483646 h 332" name="T21"/>
                <a:gd fmla="*/ 2147483646 w 384" name="T22"/>
                <a:gd fmla="*/ 2147483646 h 332" name="T23"/>
                <a:gd fmla="*/ 2147483646 w 384" name="T24"/>
                <a:gd fmla="*/ 2147483646 h 332" name="T25"/>
                <a:gd fmla="*/ 2147483646 w 384" name="T26"/>
                <a:gd fmla="*/ 2147483646 h 332" name="T27"/>
                <a:gd fmla="*/ 2147483646 w 384" name="T28"/>
                <a:gd fmla="*/ 2147483646 h 332" name="T29"/>
                <a:gd fmla="*/ 2147483646 w 384" name="T30"/>
                <a:gd fmla="*/ 2147483646 h 332" name="T31"/>
                <a:gd fmla="*/ 2147483646 w 384" name="T32"/>
                <a:gd fmla="*/ 2147483646 h 332" name="T33"/>
                <a:gd fmla="*/ 2147483646 w 384" name="T34"/>
                <a:gd fmla="*/ 2147483646 h 332" name="T35"/>
                <a:gd fmla="*/ 2147483646 w 384" name="T36"/>
                <a:gd fmla="*/ 2147483646 h 332" name="T37"/>
                <a:gd fmla="*/ 2147483646 w 384" name="T38"/>
                <a:gd fmla="*/ 2147483646 h 332" name="T39"/>
                <a:gd fmla="*/ 2147483646 w 384" name="T40"/>
                <a:gd fmla="*/ 2147483646 h 332" name="T41"/>
                <a:gd fmla="*/ 0 w 384" name="T42"/>
                <a:gd fmla="*/ 2147483646 h 332" name="T43"/>
                <a:gd fmla="*/ 2147483646 w 384" name="T44"/>
                <a:gd fmla="*/ 2147483646 h 332" name="T45"/>
                <a:gd fmla="*/ 2147483646 w 384" name="T46"/>
                <a:gd fmla="*/ 2147483646 h 332" name="T47"/>
                <a:gd fmla="*/ 2147483646 w 384" name="T48"/>
                <a:gd fmla="*/ 2147483646 h 332" name="T49"/>
                <a:gd fmla="*/ 2147483646 w 384" name="T50"/>
                <a:gd fmla="*/ 2147483646 h 332" name="T51"/>
                <a:gd fmla="*/ 2147483646 w 384" name="T52"/>
                <a:gd fmla="*/ 2147483646 h 332" name="T53"/>
                <a:gd fmla="*/ 2147483646 w 384" name="T54"/>
                <a:gd fmla="*/ 2147483646 h 332" name="T55"/>
                <a:gd fmla="*/ 2147483646 w 384" name="T56"/>
                <a:gd fmla="*/ 2147483646 h 332" name="T57"/>
                <a:gd fmla="*/ 2147483646 w 384" name="T58"/>
                <a:gd fmla="*/ 2147483646 h 332" name="T59"/>
                <a:gd fmla="*/ 2147483646 w 384" name="T60"/>
                <a:gd fmla="*/ 2147483646 h 332" name="T61"/>
                <a:gd fmla="*/ 2147483646 w 384" name="T62"/>
                <a:gd fmla="*/ 2147483646 h 332" name="T63"/>
                <a:gd fmla="*/ 2147483646 w 384" name="T64"/>
                <a:gd fmla="*/ 2147483646 h 332" name="T65"/>
                <a:gd fmla="*/ 2147483646 w 384" name="T66"/>
                <a:gd fmla="*/ 2147483646 h 332" name="T67"/>
                <a:gd fmla="*/ 2147483646 w 384" name="T68"/>
                <a:gd fmla="*/ 2147483646 h 332" name="T69"/>
                <a:gd fmla="*/ 2147483646 w 384" name="T70"/>
                <a:gd fmla="*/ 2147483646 h 332" name="T71"/>
                <a:gd fmla="*/ 2147483646 w 384" name="T72"/>
                <a:gd fmla="*/ 2147483646 h 332" name="T73"/>
                <a:gd fmla="*/ 2147483646 w 384" name="T74"/>
                <a:gd fmla="*/ 2147483646 h 332" name="T75"/>
                <a:gd fmla="*/ 2147483646 w 384" name="T76"/>
                <a:gd fmla="*/ 2147483646 h 332" name="T77"/>
                <a:gd fmla="*/ 2147483646 w 384" name="T78"/>
                <a:gd fmla="*/ 2147483646 h 332" name="T79"/>
                <a:gd fmla="*/ 2147483646 w 384" name="T80"/>
                <a:gd fmla="*/ 2147483646 h 332" name="T81"/>
                <a:gd fmla="*/ 2147483646 w 384" name="T82"/>
                <a:gd fmla="*/ 2147483646 h 332" name="T83"/>
                <a:gd fmla="*/ 2147483646 w 384" name="T84"/>
                <a:gd fmla="*/ 2147483646 h 332" name="T85"/>
                <a:gd fmla="*/ 2147483646 w 384" name="T86"/>
                <a:gd fmla="*/ 2147483646 h 332" name="T87"/>
                <a:gd fmla="*/ 2147483646 w 384" name="T88"/>
                <a:gd fmla="*/ 2147483646 h 332" name="T89"/>
                <a:gd fmla="*/ 2147483646 w 384" name="T90"/>
                <a:gd fmla="*/ 2147483646 h 332" name="T91"/>
                <a:gd fmla="*/ 2147483646 w 384" name="T92"/>
                <a:gd fmla="*/ 2147483646 h 332" name="T93"/>
                <a:gd fmla="*/ 2147483646 w 384" name="T94"/>
                <a:gd fmla="*/ 2147483646 h 332" name="T95"/>
                <a:gd fmla="*/ 2147483646 w 384" name="T96"/>
                <a:gd fmla="*/ 2147483646 h 332" name="T97"/>
                <a:gd fmla="*/ 2147483646 w 384" name="T98"/>
                <a:gd fmla="*/ 2147483646 h 332" name="T99"/>
                <a:gd fmla="*/ 2147483646 w 384" name="T100"/>
                <a:gd fmla="*/ 2147483646 h 332" name="T101"/>
                <a:gd fmla="*/ 2147483646 w 384" name="T102"/>
                <a:gd fmla="*/ 2147483646 h 332" name="T103"/>
                <a:gd fmla="*/ 2147483646 w 384" name="T104"/>
                <a:gd fmla="*/ 2147483646 h 332" name="T105"/>
                <a:gd fmla="*/ 2147483646 w 384" name="T106"/>
                <a:gd fmla="*/ 2147483646 h 332" name="T107"/>
                <a:gd fmla="*/ 2147483646 w 384" name="T108"/>
                <a:gd fmla="*/ 2147483646 h 332" name="T109"/>
                <a:gd fmla="*/ 2147483646 w 384" name="T110"/>
                <a:gd fmla="*/ 2147483646 h 332" name="T111"/>
                <a:gd fmla="*/ 2147483646 w 384" name="T112"/>
                <a:gd fmla="*/ 2147483646 h 332" name="T113"/>
                <a:gd fmla="*/ 2147483646 w 384" name="T114"/>
                <a:gd fmla="*/ 2147483646 h 332" name="T115"/>
                <a:gd fmla="*/ 2147483646 w 384" name="T116"/>
                <a:gd fmla="*/ 2147483646 h 332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332" w="384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gdLst>
                <a:gd fmla="*/ 2147483646 w 502" name="T0"/>
                <a:gd fmla="*/ 2147483646 h 382" name="T1"/>
                <a:gd fmla="*/ 2147483646 w 502" name="T2"/>
                <a:gd fmla="*/ 2147483646 h 382" name="T3"/>
                <a:gd fmla="*/ 2147483646 w 502" name="T4"/>
                <a:gd fmla="*/ 2147483646 h 382" name="T5"/>
                <a:gd fmla="*/ 2147483646 w 502" name="T6"/>
                <a:gd fmla="*/ 2147483646 h 382" name="T7"/>
                <a:gd fmla="*/ 2147483646 w 502" name="T8"/>
                <a:gd fmla="*/ 2147483646 h 382" name="T9"/>
                <a:gd fmla="*/ 2147483646 w 502" name="T10"/>
                <a:gd fmla="*/ 2147483646 h 382" name="T11"/>
                <a:gd fmla="*/ 2147483646 w 502" name="T12"/>
                <a:gd fmla="*/ 2147483646 h 382" name="T13"/>
                <a:gd fmla="*/ 2147483646 w 502" name="T14"/>
                <a:gd fmla="*/ 2147483646 h 382" name="T15"/>
                <a:gd fmla="*/ 2147483646 w 502" name="T16"/>
                <a:gd fmla="*/ 2147483646 h 382" name="T17"/>
                <a:gd fmla="*/ 2147483646 w 502" name="T18"/>
                <a:gd fmla="*/ 2147483646 h 382" name="T19"/>
                <a:gd fmla="*/ 2147483646 w 502" name="T20"/>
                <a:gd fmla="*/ 2147483646 h 382" name="T21"/>
                <a:gd fmla="*/ 2147483646 w 502" name="T22"/>
                <a:gd fmla="*/ 2147483646 h 382" name="T23"/>
                <a:gd fmla="*/ 2147483646 w 502" name="T24"/>
                <a:gd fmla="*/ 2147483646 h 382" name="T25"/>
                <a:gd fmla="*/ 2147483646 w 502" name="T26"/>
                <a:gd fmla="*/ 2147483646 h 382" name="T27"/>
                <a:gd fmla="*/ 2147483646 w 502" name="T28"/>
                <a:gd fmla="*/ 2147483646 h 382" name="T29"/>
                <a:gd fmla="*/ 2147483646 w 502" name="T30"/>
                <a:gd fmla="*/ 2147483646 h 382" name="T31"/>
                <a:gd fmla="*/ 2147483646 w 502" name="T32"/>
                <a:gd fmla="*/ 2147483646 h 382" name="T33"/>
                <a:gd fmla="*/ 2147483646 w 502" name="T34"/>
                <a:gd fmla="*/ 2147483646 h 382" name="T35"/>
                <a:gd fmla="*/ 2147483646 w 502" name="T36"/>
                <a:gd fmla="*/ 2147483646 h 382" name="T37"/>
                <a:gd fmla="*/ 2147483646 w 502" name="T38"/>
                <a:gd fmla="*/ 2147483646 h 382" name="T39"/>
                <a:gd fmla="*/ 2147483646 w 502" name="T40"/>
                <a:gd fmla="*/ 2147483646 h 382" name="T41"/>
                <a:gd fmla="*/ 2147483646 w 502" name="T42"/>
                <a:gd fmla="*/ 2147483646 h 382" name="T43"/>
                <a:gd fmla="*/ 2147483646 w 502" name="T44"/>
                <a:gd fmla="*/ 2147483646 h 382" name="T45"/>
                <a:gd fmla="*/ 2147483646 w 502" name="T46"/>
                <a:gd fmla="*/ 2147483646 h 382" name="T47"/>
                <a:gd fmla="*/ 2147483646 w 502" name="T48"/>
                <a:gd fmla="*/ 2147483646 h 382" name="T49"/>
                <a:gd fmla="*/ 2147483646 w 502" name="T50"/>
                <a:gd fmla="*/ 2147483646 h 382" name="T51"/>
                <a:gd fmla="*/ 2147483646 w 502" name="T52"/>
                <a:gd fmla="*/ 2147483646 h 382" name="T53"/>
                <a:gd fmla="*/ 2147483646 w 502" name="T54"/>
                <a:gd fmla="*/ 2147483646 h 382" name="T55"/>
                <a:gd fmla="*/ 2147483646 w 502" name="T56"/>
                <a:gd fmla="*/ 2147483646 h 382" name="T57"/>
                <a:gd fmla="*/ 2147483646 w 502" name="T58"/>
                <a:gd fmla="*/ 2147483646 h 382" name="T59"/>
                <a:gd fmla="*/ 2147483646 w 502" name="T60"/>
                <a:gd fmla="*/ 2147483646 h 382" name="T61"/>
                <a:gd fmla="*/ 2147483646 w 502" name="T62"/>
                <a:gd fmla="*/ 2147483646 h 382" name="T63"/>
                <a:gd fmla="*/ 2147483646 w 502" name="T64"/>
                <a:gd fmla="*/ 2147483646 h 382" name="T65"/>
                <a:gd fmla="*/ 2147483646 w 502" name="T66"/>
                <a:gd fmla="*/ 2147483646 h 382" name="T67"/>
                <a:gd fmla="*/ 2147483646 w 502" name="T68"/>
                <a:gd fmla="*/ 2147483646 h 382" name="T69"/>
                <a:gd fmla="*/ 2147483646 w 502" name="T70"/>
                <a:gd fmla="*/ 2147483646 h 382" name="T71"/>
                <a:gd fmla="*/ 2147483646 w 502" name="T72"/>
                <a:gd fmla="*/ 2147483646 h 382" name="T73"/>
                <a:gd fmla="*/ 2147483646 w 502" name="T74"/>
                <a:gd fmla="*/ 2147483646 h 382" name="T75"/>
                <a:gd fmla="*/ 2147483646 w 502" name="T76"/>
                <a:gd fmla="*/ 2147483646 h 382" name="T77"/>
                <a:gd fmla="*/ 2147483646 w 502" name="T78"/>
                <a:gd fmla="*/ 2147483646 h 382" name="T79"/>
                <a:gd fmla="*/ 2147483646 w 502" name="T80"/>
                <a:gd fmla="*/ 2147483646 h 382" name="T81"/>
                <a:gd fmla="*/ 2147483646 w 502" name="T82"/>
                <a:gd fmla="*/ 2147483646 h 382" name="T83"/>
                <a:gd fmla="*/ 2147483646 w 502" name="T84"/>
                <a:gd fmla="*/ 2147483646 h 382" name="T85"/>
                <a:gd fmla="*/ 2147483646 w 502" name="T86"/>
                <a:gd fmla="*/ 2147483646 h 382" name="T87"/>
                <a:gd fmla="*/ 2147483646 w 502" name="T88"/>
                <a:gd fmla="*/ 2147483646 h 382" name="T89"/>
                <a:gd fmla="*/ 2147483646 w 502" name="T90"/>
                <a:gd fmla="*/ 2147483646 h 382" name="T91"/>
                <a:gd fmla="*/ 2147483646 w 502" name="T92"/>
                <a:gd fmla="*/ 2147483646 h 382" name="T93"/>
                <a:gd fmla="*/ 2147483646 w 502" name="T94"/>
                <a:gd fmla="*/ 2147483646 h 382" name="T95"/>
                <a:gd fmla="*/ 2147483646 w 502" name="T96"/>
                <a:gd fmla="*/ 2147483646 h 382" name="T97"/>
                <a:gd fmla="*/ 2147483646 w 502" name="T98"/>
                <a:gd fmla="*/ 2147483646 h 382" name="T99"/>
                <a:gd fmla="*/ 2147483646 w 502" name="T100"/>
                <a:gd fmla="*/ 2147483646 h 382" name="T101"/>
                <a:gd fmla="*/ 2147483646 w 502" name="T102"/>
                <a:gd fmla="*/ 2147483646 h 382" name="T103"/>
                <a:gd fmla="*/ 2147483646 w 502" name="T104"/>
                <a:gd fmla="*/ 2147483646 h 382" name="T105"/>
                <a:gd fmla="*/ 2147483646 w 502" name="T106"/>
                <a:gd fmla="*/ 2147483646 h 382" name="T107"/>
                <a:gd fmla="*/ 2147483646 w 502" name="T108"/>
                <a:gd fmla="*/ 2147483646 h 382" name="T109"/>
                <a:gd fmla="*/ 2147483646 w 502" name="T110"/>
                <a:gd fmla="*/ 2147483646 h 38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382" w="50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gdLst>
                <a:gd fmla="*/ 2147483646 w 284" name="T0"/>
                <a:gd fmla="*/ 2147483646 h 288" name="T1"/>
                <a:gd fmla="*/ 2147483646 w 284" name="T2"/>
                <a:gd fmla="*/ 2147483646 h 288" name="T3"/>
                <a:gd fmla="*/ 2147483646 w 284" name="T4"/>
                <a:gd fmla="*/ 2147483646 h 288" name="T5"/>
                <a:gd fmla="*/ 2147483646 w 284" name="T6"/>
                <a:gd fmla="*/ 2147483646 h 288" name="T7"/>
                <a:gd fmla="*/ 2147483646 w 284" name="T8"/>
                <a:gd fmla="*/ 2147483646 h 288" name="T9"/>
                <a:gd fmla="*/ 2147483646 w 284" name="T10"/>
                <a:gd fmla="*/ 2147483646 h 288" name="T11"/>
                <a:gd fmla="*/ 2147483646 w 284" name="T12"/>
                <a:gd fmla="*/ 2147483646 h 288" name="T13"/>
                <a:gd fmla="*/ 2147483646 w 284" name="T14"/>
                <a:gd fmla="*/ 2147483646 h 288" name="T15"/>
                <a:gd fmla="*/ 2147483646 w 284" name="T16"/>
                <a:gd fmla="*/ 2147483646 h 288" name="T17"/>
                <a:gd fmla="*/ 2147483646 w 284" name="T18"/>
                <a:gd fmla="*/ 2147483646 h 288" name="T19"/>
                <a:gd fmla="*/ 2147483646 w 284" name="T20"/>
                <a:gd fmla="*/ 2147483646 h 288" name="T21"/>
                <a:gd fmla="*/ 2147483646 w 284" name="T22"/>
                <a:gd fmla="*/ 2147483646 h 288" name="T23"/>
                <a:gd fmla="*/ 2147483646 w 284" name="T24"/>
                <a:gd fmla="*/ 2147483646 h 288" name="T25"/>
                <a:gd fmla="*/ 2147483646 w 284" name="T26"/>
                <a:gd fmla="*/ 2147483646 h 288" name="T27"/>
                <a:gd fmla="*/ 2147483646 w 284" name="T28"/>
                <a:gd fmla="*/ 2147483646 h 288" name="T29"/>
                <a:gd fmla="*/ 2147483646 w 284" name="T30"/>
                <a:gd fmla="*/ 2147483646 h 288" name="T31"/>
                <a:gd fmla="*/ 2147483646 w 284" name="T32"/>
                <a:gd fmla="*/ 2147483646 h 288" name="T33"/>
                <a:gd fmla="*/ 2147483646 w 284" name="T34"/>
                <a:gd fmla="*/ 2147483646 h 288" name="T35"/>
                <a:gd fmla="*/ 2147483646 w 284" name="T36"/>
                <a:gd fmla="*/ 2147483646 h 288" name="T37"/>
                <a:gd fmla="*/ 2147483646 w 284" name="T38"/>
                <a:gd fmla="*/ 2147483646 h 288" name="T39"/>
                <a:gd fmla="*/ 2147483646 w 284" name="T40"/>
                <a:gd fmla="*/ 2147483646 h 288" name="T41"/>
                <a:gd fmla="*/ 2147483646 w 284" name="T42"/>
                <a:gd fmla="*/ 2147483646 h 288" name="T43"/>
                <a:gd fmla="*/ 2147483646 w 284" name="T44"/>
                <a:gd fmla="*/ 2147483646 h 288" name="T45"/>
                <a:gd fmla="*/ 2147483646 w 284" name="T46"/>
                <a:gd fmla="*/ 2147483646 h 288" name="T47"/>
                <a:gd fmla="*/ 2147483646 w 284" name="T48"/>
                <a:gd fmla="*/ 2147483646 h 288" name="T49"/>
                <a:gd fmla="*/ 2147483646 w 284" name="T50"/>
                <a:gd fmla="*/ 2147483646 h 288" name="T51"/>
                <a:gd fmla="*/ 2147483646 w 284" name="T52"/>
                <a:gd fmla="*/ 2147483646 h 288" name="T53"/>
                <a:gd fmla="*/ 2147483646 w 284" name="T54"/>
                <a:gd fmla="*/ 2147483646 h 288" name="T55"/>
                <a:gd fmla="*/ 2147483646 w 284" name="T56"/>
                <a:gd fmla="*/ 2147483646 h 288" name="T57"/>
                <a:gd fmla="*/ 2147483646 w 284" name="T58"/>
                <a:gd fmla="*/ 2147483646 h 288" name="T59"/>
                <a:gd fmla="*/ 2147483646 w 284" name="T60"/>
                <a:gd fmla="*/ 2147483646 h 288" name="T61"/>
                <a:gd fmla="*/ 2147483646 w 284" name="T62"/>
                <a:gd fmla="*/ 2147483646 h 288" name="T63"/>
                <a:gd fmla="*/ 2147483646 w 284" name="T64"/>
                <a:gd fmla="*/ 2147483646 h 288" name="T65"/>
                <a:gd fmla="*/ 2147483646 w 284" name="T66"/>
                <a:gd fmla="*/ 2147483646 h 288" name="T67"/>
                <a:gd fmla="*/ 2147483646 w 284" name="T68"/>
                <a:gd fmla="*/ 2147483646 h 288" name="T69"/>
                <a:gd fmla="*/ 2147483646 w 284" name="T70"/>
                <a:gd fmla="*/ 2147483646 h 288" name="T71"/>
                <a:gd fmla="*/ 2147483646 w 284" name="T72"/>
                <a:gd fmla="*/ 2147483646 h 288" name="T73"/>
                <a:gd fmla="*/ 2147483646 w 284" name="T74"/>
                <a:gd fmla="*/ 2147483646 h 288" name="T75"/>
                <a:gd fmla="*/ 2147483646 w 284" name="T76"/>
                <a:gd fmla="*/ 2147483646 h 288" name="T77"/>
                <a:gd fmla="*/ 2147483646 w 284" name="T78"/>
                <a:gd fmla="*/ 2147483646 h 288" name="T79"/>
                <a:gd fmla="*/ 2147483646 w 284" name="T80"/>
                <a:gd fmla="*/ 2147483646 h 288" name="T81"/>
                <a:gd fmla="*/ 2147483646 w 284" name="T82"/>
                <a:gd fmla="*/ 2147483646 h 288" name="T83"/>
                <a:gd fmla="*/ 2147483646 w 284" name="T84"/>
                <a:gd fmla="*/ 2147483646 h 288" name="T85"/>
                <a:gd fmla="*/ 2147483646 w 284" name="T86"/>
                <a:gd fmla="*/ 2147483646 h 288" name="T87"/>
                <a:gd fmla="*/ 2147483646 w 284" name="T88"/>
                <a:gd fmla="*/ 2147483646 h 288" name="T89"/>
                <a:gd fmla="*/ 2147483646 w 284" name="T90"/>
                <a:gd fmla="*/ 2147483646 h 288" name="T91"/>
                <a:gd fmla="*/ 2147483646 w 284" name="T92"/>
                <a:gd fmla="*/ 2147483646 h 288" name="T93"/>
                <a:gd fmla="*/ 2147483646 w 284" name="T94"/>
                <a:gd fmla="*/ 2147483646 h 288" name="T95"/>
                <a:gd fmla="*/ 2147483646 w 284" name="T96"/>
                <a:gd fmla="*/ 2147483646 h 288" name="T97"/>
                <a:gd fmla="*/ 2147483646 w 284" name="T98"/>
                <a:gd fmla="*/ 2147483646 h 288" name="T99"/>
                <a:gd fmla="*/ 2147483646 w 284" name="T100"/>
                <a:gd fmla="*/ 2147483646 h 288" name="T101"/>
                <a:gd fmla="*/ 2147483646 w 284" name="T102"/>
                <a:gd fmla="*/ 2147483646 h 28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288" w="284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gdLst>
                <a:gd fmla="*/ 2147483646 w 324" name="T0"/>
                <a:gd fmla="*/ 2147483646 h 578" name="T1"/>
                <a:gd fmla="*/ 2147483646 w 324" name="T2"/>
                <a:gd fmla="*/ 2147483646 h 578" name="T3"/>
                <a:gd fmla="*/ 2147483646 w 324" name="T4"/>
                <a:gd fmla="*/ 2147483646 h 578" name="T5"/>
                <a:gd fmla="*/ 2147483646 w 324" name="T6"/>
                <a:gd fmla="*/ 2147483646 h 578" name="T7"/>
                <a:gd fmla="*/ 2147483646 w 324" name="T8"/>
                <a:gd fmla="*/ 2147483646 h 578" name="T9"/>
                <a:gd fmla="*/ 2147483646 w 324" name="T10"/>
                <a:gd fmla="*/ 2147483646 h 578" name="T11"/>
                <a:gd fmla="*/ 2147483646 w 324" name="T12"/>
                <a:gd fmla="*/ 2147483646 h 578" name="T13"/>
                <a:gd fmla="*/ 2147483646 w 324" name="T14"/>
                <a:gd fmla="*/ 2147483646 h 578" name="T15"/>
                <a:gd fmla="*/ 2147483646 w 324" name="T16"/>
                <a:gd fmla="*/ 2147483646 h 578" name="T17"/>
                <a:gd fmla="*/ 2147483646 w 324" name="T18"/>
                <a:gd fmla="*/ 2147483646 h 578" name="T19"/>
                <a:gd fmla="*/ 2147483646 w 324" name="T20"/>
                <a:gd fmla="*/ 2147483646 h 578" name="T21"/>
                <a:gd fmla="*/ 2147483646 w 324" name="T22"/>
                <a:gd fmla="*/ 2147483646 h 578" name="T23"/>
                <a:gd fmla="*/ 2147483646 w 324" name="T24"/>
                <a:gd fmla="*/ 2147483646 h 578" name="T25"/>
                <a:gd fmla="*/ 2147483646 w 324" name="T26"/>
                <a:gd fmla="*/ 2147483646 h 578" name="T27"/>
                <a:gd fmla="*/ 2147483646 w 324" name="T28"/>
                <a:gd fmla="*/ 2147483646 h 578" name="T29"/>
                <a:gd fmla="*/ 2147483646 w 324" name="T30"/>
                <a:gd fmla="*/ 2147483646 h 578" name="T31"/>
                <a:gd fmla="*/ 2147483646 w 324" name="T32"/>
                <a:gd fmla="*/ 2147483646 h 578" name="T33"/>
                <a:gd fmla="*/ 2147483646 w 324" name="T34"/>
                <a:gd fmla="*/ 2147483646 h 578" name="T35"/>
                <a:gd fmla="*/ 2147483646 w 324" name="T36"/>
                <a:gd fmla="*/ 2147483646 h 578" name="T37"/>
                <a:gd fmla="*/ 2147483646 w 324" name="T38"/>
                <a:gd fmla="*/ 2147483646 h 578" name="T39"/>
                <a:gd fmla="*/ 2147483646 w 324" name="T40"/>
                <a:gd fmla="*/ 2147483646 h 578" name="T41"/>
                <a:gd fmla="*/ 2147483646 w 324" name="T42"/>
                <a:gd fmla="*/ 2147483646 h 578" name="T43"/>
                <a:gd fmla="*/ 2147483646 w 324" name="T44"/>
                <a:gd fmla="*/ 2147483646 h 578" name="T45"/>
                <a:gd fmla="*/ 2147483646 w 324" name="T46"/>
                <a:gd fmla="*/ 2147483646 h 578" name="T47"/>
                <a:gd fmla="*/ 2147483646 w 324" name="T48"/>
                <a:gd fmla="*/ 2147483646 h 578" name="T49"/>
                <a:gd fmla="*/ 2147483646 w 324" name="T50"/>
                <a:gd fmla="*/ 2147483646 h 578" name="T51"/>
                <a:gd fmla="*/ 2147483646 w 324" name="T52"/>
                <a:gd fmla="*/ 2147483646 h 578" name="T53"/>
                <a:gd fmla="*/ 2147483646 w 324" name="T54"/>
                <a:gd fmla="*/ 2147483646 h 578" name="T55"/>
                <a:gd fmla="*/ 2147483646 w 324" name="T56"/>
                <a:gd fmla="*/ 2147483646 h 578" name="T57"/>
                <a:gd fmla="*/ 2147483646 w 324" name="T58"/>
                <a:gd fmla="*/ 2147483646 h 578" name="T59"/>
                <a:gd fmla="*/ 2147483646 w 324" name="T60"/>
                <a:gd fmla="*/ 2147483646 h 578" name="T61"/>
                <a:gd fmla="*/ 2147483646 w 324" name="T62"/>
                <a:gd fmla="*/ 2147483646 h 578" name="T63"/>
                <a:gd fmla="*/ 2147483646 w 324" name="T64"/>
                <a:gd fmla="*/ 2147483646 h 578" name="T65"/>
                <a:gd fmla="*/ 2147483646 w 324" name="T66"/>
                <a:gd fmla="*/ 2147483646 h 578" name="T67"/>
                <a:gd fmla="*/ 2147483646 w 324" name="T68"/>
                <a:gd fmla="*/ 2147483646 h 578" name="T69"/>
                <a:gd fmla="*/ 2147483646 w 324" name="T70"/>
                <a:gd fmla="*/ 2147483646 h 578" name="T71"/>
                <a:gd fmla="*/ 2147483646 w 324" name="T72"/>
                <a:gd fmla="*/ 2147483646 h 578" name="T73"/>
                <a:gd fmla="*/ 2147483646 w 324" name="T74"/>
                <a:gd fmla="*/ 2147483646 h 578" name="T75"/>
                <a:gd fmla="*/ 2147483646 w 324" name="T76"/>
                <a:gd fmla="*/ 2147483646 h 578" name="T77"/>
                <a:gd fmla="*/ 2147483646 w 324" name="T78"/>
                <a:gd fmla="*/ 2147483646 h 578" name="T79"/>
                <a:gd fmla="*/ 2147483646 w 324" name="T80"/>
                <a:gd fmla="*/ 2147483646 h 578" name="T81"/>
                <a:gd fmla="*/ 2147483646 w 324" name="T82"/>
                <a:gd fmla="*/ 2147483646 h 578" name="T83"/>
                <a:gd fmla="*/ 2147483646 w 324" name="T84"/>
                <a:gd fmla="*/ 2147483646 h 578" name="T85"/>
                <a:gd fmla="*/ 2147483646 w 324" name="T86"/>
                <a:gd fmla="*/ 2147483646 h 578" name="T87"/>
                <a:gd fmla="*/ 2147483646 w 324" name="T88"/>
                <a:gd fmla="*/ 2147483646 h 578" name="T89"/>
                <a:gd fmla="*/ 2147483646 w 324" name="T90"/>
                <a:gd fmla="*/ 2147483646 h 578" name="T91"/>
                <a:gd fmla="*/ 2147483646 w 324" name="T92"/>
                <a:gd fmla="*/ 2147483646 h 578" name="T93"/>
                <a:gd fmla="*/ 2147483646 w 324" name="T94"/>
                <a:gd fmla="*/ 2147483646 h 578" name="T95"/>
                <a:gd fmla="*/ 2147483646 w 324" name="T96"/>
                <a:gd fmla="*/ 2147483646 h 578" name="T97"/>
                <a:gd fmla="*/ 2147483646 w 324" name="T98"/>
                <a:gd fmla="*/ 2147483646 h 578" name="T99"/>
                <a:gd fmla="*/ 2147483646 w 324" name="T100"/>
                <a:gd fmla="*/ 2147483646 h 578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578" w="324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gdLst>
                <a:gd fmla="*/ 2147483646 w 216" name="T0"/>
                <a:gd fmla="*/ 2147483646 h 474" name="T1"/>
                <a:gd fmla="*/ 2147483646 w 216" name="T2"/>
                <a:gd fmla="*/ 2147483646 h 474" name="T3"/>
                <a:gd fmla="*/ 2147483646 w 216" name="T4"/>
                <a:gd fmla="*/ 2147483646 h 474" name="T5"/>
                <a:gd fmla="*/ 2147483646 w 216" name="T6"/>
                <a:gd fmla="*/ 2147483646 h 474" name="T7"/>
                <a:gd fmla="*/ 2147483646 w 216" name="T8"/>
                <a:gd fmla="*/ 2147483646 h 474" name="T9"/>
                <a:gd fmla="*/ 2147483646 w 216" name="T10"/>
                <a:gd fmla="*/ 2147483646 h 474" name="T11"/>
                <a:gd fmla="*/ 2147483646 w 216" name="T12"/>
                <a:gd fmla="*/ 2147483646 h 474" name="T13"/>
                <a:gd fmla="*/ 2147483646 w 216" name="T14"/>
                <a:gd fmla="*/ 2147483646 h 474" name="T15"/>
                <a:gd fmla="*/ 2147483646 w 216" name="T16"/>
                <a:gd fmla="*/ 2147483646 h 474" name="T17"/>
                <a:gd fmla="*/ 2147483646 w 216" name="T18"/>
                <a:gd fmla="*/ 2147483646 h 474" name="T19"/>
                <a:gd fmla="*/ 2147483646 w 216" name="T20"/>
                <a:gd fmla="*/ 2147483646 h 474" name="T21"/>
                <a:gd fmla="*/ 2147483646 w 216" name="T22"/>
                <a:gd fmla="*/ 2147483646 h 474" name="T23"/>
                <a:gd fmla="*/ 2147483646 w 216" name="T24"/>
                <a:gd fmla="*/ 2147483646 h 474" name="T25"/>
                <a:gd fmla="*/ 2147483646 w 216" name="T26"/>
                <a:gd fmla="*/ 2147483646 h 474" name="T27"/>
                <a:gd fmla="*/ 2147483646 w 216" name="T28"/>
                <a:gd fmla="*/ 2147483646 h 474" name="T29"/>
                <a:gd fmla="*/ 2147483646 w 216" name="T30"/>
                <a:gd fmla="*/ 2147483646 h 474" name="T31"/>
                <a:gd fmla="*/ 2147483646 w 216" name="T32"/>
                <a:gd fmla="*/ 2147483646 h 474" name="T33"/>
                <a:gd fmla="*/ 2147483646 w 216" name="T34"/>
                <a:gd fmla="*/ 2147483646 h 474" name="T35"/>
                <a:gd fmla="*/ 2147483646 w 216" name="T36"/>
                <a:gd fmla="*/ 2147483646 h 474" name="T37"/>
                <a:gd fmla="*/ 2147483646 w 216" name="T38"/>
                <a:gd fmla="*/ 2147483646 h 474" name="T39"/>
                <a:gd fmla="*/ 2147483646 w 216" name="T40"/>
                <a:gd fmla="*/ 2147483646 h 474" name="T41"/>
                <a:gd fmla="*/ 2147483646 w 216" name="T42"/>
                <a:gd fmla="*/ 2147483646 h 474" name="T43"/>
                <a:gd fmla="*/ 2147483646 w 216" name="T44"/>
                <a:gd fmla="*/ 2147483646 h 474" name="T45"/>
                <a:gd fmla="*/ 2147483646 w 216" name="T46"/>
                <a:gd fmla="*/ 2147483646 h 474" name="T47"/>
                <a:gd fmla="*/ 2147483646 w 216" name="T48"/>
                <a:gd fmla="*/ 2147483646 h 474" name="T49"/>
                <a:gd fmla="*/ 2147483646 w 216" name="T50"/>
                <a:gd fmla="*/ 2147483646 h 474" name="T51"/>
                <a:gd fmla="*/ 2147483646 w 216" name="T52"/>
                <a:gd fmla="*/ 2147483646 h 474" name="T53"/>
                <a:gd fmla="*/ 2147483646 w 216" name="T54"/>
                <a:gd fmla="*/ 2147483646 h 474" name="T55"/>
                <a:gd fmla="*/ 2147483646 w 216" name="T56"/>
                <a:gd fmla="*/ 2147483646 h 474" name="T57"/>
                <a:gd fmla="*/ 2147483646 w 216" name="T58"/>
                <a:gd fmla="*/ 2147483646 h 474" name="T59"/>
                <a:gd fmla="*/ 2147483646 w 216" name="T60"/>
                <a:gd fmla="*/ 2147483646 h 474" name="T61"/>
                <a:gd fmla="*/ 2147483646 w 216" name="T62"/>
                <a:gd fmla="*/ 2147483646 h 474" name="T63"/>
                <a:gd fmla="*/ 2147483646 w 216" name="T64"/>
                <a:gd fmla="*/ 2147483646 h 474" name="T65"/>
                <a:gd fmla="*/ 2147483646 w 216" name="T66"/>
                <a:gd fmla="*/ 2147483646 h 474" name="T67"/>
                <a:gd fmla="*/ 2147483646 w 216" name="T68"/>
                <a:gd fmla="*/ 2147483646 h 474" name="T69"/>
                <a:gd fmla="*/ 2147483646 w 216" name="T70"/>
                <a:gd fmla="*/ 2147483646 h 474" name="T71"/>
                <a:gd fmla="*/ 2147483646 w 216" name="T72"/>
                <a:gd fmla="*/ 2147483646 h 474" name="T73"/>
                <a:gd fmla="*/ 2147483646 w 216" name="T74"/>
                <a:gd fmla="*/ 2147483646 h 474" name="T75"/>
                <a:gd fmla="*/ 2147483646 w 216" name="T76"/>
                <a:gd fmla="*/ 2147483646 h 474" name="T77"/>
                <a:gd fmla="*/ 2147483646 w 216" name="T78"/>
                <a:gd fmla="*/ 2147483646 h 474" name="T79"/>
                <a:gd fmla="*/ 2147483646 w 216" name="T80"/>
                <a:gd fmla="*/ 2147483646 h 474" name="T81"/>
                <a:gd fmla="*/ 2147483646 w 216" name="T82"/>
                <a:gd fmla="*/ 2147483646 h 474" name="T83"/>
                <a:gd fmla="*/ 2147483646 w 216" name="T84"/>
                <a:gd fmla="*/ 2147483646 h 474" name="T85"/>
                <a:gd fmla="*/ 2147483646 w 216" name="T86"/>
                <a:gd fmla="*/ 2147483646 h 474" name="T87"/>
                <a:gd fmla="*/ 2147483646 w 216" name="T88"/>
                <a:gd fmla="*/ 2147483646 h 474" name="T89"/>
                <a:gd fmla="*/ 2147483646 w 216" name="T90"/>
                <a:gd fmla="*/ 2147483646 h 474" name="T91"/>
                <a:gd fmla="*/ 2147483646 w 216" name="T92"/>
                <a:gd fmla="*/ 2147483646 h 474" name="T93"/>
                <a:gd fmla="*/ 2147483646 w 216" name="T94"/>
                <a:gd fmla="*/ 2147483646 h 474" name="T95"/>
                <a:gd fmla="*/ 2147483646 w 216" name="T96"/>
                <a:gd fmla="*/ 2147483646 h 474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472" w="216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gdLst>
                <a:gd fmla="*/ 2147483646 w 344" name="T0"/>
                <a:gd fmla="*/ 2147483646 h 400" name="T1"/>
                <a:gd fmla="*/ 2147483646 w 344" name="T2"/>
                <a:gd fmla="*/ 2147483646 h 400" name="T3"/>
                <a:gd fmla="*/ 2147483646 w 344" name="T4"/>
                <a:gd fmla="*/ 2147483646 h 400" name="T5"/>
                <a:gd fmla="*/ 2147483646 w 344" name="T6"/>
                <a:gd fmla="*/ 2147483646 h 400" name="T7"/>
                <a:gd fmla="*/ 2147483646 w 344" name="T8"/>
                <a:gd fmla="*/ 2147483646 h 400" name="T9"/>
                <a:gd fmla="*/ 2147483646 w 344" name="T10"/>
                <a:gd fmla="*/ 2147483646 h 400" name="T11"/>
                <a:gd fmla="*/ 2147483646 w 344" name="T12"/>
                <a:gd fmla="*/ 2147483646 h 400" name="T13"/>
                <a:gd fmla="*/ 2147483646 w 344" name="T14"/>
                <a:gd fmla="*/ 2147483646 h 400" name="T15"/>
                <a:gd fmla="*/ 2147483646 w 344" name="T16"/>
                <a:gd fmla="*/ 2147483646 h 400" name="T17"/>
                <a:gd fmla="*/ 2147483646 w 344" name="T18"/>
                <a:gd fmla="*/ 2147483646 h 400" name="T19"/>
                <a:gd fmla="*/ 2147483646 w 344" name="T20"/>
                <a:gd fmla="*/ 0 h 400" name="T21"/>
                <a:gd fmla="*/ 2147483646 w 344" name="T22"/>
                <a:gd fmla="*/ 2147483646 h 400" name="T23"/>
                <a:gd fmla="*/ 2147483646 w 344" name="T24"/>
                <a:gd fmla="*/ 2147483646 h 400" name="T25"/>
                <a:gd fmla="*/ 2147483646 w 344" name="T26"/>
                <a:gd fmla="*/ 2147483646 h 400" name="T27"/>
                <a:gd fmla="*/ 2147483646 w 344" name="T28"/>
                <a:gd fmla="*/ 2147483646 h 400" name="T29"/>
                <a:gd fmla="*/ 2147483646 w 344" name="T30"/>
                <a:gd fmla="*/ 2147483646 h 400" name="T31"/>
                <a:gd fmla="*/ 2147483646 w 344" name="T32"/>
                <a:gd fmla="*/ 2147483646 h 400" name="T33"/>
                <a:gd fmla="*/ 2147483646 w 344" name="T34"/>
                <a:gd fmla="*/ 2147483646 h 400" name="T35"/>
                <a:gd fmla="*/ 2147483646 w 344" name="T36"/>
                <a:gd fmla="*/ 2147483646 h 400" name="T37"/>
                <a:gd fmla="*/ 2147483646 w 344" name="T38"/>
                <a:gd fmla="*/ 2147483646 h 400" name="T39"/>
                <a:gd fmla="*/ 2147483646 w 344" name="T40"/>
                <a:gd fmla="*/ 2147483646 h 400" name="T41"/>
                <a:gd fmla="*/ 2147483646 w 344" name="T42"/>
                <a:gd fmla="*/ 2147483646 h 400" name="T43"/>
                <a:gd fmla="*/ 2147483646 w 344" name="T44"/>
                <a:gd fmla="*/ 2147483646 h 400" name="T45"/>
                <a:gd fmla="*/ 2147483646 w 344" name="T46"/>
                <a:gd fmla="*/ 2147483646 h 400" name="T47"/>
                <a:gd fmla="*/ 2147483646 w 344" name="T48"/>
                <a:gd fmla="*/ 2147483646 h 400" name="T49"/>
                <a:gd fmla="*/ 2147483646 w 344" name="T50"/>
                <a:gd fmla="*/ 2147483646 h 400" name="T51"/>
                <a:gd fmla="*/ 2147483646 w 344" name="T52"/>
                <a:gd fmla="*/ 2147483646 h 400" name="T53"/>
                <a:gd fmla="*/ 2147483646 w 344" name="T54"/>
                <a:gd fmla="*/ 2147483646 h 400" name="T55"/>
                <a:gd fmla="*/ 2147483646 w 344" name="T56"/>
                <a:gd fmla="*/ 2147483646 h 400" name="T57"/>
                <a:gd fmla="*/ 2147483646 w 344" name="T58"/>
                <a:gd fmla="*/ 2147483646 h 400" name="T59"/>
                <a:gd fmla="*/ 2147483646 w 344" name="T60"/>
                <a:gd fmla="*/ 2147483646 h 400" name="T61"/>
                <a:gd fmla="*/ 2147483646 w 344" name="T62"/>
                <a:gd fmla="*/ 2147483646 h 400" name="T63"/>
                <a:gd fmla="*/ 2147483646 w 344" name="T64"/>
                <a:gd fmla="*/ 2147483646 h 400" name="T65"/>
                <a:gd fmla="*/ 2147483646 w 344" name="T66"/>
                <a:gd fmla="*/ 2147483646 h 400" name="T67"/>
                <a:gd fmla="*/ 2147483646 w 344" name="T68"/>
                <a:gd fmla="*/ 2147483646 h 400" name="T69"/>
                <a:gd fmla="*/ 2147483646 w 344" name="T70"/>
                <a:gd fmla="*/ 2147483646 h 400" name="T71"/>
                <a:gd fmla="*/ 2147483646 w 344" name="T72"/>
                <a:gd fmla="*/ 2147483646 h 400" name="T73"/>
                <a:gd fmla="*/ 2147483646 w 344" name="T74"/>
                <a:gd fmla="*/ 2147483646 h 400" name="T75"/>
                <a:gd fmla="*/ 2147483646 w 344" name="T76"/>
                <a:gd fmla="*/ 2147483646 h 400" name="T77"/>
                <a:gd fmla="*/ 2147483646 w 344" name="T78"/>
                <a:gd fmla="*/ 2147483646 h 400" name="T79"/>
                <a:gd fmla="*/ 2147483646 w 344" name="T80"/>
                <a:gd fmla="*/ 2147483646 h 400" name="T81"/>
                <a:gd fmla="*/ 2147483646 w 344" name="T82"/>
                <a:gd fmla="*/ 2147483646 h 400" name="T83"/>
                <a:gd fmla="*/ 2147483646 w 344" name="T84"/>
                <a:gd fmla="*/ 2147483646 h 400" name="T85"/>
                <a:gd fmla="*/ 2147483646 w 344" name="T86"/>
                <a:gd fmla="*/ 2147483646 h 400" name="T87"/>
                <a:gd fmla="*/ 2147483646 w 344" name="T88"/>
                <a:gd fmla="*/ 2147483646 h 400" name="T89"/>
                <a:gd fmla="*/ 2147483646 w 344" name="T90"/>
                <a:gd fmla="*/ 2147483646 h 400" name="T91"/>
                <a:gd fmla="*/ 2147483646 w 344" name="T92"/>
                <a:gd fmla="*/ 2147483646 h 400" name="T93"/>
                <a:gd fmla="*/ 2147483646 w 344" name="T94"/>
                <a:gd fmla="*/ 2147483646 h 400" name="T95"/>
                <a:gd fmla="*/ 2147483646 w 344" name="T96"/>
                <a:gd fmla="*/ 2147483646 h 400" name="T97"/>
                <a:gd fmla="*/ 2147483646 w 344" name="T98"/>
                <a:gd fmla="*/ 2147483646 h 400" name="T99"/>
                <a:gd fmla="*/ 2147483646 w 344" name="T100"/>
                <a:gd fmla="*/ 2147483646 h 400" name="T101"/>
                <a:gd fmla="*/ 2147483646 w 344" name="T102"/>
                <a:gd fmla="*/ 2147483646 h 400" name="T103"/>
                <a:gd fmla="*/ 2147483646 w 344" name="T104"/>
                <a:gd fmla="*/ 2147483646 h 400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400" w="344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gdLst>
                <a:gd fmla="*/ 2147483646 w 488" name="T0"/>
                <a:gd fmla="*/ 2147483646 h 306" name="T1"/>
                <a:gd fmla="*/ 2147483646 w 488" name="T2"/>
                <a:gd fmla="*/ 2147483646 h 306" name="T3"/>
                <a:gd fmla="*/ 2147483646 w 488" name="T4"/>
                <a:gd fmla="*/ 2147483646 h 306" name="T5"/>
                <a:gd fmla="*/ 2147483646 w 488" name="T6"/>
                <a:gd fmla="*/ 2147483646 h 306" name="T7"/>
                <a:gd fmla="*/ 2147483646 w 488" name="T8"/>
                <a:gd fmla="*/ 2147483646 h 306" name="T9"/>
                <a:gd fmla="*/ 2147483646 w 488" name="T10"/>
                <a:gd fmla="*/ 2147483646 h 306" name="T11"/>
                <a:gd fmla="*/ 2147483646 w 488" name="T12"/>
                <a:gd fmla="*/ 2147483646 h 306" name="T13"/>
                <a:gd fmla="*/ 2147483646 w 488" name="T14"/>
                <a:gd fmla="*/ 2147483646 h 306" name="T15"/>
                <a:gd fmla="*/ 2147483646 w 488" name="T16"/>
                <a:gd fmla="*/ 2147483646 h 306" name="T17"/>
                <a:gd fmla="*/ 2147483646 w 488" name="T18"/>
                <a:gd fmla="*/ 2147483646 h 306" name="T19"/>
                <a:gd fmla="*/ 2147483646 w 488" name="T20"/>
                <a:gd fmla="*/ 2147483646 h 306" name="T21"/>
                <a:gd fmla="*/ 2147483646 w 488" name="T22"/>
                <a:gd fmla="*/ 2147483646 h 306" name="T23"/>
                <a:gd fmla="*/ 2147483646 w 488" name="T24"/>
                <a:gd fmla="*/ 2147483646 h 306" name="T25"/>
                <a:gd fmla="*/ 2147483646 w 488" name="T26"/>
                <a:gd fmla="*/ 2147483646 h 306" name="T27"/>
                <a:gd fmla="*/ 2147483646 w 488" name="T28"/>
                <a:gd fmla="*/ 2147483646 h 306" name="T29"/>
                <a:gd fmla="*/ 2147483646 w 488" name="T30"/>
                <a:gd fmla="*/ 2147483646 h 306" name="T31"/>
                <a:gd fmla="*/ 2147483646 w 488" name="T32"/>
                <a:gd fmla="*/ 2147483646 h 306" name="T33"/>
                <a:gd fmla="*/ 2147483646 w 488" name="T34"/>
                <a:gd fmla="*/ 2147483646 h 306" name="T35"/>
                <a:gd fmla="*/ 2147483646 w 488" name="T36"/>
                <a:gd fmla="*/ 2147483646 h 306" name="T37"/>
                <a:gd fmla="*/ 2147483646 w 488" name="T38"/>
                <a:gd fmla="*/ 2147483646 h 306" name="T39"/>
                <a:gd fmla="*/ 2147483646 w 488" name="T40"/>
                <a:gd fmla="*/ 2147483646 h 306" name="T41"/>
                <a:gd fmla="*/ 2147483646 w 488" name="T42"/>
                <a:gd fmla="*/ 2147483646 h 306" name="T43"/>
                <a:gd fmla="*/ 2147483646 w 488" name="T44"/>
                <a:gd fmla="*/ 2147483646 h 306" name="T45"/>
                <a:gd fmla="*/ 2147483646 w 488" name="T46"/>
                <a:gd fmla="*/ 2147483646 h 306" name="T47"/>
                <a:gd fmla="*/ 2147483646 w 488" name="T48"/>
                <a:gd fmla="*/ 2147483646 h 306" name="T49"/>
                <a:gd fmla="*/ 2147483646 w 488" name="T50"/>
                <a:gd fmla="*/ 2147483646 h 306" name="T51"/>
                <a:gd fmla="*/ 2147483646 w 488" name="T52"/>
                <a:gd fmla="*/ 2147483646 h 306" name="T53"/>
                <a:gd fmla="*/ 2147483646 w 488" name="T54"/>
                <a:gd fmla="*/ 2147483646 h 306" name="T55"/>
                <a:gd fmla="*/ 2147483646 w 488" name="T56"/>
                <a:gd fmla="*/ 2147483646 h 306" name="T57"/>
                <a:gd fmla="*/ 2147483646 w 488" name="T58"/>
                <a:gd fmla="*/ 2147483646 h 306" name="T59"/>
                <a:gd fmla="*/ 2147483646 w 488" name="T60"/>
                <a:gd fmla="*/ 2147483646 h 306" name="T61"/>
                <a:gd fmla="*/ 2147483646 w 488" name="T62"/>
                <a:gd fmla="*/ 2147483646 h 306" name="T63"/>
                <a:gd fmla="*/ 2147483646 w 488" name="T64"/>
                <a:gd fmla="*/ 2147483646 h 306" name="T65"/>
                <a:gd fmla="*/ 2147483646 w 488" name="T66"/>
                <a:gd fmla="*/ 2147483646 h 306" name="T67"/>
                <a:gd fmla="*/ 2147483646 w 488" name="T68"/>
                <a:gd fmla="*/ 2147483646 h 306" name="T69"/>
                <a:gd fmla="*/ 2147483646 w 488" name="T70"/>
                <a:gd fmla="*/ 2147483646 h 306" name="T71"/>
                <a:gd fmla="*/ 2147483646 w 488" name="T72"/>
                <a:gd fmla="*/ 2147483646 h 306" name="T73"/>
                <a:gd fmla="*/ 2147483646 w 488" name="T74"/>
                <a:gd fmla="*/ 2147483646 h 306" name="T75"/>
                <a:gd fmla="*/ 2147483646 w 488" name="T76"/>
                <a:gd fmla="*/ 2147483646 h 306" name="T77"/>
                <a:gd fmla="*/ 2147483646 w 488" name="T78"/>
                <a:gd fmla="*/ 2147483646 h 306" name="T79"/>
                <a:gd fmla="*/ 2147483646 w 488" name="T80"/>
                <a:gd fmla="*/ 2147483646 h 306" name="T81"/>
                <a:gd fmla="*/ 2147483646 w 488" name="T82"/>
                <a:gd fmla="*/ 2147483646 h 306" name="T83"/>
                <a:gd fmla="*/ 2147483646 w 488" name="T84"/>
                <a:gd fmla="*/ 2147483646 h 306" name="T85"/>
                <a:gd fmla="*/ 2147483646 w 488" name="T86"/>
                <a:gd fmla="*/ 2147483646 h 306" name="T87"/>
                <a:gd fmla="*/ 2147483646 w 488" name="T88"/>
                <a:gd fmla="*/ 2147483646 h 306" name="T89"/>
                <a:gd fmla="*/ 2147483646 w 488" name="T90"/>
                <a:gd fmla="*/ 2147483646 h 306" name="T91"/>
                <a:gd fmla="*/ 2147483646 w 488" name="T92"/>
                <a:gd fmla="*/ 2147483646 h 306" name="T93"/>
                <a:gd fmla="*/ 2147483646 w 488" name="T94"/>
                <a:gd fmla="*/ 2147483646 h 306" name="T95"/>
                <a:gd fmla="*/ 2147483646 w 488" name="T96"/>
                <a:gd fmla="*/ 2147483646 h 306" name="T97"/>
                <a:gd fmla="*/ 2147483646 w 488" name="T98"/>
                <a:gd fmla="*/ 2147483646 h 306" name="T99"/>
                <a:gd fmla="*/ 2147483646 w 488" name="T100"/>
                <a:gd fmla="*/ 2147483646 h 306" name="T101"/>
                <a:gd fmla="*/ 2147483646 w 488" name="T102"/>
                <a:gd fmla="*/ 2147483646 h 306" name="T103"/>
                <a:gd fmla="*/ 2147483646 w 488" name="T104"/>
                <a:gd fmla="*/ 2147483646 h 306" name="T105"/>
                <a:gd fmla="*/ 2147483646 w 488" name="T106"/>
                <a:gd fmla="*/ 2147483646 h 306" name="T107"/>
                <a:gd fmla="*/ 2147483646 w 488" name="T108"/>
                <a:gd fmla="*/ 2147483646 h 306" name="T109"/>
                <a:gd fmla="*/ 2147483646 w 488" name="T110"/>
                <a:gd fmla="*/ 2147483646 h 306" name="T111"/>
                <a:gd fmla="*/ 2147483646 w 488" name="T112"/>
                <a:gd fmla="*/ 2147483646 h 306" name="T113"/>
                <a:gd fmla="*/ 2147483646 w 488" name="T114"/>
                <a:gd fmla="*/ 2147483646 h 30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306" w="488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gdLst>
                <a:gd fmla="*/ 2147483646 w 508" name="T0"/>
                <a:gd fmla="*/ 2147483646 h 402" name="T1"/>
                <a:gd fmla="*/ 2147483646 w 508" name="T2"/>
                <a:gd fmla="*/ 2147483646 h 402" name="T3"/>
                <a:gd fmla="*/ 2147483646 w 508" name="T4"/>
                <a:gd fmla="*/ 2147483646 h 402" name="T5"/>
                <a:gd fmla="*/ 2147483646 w 508" name="T6"/>
                <a:gd fmla="*/ 2147483646 h 402" name="T7"/>
                <a:gd fmla="*/ 2147483646 w 508" name="T8"/>
                <a:gd fmla="*/ 2147483646 h 402" name="T9"/>
                <a:gd fmla="*/ 2147483646 w 508" name="T10"/>
                <a:gd fmla="*/ 2147483646 h 402" name="T11"/>
                <a:gd fmla="*/ 2147483646 w 508" name="T12"/>
                <a:gd fmla="*/ 2147483646 h 402" name="T13"/>
                <a:gd fmla="*/ 2147483646 w 508" name="T14"/>
                <a:gd fmla="*/ 2147483646 h 402" name="T15"/>
                <a:gd fmla="*/ 2147483646 w 508" name="T16"/>
                <a:gd fmla="*/ 2147483646 h 402" name="T17"/>
                <a:gd fmla="*/ 2147483646 w 508" name="T18"/>
                <a:gd fmla="*/ 2147483646 h 402" name="T19"/>
                <a:gd fmla="*/ 2147483646 w 508" name="T20"/>
                <a:gd fmla="*/ 2147483646 h 402" name="T21"/>
                <a:gd fmla="*/ 2147483646 w 508" name="T22"/>
                <a:gd fmla="*/ 2147483646 h 402" name="T23"/>
                <a:gd fmla="*/ 2147483646 w 508" name="T24"/>
                <a:gd fmla="*/ 2147483646 h 402" name="T25"/>
                <a:gd fmla="*/ 2147483646 w 508" name="T26"/>
                <a:gd fmla="*/ 2147483646 h 402" name="T27"/>
                <a:gd fmla="*/ 2147483646 w 508" name="T28"/>
                <a:gd fmla="*/ 2147483646 h 402" name="T29"/>
                <a:gd fmla="*/ 2147483646 w 508" name="T30"/>
                <a:gd fmla="*/ 2147483646 h 402" name="T31"/>
                <a:gd fmla="*/ 2147483646 w 508" name="T32"/>
                <a:gd fmla="*/ 2147483646 h 402" name="T33"/>
                <a:gd fmla="*/ 2147483646 w 508" name="T34"/>
                <a:gd fmla="*/ 2147483646 h 402" name="T35"/>
                <a:gd fmla="*/ 2147483646 w 508" name="T36"/>
                <a:gd fmla="*/ 2147483646 h 402" name="T37"/>
                <a:gd fmla="*/ 2147483646 w 508" name="T38"/>
                <a:gd fmla="*/ 2147483646 h 402" name="T39"/>
                <a:gd fmla="*/ 2147483646 w 508" name="T40"/>
                <a:gd fmla="*/ 2147483646 h 402" name="T41"/>
                <a:gd fmla="*/ 2147483646 w 508" name="T42"/>
                <a:gd fmla="*/ 2147483646 h 402" name="T43"/>
                <a:gd fmla="*/ 2147483646 w 508" name="T44"/>
                <a:gd fmla="*/ 2147483646 h 402" name="T45"/>
                <a:gd fmla="*/ 2147483646 w 508" name="T46"/>
                <a:gd fmla="*/ 2147483646 h 402" name="T47"/>
                <a:gd fmla="*/ 2147483646 w 508" name="T48"/>
                <a:gd fmla="*/ 2147483646 h 402" name="T49"/>
                <a:gd fmla="*/ 2147483646 w 508" name="T50"/>
                <a:gd fmla="*/ 2147483646 h 402" name="T51"/>
                <a:gd fmla="*/ 2147483646 w 508" name="T52"/>
                <a:gd fmla="*/ 2147483646 h 402" name="T53"/>
                <a:gd fmla="*/ 2147483646 w 508" name="T54"/>
                <a:gd fmla="*/ 2147483646 h 402" name="T55"/>
                <a:gd fmla="*/ 2147483646 w 508" name="T56"/>
                <a:gd fmla="*/ 2147483646 h 402" name="T57"/>
                <a:gd fmla="*/ 2147483646 w 508" name="T58"/>
                <a:gd fmla="*/ 2147483646 h 402" name="T59"/>
                <a:gd fmla="*/ 2147483646 w 508" name="T60"/>
                <a:gd fmla="*/ 2147483646 h 402" name="T61"/>
                <a:gd fmla="*/ 2147483646 w 508" name="T62"/>
                <a:gd fmla="*/ 2147483646 h 402" name="T63"/>
                <a:gd fmla="*/ 2147483646 w 508" name="T64"/>
                <a:gd fmla="*/ 2147483646 h 402" name="T65"/>
                <a:gd fmla="*/ 2147483646 w 508" name="T66"/>
                <a:gd fmla="*/ 2147483646 h 402" name="T67"/>
                <a:gd fmla="*/ 2147483646 w 508" name="T68"/>
                <a:gd fmla="*/ 2147483646 h 402" name="T69"/>
                <a:gd fmla="*/ 2147483646 w 508" name="T70"/>
                <a:gd fmla="*/ 2147483646 h 402" name="T71"/>
                <a:gd fmla="*/ 2147483646 w 508" name="T72"/>
                <a:gd fmla="*/ 2147483646 h 402" name="T73"/>
                <a:gd fmla="*/ 2147483646 w 508" name="T74"/>
                <a:gd fmla="*/ 2147483646 h 402" name="T75"/>
                <a:gd fmla="*/ 2147483646 w 508" name="T76"/>
                <a:gd fmla="*/ 2147483646 h 402" name="T77"/>
                <a:gd fmla="*/ 2147483646 w 508" name="T78"/>
                <a:gd fmla="*/ 2147483646 h 402" name="T79"/>
                <a:gd fmla="*/ 2147483646 w 508" name="T80"/>
                <a:gd fmla="*/ 2147483646 h 402" name="T81"/>
                <a:gd fmla="*/ 2147483646 w 508" name="T82"/>
                <a:gd fmla="*/ 2147483646 h 402" name="T83"/>
                <a:gd fmla="*/ 2147483646 w 508" name="T84"/>
                <a:gd fmla="*/ 2147483646 h 402" name="T85"/>
                <a:gd fmla="*/ 2147483646 w 508" name="T86"/>
                <a:gd fmla="*/ 2147483646 h 402" name="T87"/>
                <a:gd fmla="*/ 2147483646 w 508" name="T88"/>
                <a:gd fmla="*/ 2147483646 h 402" name="T89"/>
                <a:gd fmla="*/ 2147483646 w 508" name="T90"/>
                <a:gd fmla="*/ 2147483646 h 402" name="T91"/>
                <a:gd fmla="*/ 2147483646 w 508" name="T92"/>
                <a:gd fmla="*/ 2147483646 h 402" name="T93"/>
                <a:gd fmla="*/ 2147483646 w 508" name="T94"/>
                <a:gd fmla="*/ 2147483646 h 402" name="T95"/>
                <a:gd fmla="*/ 2147483646 w 508" name="T96"/>
                <a:gd fmla="*/ 2147483646 h 402" name="T97"/>
                <a:gd fmla="*/ 2147483646 w 508" name="T98"/>
                <a:gd fmla="*/ 2147483646 h 402" name="T99"/>
                <a:gd fmla="*/ 2147483646 w 508" name="T100"/>
                <a:gd fmla="*/ 2147483646 h 40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402" w="508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gdLst>
                <a:gd fmla="*/ 2147483646 w 304" name="T0"/>
                <a:gd fmla="*/ 0 h 414" name="T1"/>
                <a:gd fmla="*/ 2147483646 w 304" name="T2"/>
                <a:gd fmla="*/ 2147483646 h 414" name="T3"/>
                <a:gd fmla="*/ 2147483646 w 304" name="T4"/>
                <a:gd fmla="*/ 2147483646 h 414" name="T5"/>
                <a:gd fmla="*/ 2147483646 w 304" name="T6"/>
                <a:gd fmla="*/ 2147483646 h 414" name="T7"/>
                <a:gd fmla="*/ 2147483646 w 304" name="T8"/>
                <a:gd fmla="*/ 2147483646 h 414" name="T9"/>
                <a:gd fmla="*/ 2147483646 w 304" name="T10"/>
                <a:gd fmla="*/ 2147483646 h 414" name="T11"/>
                <a:gd fmla="*/ 2147483646 w 304" name="T12"/>
                <a:gd fmla="*/ 2147483646 h 414" name="T13"/>
                <a:gd fmla="*/ 2147483646 w 304" name="T14"/>
                <a:gd fmla="*/ 2147483646 h 414" name="T15"/>
                <a:gd fmla="*/ 2147483646 w 304" name="T16"/>
                <a:gd fmla="*/ 2147483646 h 414" name="T17"/>
                <a:gd fmla="*/ 2147483646 w 304" name="T18"/>
                <a:gd fmla="*/ 2147483646 h 414" name="T19"/>
                <a:gd fmla="*/ 2147483646 w 304" name="T20"/>
                <a:gd fmla="*/ 2147483646 h 414" name="T21"/>
                <a:gd fmla="*/ 2147483646 w 304" name="T22"/>
                <a:gd fmla="*/ 2147483646 h 414" name="T23"/>
                <a:gd fmla="*/ 2147483646 w 304" name="T24"/>
                <a:gd fmla="*/ 2147483646 h 414" name="T25"/>
                <a:gd fmla="*/ 2147483646 w 304" name="T26"/>
                <a:gd fmla="*/ 2147483646 h 414" name="T27"/>
                <a:gd fmla="*/ 0 w 304" name="T28"/>
                <a:gd fmla="*/ 2147483646 h 414" name="T29"/>
                <a:gd fmla="*/ 2147483646 w 304" name="T30"/>
                <a:gd fmla="*/ 2147483646 h 414" name="T31"/>
                <a:gd fmla="*/ 2147483646 w 304" name="T32"/>
                <a:gd fmla="*/ 2147483646 h 414" name="T33"/>
                <a:gd fmla="*/ 2147483646 w 304" name="T34"/>
                <a:gd fmla="*/ 2147483646 h 414" name="T35"/>
                <a:gd fmla="*/ 2147483646 w 304" name="T36"/>
                <a:gd fmla="*/ 2147483646 h 414" name="T37"/>
                <a:gd fmla="*/ 2147483646 w 304" name="T38"/>
                <a:gd fmla="*/ 2147483646 h 414" name="T39"/>
                <a:gd fmla="*/ 2147483646 w 304" name="T40"/>
                <a:gd fmla="*/ 2147483646 h 414" name="T41"/>
                <a:gd fmla="*/ 2147483646 w 304" name="T42"/>
                <a:gd fmla="*/ 2147483646 h 414" name="T43"/>
                <a:gd fmla="*/ 2147483646 w 304" name="T44"/>
                <a:gd fmla="*/ 2147483646 h 414" name="T45"/>
                <a:gd fmla="*/ 2147483646 w 304" name="T46"/>
                <a:gd fmla="*/ 2147483646 h 414" name="T47"/>
                <a:gd fmla="*/ 2147483646 w 304" name="T48"/>
                <a:gd fmla="*/ 2147483646 h 414" name="T49"/>
                <a:gd fmla="*/ 2147483646 w 304" name="T50"/>
                <a:gd fmla="*/ 2147483646 h 414" name="T51"/>
                <a:gd fmla="*/ 2147483646 w 304" name="T52"/>
                <a:gd fmla="*/ 2147483646 h 414" name="T53"/>
                <a:gd fmla="*/ 2147483646 w 304" name="T54"/>
                <a:gd fmla="*/ 2147483646 h 414" name="T55"/>
                <a:gd fmla="*/ 2147483646 w 304" name="T56"/>
                <a:gd fmla="*/ 2147483646 h 414" name="T57"/>
                <a:gd fmla="*/ 2147483646 w 304" name="T58"/>
                <a:gd fmla="*/ 2147483646 h 414" name="T59"/>
                <a:gd fmla="*/ 2147483646 w 304" name="T60"/>
                <a:gd fmla="*/ 2147483646 h 414" name="T61"/>
                <a:gd fmla="*/ 2147483646 w 304" name="T62"/>
                <a:gd fmla="*/ 2147483646 h 414" name="T63"/>
                <a:gd fmla="*/ 2147483646 w 304" name="T64"/>
                <a:gd fmla="*/ 2147483646 h 414" name="T65"/>
                <a:gd fmla="*/ 2147483646 w 304" name="T66"/>
                <a:gd fmla="*/ 2147483646 h 414" name="T67"/>
                <a:gd fmla="*/ 2147483646 w 304" name="T68"/>
                <a:gd fmla="*/ 2147483646 h 414" name="T69"/>
                <a:gd fmla="*/ 2147483646 w 304" name="T70"/>
                <a:gd fmla="*/ 2147483646 h 414" name="T71"/>
                <a:gd fmla="*/ 2147483646 w 304" name="T72"/>
                <a:gd fmla="*/ 2147483646 h 414" name="T73"/>
                <a:gd fmla="*/ 2147483646 w 304" name="T74"/>
                <a:gd fmla="*/ 2147483646 h 414" name="T75"/>
                <a:gd fmla="*/ 2147483646 w 304" name="T76"/>
                <a:gd fmla="*/ 2147483646 h 414" name="T77"/>
                <a:gd fmla="*/ 2147483646 w 304" name="T78"/>
                <a:gd fmla="*/ 2147483646 h 414" name="T79"/>
                <a:gd fmla="*/ 2147483646 w 304" name="T80"/>
                <a:gd fmla="*/ 2147483646 h 414" name="T81"/>
                <a:gd fmla="*/ 2147483646 w 304" name="T82"/>
                <a:gd fmla="*/ 2147483646 h 414" name="T83"/>
                <a:gd fmla="*/ 2147483646 w 304" name="T84"/>
                <a:gd fmla="*/ 2147483646 h 414" name="T85"/>
                <a:gd fmla="*/ 2147483646 w 304" name="T86"/>
                <a:gd fmla="*/ 2147483646 h 414" name="T87"/>
                <a:gd fmla="*/ 2147483646 w 304" name="T88"/>
                <a:gd fmla="*/ 2147483646 h 414" name="T89"/>
                <a:gd fmla="*/ 2147483646 w 304" name="T90"/>
                <a:gd fmla="*/ 2147483646 h 414" name="T91"/>
                <a:gd fmla="*/ 2147483646 w 304" name="T92"/>
                <a:gd fmla="*/ 2147483646 h 414" name="T93"/>
                <a:gd fmla="*/ 2147483646 w 304" name="T94"/>
                <a:gd fmla="*/ 2147483646 h 414" name="T95"/>
                <a:gd fmla="*/ 2147483646 w 304" name="T96"/>
                <a:gd fmla="*/ 2147483646 h 414" name="T97"/>
                <a:gd fmla="*/ 2147483646 w 304" name="T98"/>
                <a:gd fmla="*/ 2147483646 h 414" name="T99"/>
                <a:gd fmla="*/ 2147483646 w 304" name="T100"/>
                <a:gd fmla="*/ 2147483646 h 414" name="T101"/>
                <a:gd fmla="*/ 2147483646 w 304" name="T102"/>
                <a:gd fmla="*/ 2147483646 h 414" name="T103"/>
                <a:gd fmla="*/ 2147483646 w 304" name="T104"/>
                <a:gd fmla="*/ 2147483646 h 414" name="T105"/>
                <a:gd fmla="*/ 2147483646 w 304" name="T106"/>
                <a:gd fmla="*/ 2147483646 h 414" name="T107"/>
                <a:gd fmla="*/ 2147483646 w 304" name="T108"/>
                <a:gd fmla="*/ 2147483646 h 414" name="T109"/>
                <a:gd fmla="*/ 2147483646 w 304" name="T110"/>
                <a:gd fmla="*/ 2147483646 h 414" name="T111"/>
                <a:gd fmla="*/ 2147483646 w 304" name="T112"/>
                <a:gd fmla="*/ 2147483646 h 414" name="T113"/>
                <a:gd fmla="*/ 2147483646 w 304" name="T114"/>
                <a:gd fmla="*/ 2147483646 h 414" name="T115"/>
                <a:gd fmla="*/ 2147483646 w 304" name="T116"/>
                <a:gd fmla="*/ 2147483646 h 41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412" w="30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gdLst>
                <a:gd fmla="*/ 2147483646 w 282" name="T0"/>
                <a:gd fmla="*/ 2147483646 h 344" name="T1"/>
                <a:gd fmla="*/ 2147483646 w 282" name="T2"/>
                <a:gd fmla="*/ 2147483646 h 344" name="T3"/>
                <a:gd fmla="*/ 2147483646 w 282" name="T4"/>
                <a:gd fmla="*/ 2147483646 h 344" name="T5"/>
                <a:gd fmla="*/ 2147483646 w 282" name="T6"/>
                <a:gd fmla="*/ 2147483646 h 344" name="T7"/>
                <a:gd fmla="*/ 2147483646 w 282" name="T8"/>
                <a:gd fmla="*/ 2147483646 h 344" name="T9"/>
                <a:gd fmla="*/ 2147483646 w 282" name="T10"/>
                <a:gd fmla="*/ 2147483646 h 344" name="T11"/>
                <a:gd fmla="*/ 2147483646 w 282" name="T12"/>
                <a:gd fmla="*/ 2147483646 h 344" name="T13"/>
                <a:gd fmla="*/ 2147483646 w 282" name="T14"/>
                <a:gd fmla="*/ 2147483646 h 344" name="T15"/>
                <a:gd fmla="*/ 2147483646 w 282" name="T16"/>
                <a:gd fmla="*/ 2147483646 h 344" name="T17"/>
                <a:gd fmla="*/ 2147483646 w 282" name="T18"/>
                <a:gd fmla="*/ 2147483646 h 344" name="T19"/>
                <a:gd fmla="*/ 2147483646 w 282" name="T20"/>
                <a:gd fmla="*/ 2147483646 h 344" name="T21"/>
                <a:gd fmla="*/ 2147483646 w 282" name="T22"/>
                <a:gd fmla="*/ 2147483646 h 344" name="T23"/>
                <a:gd fmla="*/ 2147483646 w 282" name="T24"/>
                <a:gd fmla="*/ 2147483646 h 344" name="T25"/>
                <a:gd fmla="*/ 2147483646 w 282" name="T26"/>
                <a:gd fmla="*/ 2147483646 h 344" name="T27"/>
                <a:gd fmla="*/ 2147483646 w 282" name="T28"/>
                <a:gd fmla="*/ 2147483646 h 344" name="T29"/>
                <a:gd fmla="*/ 2147483646 w 282" name="T30"/>
                <a:gd fmla="*/ 2147483646 h 344" name="T31"/>
                <a:gd fmla="*/ 2147483646 w 282" name="T32"/>
                <a:gd fmla="*/ 2147483646 h 344" name="T33"/>
                <a:gd fmla="*/ 0 w 282" name="T34"/>
                <a:gd fmla="*/ 2147483646 h 344" name="T35"/>
                <a:gd fmla="*/ 2147483646 w 282" name="T36"/>
                <a:gd fmla="*/ 2147483646 h 344" name="T37"/>
                <a:gd fmla="*/ 2147483646 w 282" name="T38"/>
                <a:gd fmla="*/ 2147483646 h 344" name="T39"/>
                <a:gd fmla="*/ 2147483646 w 282" name="T40"/>
                <a:gd fmla="*/ 2147483646 h 344" name="T41"/>
                <a:gd fmla="*/ 2147483646 w 282" name="T42"/>
                <a:gd fmla="*/ 2147483646 h 344" name="T43"/>
                <a:gd fmla="*/ 2147483646 w 282" name="T44"/>
                <a:gd fmla="*/ 2147483646 h 344" name="T45"/>
                <a:gd fmla="*/ 2147483646 w 282" name="T46"/>
                <a:gd fmla="*/ 2147483646 h 344" name="T47"/>
                <a:gd fmla="*/ 2147483646 w 282" name="T48"/>
                <a:gd fmla="*/ 2147483646 h 344" name="T49"/>
                <a:gd fmla="*/ 2147483646 w 282" name="T50"/>
                <a:gd fmla="*/ 2147483646 h 344" name="T51"/>
                <a:gd fmla="*/ 2147483646 w 282" name="T52"/>
                <a:gd fmla="*/ 2147483646 h 344" name="T53"/>
                <a:gd fmla="*/ 2147483646 w 282" name="T54"/>
                <a:gd fmla="*/ 2147483646 h 344" name="T55"/>
                <a:gd fmla="*/ 2147483646 w 282" name="T56"/>
                <a:gd fmla="*/ 2147483646 h 344" name="T57"/>
                <a:gd fmla="*/ 2147483646 w 282" name="T58"/>
                <a:gd fmla="*/ 2147483646 h 344" name="T59"/>
                <a:gd fmla="*/ 2147483646 w 282" name="T60"/>
                <a:gd fmla="*/ 2147483646 h 344" name="T61"/>
                <a:gd fmla="*/ 2147483646 w 282" name="T62"/>
                <a:gd fmla="*/ 2147483646 h 344" name="T63"/>
                <a:gd fmla="*/ 2147483646 w 282" name="T64"/>
                <a:gd fmla="*/ 2147483646 h 344" name="T65"/>
                <a:gd fmla="*/ 2147483646 w 282" name="T66"/>
                <a:gd fmla="*/ 2147483646 h 344" name="T67"/>
                <a:gd fmla="*/ 2147483646 w 282" name="T68"/>
                <a:gd fmla="*/ 2147483646 h 344" name="T69"/>
                <a:gd fmla="*/ 2147483646 w 282" name="T70"/>
                <a:gd fmla="*/ 2147483646 h 344" name="T71"/>
                <a:gd fmla="*/ 2147483646 w 282" name="T72"/>
                <a:gd fmla="*/ 2147483646 h 344" name="T73"/>
                <a:gd fmla="*/ 2147483646 w 282" name="T74"/>
                <a:gd fmla="*/ 2147483646 h 344" name="T75"/>
                <a:gd fmla="*/ 2147483646 w 282" name="T76"/>
                <a:gd fmla="*/ 2147483646 h 344" name="T77"/>
                <a:gd fmla="*/ 2147483646 w 282" name="T78"/>
                <a:gd fmla="*/ 2147483646 h 344" name="T79"/>
                <a:gd fmla="*/ 2147483646 w 282" name="T80"/>
                <a:gd fmla="*/ 2147483646 h 344" name="T81"/>
                <a:gd fmla="*/ 2147483646 w 282" name="T82"/>
                <a:gd fmla="*/ 2147483646 h 344" name="T83"/>
                <a:gd fmla="*/ 2147483646 w 282" name="T84"/>
                <a:gd fmla="*/ 2147483646 h 344" name="T85"/>
                <a:gd fmla="*/ 2147483646 w 282" name="T86"/>
                <a:gd fmla="*/ 2147483646 h 344" name="T87"/>
                <a:gd fmla="*/ 2147483646 w 282" name="T88"/>
                <a:gd fmla="*/ 2147483646 h 344" name="T89"/>
                <a:gd fmla="*/ 2147483646 w 282" name="T90"/>
                <a:gd fmla="*/ 2147483646 h 344" name="T91"/>
                <a:gd fmla="*/ 2147483646 w 282" name="T92"/>
                <a:gd fmla="*/ 2147483646 h 344" name="T93"/>
                <a:gd fmla="*/ 2147483646 w 282" name="T94"/>
                <a:gd fmla="*/ 2147483646 h 344" name="T95"/>
                <a:gd fmla="*/ 2147483646 w 282" name="T96"/>
                <a:gd fmla="*/ 2147483646 h 344" name="T97"/>
                <a:gd fmla="*/ 2147483646 w 282" name="T98"/>
                <a:gd fmla="*/ 2147483646 h 344" name="T99"/>
                <a:gd fmla="*/ 2147483646 w 282" name="T100"/>
                <a:gd fmla="*/ 2147483646 h 344" name="T101"/>
                <a:gd fmla="*/ 2147483646 w 282" name="T102"/>
                <a:gd fmla="*/ 0 h 34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44" w="282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gdLst>
                <a:gd fmla="*/ 2147483646 w 242" name="T0"/>
                <a:gd fmla="*/ 2147483646 h 280" name="T1"/>
                <a:gd fmla="*/ 2147483646 w 242" name="T2"/>
                <a:gd fmla="*/ 2147483646 h 280" name="T3"/>
                <a:gd fmla="*/ 2147483646 w 242" name="T4"/>
                <a:gd fmla="*/ 2147483646 h 280" name="T5"/>
                <a:gd fmla="*/ 2147483646 w 242" name="T6"/>
                <a:gd fmla="*/ 2147483646 h 280" name="T7"/>
                <a:gd fmla="*/ 2147483646 w 242" name="T8"/>
                <a:gd fmla="*/ 2147483646 h 280" name="T9"/>
                <a:gd fmla="*/ 2147483646 w 242" name="T10"/>
                <a:gd fmla="*/ 2147483646 h 280" name="T11"/>
                <a:gd fmla="*/ 2147483646 w 242" name="T12"/>
                <a:gd fmla="*/ 2147483646 h 280" name="T13"/>
                <a:gd fmla="*/ 2147483646 w 242" name="T14"/>
                <a:gd fmla="*/ 2147483646 h 280" name="T15"/>
                <a:gd fmla="*/ 2147483646 w 242" name="T16"/>
                <a:gd fmla="*/ 2147483646 h 280" name="T17"/>
                <a:gd fmla="*/ 0 w 242" name="T18"/>
                <a:gd fmla="*/ 2147483646 h 280" name="T19"/>
                <a:gd fmla="*/ 2147483646 w 242" name="T20"/>
                <a:gd fmla="*/ 2147483646 h 280" name="T21"/>
                <a:gd fmla="*/ 2147483646 w 242" name="T22"/>
                <a:gd fmla="*/ 2147483646 h 280" name="T23"/>
                <a:gd fmla="*/ 2147483646 w 242" name="T24"/>
                <a:gd fmla="*/ 2147483646 h 280" name="T25"/>
                <a:gd fmla="*/ 2147483646 w 242" name="T26"/>
                <a:gd fmla="*/ 2147483646 h 280" name="T27"/>
                <a:gd fmla="*/ 2147483646 w 242" name="T28"/>
                <a:gd fmla="*/ 2147483646 h 280" name="T29"/>
                <a:gd fmla="*/ 2147483646 w 242" name="T30"/>
                <a:gd fmla="*/ 2147483646 h 280" name="T31"/>
                <a:gd fmla="*/ 2147483646 w 242" name="T32"/>
                <a:gd fmla="*/ 2147483646 h 280" name="T33"/>
                <a:gd fmla="*/ 2147483646 w 242" name="T34"/>
                <a:gd fmla="*/ 2147483646 h 280" name="T35"/>
                <a:gd fmla="*/ 2147483646 w 242" name="T36"/>
                <a:gd fmla="*/ 2147483646 h 280" name="T37"/>
                <a:gd fmla="*/ 2147483646 w 242" name="T38"/>
                <a:gd fmla="*/ 2147483646 h 280" name="T39"/>
                <a:gd fmla="*/ 2147483646 w 242" name="T40"/>
                <a:gd fmla="*/ 2147483646 h 280" name="T41"/>
                <a:gd fmla="*/ 2147483646 w 242" name="T42"/>
                <a:gd fmla="*/ 2147483646 h 280" name="T43"/>
                <a:gd fmla="*/ 2147483646 w 242" name="T44"/>
                <a:gd fmla="*/ 2147483646 h 280" name="T45"/>
                <a:gd fmla="*/ 2147483646 w 242" name="T46"/>
                <a:gd fmla="*/ 2147483646 h 280" name="T47"/>
                <a:gd fmla="*/ 2147483646 w 242" name="T48"/>
                <a:gd fmla="*/ 2147483646 h 280" name="T49"/>
                <a:gd fmla="*/ 2147483646 w 242" name="T50"/>
                <a:gd fmla="*/ 2147483646 h 280" name="T51"/>
                <a:gd fmla="*/ 2147483646 w 242" name="T52"/>
                <a:gd fmla="*/ 2147483646 h 280" name="T53"/>
                <a:gd fmla="*/ 2147483646 w 242" name="T54"/>
                <a:gd fmla="*/ 2147483646 h 280" name="T55"/>
                <a:gd fmla="*/ 2147483646 w 242" name="T56"/>
                <a:gd fmla="*/ 2147483646 h 280" name="T57"/>
                <a:gd fmla="*/ 2147483646 w 242" name="T58"/>
                <a:gd fmla="*/ 2147483646 h 280" name="T59"/>
                <a:gd fmla="*/ 2147483646 w 242" name="T60"/>
                <a:gd fmla="*/ 2147483646 h 280" name="T61"/>
                <a:gd fmla="*/ 2147483646 w 242" name="T62"/>
                <a:gd fmla="*/ 2147483646 h 280" name="T63"/>
                <a:gd fmla="*/ 2147483646 w 242" name="T64"/>
                <a:gd fmla="*/ 2147483646 h 280" name="T65"/>
                <a:gd fmla="*/ 2147483646 w 242" name="T66"/>
                <a:gd fmla="*/ 2147483646 h 280" name="T67"/>
                <a:gd fmla="*/ 2147483646 w 242" name="T68"/>
                <a:gd fmla="*/ 2147483646 h 280" name="T69"/>
                <a:gd fmla="*/ 2147483646 w 242" name="T70"/>
                <a:gd fmla="*/ 2147483646 h 280" name="T71"/>
                <a:gd fmla="*/ 2147483646 w 242" name="T72"/>
                <a:gd fmla="*/ 2147483646 h 280" name="T73"/>
                <a:gd fmla="*/ 2147483646 w 242" name="T74"/>
                <a:gd fmla="*/ 2147483646 h 280" name="T75"/>
                <a:gd fmla="*/ 2147483646 w 242" name="T76"/>
                <a:gd fmla="*/ 2147483646 h 280" name="T77"/>
                <a:gd fmla="*/ 2147483646 w 242" name="T78"/>
                <a:gd fmla="*/ 2147483646 h 280" name="T79"/>
                <a:gd fmla="*/ 2147483646 w 242" name="T80"/>
                <a:gd fmla="*/ 2147483646 h 280" name="T81"/>
                <a:gd fmla="*/ 2147483646 w 242" name="T82"/>
                <a:gd fmla="*/ 2147483646 h 280" name="T83"/>
                <a:gd fmla="*/ 2147483646 w 242" name="T84"/>
                <a:gd fmla="*/ 2147483646 h 280" name="T85"/>
                <a:gd fmla="*/ 2147483646 w 242" name="T86"/>
                <a:gd fmla="*/ 2147483646 h 280" name="T87"/>
                <a:gd fmla="*/ 2147483646 w 242" name="T88"/>
                <a:gd fmla="*/ 2147483646 h 280" name="T89"/>
                <a:gd fmla="*/ 2147483646 w 242" name="T90"/>
                <a:gd fmla="*/ 2147483646 h 280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b" l="0" r="r" t="0"/>
              <a:pathLst>
                <a:path h="280" w="241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gdLst>
                <a:gd fmla="*/ 2147483646 w 306" name="T0"/>
                <a:gd fmla="*/ 2147483646 h 374" name="T1"/>
                <a:gd fmla="*/ 2147483646 w 306" name="T2"/>
                <a:gd fmla="*/ 2147483646 h 374" name="T3"/>
                <a:gd fmla="*/ 2147483646 w 306" name="T4"/>
                <a:gd fmla="*/ 2147483646 h 374" name="T5"/>
                <a:gd fmla="*/ 2147483646 w 306" name="T6"/>
                <a:gd fmla="*/ 2147483646 h 374" name="T7"/>
                <a:gd fmla="*/ 2147483646 w 306" name="T8"/>
                <a:gd fmla="*/ 2147483646 h 374" name="T9"/>
                <a:gd fmla="*/ 2147483646 w 306" name="T10"/>
                <a:gd fmla="*/ 2147483646 h 374" name="T11"/>
                <a:gd fmla="*/ 2147483646 w 306" name="T12"/>
                <a:gd fmla="*/ 2147483646 h 374" name="T13"/>
                <a:gd fmla="*/ 2147483646 w 306" name="T14"/>
                <a:gd fmla="*/ 2147483646 h 374" name="T15"/>
                <a:gd fmla="*/ 2147483646 w 306" name="T16"/>
                <a:gd fmla="*/ 2147483646 h 374" name="T17"/>
                <a:gd fmla="*/ 2147483646 w 306" name="T18"/>
                <a:gd fmla="*/ 2147483646 h 374" name="T19"/>
                <a:gd fmla="*/ 2147483646 w 306" name="T20"/>
                <a:gd fmla="*/ 2147483646 h 374" name="T21"/>
                <a:gd fmla="*/ 2147483646 w 306" name="T22"/>
                <a:gd fmla="*/ 2147483646 h 374" name="T23"/>
                <a:gd fmla="*/ 2147483646 w 306" name="T24"/>
                <a:gd fmla="*/ 2147483646 h 374" name="T25"/>
                <a:gd fmla="*/ 2147483646 w 306" name="T26"/>
                <a:gd fmla="*/ 2147483646 h 374" name="T27"/>
                <a:gd fmla="*/ 2147483646 w 306" name="T28"/>
                <a:gd fmla="*/ 2147483646 h 374" name="T29"/>
                <a:gd fmla="*/ 2147483646 w 306" name="T30"/>
                <a:gd fmla="*/ 2147483646 h 374" name="T31"/>
                <a:gd fmla="*/ 2147483646 w 306" name="T32"/>
                <a:gd fmla="*/ 2147483646 h 374" name="T33"/>
                <a:gd fmla="*/ 2147483646 w 306" name="T34"/>
                <a:gd fmla="*/ 2147483646 h 374" name="T35"/>
                <a:gd fmla="*/ 2147483646 w 306" name="T36"/>
                <a:gd fmla="*/ 2147483646 h 374" name="T37"/>
                <a:gd fmla="*/ 2147483646 w 306" name="T38"/>
                <a:gd fmla="*/ 2147483646 h 374" name="T39"/>
                <a:gd fmla="*/ 2147483646 w 306" name="T40"/>
                <a:gd fmla="*/ 2147483646 h 374" name="T41"/>
                <a:gd fmla="*/ 2147483646 w 306" name="T42"/>
                <a:gd fmla="*/ 2147483646 h 374" name="T43"/>
                <a:gd fmla="*/ 2147483646 w 306" name="T44"/>
                <a:gd fmla="*/ 2147483646 h 374" name="T45"/>
                <a:gd fmla="*/ 2147483646 w 306" name="T46"/>
                <a:gd fmla="*/ 2147483646 h 374" name="T47"/>
                <a:gd fmla="*/ 2147483646 w 306" name="T48"/>
                <a:gd fmla="*/ 2147483646 h 374" name="T49"/>
                <a:gd fmla="*/ 2147483646 w 306" name="T50"/>
                <a:gd fmla="*/ 2147483646 h 374" name="T51"/>
                <a:gd fmla="*/ 2147483646 w 306" name="T52"/>
                <a:gd fmla="*/ 2147483646 h 374" name="T53"/>
                <a:gd fmla="*/ 2147483646 w 306" name="T54"/>
                <a:gd fmla="*/ 2147483646 h 374" name="T55"/>
                <a:gd fmla="*/ 2147483646 w 306" name="T56"/>
                <a:gd fmla="*/ 2147483646 h 374" name="T57"/>
                <a:gd fmla="*/ 2147483646 w 306" name="T58"/>
                <a:gd fmla="*/ 2147483646 h 374" name="T59"/>
                <a:gd fmla="*/ 2147483646 w 306" name="T60"/>
                <a:gd fmla="*/ 2147483646 h 374" name="T61"/>
                <a:gd fmla="*/ 2147483646 w 306" name="T62"/>
                <a:gd fmla="*/ 2147483646 h 374" name="T63"/>
                <a:gd fmla="*/ 2147483646 w 306" name="T64"/>
                <a:gd fmla="*/ 2147483646 h 374" name="T65"/>
                <a:gd fmla="*/ 2147483646 w 306" name="T66"/>
                <a:gd fmla="*/ 2147483646 h 374" name="T67"/>
                <a:gd fmla="*/ 2147483646 w 306" name="T68"/>
                <a:gd fmla="*/ 2147483646 h 374" name="T69"/>
                <a:gd fmla="*/ 2147483646 w 306" name="T70"/>
                <a:gd fmla="*/ 2147483646 h 374" name="T71"/>
                <a:gd fmla="*/ 2147483646 w 306" name="T72"/>
                <a:gd fmla="*/ 2147483646 h 374" name="T73"/>
                <a:gd fmla="*/ 2147483646 w 306" name="T74"/>
                <a:gd fmla="*/ 2147483646 h 374" name="T75"/>
                <a:gd fmla="*/ 2147483646 w 306" name="T76"/>
                <a:gd fmla="*/ 2147483646 h 374" name="T77"/>
                <a:gd fmla="*/ 2147483646 w 306" name="T78"/>
                <a:gd fmla="*/ 2147483646 h 374" name="T79"/>
                <a:gd fmla="*/ 2147483646 w 306" name="T80"/>
                <a:gd fmla="*/ 2147483646 h 374" name="T81"/>
                <a:gd fmla="*/ 2147483646 w 306" name="T82"/>
                <a:gd fmla="*/ 2147483646 h 374" name="T83"/>
                <a:gd fmla="*/ 2147483646 w 306" name="T84"/>
                <a:gd fmla="*/ 2147483646 h 374" name="T85"/>
                <a:gd fmla="*/ 2147483646 w 306" name="T86"/>
                <a:gd fmla="*/ 2147483646 h 374" name="T87"/>
                <a:gd fmla="*/ 2147483646 w 306" name="T88"/>
                <a:gd fmla="*/ 2147483646 h 374" name="T89"/>
                <a:gd fmla="*/ 2147483646 w 306" name="T90"/>
                <a:gd fmla="*/ 2147483646 h 374" name="T91"/>
                <a:gd fmla="*/ 2147483646 w 306" name="T92"/>
                <a:gd fmla="*/ 2147483646 h 374" name="T93"/>
                <a:gd fmla="*/ 2147483646 w 306" name="T94"/>
                <a:gd fmla="*/ 2147483646 h 374" name="T95"/>
                <a:gd fmla="*/ 2147483646 w 306" name="T96"/>
                <a:gd fmla="*/ 2147483646 h 374" name="T97"/>
                <a:gd fmla="*/ 2147483646 w 306" name="T98"/>
                <a:gd fmla="*/ 2147483646 h 374" name="T99"/>
                <a:gd fmla="*/ 2147483646 w 306" name="T100"/>
                <a:gd fmla="*/ 2147483646 h 374" name="T101"/>
                <a:gd fmla="*/ 2147483646 w 306" name="T102"/>
                <a:gd fmla="*/ 2147483646 h 374" name="T103"/>
                <a:gd fmla="*/ 2147483646 w 306" name="T104"/>
                <a:gd fmla="*/ 2147483646 h 374" name="T105"/>
                <a:gd fmla="*/ 2147483646 w 306" name="T106"/>
                <a:gd fmla="*/ 2147483646 h 374" name="T107"/>
                <a:gd fmla="*/ 2147483646 w 306" name="T108"/>
                <a:gd fmla="*/ 2147483646 h 374" name="T109"/>
                <a:gd fmla="*/ 2147483646 w 306" name="T110"/>
                <a:gd fmla="*/ 2147483646 h 374" name="T111"/>
                <a:gd fmla="*/ 2147483646 w 306" name="T112"/>
                <a:gd fmla="*/ 2147483646 h 374" name="T113"/>
                <a:gd fmla="*/ 2147483646 w 306" name="T114"/>
                <a:gd fmla="*/ 2147483646 h 374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374" w="306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gdLst>
                <a:gd fmla="*/ 2147483646 w 80" name="T0"/>
                <a:gd fmla="*/ 2147483646 h 116" name="T1"/>
                <a:gd fmla="*/ 2147483646 w 80" name="T2"/>
                <a:gd fmla="*/ 0 h 116" name="T3"/>
                <a:gd fmla="*/ 2147483646 w 80" name="T4"/>
                <a:gd fmla="*/ 0 h 116" name="T5"/>
                <a:gd fmla="*/ 2147483646 w 80" name="T6"/>
                <a:gd fmla="*/ 2147483646 h 116" name="T7"/>
                <a:gd fmla="*/ 2147483646 w 80" name="T8"/>
                <a:gd fmla="*/ 2147483646 h 116" name="T9"/>
                <a:gd fmla="*/ 2147483646 w 80" name="T10"/>
                <a:gd fmla="*/ 2147483646 h 116" name="T11"/>
                <a:gd fmla="*/ 2147483646 w 80" name="T12"/>
                <a:gd fmla="*/ 2147483646 h 116" name="T13"/>
                <a:gd fmla="*/ 2147483646 w 80" name="T14"/>
                <a:gd fmla="*/ 2147483646 h 116" name="T15"/>
                <a:gd fmla="*/ 2147483646 w 80" name="T16"/>
                <a:gd fmla="*/ 2147483646 h 116" name="T17"/>
                <a:gd fmla="*/ 2147483646 w 80" name="T18"/>
                <a:gd fmla="*/ 2147483646 h 116" name="T19"/>
                <a:gd fmla="*/ 2147483646 w 80" name="T20"/>
                <a:gd fmla="*/ 2147483646 h 116" name="T21"/>
                <a:gd fmla="*/ 2147483646 w 80" name="T22"/>
                <a:gd fmla="*/ 2147483646 h 116" name="T23"/>
                <a:gd fmla="*/ 2147483646 w 80" name="T24"/>
                <a:gd fmla="*/ 2147483646 h 116" name="T25"/>
                <a:gd fmla="*/ 2147483646 w 80" name="T26"/>
                <a:gd fmla="*/ 2147483646 h 116" name="T27"/>
                <a:gd fmla="*/ 2147483646 w 80" name="T28"/>
                <a:gd fmla="*/ 2147483646 h 116" name="T29"/>
                <a:gd fmla="*/ 2147483646 w 80" name="T30"/>
                <a:gd fmla="*/ 2147483646 h 116" name="T31"/>
                <a:gd fmla="*/ 2147483646 w 80" name="T32"/>
                <a:gd fmla="*/ 2147483646 h 116" name="T33"/>
                <a:gd fmla="*/ 0 w 80" name="T34"/>
                <a:gd fmla="*/ 2147483646 h 116" name="T35"/>
                <a:gd fmla="*/ 0 w 80" name="T36"/>
                <a:gd fmla="*/ 2147483646 h 116" name="T37"/>
                <a:gd fmla="*/ 0 w 80" name="T38"/>
                <a:gd fmla="*/ 2147483646 h 116" name="T39"/>
                <a:gd fmla="*/ 0 w 80" name="T40"/>
                <a:gd fmla="*/ 2147483646 h 116" name="T41"/>
                <a:gd fmla="*/ 2147483646 w 80" name="T42"/>
                <a:gd fmla="*/ 2147483646 h 116" name="T43"/>
                <a:gd fmla="*/ 2147483646 w 80" name="T44"/>
                <a:gd fmla="*/ 2147483646 h 116" name="T45"/>
                <a:gd fmla="*/ 2147483646 w 80" name="T46"/>
                <a:gd fmla="*/ 2147483646 h 116" name="T47"/>
                <a:gd fmla="*/ 2147483646 w 80" name="T48"/>
                <a:gd fmla="*/ 2147483646 h 116" name="T49"/>
                <a:gd fmla="*/ 2147483646 w 80" name="T50"/>
                <a:gd fmla="*/ 2147483646 h 116" name="T51"/>
                <a:gd fmla="*/ 2147483646 w 80" name="T52"/>
                <a:gd fmla="*/ 2147483646 h 116" name="T53"/>
                <a:gd fmla="*/ 2147483646 w 80" name="T54"/>
                <a:gd fmla="*/ 2147483646 h 116" name="T55"/>
                <a:gd fmla="*/ 2147483646 w 80" name="T56"/>
                <a:gd fmla="*/ 2147483646 h 116" name="T57"/>
                <a:gd fmla="*/ 2147483646 w 80" name="T58"/>
                <a:gd fmla="*/ 2147483646 h 116" name="T59"/>
                <a:gd fmla="*/ 2147483646 w 80" name="T60"/>
                <a:gd fmla="*/ 2147483646 h 116" name="T61"/>
                <a:gd fmla="*/ 2147483646 w 80" name="T62"/>
                <a:gd fmla="*/ 2147483646 h 116" name="T63"/>
                <a:gd fmla="*/ 2147483646 w 80" name="T64"/>
                <a:gd fmla="*/ 2147483646 h 116" name="T65"/>
                <a:gd fmla="*/ 2147483646 w 80" name="T66"/>
                <a:gd fmla="*/ 2147483646 h 116" name="T67"/>
                <a:gd fmla="*/ 2147483646 w 80" name="T68"/>
                <a:gd fmla="*/ 2147483646 h 116" name="T69"/>
                <a:gd fmla="*/ 2147483646 w 80" name="T70"/>
                <a:gd fmla="*/ 2147483646 h 116" name="T71"/>
                <a:gd fmla="*/ 2147483646 w 80" name="T72"/>
                <a:gd fmla="*/ 2147483646 h 116" name="T73"/>
                <a:gd fmla="*/ 2147483646 w 80" name="T74"/>
                <a:gd fmla="*/ 2147483646 h 116" name="T75"/>
                <a:gd fmla="*/ 2147483646 w 80" name="T76"/>
                <a:gd fmla="*/ 2147483646 h 116" name="T77"/>
                <a:gd fmla="*/ 2147483646 w 80" name="T78"/>
                <a:gd fmla="*/ 2147483646 h 116" name="T79"/>
                <a:gd fmla="*/ 2147483646 w 80" name="T80"/>
                <a:gd fmla="*/ 2147483646 h 116" name="T81"/>
                <a:gd fmla="*/ 2147483646 w 80" name="T82"/>
                <a:gd fmla="*/ 2147483646 h 116" name="T83"/>
                <a:gd fmla="*/ 2147483646 w 80" name="T84"/>
                <a:gd fmla="*/ 2147483646 h 116" name="T85"/>
                <a:gd fmla="*/ 2147483646 w 80" name="T86"/>
                <a:gd fmla="*/ 2147483646 h 116" name="T87"/>
                <a:gd fmla="*/ 2147483646 w 80" name="T88"/>
                <a:gd fmla="*/ 2147483646 h 116" name="T89"/>
                <a:gd fmla="*/ 2147483646 w 80" name="T90"/>
                <a:gd fmla="*/ 2147483646 h 116" name="T91"/>
                <a:gd fmla="*/ 2147483646 w 80" name="T92"/>
                <a:gd fmla="*/ 2147483646 h 116" name="T93"/>
                <a:gd fmla="*/ 2147483646 w 80" name="T94"/>
                <a:gd fmla="*/ 2147483646 h 11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115" w="80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gdLst>
                <a:gd fmla="*/ 2147483646 w 106" name="T0"/>
                <a:gd fmla="*/ 2147483646 h 114" name="T1"/>
                <a:gd fmla="*/ 2147483646 w 106" name="T2"/>
                <a:gd fmla="*/ 2147483646 h 114" name="T3"/>
                <a:gd fmla="*/ 2147483646 w 106" name="T4"/>
                <a:gd fmla="*/ 2147483646 h 114" name="T5"/>
                <a:gd fmla="*/ 2147483646 w 106" name="T6"/>
                <a:gd fmla="*/ 2147483646 h 114" name="T7"/>
                <a:gd fmla="*/ 2147483646 w 106" name="T8"/>
                <a:gd fmla="*/ 2147483646 h 114" name="T9"/>
                <a:gd fmla="*/ 2147483646 w 106" name="T10"/>
                <a:gd fmla="*/ 2147483646 h 114" name="T11"/>
                <a:gd fmla="*/ 2147483646 w 106" name="T12"/>
                <a:gd fmla="*/ 2147483646 h 114" name="T13"/>
                <a:gd fmla="*/ 2147483646 w 106" name="T14"/>
                <a:gd fmla="*/ 2147483646 h 114" name="T15"/>
                <a:gd fmla="*/ 2147483646 w 106" name="T16"/>
                <a:gd fmla="*/ 2147483646 h 114" name="T17"/>
                <a:gd fmla="*/ 0 w 106" name="T18"/>
                <a:gd fmla="*/ 2147483646 h 114" name="T19"/>
                <a:gd fmla="*/ 2147483646 w 106" name="T20"/>
                <a:gd fmla="*/ 2147483646 h 114" name="T21"/>
                <a:gd fmla="*/ 2147483646 w 106" name="T22"/>
                <a:gd fmla="*/ 2147483646 h 114" name="T23"/>
                <a:gd fmla="*/ 2147483646 w 106" name="T24"/>
                <a:gd fmla="*/ 2147483646 h 114" name="T25"/>
                <a:gd fmla="*/ 2147483646 w 106" name="T26"/>
                <a:gd fmla="*/ 2147483646 h 114" name="T27"/>
                <a:gd fmla="*/ 2147483646 w 106" name="T28"/>
                <a:gd fmla="*/ 2147483646 h 114" name="T29"/>
                <a:gd fmla="*/ 2147483646 w 106" name="T30"/>
                <a:gd fmla="*/ 2147483646 h 114" name="T31"/>
                <a:gd fmla="*/ 2147483646 w 106" name="T32"/>
                <a:gd fmla="*/ 2147483646 h 114" name="T33"/>
                <a:gd fmla="*/ 2147483646 w 106" name="T34"/>
                <a:gd fmla="*/ 2147483646 h 114" name="T35"/>
                <a:gd fmla="*/ 2147483646 w 106" name="T36"/>
                <a:gd fmla="*/ 2147483646 h 114" name="T37"/>
                <a:gd fmla="*/ 2147483646 w 106" name="T38"/>
                <a:gd fmla="*/ 2147483646 h 114" name="T39"/>
                <a:gd fmla="*/ 2147483646 w 106" name="T40"/>
                <a:gd fmla="*/ 2147483646 h 114" name="T41"/>
                <a:gd fmla="*/ 2147483646 w 106" name="T42"/>
                <a:gd fmla="*/ 2147483646 h 114" name="T43"/>
                <a:gd fmla="*/ 2147483646 w 106" name="T44"/>
                <a:gd fmla="*/ 2147483646 h 114" name="T45"/>
                <a:gd fmla="*/ 2147483646 w 106" name="T46"/>
                <a:gd fmla="*/ 2147483646 h 114" name="T47"/>
                <a:gd fmla="*/ 2147483646 w 106" name="T48"/>
                <a:gd fmla="*/ 2147483646 h 114" name="T49"/>
                <a:gd fmla="*/ 2147483646 w 106" name="T50"/>
                <a:gd fmla="*/ 2147483646 h 114" name="T51"/>
                <a:gd fmla="*/ 2147483646 w 106" name="T52"/>
                <a:gd fmla="*/ 2147483646 h 114" name="T53"/>
                <a:gd fmla="*/ 2147483646 w 106" name="T54"/>
                <a:gd fmla="*/ 2147483646 h 114" name="T55"/>
                <a:gd fmla="*/ 2147483646 w 106" name="T56"/>
                <a:gd fmla="*/ 2147483646 h 114" name="T57"/>
                <a:gd fmla="*/ 2147483646 w 106" name="T58"/>
                <a:gd fmla="*/ 2147483646 h 114" name="T59"/>
                <a:gd fmla="*/ 2147483646 w 106" name="T60"/>
                <a:gd fmla="*/ 2147483646 h 114" name="T61"/>
                <a:gd fmla="*/ 2147483646 w 106" name="T62"/>
                <a:gd fmla="*/ 2147483646 h 114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114" w="105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gdLst>
                <a:gd fmla="*/ 2147483646 w 376" name="T0"/>
                <a:gd fmla="*/ 2147483646 h 358" name="T1"/>
                <a:gd fmla="*/ 2147483646 w 376" name="T2"/>
                <a:gd fmla="*/ 2147483646 h 358" name="T3"/>
                <a:gd fmla="*/ 2147483646 w 376" name="T4"/>
                <a:gd fmla="*/ 2147483646 h 358" name="T5"/>
                <a:gd fmla="*/ 2147483646 w 376" name="T6"/>
                <a:gd fmla="*/ 2147483646 h 358" name="T7"/>
                <a:gd fmla="*/ 2147483646 w 376" name="T8"/>
                <a:gd fmla="*/ 2147483646 h 358" name="T9"/>
                <a:gd fmla="*/ 2147483646 w 376" name="T10"/>
                <a:gd fmla="*/ 2147483646 h 358" name="T11"/>
                <a:gd fmla="*/ 2147483646 w 376" name="T12"/>
                <a:gd fmla="*/ 2147483646 h 358" name="T13"/>
                <a:gd fmla="*/ 2147483646 w 376" name="T14"/>
                <a:gd fmla="*/ 2147483646 h 358" name="T15"/>
                <a:gd fmla="*/ 2147483646 w 376" name="T16"/>
                <a:gd fmla="*/ 2147483646 h 358" name="T17"/>
                <a:gd fmla="*/ 2147483646 w 376" name="T18"/>
                <a:gd fmla="*/ 2147483646 h 358" name="T19"/>
                <a:gd fmla="*/ 2147483646 w 376" name="T20"/>
                <a:gd fmla="*/ 2147483646 h 358" name="T21"/>
                <a:gd fmla="*/ 2147483646 w 376" name="T22"/>
                <a:gd fmla="*/ 2147483646 h 358" name="T23"/>
                <a:gd fmla="*/ 2147483646 w 376" name="T24"/>
                <a:gd fmla="*/ 2147483646 h 358" name="T25"/>
                <a:gd fmla="*/ 2147483646 w 376" name="T26"/>
                <a:gd fmla="*/ 2147483646 h 358" name="T27"/>
                <a:gd fmla="*/ 2147483646 w 376" name="T28"/>
                <a:gd fmla="*/ 2147483646 h 358" name="T29"/>
                <a:gd fmla="*/ 2147483646 w 376" name="T30"/>
                <a:gd fmla="*/ 2147483646 h 358" name="T31"/>
                <a:gd fmla="*/ 2147483646 w 376" name="T32"/>
                <a:gd fmla="*/ 2147483646 h 358" name="T33"/>
                <a:gd fmla="*/ 2147483646 w 376" name="T34"/>
                <a:gd fmla="*/ 2147483646 h 358" name="T35"/>
                <a:gd fmla="*/ 2147483646 w 376" name="T36"/>
                <a:gd fmla="*/ 2147483646 h 358" name="T37"/>
                <a:gd fmla="*/ 2147483646 w 376" name="T38"/>
                <a:gd fmla="*/ 2147483646 h 358" name="T39"/>
                <a:gd fmla="*/ 2147483646 w 376" name="T40"/>
                <a:gd fmla="*/ 2147483646 h 358" name="T41"/>
                <a:gd fmla="*/ 2147483646 w 376" name="T42"/>
                <a:gd fmla="*/ 2147483646 h 358" name="T43"/>
                <a:gd fmla="*/ 2147483646 w 376" name="T44"/>
                <a:gd fmla="*/ 2147483646 h 358" name="T45"/>
                <a:gd fmla="*/ 2147483646 w 376" name="T46"/>
                <a:gd fmla="*/ 2147483646 h 358" name="T47"/>
                <a:gd fmla="*/ 2147483646 w 376" name="T48"/>
                <a:gd fmla="*/ 2147483646 h 358" name="T49"/>
                <a:gd fmla="*/ 2147483646 w 376" name="T50"/>
                <a:gd fmla="*/ 2147483646 h 358" name="T51"/>
                <a:gd fmla="*/ 2147483646 w 376" name="T52"/>
                <a:gd fmla="*/ 2147483646 h 358" name="T53"/>
                <a:gd fmla="*/ 2147483646 w 376" name="T54"/>
                <a:gd fmla="*/ 2147483646 h 358" name="T55"/>
                <a:gd fmla="*/ 2147483646 w 376" name="T56"/>
                <a:gd fmla="*/ 2147483646 h 358" name="T57"/>
                <a:gd fmla="*/ 2147483646 w 376" name="T58"/>
                <a:gd fmla="*/ 2147483646 h 358" name="T59"/>
                <a:gd fmla="*/ 2147483646 w 376" name="T60"/>
                <a:gd fmla="*/ 2147483646 h 358" name="T61"/>
                <a:gd fmla="*/ 2147483646 w 376" name="T62"/>
                <a:gd fmla="*/ 2147483646 h 358" name="T63"/>
                <a:gd fmla="*/ 2147483646 w 376" name="T64"/>
                <a:gd fmla="*/ 2147483646 h 358" name="T65"/>
                <a:gd fmla="*/ 2147483646 w 376" name="T66"/>
                <a:gd fmla="*/ 2147483646 h 358" name="T67"/>
                <a:gd fmla="*/ 2147483646 w 376" name="T68"/>
                <a:gd fmla="*/ 2147483646 h 358" name="T69"/>
                <a:gd fmla="*/ 2147483646 w 376" name="T70"/>
                <a:gd fmla="*/ 2147483646 h 358" name="T71"/>
                <a:gd fmla="*/ 2147483646 w 376" name="T72"/>
                <a:gd fmla="*/ 2147483646 h 358" name="T73"/>
                <a:gd fmla="*/ 2147483646 w 376" name="T74"/>
                <a:gd fmla="*/ 2147483646 h 358" name="T75"/>
                <a:gd fmla="*/ 2147483646 w 376" name="T76"/>
                <a:gd fmla="*/ 2147483646 h 358" name="T77"/>
                <a:gd fmla="*/ 2147483646 w 376" name="T78"/>
                <a:gd fmla="*/ 2147483646 h 358" name="T79"/>
                <a:gd fmla="*/ 2147483646 w 376" name="T80"/>
                <a:gd fmla="*/ 2147483646 h 358" name="T81"/>
                <a:gd fmla="*/ 2147483646 w 376" name="T82"/>
                <a:gd fmla="*/ 2147483646 h 358" name="T83"/>
                <a:gd fmla="*/ 2147483646 w 376" name="T84"/>
                <a:gd fmla="*/ 2147483646 h 358" name="T85"/>
                <a:gd fmla="*/ 2147483646 w 376" name="T86"/>
                <a:gd fmla="*/ 2147483646 h 358" name="T87"/>
                <a:gd fmla="*/ 2147483646 w 376" name="T88"/>
                <a:gd fmla="*/ 2147483646 h 358" name="T89"/>
                <a:gd fmla="*/ 2147483646 w 376" name="T90"/>
                <a:gd fmla="*/ 2147483646 h 358" name="T91"/>
                <a:gd fmla="*/ 2147483646 w 376" name="T92"/>
                <a:gd fmla="*/ 2147483646 h 358" name="T93"/>
                <a:gd fmla="*/ 2147483646 w 376" name="T94"/>
                <a:gd fmla="*/ 2147483646 h 358" name="T95"/>
                <a:gd fmla="*/ 2147483646 w 376" name="T96"/>
                <a:gd fmla="*/ 2147483646 h 358" name="T97"/>
                <a:gd fmla="*/ 2147483646 w 376" name="T98"/>
                <a:gd fmla="*/ 2147483646 h 358" name="T99"/>
                <a:gd fmla="*/ 2147483646 w 376" name="T100"/>
                <a:gd fmla="*/ 2147483646 h 358" name="T101"/>
                <a:gd fmla="*/ 2147483646 w 376" name="T102"/>
                <a:gd fmla="*/ 2147483646 h 358" name="T103"/>
                <a:gd fmla="*/ 2147483646 w 376" name="T104"/>
                <a:gd fmla="*/ 0 h 358" name="T105"/>
                <a:gd fmla="*/ 2147483646 w 376" name="T106"/>
                <a:gd fmla="*/ 2147483646 h 358" name="T107"/>
                <a:gd fmla="*/ 2147483646 w 376" name="T108"/>
                <a:gd fmla="*/ 2147483646 h 358" name="T109"/>
                <a:gd fmla="*/ 2147483646 w 376" name="T110"/>
                <a:gd fmla="*/ 2147483646 h 358" name="T111"/>
                <a:gd fmla="*/ 2147483646 w 376" name="T112"/>
                <a:gd fmla="*/ 2147483646 h 358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358" w="376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gdLst>
                <a:gd fmla="*/ 2147483646 w 536" name="T0"/>
                <a:gd fmla="*/ 2147483646 h 364" name="T1"/>
                <a:gd fmla="*/ 2147483646 w 536" name="T2"/>
                <a:gd fmla="*/ 2147483646 h 364" name="T3"/>
                <a:gd fmla="*/ 2147483646 w 536" name="T4"/>
                <a:gd fmla="*/ 2147483646 h 364" name="T5"/>
                <a:gd fmla="*/ 2147483646 w 536" name="T6"/>
                <a:gd fmla="*/ 2147483646 h 364" name="T7"/>
                <a:gd fmla="*/ 2147483646 w 536" name="T8"/>
                <a:gd fmla="*/ 2147483646 h 364" name="T9"/>
                <a:gd fmla="*/ 2147483646 w 536" name="T10"/>
                <a:gd fmla="*/ 2147483646 h 364" name="T11"/>
                <a:gd fmla="*/ 2147483646 w 536" name="T12"/>
                <a:gd fmla="*/ 2147483646 h 364" name="T13"/>
                <a:gd fmla="*/ 2147483646 w 536" name="T14"/>
                <a:gd fmla="*/ 2147483646 h 364" name="T15"/>
                <a:gd fmla="*/ 2147483646 w 536" name="T16"/>
                <a:gd fmla="*/ 2147483646 h 364" name="T17"/>
                <a:gd fmla="*/ 2147483646 w 536" name="T18"/>
                <a:gd fmla="*/ 2147483646 h 364" name="T19"/>
                <a:gd fmla="*/ 2147483646 w 536" name="T20"/>
                <a:gd fmla="*/ 2147483646 h 364" name="T21"/>
                <a:gd fmla="*/ 2147483646 w 536" name="T22"/>
                <a:gd fmla="*/ 2147483646 h 364" name="T23"/>
                <a:gd fmla="*/ 2147483646 w 536" name="T24"/>
                <a:gd fmla="*/ 2147483646 h 364" name="T25"/>
                <a:gd fmla="*/ 2147483646 w 536" name="T26"/>
                <a:gd fmla="*/ 2147483646 h 364" name="T27"/>
                <a:gd fmla="*/ 2147483646 w 536" name="T28"/>
                <a:gd fmla="*/ 2147483646 h 364" name="T29"/>
                <a:gd fmla="*/ 2147483646 w 536" name="T30"/>
                <a:gd fmla="*/ 2147483646 h 364" name="T31"/>
                <a:gd fmla="*/ 2147483646 w 536" name="T32"/>
                <a:gd fmla="*/ 2147483646 h 364" name="T33"/>
                <a:gd fmla="*/ 2147483646 w 536" name="T34"/>
                <a:gd fmla="*/ 2147483646 h 364" name="T35"/>
                <a:gd fmla="*/ 2147483646 w 536" name="T36"/>
                <a:gd fmla="*/ 2147483646 h 364" name="T37"/>
                <a:gd fmla="*/ 2147483646 w 536" name="T38"/>
                <a:gd fmla="*/ 2147483646 h 364" name="T39"/>
                <a:gd fmla="*/ 2147483646 w 536" name="T40"/>
                <a:gd fmla="*/ 2147483646 h 364" name="T41"/>
                <a:gd fmla="*/ 2147483646 w 536" name="T42"/>
                <a:gd fmla="*/ 2147483646 h 364" name="T43"/>
                <a:gd fmla="*/ 2147483646 w 536" name="T44"/>
                <a:gd fmla="*/ 2147483646 h 364" name="T45"/>
                <a:gd fmla="*/ 2147483646 w 536" name="T46"/>
                <a:gd fmla="*/ 2147483646 h 364" name="T47"/>
                <a:gd fmla="*/ 2147483646 w 536" name="T48"/>
                <a:gd fmla="*/ 2147483646 h 364" name="T49"/>
                <a:gd fmla="*/ 2147483646 w 536" name="T50"/>
                <a:gd fmla="*/ 2147483646 h 364" name="T51"/>
                <a:gd fmla="*/ 2147483646 w 536" name="T52"/>
                <a:gd fmla="*/ 2147483646 h 364" name="T53"/>
                <a:gd fmla="*/ 2147483646 w 536" name="T54"/>
                <a:gd fmla="*/ 2147483646 h 364" name="T55"/>
                <a:gd fmla="*/ 2147483646 w 536" name="T56"/>
                <a:gd fmla="*/ 2147483646 h 364" name="T57"/>
                <a:gd fmla="*/ 2147483646 w 536" name="T58"/>
                <a:gd fmla="*/ 2147483646 h 364" name="T59"/>
                <a:gd fmla="*/ 2147483646 w 536" name="T60"/>
                <a:gd fmla="*/ 2147483646 h 364" name="T61"/>
                <a:gd fmla="*/ 2147483646 w 536" name="T62"/>
                <a:gd fmla="*/ 2147483646 h 364" name="T63"/>
                <a:gd fmla="*/ 2147483646 w 536" name="T64"/>
                <a:gd fmla="*/ 2147483646 h 364" name="T65"/>
                <a:gd fmla="*/ 2147483646 w 536" name="T66"/>
                <a:gd fmla="*/ 2147483646 h 364" name="T67"/>
                <a:gd fmla="*/ 2147483646 w 536" name="T68"/>
                <a:gd fmla="*/ 2147483646 h 364" name="T69"/>
                <a:gd fmla="*/ 2147483646 w 536" name="T70"/>
                <a:gd fmla="*/ 2147483646 h 364" name="T71"/>
                <a:gd fmla="*/ 2147483646 w 536" name="T72"/>
                <a:gd fmla="*/ 2147483646 h 364" name="T73"/>
                <a:gd fmla="*/ 2147483646 w 536" name="T74"/>
                <a:gd fmla="*/ 2147483646 h 364" name="T75"/>
                <a:gd fmla="*/ 2147483646 w 536" name="T76"/>
                <a:gd fmla="*/ 2147483646 h 364" name="T77"/>
                <a:gd fmla="*/ 2147483646 w 536" name="T78"/>
                <a:gd fmla="*/ 2147483646 h 364" name="T79"/>
                <a:gd fmla="*/ 2147483646 w 536" name="T80"/>
                <a:gd fmla="*/ 2147483646 h 364" name="T81"/>
                <a:gd fmla="*/ 2147483646 w 536" name="T82"/>
                <a:gd fmla="*/ 2147483646 h 364" name="T83"/>
                <a:gd fmla="*/ 2147483646 w 536" name="T84"/>
                <a:gd fmla="*/ 2147483646 h 364" name="T85"/>
                <a:gd fmla="*/ 2147483646 w 536" name="T86"/>
                <a:gd fmla="*/ 2147483646 h 364" name="T87"/>
                <a:gd fmla="*/ 2147483646 w 536" name="T88"/>
                <a:gd fmla="*/ 2147483646 h 364" name="T89"/>
                <a:gd fmla="*/ 2147483646 w 536" name="T90"/>
                <a:gd fmla="*/ 2147483646 h 364" name="T91"/>
                <a:gd fmla="*/ 2147483646 w 536" name="T92"/>
                <a:gd fmla="*/ 2147483646 h 364" name="T93"/>
                <a:gd fmla="*/ 2147483646 w 536" name="T94"/>
                <a:gd fmla="*/ 2147483646 h 364" name="T95"/>
                <a:gd fmla="*/ 2147483646 w 536" name="T96"/>
                <a:gd fmla="*/ 2147483646 h 364" name="T97"/>
                <a:gd fmla="*/ 2147483646 w 536" name="T98"/>
                <a:gd fmla="*/ 2147483646 h 364" name="T99"/>
                <a:gd fmla="*/ 2147483646 w 536" name="T100"/>
                <a:gd fmla="*/ 2147483646 h 364" name="T101"/>
                <a:gd fmla="*/ 2147483646 w 536" name="T102"/>
                <a:gd fmla="*/ 2147483646 h 36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64" w="536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gdLst>
                <a:gd fmla="*/ 2147483646 w 718" name="T0"/>
                <a:gd fmla="*/ 2147483646 h 652" name="T1"/>
                <a:gd fmla="*/ 2147483646 w 718" name="T2"/>
                <a:gd fmla="*/ 2147483646 h 652" name="T3"/>
                <a:gd fmla="*/ 2147483646 w 718" name="T4"/>
                <a:gd fmla="*/ 2147483646 h 652" name="T5"/>
                <a:gd fmla="*/ 2147483646 w 718" name="T6"/>
                <a:gd fmla="*/ 2147483646 h 652" name="T7"/>
                <a:gd fmla="*/ 2147483646 w 718" name="T8"/>
                <a:gd fmla="*/ 2147483646 h 652" name="T9"/>
                <a:gd fmla="*/ 2147483646 w 718" name="T10"/>
                <a:gd fmla="*/ 2147483646 h 652" name="T11"/>
                <a:gd fmla="*/ 2147483646 w 718" name="T12"/>
                <a:gd fmla="*/ 2147483646 h 652" name="T13"/>
                <a:gd fmla="*/ 2147483646 w 718" name="T14"/>
                <a:gd fmla="*/ 2147483646 h 652" name="T15"/>
                <a:gd fmla="*/ 2147483646 w 718" name="T16"/>
                <a:gd fmla="*/ 2147483646 h 652" name="T17"/>
                <a:gd fmla="*/ 2147483646 w 718" name="T18"/>
                <a:gd fmla="*/ 2147483646 h 652" name="T19"/>
                <a:gd fmla="*/ 2147483646 w 718" name="T20"/>
                <a:gd fmla="*/ 2147483646 h 652" name="T21"/>
                <a:gd fmla="*/ 2147483646 w 718" name="T22"/>
                <a:gd fmla="*/ 2147483646 h 652" name="T23"/>
                <a:gd fmla="*/ 2147483646 w 718" name="T24"/>
                <a:gd fmla="*/ 2147483646 h 652" name="T25"/>
                <a:gd fmla="*/ 2147483646 w 718" name="T26"/>
                <a:gd fmla="*/ 0 h 652" name="T27"/>
                <a:gd fmla="*/ 2147483646 w 718" name="T28"/>
                <a:gd fmla="*/ 2147483646 h 652" name="T29"/>
                <a:gd fmla="*/ 2147483646 w 718" name="T30"/>
                <a:gd fmla="*/ 2147483646 h 652" name="T31"/>
                <a:gd fmla="*/ 0 w 718" name="T32"/>
                <a:gd fmla="*/ 2147483646 h 652" name="T33"/>
                <a:gd fmla="*/ 2147483646 w 718" name="T34"/>
                <a:gd fmla="*/ 2147483646 h 652" name="T35"/>
                <a:gd fmla="*/ 2147483646 w 718" name="T36"/>
                <a:gd fmla="*/ 2147483646 h 652" name="T37"/>
                <a:gd fmla="*/ 2147483646 w 718" name="T38"/>
                <a:gd fmla="*/ 2147483646 h 652" name="T39"/>
                <a:gd fmla="*/ 2147483646 w 718" name="T40"/>
                <a:gd fmla="*/ 2147483646 h 652" name="T41"/>
                <a:gd fmla="*/ 2147483646 w 718" name="T42"/>
                <a:gd fmla="*/ 2147483646 h 652" name="T43"/>
                <a:gd fmla="*/ 2147483646 w 718" name="T44"/>
                <a:gd fmla="*/ 2147483646 h 652" name="T45"/>
                <a:gd fmla="*/ 2147483646 w 718" name="T46"/>
                <a:gd fmla="*/ 2147483646 h 652" name="T47"/>
                <a:gd fmla="*/ 2147483646 w 718" name="T48"/>
                <a:gd fmla="*/ 2147483646 h 652" name="T49"/>
                <a:gd fmla="*/ 2147483646 w 718" name="T50"/>
                <a:gd fmla="*/ 2147483646 h 652" name="T51"/>
                <a:gd fmla="*/ 2147483646 w 718" name="T52"/>
                <a:gd fmla="*/ 2147483646 h 652" name="T53"/>
                <a:gd fmla="*/ 2147483646 w 718" name="T54"/>
                <a:gd fmla="*/ 2147483646 h 652" name="T55"/>
                <a:gd fmla="*/ 2147483646 w 718" name="T56"/>
                <a:gd fmla="*/ 2147483646 h 652" name="T57"/>
                <a:gd fmla="*/ 2147483646 w 718" name="T58"/>
                <a:gd fmla="*/ 2147483646 h 652" name="T59"/>
                <a:gd fmla="*/ 2147483646 w 718" name="T60"/>
                <a:gd fmla="*/ 2147483646 h 652" name="T61"/>
                <a:gd fmla="*/ 2147483646 w 718" name="T62"/>
                <a:gd fmla="*/ 2147483646 h 652" name="T63"/>
                <a:gd fmla="*/ 2147483646 w 718" name="T64"/>
                <a:gd fmla="*/ 2147483646 h 652" name="T65"/>
                <a:gd fmla="*/ 2147483646 w 718" name="T66"/>
                <a:gd fmla="*/ 2147483646 h 652" name="T67"/>
                <a:gd fmla="*/ 2147483646 w 718" name="T68"/>
                <a:gd fmla="*/ 2147483646 h 652" name="T69"/>
                <a:gd fmla="*/ 2147483646 w 718" name="T70"/>
                <a:gd fmla="*/ 2147483646 h 652" name="T71"/>
                <a:gd fmla="*/ 2147483646 w 718" name="T72"/>
                <a:gd fmla="*/ 2147483646 h 652" name="T73"/>
                <a:gd fmla="*/ 2147483646 w 718" name="T74"/>
                <a:gd fmla="*/ 2147483646 h 652" name="T75"/>
                <a:gd fmla="*/ 2147483646 w 718" name="T76"/>
                <a:gd fmla="*/ 2147483646 h 652" name="T77"/>
                <a:gd fmla="*/ 2147483646 w 718" name="T78"/>
                <a:gd fmla="*/ 2147483646 h 652" name="T79"/>
                <a:gd fmla="*/ 2147483646 w 718" name="T80"/>
                <a:gd fmla="*/ 2147483646 h 652" name="T81"/>
                <a:gd fmla="*/ 2147483646 w 718" name="T82"/>
                <a:gd fmla="*/ 2147483646 h 652" name="T83"/>
                <a:gd fmla="*/ 2147483646 w 718" name="T84"/>
                <a:gd fmla="*/ 2147483646 h 652" name="T85"/>
                <a:gd fmla="*/ 2147483646 w 718" name="T86"/>
                <a:gd fmla="*/ 2147483646 h 652" name="T87"/>
                <a:gd fmla="*/ 2147483646 w 718" name="T88"/>
                <a:gd fmla="*/ 2147483646 h 652" name="T89"/>
                <a:gd fmla="*/ 2147483646 w 718" name="T90"/>
                <a:gd fmla="*/ 2147483646 h 652" name="T91"/>
                <a:gd fmla="*/ 2147483646 w 718" name="T92"/>
                <a:gd fmla="*/ 2147483646 h 652" name="T93"/>
                <a:gd fmla="*/ 2147483646 w 718" name="T94"/>
                <a:gd fmla="*/ 2147483646 h 652" name="T95"/>
                <a:gd fmla="*/ 2147483646 w 718" name="T96"/>
                <a:gd fmla="*/ 2147483646 h 652" name="T97"/>
                <a:gd fmla="*/ 2147483646 w 718" name="T98"/>
                <a:gd fmla="*/ 2147483646 h 652" name="T99"/>
                <a:gd fmla="*/ 2147483646 w 718" name="T100"/>
                <a:gd fmla="*/ 2147483646 h 652" name="T101"/>
                <a:gd fmla="*/ 2147483646 w 718" name="T102"/>
                <a:gd fmla="*/ 2147483646 h 652" name="T103"/>
                <a:gd fmla="*/ 2147483646 w 718" name="T104"/>
                <a:gd fmla="*/ 2147483646 h 652" name="T105"/>
                <a:gd fmla="*/ 2147483646 w 718" name="T106"/>
                <a:gd fmla="*/ 2147483646 h 652" name="T107"/>
                <a:gd fmla="*/ 2147483646 w 718" name="T108"/>
                <a:gd fmla="*/ 2147483646 h 652" name="T109"/>
                <a:gd fmla="*/ 2147483646 w 718" name="T110"/>
                <a:gd fmla="*/ 2147483646 h 652" name="T111"/>
                <a:gd fmla="*/ 2147483646 w 718" name="T112"/>
                <a:gd fmla="*/ 2147483646 h 652" name="T113"/>
                <a:gd fmla="*/ 2147483646 w 718" name="T114"/>
                <a:gd fmla="*/ 2147483646 h 652" name="T115"/>
                <a:gd fmla="*/ 2147483646 w 718" name="T116"/>
                <a:gd fmla="*/ 2147483646 h 652" name="T117"/>
                <a:gd fmla="*/ 2147483646 w 718" name="T118"/>
                <a:gd fmla="*/ 2147483646 h 652" name="T119"/>
                <a:gd fmla="*/ 2147483646 w 718" name="T120"/>
                <a:gd fmla="*/ 2147483646 h 652" name="T121"/>
                <a:gd fmla="*/ 2147483646 w 718" name="T122"/>
                <a:gd fmla="*/ 2147483646 h 652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652" w="718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gdLst>
                <a:gd fmla="*/ 2147483646 w 434" name="T0"/>
                <a:gd fmla="*/ 2147483646 h 272" name="T1"/>
                <a:gd fmla="*/ 2147483646 w 434" name="T2"/>
                <a:gd fmla="*/ 2147483646 h 272" name="T3"/>
                <a:gd fmla="*/ 2147483646 w 434" name="T4"/>
                <a:gd fmla="*/ 0 h 272" name="T5"/>
                <a:gd fmla="*/ 2147483646 w 434" name="T6"/>
                <a:gd fmla="*/ 2147483646 h 272" name="T7"/>
                <a:gd fmla="*/ 2147483646 w 434" name="T8"/>
                <a:gd fmla="*/ 2147483646 h 272" name="T9"/>
                <a:gd fmla="*/ 2147483646 w 434" name="T10"/>
                <a:gd fmla="*/ 2147483646 h 272" name="T11"/>
                <a:gd fmla="*/ 2147483646 w 434" name="T12"/>
                <a:gd fmla="*/ 2147483646 h 272" name="T13"/>
                <a:gd fmla="*/ 2147483646 w 434" name="T14"/>
                <a:gd fmla="*/ 2147483646 h 272" name="T15"/>
                <a:gd fmla="*/ 2147483646 w 434" name="T16"/>
                <a:gd fmla="*/ 0 h 272" name="T17"/>
                <a:gd fmla="*/ 2147483646 w 434" name="T18"/>
                <a:gd fmla="*/ 2147483646 h 272" name="T19"/>
                <a:gd fmla="*/ 2147483646 w 434" name="T20"/>
                <a:gd fmla="*/ 2147483646 h 272" name="T21"/>
                <a:gd fmla="*/ 2147483646 w 434" name="T22"/>
                <a:gd fmla="*/ 2147483646 h 272" name="T23"/>
                <a:gd fmla="*/ 2147483646 w 434" name="T24"/>
                <a:gd fmla="*/ 2147483646 h 272" name="T25"/>
                <a:gd fmla="*/ 2147483646 w 434" name="T26"/>
                <a:gd fmla="*/ 2147483646 h 272" name="T27"/>
                <a:gd fmla="*/ 2147483646 w 434" name="T28"/>
                <a:gd fmla="*/ 2147483646 h 272" name="T29"/>
                <a:gd fmla="*/ 2147483646 w 434" name="T30"/>
                <a:gd fmla="*/ 2147483646 h 272" name="T31"/>
                <a:gd fmla="*/ 0 w 434" name="T32"/>
                <a:gd fmla="*/ 2147483646 h 272" name="T33"/>
                <a:gd fmla="*/ 2147483646 w 434" name="T34"/>
                <a:gd fmla="*/ 2147483646 h 272" name="T35"/>
                <a:gd fmla="*/ 2147483646 w 434" name="T36"/>
                <a:gd fmla="*/ 2147483646 h 272" name="T37"/>
                <a:gd fmla="*/ 2147483646 w 434" name="T38"/>
                <a:gd fmla="*/ 2147483646 h 272" name="T39"/>
                <a:gd fmla="*/ 2147483646 w 434" name="T40"/>
                <a:gd fmla="*/ 2147483646 h 272" name="T41"/>
                <a:gd fmla="*/ 2147483646 w 434" name="T42"/>
                <a:gd fmla="*/ 2147483646 h 272" name="T43"/>
                <a:gd fmla="*/ 2147483646 w 434" name="T44"/>
                <a:gd fmla="*/ 2147483646 h 272" name="T45"/>
                <a:gd fmla="*/ 2147483646 w 434" name="T46"/>
                <a:gd fmla="*/ 2147483646 h 272" name="T47"/>
                <a:gd fmla="*/ 2147483646 w 434" name="T48"/>
                <a:gd fmla="*/ 2147483646 h 272" name="T49"/>
                <a:gd fmla="*/ 2147483646 w 434" name="T50"/>
                <a:gd fmla="*/ 2147483646 h 272" name="T51"/>
                <a:gd fmla="*/ 2147483646 w 434" name="T52"/>
                <a:gd fmla="*/ 2147483646 h 272" name="T53"/>
                <a:gd fmla="*/ 2147483646 w 434" name="T54"/>
                <a:gd fmla="*/ 2147483646 h 272" name="T55"/>
                <a:gd fmla="*/ 2147483646 w 434" name="T56"/>
                <a:gd fmla="*/ 2147483646 h 272" name="T57"/>
                <a:gd fmla="*/ 2147483646 w 434" name="T58"/>
                <a:gd fmla="*/ 2147483646 h 272" name="T59"/>
                <a:gd fmla="*/ 2147483646 w 434" name="T60"/>
                <a:gd fmla="*/ 2147483646 h 272" name="T61"/>
                <a:gd fmla="*/ 2147483646 w 434" name="T62"/>
                <a:gd fmla="*/ 2147483646 h 272" name="T63"/>
                <a:gd fmla="*/ 2147483646 w 434" name="T64"/>
                <a:gd fmla="*/ 2147483646 h 272" name="T65"/>
                <a:gd fmla="*/ 2147483646 w 434" name="T66"/>
                <a:gd fmla="*/ 2147483646 h 272" name="T67"/>
                <a:gd fmla="*/ 2147483646 w 434" name="T68"/>
                <a:gd fmla="*/ 2147483646 h 272" name="T69"/>
                <a:gd fmla="*/ 2147483646 w 434" name="T70"/>
                <a:gd fmla="*/ 2147483646 h 272" name="T71"/>
                <a:gd fmla="*/ 2147483646 w 434" name="T72"/>
                <a:gd fmla="*/ 2147483646 h 272" name="T73"/>
                <a:gd fmla="*/ 2147483646 w 434" name="T74"/>
                <a:gd fmla="*/ 2147483646 h 272" name="T75"/>
                <a:gd fmla="*/ 2147483646 w 434" name="T76"/>
                <a:gd fmla="*/ 2147483646 h 272" name="T77"/>
                <a:gd fmla="*/ 2147483646 w 434" name="T78"/>
                <a:gd fmla="*/ 2147483646 h 272" name="T79"/>
                <a:gd fmla="*/ 2147483646 w 434" name="T80"/>
                <a:gd fmla="*/ 2147483646 h 272" name="T81"/>
                <a:gd fmla="*/ 2147483646 w 434" name="T82"/>
                <a:gd fmla="*/ 2147483646 h 272" name="T83"/>
                <a:gd fmla="*/ 2147483646 w 434" name="T84"/>
                <a:gd fmla="*/ 2147483646 h 272" name="T85"/>
                <a:gd fmla="*/ 2147483646 w 434" name="T86"/>
                <a:gd fmla="*/ 2147483646 h 272" name="T87"/>
                <a:gd fmla="*/ 2147483646 w 434" name="T88"/>
                <a:gd fmla="*/ 2147483646 h 272" name="T89"/>
                <a:gd fmla="*/ 2147483646 w 434" name="T90"/>
                <a:gd fmla="*/ 2147483646 h 272" name="T91"/>
                <a:gd fmla="*/ 2147483646 w 434" name="T92"/>
                <a:gd fmla="*/ 2147483646 h 272" name="T93"/>
                <a:gd fmla="*/ 2147483646 w 434" name="T94"/>
                <a:gd fmla="*/ 2147483646 h 272" name="T95"/>
                <a:gd fmla="*/ 2147483646 w 434" name="T96"/>
                <a:gd fmla="*/ 2147483646 h 272" name="T97"/>
                <a:gd fmla="*/ 2147483646 w 434" name="T98"/>
                <a:gd fmla="*/ 2147483646 h 272" name="T99"/>
                <a:gd fmla="*/ 2147483646 w 434" name="T100"/>
                <a:gd fmla="*/ 2147483646 h 27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72" w="43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gdLst>
                <a:gd fmla="*/ 2147483646 w 68" name="T0"/>
                <a:gd fmla="*/ 2147483646 h 60" name="T1"/>
                <a:gd fmla="*/ 2147483646 w 68" name="T2"/>
                <a:gd fmla="*/ 2147483646 h 60" name="T3"/>
                <a:gd fmla="*/ 2147483646 w 68" name="T4"/>
                <a:gd fmla="*/ 2147483646 h 60" name="T5"/>
                <a:gd fmla="*/ 2147483646 w 68" name="T6"/>
                <a:gd fmla="*/ 2147483646 h 60" name="T7"/>
                <a:gd fmla="*/ 2147483646 w 68" name="T8"/>
                <a:gd fmla="*/ 2147483646 h 60" name="T9"/>
                <a:gd fmla="*/ 2147483646 w 68" name="T10"/>
                <a:gd fmla="*/ 2147483646 h 60" name="T11"/>
                <a:gd fmla="*/ 2147483646 w 68" name="T12"/>
                <a:gd fmla="*/ 2147483646 h 60" name="T13"/>
                <a:gd fmla="*/ 2147483646 w 68" name="T14"/>
                <a:gd fmla="*/ 2147483646 h 60" name="T15"/>
                <a:gd fmla="*/ 2147483646 w 68" name="T16"/>
                <a:gd fmla="*/ 0 h 60" name="T17"/>
                <a:gd fmla="*/ 2147483646 w 68" name="T18"/>
                <a:gd fmla="*/ 0 h 60" name="T19"/>
                <a:gd fmla="*/ 2147483646 w 68" name="T20"/>
                <a:gd fmla="*/ 0 h 60" name="T21"/>
                <a:gd fmla="*/ 2147483646 w 68" name="T22"/>
                <a:gd fmla="*/ 2147483646 h 60" name="T23"/>
                <a:gd fmla="*/ 2147483646 w 68" name="T24"/>
                <a:gd fmla="*/ 2147483646 h 60" name="T25"/>
                <a:gd fmla="*/ 2147483646 w 68" name="T26"/>
                <a:gd fmla="*/ 2147483646 h 60" name="T27"/>
                <a:gd fmla="*/ 2147483646 w 68" name="T28"/>
                <a:gd fmla="*/ 2147483646 h 60" name="T29"/>
                <a:gd fmla="*/ 2147483646 w 68" name="T30"/>
                <a:gd fmla="*/ 2147483646 h 60" name="T31"/>
                <a:gd fmla="*/ 0 w 68" name="T32"/>
                <a:gd fmla="*/ 2147483646 h 60" name="T33"/>
                <a:gd fmla="*/ 2147483646 w 68" name="T34"/>
                <a:gd fmla="*/ 2147483646 h 60" name="T35"/>
                <a:gd fmla="*/ 2147483646 w 68" name="T36"/>
                <a:gd fmla="*/ 2147483646 h 60" name="T37"/>
                <a:gd fmla="*/ 2147483646 w 68" name="T38"/>
                <a:gd fmla="*/ 2147483646 h 60" name="T39"/>
                <a:gd fmla="*/ 2147483646 w 68" name="T40"/>
                <a:gd fmla="*/ 2147483646 h 60" name="T41"/>
                <a:gd fmla="*/ 2147483646 w 68" name="T42"/>
                <a:gd fmla="*/ 2147483646 h 60" name="T43"/>
                <a:gd fmla="*/ 2147483646 w 68" name="T44"/>
                <a:gd fmla="*/ 2147483646 h 60" name="T45"/>
                <a:gd fmla="*/ 2147483646 w 68" name="T46"/>
                <a:gd fmla="*/ 2147483646 h 60" name="T47"/>
                <a:gd fmla="*/ 2147483646 w 68" name="T48"/>
                <a:gd fmla="*/ 2147483646 h 60" name="T49"/>
                <a:gd fmla="*/ 2147483646 w 68" name="T50"/>
                <a:gd fmla="*/ 2147483646 h 60" name="T51"/>
                <a:gd fmla="*/ 2147483646 w 68" name="T52"/>
                <a:gd fmla="*/ 2147483646 h 60" name="T53"/>
                <a:gd fmla="*/ 2147483646 w 68" name="T54"/>
                <a:gd fmla="*/ 2147483646 h 60" name="T55"/>
                <a:gd fmla="*/ 2147483646 w 68" name="T56"/>
                <a:gd fmla="*/ 2147483646 h 60" name="T57"/>
                <a:gd fmla="*/ 2147483646 w 68" name="T58"/>
                <a:gd fmla="*/ 2147483646 h 60" name="T59"/>
                <a:gd fmla="*/ 2147483646 w 68" name="T60"/>
                <a:gd fmla="*/ 2147483646 h 60" name="T61"/>
                <a:gd fmla="*/ 2147483646 w 68" name="T62"/>
                <a:gd fmla="*/ 2147483646 h 60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60" w="68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gdLst>
                <a:gd fmla="*/ 2147483646 w 378" name="T0"/>
                <a:gd fmla="*/ 2147483646 h 292" name="T1"/>
                <a:gd fmla="*/ 2147483646 w 378" name="T2"/>
                <a:gd fmla="*/ 2147483646 h 292" name="T3"/>
                <a:gd fmla="*/ 2147483646 w 378" name="T4"/>
                <a:gd fmla="*/ 2147483646 h 292" name="T5"/>
                <a:gd fmla="*/ 2147483646 w 378" name="T6"/>
                <a:gd fmla="*/ 2147483646 h 292" name="T7"/>
                <a:gd fmla="*/ 2147483646 w 378" name="T8"/>
                <a:gd fmla="*/ 2147483646 h 292" name="T9"/>
                <a:gd fmla="*/ 2147483646 w 378" name="T10"/>
                <a:gd fmla="*/ 0 h 292" name="T11"/>
                <a:gd fmla="*/ 2147483646 w 378" name="T12"/>
                <a:gd fmla="*/ 2147483646 h 292" name="T13"/>
                <a:gd fmla="*/ 2147483646 w 378" name="T14"/>
                <a:gd fmla="*/ 2147483646 h 292" name="T15"/>
                <a:gd fmla="*/ 2147483646 w 378" name="T16"/>
                <a:gd fmla="*/ 2147483646 h 292" name="T17"/>
                <a:gd fmla="*/ 2147483646 w 378" name="T18"/>
                <a:gd fmla="*/ 2147483646 h 292" name="T19"/>
                <a:gd fmla="*/ 2147483646 w 378" name="T20"/>
                <a:gd fmla="*/ 2147483646 h 292" name="T21"/>
                <a:gd fmla="*/ 2147483646 w 378" name="T22"/>
                <a:gd fmla="*/ 2147483646 h 292" name="T23"/>
                <a:gd fmla="*/ 2147483646 w 378" name="T24"/>
                <a:gd fmla="*/ 2147483646 h 292" name="T25"/>
                <a:gd fmla="*/ 2147483646 w 378" name="T26"/>
                <a:gd fmla="*/ 2147483646 h 292" name="T27"/>
                <a:gd fmla="*/ 2147483646 w 378" name="T28"/>
                <a:gd fmla="*/ 2147483646 h 292" name="T29"/>
                <a:gd fmla="*/ 2147483646 w 378" name="T30"/>
                <a:gd fmla="*/ 2147483646 h 292" name="T31"/>
                <a:gd fmla="*/ 2147483646 w 378" name="T32"/>
                <a:gd fmla="*/ 2147483646 h 292" name="T33"/>
                <a:gd fmla="*/ 2147483646 w 378" name="T34"/>
                <a:gd fmla="*/ 2147483646 h 292" name="T35"/>
                <a:gd fmla="*/ 2147483646 w 378" name="T36"/>
                <a:gd fmla="*/ 2147483646 h 292" name="T37"/>
                <a:gd fmla="*/ 2147483646 w 378" name="T38"/>
                <a:gd fmla="*/ 2147483646 h 292" name="T39"/>
                <a:gd fmla="*/ 2147483646 w 378" name="T40"/>
                <a:gd fmla="*/ 2147483646 h 292" name="T41"/>
                <a:gd fmla="*/ 2147483646 w 378" name="T42"/>
                <a:gd fmla="*/ 2147483646 h 292" name="T43"/>
                <a:gd fmla="*/ 2147483646 w 378" name="T44"/>
                <a:gd fmla="*/ 2147483646 h 292" name="T45"/>
                <a:gd fmla="*/ 2147483646 w 378" name="T46"/>
                <a:gd fmla="*/ 2147483646 h 292" name="T47"/>
                <a:gd fmla="*/ 2147483646 w 378" name="T48"/>
                <a:gd fmla="*/ 2147483646 h 292" name="T49"/>
                <a:gd fmla="*/ 2147483646 w 378" name="T50"/>
                <a:gd fmla="*/ 2147483646 h 292" name="T51"/>
                <a:gd fmla="*/ 2147483646 w 378" name="T52"/>
                <a:gd fmla="*/ 2147483646 h 292" name="T53"/>
                <a:gd fmla="*/ 2147483646 w 378" name="T54"/>
                <a:gd fmla="*/ 2147483646 h 292" name="T55"/>
                <a:gd fmla="*/ 2147483646 w 378" name="T56"/>
                <a:gd fmla="*/ 2147483646 h 292" name="T57"/>
                <a:gd fmla="*/ 2147483646 w 378" name="T58"/>
                <a:gd fmla="*/ 2147483646 h 292" name="T59"/>
                <a:gd fmla="*/ 2147483646 w 378" name="T60"/>
                <a:gd fmla="*/ 2147483646 h 292" name="T61"/>
                <a:gd fmla="*/ 2147483646 w 378" name="T62"/>
                <a:gd fmla="*/ 2147483646 h 292" name="T63"/>
                <a:gd fmla="*/ 2147483646 w 378" name="T64"/>
                <a:gd fmla="*/ 2147483646 h 292" name="T65"/>
                <a:gd fmla="*/ 2147483646 w 378" name="T66"/>
                <a:gd fmla="*/ 2147483646 h 292" name="T67"/>
                <a:gd fmla="*/ 2147483646 w 378" name="T68"/>
                <a:gd fmla="*/ 2147483646 h 292" name="T69"/>
                <a:gd fmla="*/ 2147483646 w 378" name="T70"/>
                <a:gd fmla="*/ 2147483646 h 292" name="T71"/>
                <a:gd fmla="*/ 2147483646 w 378" name="T72"/>
                <a:gd fmla="*/ 2147483646 h 292" name="T73"/>
                <a:gd fmla="*/ 2147483646 w 378" name="T74"/>
                <a:gd fmla="*/ 2147483646 h 292" name="T75"/>
                <a:gd fmla="*/ 2147483646 w 378" name="T76"/>
                <a:gd fmla="*/ 2147483646 h 292" name="T77"/>
                <a:gd fmla="*/ 2147483646 w 378" name="T78"/>
                <a:gd fmla="*/ 2147483646 h 292" name="T79"/>
                <a:gd fmla="*/ 2147483646 w 378" name="T80"/>
                <a:gd fmla="*/ 2147483646 h 292" name="T81"/>
                <a:gd fmla="*/ 2147483646 w 378" name="T82"/>
                <a:gd fmla="*/ 2147483646 h 292" name="T83"/>
                <a:gd fmla="*/ 2147483646 w 378" name="T84"/>
                <a:gd fmla="*/ 2147483646 h 292" name="T85"/>
                <a:gd fmla="*/ 2147483646 w 378" name="T86"/>
                <a:gd fmla="*/ 2147483646 h 292" name="T87"/>
                <a:gd fmla="*/ 2147483646 w 378" name="T88"/>
                <a:gd fmla="*/ 2147483646 h 292" name="T89"/>
                <a:gd fmla="*/ 2147483646 w 378" name="T90"/>
                <a:gd fmla="*/ 2147483646 h 292" name="T91"/>
                <a:gd fmla="*/ 2147483646 w 378" name="T92"/>
                <a:gd fmla="*/ 2147483646 h 292" name="T93"/>
                <a:gd fmla="*/ 2147483646 w 378" name="T94"/>
                <a:gd fmla="*/ 2147483646 h 292" name="T95"/>
                <a:gd fmla="*/ 2147483646 w 378" name="T96"/>
                <a:gd fmla="*/ 2147483646 h 292" name="T97"/>
                <a:gd fmla="*/ 2147483646 w 378" name="T98"/>
                <a:gd fmla="*/ 2147483646 h 292" name="T99"/>
                <a:gd fmla="*/ 2147483646 w 378" name="T100"/>
                <a:gd fmla="*/ 2147483646 h 29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92" w="378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gdLst>
                <a:gd fmla="*/ 2147483646 w 352" name="T0"/>
                <a:gd fmla="*/ 2147483646 h 502" name="T1"/>
                <a:gd fmla="*/ 2147483646 w 352" name="T2"/>
                <a:gd fmla="*/ 2147483646 h 502" name="T3"/>
                <a:gd fmla="*/ 2147483646 w 352" name="T4"/>
                <a:gd fmla="*/ 2147483646 h 502" name="T5"/>
                <a:gd fmla="*/ 2147483646 w 352" name="T6"/>
                <a:gd fmla="*/ 2147483646 h 502" name="T7"/>
                <a:gd fmla="*/ 2147483646 w 352" name="T8"/>
                <a:gd fmla="*/ 2147483646 h 502" name="T9"/>
                <a:gd fmla="*/ 2147483646 w 352" name="T10"/>
                <a:gd fmla="*/ 2147483646 h 502" name="T11"/>
                <a:gd fmla="*/ 2147483646 w 352" name="T12"/>
                <a:gd fmla="*/ 2147483646 h 502" name="T13"/>
                <a:gd fmla="*/ 2147483646 w 352" name="T14"/>
                <a:gd fmla="*/ 2147483646 h 502" name="T15"/>
                <a:gd fmla="*/ 2147483646 w 352" name="T16"/>
                <a:gd fmla="*/ 2147483646 h 502" name="T17"/>
                <a:gd fmla="*/ 2147483646 w 352" name="T18"/>
                <a:gd fmla="*/ 2147483646 h 502" name="T19"/>
                <a:gd fmla="*/ 2147483646 w 352" name="T20"/>
                <a:gd fmla="*/ 2147483646 h 502" name="T21"/>
                <a:gd fmla="*/ 2147483646 w 352" name="T22"/>
                <a:gd fmla="*/ 2147483646 h 502" name="T23"/>
                <a:gd fmla="*/ 2147483646 w 352" name="T24"/>
                <a:gd fmla="*/ 2147483646 h 502" name="T25"/>
                <a:gd fmla="*/ 2147483646 w 352" name="T26"/>
                <a:gd fmla="*/ 2147483646 h 502" name="T27"/>
                <a:gd fmla="*/ 2147483646 w 352" name="T28"/>
                <a:gd fmla="*/ 2147483646 h 502" name="T29"/>
                <a:gd fmla="*/ 2147483646 w 352" name="T30"/>
                <a:gd fmla="*/ 2147483646 h 502" name="T31"/>
                <a:gd fmla="*/ 2147483646 w 352" name="T32"/>
                <a:gd fmla="*/ 2147483646 h 502" name="T33"/>
                <a:gd fmla="*/ 2147483646 w 352" name="T34"/>
                <a:gd fmla="*/ 2147483646 h 502" name="T35"/>
                <a:gd fmla="*/ 2147483646 w 352" name="T36"/>
                <a:gd fmla="*/ 2147483646 h 502" name="T37"/>
                <a:gd fmla="*/ 2147483646 w 352" name="T38"/>
                <a:gd fmla="*/ 2147483646 h 502" name="T39"/>
                <a:gd fmla="*/ 2147483646 w 352" name="T40"/>
                <a:gd fmla="*/ 2147483646 h 502" name="T41"/>
                <a:gd fmla="*/ 2147483646 w 352" name="T42"/>
                <a:gd fmla="*/ 2147483646 h 502" name="T43"/>
                <a:gd fmla="*/ 2147483646 w 352" name="T44"/>
                <a:gd fmla="*/ 2147483646 h 502" name="T45"/>
                <a:gd fmla="*/ 2147483646 w 352" name="T46"/>
                <a:gd fmla="*/ 2147483646 h 502" name="T47"/>
                <a:gd fmla="*/ 2147483646 w 352" name="T48"/>
                <a:gd fmla="*/ 2147483646 h 502" name="T49"/>
                <a:gd fmla="*/ 2147483646 w 352" name="T50"/>
                <a:gd fmla="*/ 2147483646 h 502" name="T51"/>
                <a:gd fmla="*/ 2147483646 w 352" name="T52"/>
                <a:gd fmla="*/ 2147483646 h 502" name="T53"/>
                <a:gd fmla="*/ 2147483646 w 352" name="T54"/>
                <a:gd fmla="*/ 2147483646 h 502" name="T55"/>
                <a:gd fmla="*/ 2147483646 w 352" name="T56"/>
                <a:gd fmla="*/ 2147483646 h 502" name="T57"/>
                <a:gd fmla="*/ 2147483646 w 352" name="T58"/>
                <a:gd fmla="*/ 2147483646 h 502" name="T59"/>
                <a:gd fmla="*/ 2147483646 w 352" name="T60"/>
                <a:gd fmla="*/ 2147483646 h 502" name="T61"/>
                <a:gd fmla="*/ 2147483646 w 352" name="T62"/>
                <a:gd fmla="*/ 2147483646 h 502" name="T63"/>
                <a:gd fmla="*/ 2147483646 w 352" name="T64"/>
                <a:gd fmla="*/ 2147483646 h 502" name="T65"/>
                <a:gd fmla="*/ 2147483646 w 352" name="T66"/>
                <a:gd fmla="*/ 2147483646 h 502" name="T67"/>
                <a:gd fmla="*/ 2147483646 w 352" name="T68"/>
                <a:gd fmla="*/ 2147483646 h 502" name="T69"/>
                <a:gd fmla="*/ 2147483646 w 352" name="T70"/>
                <a:gd fmla="*/ 2147483646 h 502" name="T71"/>
                <a:gd fmla="*/ 2147483646 w 352" name="T72"/>
                <a:gd fmla="*/ 2147483646 h 502" name="T73"/>
                <a:gd fmla="*/ 2147483646 w 352" name="T74"/>
                <a:gd fmla="*/ 2147483646 h 502" name="T75"/>
                <a:gd fmla="*/ 2147483646 w 352" name="T76"/>
                <a:gd fmla="*/ 2147483646 h 502" name="T77"/>
                <a:gd fmla="*/ 2147483646 w 352" name="T78"/>
                <a:gd fmla="*/ 2147483646 h 502" name="T79"/>
                <a:gd fmla="*/ 2147483646 w 352" name="T80"/>
                <a:gd fmla="*/ 2147483646 h 502" name="T81"/>
                <a:gd fmla="*/ 2147483646 w 352" name="T82"/>
                <a:gd fmla="*/ 2147483646 h 502" name="T83"/>
                <a:gd fmla="*/ 2147483646 w 352" name="T84"/>
                <a:gd fmla="*/ 2147483646 h 502" name="T85"/>
                <a:gd fmla="*/ 2147483646 w 352" name="T86"/>
                <a:gd fmla="*/ 2147483646 h 502" name="T87"/>
                <a:gd fmla="*/ 2147483646 w 352" name="T88"/>
                <a:gd fmla="*/ 2147483646 h 502" name="T89"/>
                <a:gd fmla="*/ 2147483646 w 352" name="T90"/>
                <a:gd fmla="*/ 2147483646 h 502" name="T91"/>
                <a:gd fmla="*/ 2147483646 w 352" name="T92"/>
                <a:gd fmla="*/ 2147483646 h 502" name="T93"/>
                <a:gd fmla="*/ 2147483646 w 352" name="T94"/>
                <a:gd fmla="*/ 2147483646 h 502" name="T95"/>
                <a:gd fmla="*/ 2147483646 w 352" name="T96"/>
                <a:gd fmla="*/ 2147483646 h 502" name="T97"/>
                <a:gd fmla="*/ 2147483646 w 352" name="T98"/>
                <a:gd fmla="*/ 2147483646 h 502" name="T99"/>
                <a:gd fmla="*/ 2147483646 w 352" name="T100"/>
                <a:gd fmla="*/ 2147483646 h 502" name="T101"/>
                <a:gd fmla="*/ 2147483646 w 352" name="T102"/>
                <a:gd fmla="*/ 2147483646 h 502" name="T103"/>
                <a:gd fmla="*/ 2147483646 w 352" name="T104"/>
                <a:gd fmla="*/ 2147483646 h 502" name="T105"/>
                <a:gd fmla="*/ 2147483646 w 352" name="T106"/>
                <a:gd fmla="*/ 2147483646 h 502" name="T107"/>
                <a:gd fmla="*/ 2147483646 w 352" name="T108"/>
                <a:gd fmla="*/ 2147483646 h 50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02" w="35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gdLst>
                <a:gd fmla="*/ 2147483646 w 370" name="T0"/>
                <a:gd fmla="*/ 2147483646 h 366" name="T1"/>
                <a:gd fmla="*/ 0 w 370" name="T2"/>
                <a:gd fmla="*/ 2147483646 h 366" name="T3"/>
                <a:gd fmla="*/ 2147483646 w 370" name="T4"/>
                <a:gd fmla="*/ 2147483646 h 366" name="T5"/>
                <a:gd fmla="*/ 2147483646 w 370" name="T6"/>
                <a:gd fmla="*/ 2147483646 h 366" name="T7"/>
                <a:gd fmla="*/ 2147483646 w 370" name="T8"/>
                <a:gd fmla="*/ 2147483646 h 366" name="T9"/>
                <a:gd fmla="*/ 2147483646 w 370" name="T10"/>
                <a:gd fmla="*/ 2147483646 h 366" name="T11"/>
                <a:gd fmla="*/ 2147483646 w 370" name="T12"/>
                <a:gd fmla="*/ 2147483646 h 366" name="T13"/>
                <a:gd fmla="*/ 2147483646 w 370" name="T14"/>
                <a:gd fmla="*/ 2147483646 h 366" name="T15"/>
                <a:gd fmla="*/ 2147483646 w 370" name="T16"/>
                <a:gd fmla="*/ 2147483646 h 366" name="T17"/>
                <a:gd fmla="*/ 2147483646 w 370" name="T18"/>
                <a:gd fmla="*/ 2147483646 h 366" name="T19"/>
                <a:gd fmla="*/ 2147483646 w 370" name="T20"/>
                <a:gd fmla="*/ 2147483646 h 366" name="T21"/>
                <a:gd fmla="*/ 2147483646 w 370" name="T22"/>
                <a:gd fmla="*/ 2147483646 h 366" name="T23"/>
                <a:gd fmla="*/ 2147483646 w 370" name="T24"/>
                <a:gd fmla="*/ 2147483646 h 366" name="T25"/>
                <a:gd fmla="*/ 2147483646 w 370" name="T26"/>
                <a:gd fmla="*/ 2147483646 h 366" name="T27"/>
                <a:gd fmla="*/ 2147483646 w 370" name="T28"/>
                <a:gd fmla="*/ 2147483646 h 366" name="T29"/>
                <a:gd fmla="*/ 2147483646 w 370" name="T30"/>
                <a:gd fmla="*/ 2147483646 h 366" name="T31"/>
                <a:gd fmla="*/ 2147483646 w 370" name="T32"/>
                <a:gd fmla="*/ 2147483646 h 366" name="T33"/>
                <a:gd fmla="*/ 2147483646 w 370" name="T34"/>
                <a:gd fmla="*/ 2147483646 h 366" name="T35"/>
                <a:gd fmla="*/ 2147483646 w 370" name="T36"/>
                <a:gd fmla="*/ 2147483646 h 366" name="T37"/>
                <a:gd fmla="*/ 2147483646 w 370" name="T38"/>
                <a:gd fmla="*/ 2147483646 h 366" name="T39"/>
                <a:gd fmla="*/ 2147483646 w 370" name="T40"/>
                <a:gd fmla="*/ 2147483646 h 366" name="T41"/>
                <a:gd fmla="*/ 2147483646 w 370" name="T42"/>
                <a:gd fmla="*/ 2147483646 h 366" name="T43"/>
                <a:gd fmla="*/ 2147483646 w 370" name="T44"/>
                <a:gd fmla="*/ 2147483646 h 366" name="T45"/>
                <a:gd fmla="*/ 2147483646 w 370" name="T46"/>
                <a:gd fmla="*/ 2147483646 h 366" name="T47"/>
                <a:gd fmla="*/ 2147483646 w 370" name="T48"/>
                <a:gd fmla="*/ 2147483646 h 366" name="T49"/>
                <a:gd fmla="*/ 2147483646 w 370" name="T50"/>
                <a:gd fmla="*/ 2147483646 h 366" name="T51"/>
                <a:gd fmla="*/ 2147483646 w 370" name="T52"/>
                <a:gd fmla="*/ 2147483646 h 366" name="T53"/>
                <a:gd fmla="*/ 2147483646 w 370" name="T54"/>
                <a:gd fmla="*/ 2147483646 h 366" name="T55"/>
                <a:gd fmla="*/ 2147483646 w 370" name="T56"/>
                <a:gd fmla="*/ 2147483646 h 366" name="T57"/>
                <a:gd fmla="*/ 2147483646 w 370" name="T58"/>
                <a:gd fmla="*/ 2147483646 h 366" name="T59"/>
                <a:gd fmla="*/ 2147483646 w 370" name="T60"/>
                <a:gd fmla="*/ 2147483646 h 366" name="T61"/>
                <a:gd fmla="*/ 2147483646 w 370" name="T62"/>
                <a:gd fmla="*/ 2147483646 h 366" name="T63"/>
                <a:gd fmla="*/ 2147483646 w 370" name="T64"/>
                <a:gd fmla="*/ 2147483646 h 366" name="T65"/>
                <a:gd fmla="*/ 2147483646 w 370" name="T66"/>
                <a:gd fmla="*/ 2147483646 h 366" name="T67"/>
                <a:gd fmla="*/ 2147483646 w 370" name="T68"/>
                <a:gd fmla="*/ 2147483646 h 366" name="T69"/>
                <a:gd fmla="*/ 2147483646 w 370" name="T70"/>
                <a:gd fmla="*/ 2147483646 h 366" name="T71"/>
                <a:gd fmla="*/ 2147483646 w 370" name="T72"/>
                <a:gd fmla="*/ 2147483646 h 366" name="T73"/>
                <a:gd fmla="*/ 2147483646 w 370" name="T74"/>
                <a:gd fmla="*/ 2147483646 h 366" name="T75"/>
                <a:gd fmla="*/ 2147483646 w 370" name="T76"/>
                <a:gd fmla="*/ 2147483646 h 366" name="T77"/>
                <a:gd fmla="*/ 2147483646 w 370" name="T78"/>
                <a:gd fmla="*/ 2147483646 h 366" name="T79"/>
                <a:gd fmla="*/ 2147483646 w 370" name="T80"/>
                <a:gd fmla="*/ 2147483646 h 366" name="T81"/>
                <a:gd fmla="*/ 2147483646 w 370" name="T82"/>
                <a:gd fmla="*/ 2147483646 h 366" name="T83"/>
                <a:gd fmla="*/ 2147483646 w 370" name="T84"/>
                <a:gd fmla="*/ 2147483646 h 366" name="T85"/>
                <a:gd fmla="*/ 2147483646 w 370" name="T86"/>
                <a:gd fmla="*/ 2147483646 h 366" name="T87"/>
                <a:gd fmla="*/ 2147483646 w 370" name="T88"/>
                <a:gd fmla="*/ 2147483646 h 366" name="T89"/>
                <a:gd fmla="*/ 2147483646 w 370" name="T90"/>
                <a:gd fmla="*/ 2147483646 h 366" name="T91"/>
                <a:gd fmla="*/ 2147483646 w 370" name="T92"/>
                <a:gd fmla="*/ 2147483646 h 366" name="T93"/>
                <a:gd fmla="*/ 2147483646 w 370" name="T94"/>
                <a:gd fmla="*/ 0 h 366" name="T95"/>
                <a:gd fmla="*/ 2147483646 w 370" name="T96"/>
                <a:gd fmla="*/ 2147483646 h 366" name="T97"/>
                <a:gd fmla="*/ 2147483646 w 370" name="T98"/>
                <a:gd fmla="*/ 2147483646 h 366" name="T99"/>
                <a:gd fmla="*/ 2147483646 w 370" name="T100"/>
                <a:gd fmla="*/ 2147483646 h 366" name="T101"/>
                <a:gd fmla="*/ 2147483646 w 370" name="T102"/>
                <a:gd fmla="*/ 2147483646 h 366" name="T103"/>
                <a:gd fmla="*/ 2147483646 w 370" name="T104"/>
                <a:gd fmla="*/ 2147483646 h 366" name="T105"/>
                <a:gd fmla="*/ 2147483646 w 370" name="T106"/>
                <a:gd fmla="*/ 2147483646 h 366" name="T107"/>
                <a:gd fmla="*/ 2147483646 w 370" name="T108"/>
                <a:gd fmla="*/ 2147483646 h 36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366" w="370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gdLst>
                <a:gd fmla="*/ 2147483646 w 106" name="T0"/>
                <a:gd fmla="*/ 0 h 256" name="T1"/>
                <a:gd fmla="*/ 2147483646 w 106" name="T2"/>
                <a:gd fmla="*/ 0 h 256" name="T3"/>
                <a:gd fmla="*/ 2147483646 w 106" name="T4"/>
                <a:gd fmla="*/ 2147483646 h 256" name="T5"/>
                <a:gd fmla="*/ 2147483646 w 106" name="T6"/>
                <a:gd fmla="*/ 2147483646 h 256" name="T7"/>
                <a:gd fmla="*/ 2147483646 w 106" name="T8"/>
                <a:gd fmla="*/ 2147483646 h 256" name="T9"/>
                <a:gd fmla="*/ 2147483646 w 106" name="T10"/>
                <a:gd fmla="*/ 2147483646 h 256" name="T11"/>
                <a:gd fmla="*/ 2147483646 w 106" name="T12"/>
                <a:gd fmla="*/ 2147483646 h 256" name="T13"/>
                <a:gd fmla="*/ 2147483646 w 106" name="T14"/>
                <a:gd fmla="*/ 2147483646 h 256" name="T15"/>
                <a:gd fmla="*/ 2147483646 w 106" name="T16"/>
                <a:gd fmla="*/ 2147483646 h 256" name="T17"/>
                <a:gd fmla="*/ 0 w 106" name="T18"/>
                <a:gd fmla="*/ 2147483646 h 256" name="T19"/>
                <a:gd fmla="*/ 2147483646 w 106" name="T20"/>
                <a:gd fmla="*/ 2147483646 h 256" name="T21"/>
                <a:gd fmla="*/ 2147483646 w 106" name="T22"/>
                <a:gd fmla="*/ 2147483646 h 256" name="T23"/>
                <a:gd fmla="*/ 2147483646 w 106" name="T24"/>
                <a:gd fmla="*/ 2147483646 h 256" name="T25"/>
                <a:gd fmla="*/ 2147483646 w 106" name="T26"/>
                <a:gd fmla="*/ 2147483646 h 256" name="T27"/>
                <a:gd fmla="*/ 2147483646 w 106" name="T28"/>
                <a:gd fmla="*/ 2147483646 h 256" name="T29"/>
                <a:gd fmla="*/ 2147483646 w 106" name="T30"/>
                <a:gd fmla="*/ 2147483646 h 256" name="T31"/>
                <a:gd fmla="*/ 2147483646 w 106" name="T32"/>
                <a:gd fmla="*/ 2147483646 h 256" name="T33"/>
                <a:gd fmla="*/ 2147483646 w 106" name="T34"/>
                <a:gd fmla="*/ 2147483646 h 256" name="T35"/>
                <a:gd fmla="*/ 2147483646 w 106" name="T36"/>
                <a:gd fmla="*/ 2147483646 h 256" name="T37"/>
                <a:gd fmla="*/ 2147483646 w 106" name="T38"/>
                <a:gd fmla="*/ 2147483646 h 256" name="T39"/>
                <a:gd fmla="*/ 2147483646 w 106" name="T40"/>
                <a:gd fmla="*/ 2147483646 h 256" name="T41"/>
                <a:gd fmla="*/ 2147483646 w 106" name="T42"/>
                <a:gd fmla="*/ 2147483646 h 256" name="T43"/>
                <a:gd fmla="*/ 2147483646 w 106" name="T44"/>
                <a:gd fmla="*/ 2147483646 h 256" name="T45"/>
                <a:gd fmla="*/ 2147483646 w 106" name="T46"/>
                <a:gd fmla="*/ 2147483646 h 256" name="T47"/>
                <a:gd fmla="*/ 2147483646 w 106" name="T48"/>
                <a:gd fmla="*/ 2147483646 h 256" name="T49"/>
                <a:gd fmla="*/ 2147483646 w 106" name="T50"/>
                <a:gd fmla="*/ 2147483646 h 256" name="T51"/>
                <a:gd fmla="*/ 2147483646 w 106" name="T52"/>
                <a:gd fmla="*/ 2147483646 h 256" name="T53"/>
                <a:gd fmla="*/ 2147483646 w 106" name="T54"/>
                <a:gd fmla="*/ 2147483646 h 256" name="T55"/>
                <a:gd fmla="*/ 2147483646 w 106" name="T56"/>
                <a:gd fmla="*/ 2147483646 h 256" name="T57"/>
                <a:gd fmla="*/ 2147483646 w 106" name="T58"/>
                <a:gd fmla="*/ 2147483646 h 256" name="T59"/>
                <a:gd fmla="*/ 2147483646 w 106" name="T60"/>
                <a:gd fmla="*/ 2147483646 h 256" name="T61"/>
                <a:gd fmla="*/ 2147483646 w 106" name="T62"/>
                <a:gd fmla="*/ 2147483646 h 256" name="T63"/>
                <a:gd fmla="*/ 2147483646 w 106" name="T64"/>
                <a:gd fmla="*/ 2147483646 h 256" name="T65"/>
                <a:gd fmla="*/ 2147483646 w 106" name="T66"/>
                <a:gd fmla="*/ 2147483646 h 256" name="T67"/>
                <a:gd fmla="*/ 2147483646 w 106" name="T68"/>
                <a:gd fmla="*/ 2147483646 h 256" name="T69"/>
                <a:gd fmla="*/ 2147483646 w 106" name="T70"/>
                <a:gd fmla="*/ 2147483646 h 256" name="T71"/>
                <a:gd fmla="*/ 2147483646 w 106" name="T72"/>
                <a:gd fmla="*/ 2147483646 h 256" name="T73"/>
                <a:gd fmla="*/ 2147483646 w 106" name="T74"/>
                <a:gd fmla="*/ 2147483646 h 256" name="T75"/>
                <a:gd fmla="*/ 2147483646 w 106" name="T76"/>
                <a:gd fmla="*/ 2147483646 h 256" name="T77"/>
                <a:gd fmla="*/ 2147483646 w 106" name="T78"/>
                <a:gd fmla="*/ 2147483646 h 256" name="T79"/>
                <a:gd fmla="*/ 2147483646 w 106" name="T80"/>
                <a:gd fmla="*/ 2147483646 h 256" name="T81"/>
                <a:gd fmla="*/ 2147483646 w 106" name="T82"/>
                <a:gd fmla="*/ 2147483646 h 256" name="T83"/>
                <a:gd fmla="*/ 2147483646 w 106" name="T84"/>
                <a:gd fmla="*/ 2147483646 h 256" name="T85"/>
                <a:gd fmla="*/ 2147483646 w 106" name="T86"/>
                <a:gd fmla="*/ 2147483646 h 256" name="T87"/>
                <a:gd fmla="*/ 2147483646 w 106" name="T88"/>
                <a:gd fmla="*/ 0 h 25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256" w="105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gdLst>
                <a:gd fmla="*/ 2147483646 w 160" name="T0"/>
                <a:gd fmla="*/ 2147483646 h 140" name="T1"/>
                <a:gd fmla="*/ 2147483646 w 160" name="T2"/>
                <a:gd fmla="*/ 2147483646 h 140" name="T3"/>
                <a:gd fmla="*/ 2147483646 w 160" name="T4"/>
                <a:gd fmla="*/ 2147483646 h 140" name="T5"/>
                <a:gd fmla="*/ 2147483646 w 160" name="T6"/>
                <a:gd fmla="*/ 2147483646 h 140" name="T7"/>
                <a:gd fmla="*/ 2147483646 w 160" name="T8"/>
                <a:gd fmla="*/ 2147483646 h 140" name="T9"/>
                <a:gd fmla="*/ 2147483646 w 160" name="T10"/>
                <a:gd fmla="*/ 2147483646 h 140" name="T11"/>
                <a:gd fmla="*/ 2147483646 w 160" name="T12"/>
                <a:gd fmla="*/ 2147483646 h 140" name="T13"/>
                <a:gd fmla="*/ 2147483646 w 160" name="T14"/>
                <a:gd fmla="*/ 2147483646 h 140" name="T15"/>
                <a:gd fmla="*/ 2147483646 w 160" name="T16"/>
                <a:gd fmla="*/ 2147483646 h 140" name="T17"/>
                <a:gd fmla="*/ 2147483646 w 160" name="T18"/>
                <a:gd fmla="*/ 2147483646 h 140" name="T19"/>
                <a:gd fmla="*/ 2147483646 w 160" name="T20"/>
                <a:gd fmla="*/ 2147483646 h 140" name="T21"/>
                <a:gd fmla="*/ 2147483646 w 160" name="T22"/>
                <a:gd fmla="*/ 2147483646 h 140" name="T23"/>
                <a:gd fmla="*/ 2147483646 w 160" name="T24"/>
                <a:gd fmla="*/ 2147483646 h 140" name="T25"/>
                <a:gd fmla="*/ 0 w 160" name="T26"/>
                <a:gd fmla="*/ 2147483646 h 140" name="T27"/>
                <a:gd fmla="*/ 2147483646 w 160" name="T28"/>
                <a:gd fmla="*/ 2147483646 h 140" name="T29"/>
                <a:gd fmla="*/ 2147483646 w 160" name="T30"/>
                <a:gd fmla="*/ 2147483646 h 140" name="T31"/>
                <a:gd fmla="*/ 2147483646 w 160" name="T32"/>
                <a:gd fmla="*/ 2147483646 h 140" name="T33"/>
                <a:gd fmla="*/ 2147483646 w 160" name="T34"/>
                <a:gd fmla="*/ 2147483646 h 140" name="T35"/>
                <a:gd fmla="*/ 2147483646 w 160" name="T36"/>
                <a:gd fmla="*/ 2147483646 h 140" name="T37"/>
                <a:gd fmla="*/ 2147483646 w 160" name="T38"/>
                <a:gd fmla="*/ 2147483646 h 140" name="T39"/>
                <a:gd fmla="*/ 2147483646 w 160" name="T40"/>
                <a:gd fmla="*/ 2147483646 h 140" name="T41"/>
                <a:gd fmla="*/ 2147483646 w 160" name="T42"/>
                <a:gd fmla="*/ 2147483646 h 140" name="T43"/>
                <a:gd fmla="*/ 2147483646 w 160" name="T44"/>
                <a:gd fmla="*/ 2147483646 h 140" name="T45"/>
                <a:gd fmla="*/ 2147483646 w 160" name="T46"/>
                <a:gd fmla="*/ 2147483646 h 140" name="T47"/>
                <a:gd fmla="*/ 2147483646 w 160" name="T48"/>
                <a:gd fmla="*/ 2147483646 h 140" name="T49"/>
                <a:gd fmla="*/ 2147483646 w 160" name="T50"/>
                <a:gd fmla="*/ 2147483646 h 140" name="T51"/>
                <a:gd fmla="*/ 2147483646 w 160" name="T52"/>
                <a:gd fmla="*/ 2147483646 h 140" name="T53"/>
                <a:gd fmla="*/ 2147483646 w 160" name="T54"/>
                <a:gd fmla="*/ 2147483646 h 140" name="T55"/>
                <a:gd fmla="*/ 2147483646 w 160" name="T56"/>
                <a:gd fmla="*/ 2147483646 h 140" name="T57"/>
                <a:gd fmla="*/ 2147483646 w 160" name="T58"/>
                <a:gd fmla="*/ 2147483646 h 140" name="T59"/>
                <a:gd fmla="*/ 2147483646 w 160" name="T60"/>
                <a:gd fmla="*/ 2147483646 h 140" name="T61"/>
                <a:gd fmla="*/ 2147483646 w 160" name="T62"/>
                <a:gd fmla="*/ 2147483646 h 140" name="T63"/>
                <a:gd fmla="*/ 2147483646 w 160" name="T64"/>
                <a:gd fmla="*/ 2147483646 h 140" name="T65"/>
                <a:gd fmla="*/ 2147483646 w 160" name="T66"/>
                <a:gd fmla="*/ 2147483646 h 140" name="T67"/>
                <a:gd fmla="*/ 2147483646 w 160" name="T68"/>
                <a:gd fmla="*/ 2147483646 h 140" name="T69"/>
                <a:gd fmla="*/ 2147483646 w 160" name="T70"/>
                <a:gd fmla="*/ 2147483646 h 140" name="T71"/>
                <a:gd fmla="*/ 2147483646 w 160" name="T72"/>
                <a:gd fmla="*/ 2147483646 h 140" name="T73"/>
                <a:gd fmla="*/ 2147483646 w 160" name="T74"/>
                <a:gd fmla="*/ 2147483646 h 140" name="T75"/>
                <a:gd fmla="*/ 2147483646 w 160" name="T76"/>
                <a:gd fmla="*/ 2147483646 h 140" name="T77"/>
                <a:gd fmla="*/ 2147483646 w 160" name="T78"/>
                <a:gd fmla="*/ 2147483646 h 140" name="T79"/>
                <a:gd fmla="*/ 2147483646 w 160" name="T80"/>
                <a:gd fmla="*/ 2147483646 h 140" name="T81"/>
                <a:gd fmla="*/ 2147483646 w 160" name="T82"/>
                <a:gd fmla="*/ 0 h 140" name="T83"/>
                <a:gd fmla="*/ 2147483646 w 160" name="T84"/>
                <a:gd fmla="*/ 2147483646 h 140" name="T85"/>
                <a:gd fmla="*/ 2147483646 w 160" name="T86"/>
                <a:gd fmla="*/ 2147483646 h 140" name="T87"/>
                <a:gd fmla="*/ 2147483646 w 160" name="T88"/>
                <a:gd fmla="*/ 2147483646 h 140" name="T89"/>
                <a:gd fmla="*/ 2147483646 w 160" name="T90"/>
                <a:gd fmla="*/ 2147483646 h 140" name="T91"/>
                <a:gd fmla="*/ 2147483646 w 160" name="T92"/>
                <a:gd fmla="*/ 2147483646 h 140" name="T93"/>
                <a:gd fmla="*/ 2147483646 w 160" name="T94"/>
                <a:gd fmla="*/ 2147483646 h 140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140" w="16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1433513" y="4294188"/>
            <a:ext cx="4343400" cy="0"/>
          </a:xfrm>
          <a:prstGeom prst="line">
            <a:avLst/>
          </a:prstGeom>
          <a:ln>
            <a:solidFill>
              <a:srgbClr val="2C3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文本框 39"/>
          <p:cNvSpPr txBox="1">
            <a:spLocks noChangeArrowheads="1"/>
          </p:cNvSpPr>
          <p:nvPr/>
        </p:nvSpPr>
        <p:spPr bwMode="auto">
          <a:xfrm>
            <a:off x="608013" y="4365625"/>
            <a:ext cx="4481512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22532" name="文本框 41"/>
          <p:cNvSpPr txBox="1">
            <a:spLocks noChangeArrowheads="1"/>
          </p:cNvSpPr>
          <p:nvPr/>
        </p:nvSpPr>
        <p:spPr bwMode="auto">
          <a:xfrm>
            <a:off x="1093788" y="3765550"/>
            <a:ext cx="382587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4800">
                <a:latin charset="0" panose="020f0502020204030204" pitchFamily="34" typeface="Calibri"/>
              </a:rPr>
              <a:t>1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6980238" y="2490788"/>
            <a:ext cx="3582987" cy="20637"/>
          </a:xfrm>
          <a:prstGeom prst="line">
            <a:avLst/>
          </a:prstGeom>
          <a:ln>
            <a:solidFill>
              <a:srgbClr val="2C3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文本框 44"/>
          <p:cNvSpPr txBox="1">
            <a:spLocks noChangeArrowheads="1"/>
          </p:cNvSpPr>
          <p:nvPr/>
        </p:nvSpPr>
        <p:spPr bwMode="auto">
          <a:xfrm>
            <a:off x="10417174" y="2062163"/>
            <a:ext cx="382588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4800">
                <a:latin charset="0" panose="020f0502020204030204" pitchFamily="34" typeface="Calibri"/>
              </a:rPr>
              <a:t>2</a:t>
            </a:r>
          </a:p>
        </p:txBody>
      </p:sp>
      <p:sp>
        <p:nvSpPr>
          <p:cNvPr id="22535" name="文本框 45"/>
          <p:cNvSpPr txBox="1">
            <a:spLocks noChangeArrowheads="1"/>
          </p:cNvSpPr>
          <p:nvPr/>
        </p:nvSpPr>
        <p:spPr bwMode="auto">
          <a:xfrm>
            <a:off x="7680324" y="2744788"/>
            <a:ext cx="4481513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000">
                <a:solidFill>
                  <a:srgbClr val="2C3B38"/>
                </a:solidFill>
                <a:latin charset="0" panose="020f0502020204030204" pitchFamily="34" typeface="Calibri"/>
              </a:rPr>
              <a:t>PUT YOUR TEXT HERE PUT YOUR TEXT HERE PUT YOUR TEXT HERE PUT YOUR TEXT HERE </a:t>
            </a:r>
          </a:p>
        </p:txBody>
      </p:sp>
      <p:sp>
        <p:nvSpPr>
          <p:cNvPr id="47" name="矩形 46"/>
          <p:cNvSpPr/>
          <p:nvPr/>
        </p:nvSpPr>
        <p:spPr>
          <a:xfrm>
            <a:off x="0" y="573088"/>
            <a:ext cx="3330575" cy="504825"/>
          </a:xfrm>
          <a:prstGeom prst="rect">
            <a:avLst/>
          </a:prstGeom>
          <a:solidFill>
            <a:srgbClr val="2C3B38"/>
          </a:solidFill>
          <a:ln>
            <a:solidFill>
              <a:srgbClr val="2C3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bg1"/>
                </a:solidFill>
              </a:rPr>
              <a:t>PUT YOUR TEXT HERE</a:t>
            </a:r>
          </a:p>
        </p:txBody>
      </p:sp>
    </p:spTree>
  </p:cSld>
  <p:clrMapOvr>
    <a:masterClrMapping/>
  </p:clrMapOvr>
  <p:transition spd="slow">
    <p:dissolve/>
  </p:transition>
  <p:timing/>
</p:sld>
</file>

<file path=ppt/tags/tag1.xml><?xml version="1.0" encoding="utf-8"?>
<p:tagLst xmlns:p="http://schemas.openxmlformats.org/presentationml/2006/main">
  <p:tag name="MH" val="20150912115540"/>
  <p:tag name="MH_LIBRARY" val="GRAPHIC"/>
  <p:tag name="MH_ORDER" val="2"/>
  <p:tag name="MH_TYPE" val="Other"/>
</p:tagLst>
</file>

<file path=ppt/tags/tag10.xml><?xml version="1.0" encoding="utf-8"?>
<p:tagLst xmlns:p="http://schemas.openxmlformats.org/presentationml/2006/main">
  <p:tag name="MH" val="20150912115540"/>
  <p:tag name="MH_LIBRARY" val="GRAPHIC"/>
  <p:tag name="MH_ORDER" val="10"/>
  <p:tag name="MH_TYPE" val="Other"/>
</p:tagLst>
</file>

<file path=ppt/tags/tag11.xml><?xml version="1.0" encoding="utf-8"?>
<p:tagLst xmlns:p="http://schemas.openxmlformats.org/presentationml/2006/main">
  <p:tag name="MH" val="20150912115540"/>
  <p:tag name="MH_LIBRARY" val="GRAPHIC"/>
  <p:tag name="MH_ORDER" val="11"/>
  <p:tag name="MH_TYPE" val="Other"/>
</p:tagLst>
</file>

<file path=ppt/tags/tag12.xml><?xml version="1.0" encoding="utf-8"?>
<p:tagLst xmlns:p="http://schemas.openxmlformats.org/presentationml/2006/main">
  <p:tag name="MH" val="20150912115540"/>
  <p:tag name="MH_LIBRARY" val="GRAPHIC"/>
  <p:tag name="MH_ORDER" val="12"/>
  <p:tag name="MH_TYPE" val="Other"/>
</p:tagLst>
</file>

<file path=ppt/tags/tag13.xml><?xml version="1.0" encoding="utf-8"?>
<p:tagLst xmlns:p="http://schemas.openxmlformats.org/presentationml/2006/main">
  <p:tag name="MH" val="20150912115540"/>
  <p:tag name="MH_LIBRARY" val="GRAPHIC"/>
  <p:tag name="MH_ORDER" val="13"/>
  <p:tag name="MH_TYPE" val="Other"/>
</p:tagLst>
</file>

<file path=ppt/tags/tag14.xml><?xml version="1.0" encoding="utf-8"?>
<p:tagLst xmlns:p="http://schemas.openxmlformats.org/presentationml/2006/main">
  <p:tag name="MH" val="20150912115540"/>
  <p:tag name="MH_LIBRARY" val="GRAPHIC"/>
  <p:tag name="MH_ORDER" val="14"/>
  <p:tag name="MH_TYPE" val="Other"/>
</p:tagLst>
</file>

<file path=ppt/tags/tag15.xml><?xml version="1.0" encoding="utf-8"?>
<p:tagLst xmlns:p="http://schemas.openxmlformats.org/presentationml/2006/main">
  <p:tag name="MH" val="20150912115540"/>
  <p:tag name="MH_LIBRARY" val="GRAPHIC"/>
  <p:tag name="MH_ORDER" val="1"/>
  <p:tag name="MH_TYPE" val="SubTitle"/>
</p:tagLst>
</file>

<file path=ppt/tags/tag16.xml><?xml version="1.0" encoding="utf-8"?>
<p:tagLst xmlns:p="http://schemas.openxmlformats.org/presentationml/2006/main">
  <p:tag name="MH" val="20150912115540"/>
  <p:tag name="MH_LIBRARY" val="GRAPHIC"/>
  <p:tag name="MH_ORDER" val="1"/>
  <p:tag name="MH_TYPE" val="Text"/>
</p:tagLst>
</file>

<file path=ppt/tags/tag17.xml><?xml version="1.0" encoding="utf-8"?>
<p:tagLst xmlns:p="http://schemas.openxmlformats.org/presentationml/2006/main">
  <p:tag name="MH" val="20150912115540"/>
  <p:tag name="MH_LIBRARY" val="GRAPHIC"/>
  <p:tag name="MH_ORDER" val="15"/>
  <p:tag name="MH_TYPE" val="Other"/>
</p:tagLst>
</file>

<file path=ppt/tags/tag18.xml><?xml version="1.0" encoding="utf-8"?>
<p:tagLst xmlns:p="http://schemas.openxmlformats.org/presentationml/2006/main">
  <p:tag name="MH" val="20150912115540"/>
  <p:tag name="MH_LIBRARY" val="GRAPHIC"/>
  <p:tag name="MH_ORDER" val="16"/>
  <p:tag name="MH_TYPE" val="Other"/>
</p:tagLst>
</file>

<file path=ppt/tags/tag19.xml><?xml version="1.0" encoding="utf-8"?>
<p:tagLst xmlns:p="http://schemas.openxmlformats.org/presentationml/2006/main">
  <p:tag name="MH" val="20150912115540"/>
  <p:tag name="MH_LIBRARY" val="GRAPHIC"/>
  <p:tag name="MH_ORDER" val="17"/>
  <p:tag name="MH_TYPE" val="Other"/>
</p:tagLst>
</file>

<file path=ppt/tags/tag2.xml><?xml version="1.0" encoding="utf-8"?>
<p:tagLst xmlns:p="http://schemas.openxmlformats.org/presentationml/2006/main">
  <p:tag name="MH" val="20150912115540"/>
  <p:tag name="MH_LIBRARY" val="GRAPHIC"/>
  <p:tag name="MH_ORDER" val="1"/>
  <p:tag name="MH_TYPE" val="Other"/>
</p:tagLst>
</file>

<file path=ppt/tags/tag20.xml><?xml version="1.0" encoding="utf-8"?>
<p:tagLst xmlns:p="http://schemas.openxmlformats.org/presentationml/2006/main">
  <p:tag name="MH" val="20150912115540"/>
  <p:tag name="MH_LIBRARY" val="GRAPHIC"/>
  <p:tag name="MH_ORDER" val="18"/>
  <p:tag name="MH_TYPE" val="Other"/>
</p:tagLst>
</file>

<file path=ppt/tags/tag21.xml><?xml version="1.0" encoding="utf-8"?>
<p:tagLst xmlns:p="http://schemas.openxmlformats.org/presentationml/2006/main">
  <p:tag name="MH" val="20150912115540"/>
  <p:tag name="MH_LIBRARY" val="GRAPHIC"/>
  <p:tag name="MH_ORDER" val="19"/>
  <p:tag name="MH_TYPE" val="Other"/>
</p:tagLst>
</file>

<file path=ppt/tags/tag22.xml><?xml version="1.0" encoding="utf-8"?>
<p:tagLst xmlns:p="http://schemas.openxmlformats.org/presentationml/2006/main">
  <p:tag name="MH" val="20150912115540"/>
  <p:tag name="MH_LIBRARY" val="GRAPHIC"/>
  <p:tag name="MH_ORDER" val="20"/>
  <p:tag name="MH_TYPE" val="Other"/>
</p:tagLst>
</file>

<file path=ppt/tags/tag23.xml><?xml version="1.0" encoding="utf-8"?>
<p:tagLst xmlns:p="http://schemas.openxmlformats.org/presentationml/2006/main">
  <p:tag name="MH" val="20150912115540"/>
  <p:tag name="MH_LIBRARY" val="GRAPHIC"/>
  <p:tag name="MH_ORDER" val="21"/>
  <p:tag name="MH_TYPE" val="Other"/>
</p:tagLst>
</file>

<file path=ppt/tags/tag24.xml><?xml version="1.0" encoding="utf-8"?>
<p:tagLst xmlns:p="http://schemas.openxmlformats.org/presentationml/2006/main">
  <p:tag name="MH" val="20150912115540"/>
  <p:tag name="MH_LIBRARY" val="GRAPHIC"/>
  <p:tag name="MH_ORDER" val="22"/>
  <p:tag name="MH_TYPE" val="Other"/>
</p:tagLst>
</file>

<file path=ppt/tags/tag25.xml><?xml version="1.0" encoding="utf-8"?>
<p:tagLst xmlns:p="http://schemas.openxmlformats.org/presentationml/2006/main">
  <p:tag name="MH" val="20150912115540"/>
  <p:tag name="MH_LIBRARY" val="GRAPHIC"/>
  <p:tag name="MH_ORDER" val="23"/>
  <p:tag name="MH_TYPE" val="Other"/>
</p:tagLst>
</file>

<file path=ppt/tags/tag26.xml><?xml version="1.0" encoding="utf-8"?>
<p:tagLst xmlns:p="http://schemas.openxmlformats.org/presentationml/2006/main">
  <p:tag name="MH" val="20150912115540"/>
  <p:tag name="MH_LIBRARY" val="GRAPHIC"/>
  <p:tag name="MH_ORDER" val="24"/>
  <p:tag name="MH_TYPE" val="Other"/>
</p:tagLst>
</file>

<file path=ppt/tags/tag27.xml><?xml version="1.0" encoding="utf-8"?>
<p:tagLst xmlns:p="http://schemas.openxmlformats.org/presentationml/2006/main">
  <p:tag name="MH" val="20150912115540"/>
  <p:tag name="MH_LIBRARY" val="GRAPHIC"/>
  <p:tag name="MH_ORDER" val="25"/>
  <p:tag name="MH_TYPE" val="Other"/>
</p:tagLst>
</file>

<file path=ppt/tags/tag28.xml><?xml version="1.0" encoding="utf-8"?>
<p:tagLst xmlns:p="http://schemas.openxmlformats.org/presentationml/2006/main">
  <p:tag name="MH" val="20150912115540"/>
  <p:tag name="MH_LIBRARY" val="GRAPHIC"/>
  <p:tag name="MH_ORDER" val="26"/>
  <p:tag name="MH_TYPE" val="Other"/>
</p:tagLst>
</file>

<file path=ppt/tags/tag29.xml><?xml version="1.0" encoding="utf-8"?>
<p:tagLst xmlns:p="http://schemas.openxmlformats.org/presentationml/2006/main">
  <p:tag name="MH" val="20150912115540"/>
  <p:tag name="MH_LIBRARY" val="GRAPHIC"/>
  <p:tag name="MH_ORDER" val="27"/>
  <p:tag name="MH_TYPE" val="Other"/>
</p:tagLst>
</file>

<file path=ppt/tags/tag3.xml><?xml version="1.0" encoding="utf-8"?>
<p:tagLst xmlns:p="http://schemas.openxmlformats.org/presentationml/2006/main">
  <p:tag name="MH" val="20150912115540"/>
  <p:tag name="MH_LIBRARY" val="GRAPHIC"/>
  <p:tag name="MH_ORDER" val="3"/>
  <p:tag name="MH_TYPE" val="Other"/>
</p:tagLst>
</file>

<file path=ppt/tags/tag30.xml><?xml version="1.0" encoding="utf-8"?>
<p:tagLst xmlns:p="http://schemas.openxmlformats.org/presentationml/2006/main">
  <p:tag name="MH" val="20150912115540"/>
  <p:tag name="MH_LIBRARY" val="GRAPHIC"/>
  <p:tag name="MH_ORDER" val="28"/>
  <p:tag name="MH_TYPE" val="Other"/>
</p:tagLst>
</file>

<file path=ppt/tags/tag31.xml><?xml version="1.0" encoding="utf-8"?>
<p:tagLst xmlns:p="http://schemas.openxmlformats.org/presentationml/2006/main">
  <p:tag name="MH" val="20150912115540"/>
  <p:tag name="MH_LIBRARY" val="GRAPHIC"/>
  <p:tag name="MH_ORDER" val="1"/>
  <p:tag name="MH_TYPE" val="Desc"/>
</p:tagLst>
</file>

<file path=ppt/tags/tag32.xml><?xml version="1.0" encoding="utf-8"?>
<p:tagLst xmlns:p="http://schemas.openxmlformats.org/presentationml/2006/main">
  <p:tag name="MH" val="20150912115540"/>
  <p:tag name="MH_CATEGORY" val="#ShuJTB#"/>
  <p:tag name="MH_LAYOUT" val="SubTitleTextDesc"/>
  <p:tag name="MH_LIBRARY" val="GRAPHIC"/>
  <p:tag name="MH_NUMBER" val="大于六"/>
  <p:tag name="MH_TYPE" val="#NeiR#"/>
</p:tagLst>
</file>

<file path=ppt/tags/tag33.xml><?xml version="1.0" encoding="utf-8"?>
<p:tagLst xmlns:p="http://schemas.openxmlformats.org/presentationml/2006/main">
  <p:tag name="MH" val="20150911174126"/>
  <p:tag name="MH_LIBRARY" val="GRAPHIC"/>
  <p:tag name="MH_ORDER" val="任意多边形 17"/>
</p:tagLst>
</file>

<file path=ppt/tags/tag34.xml><?xml version="1.0" encoding="utf-8"?>
<p:tagLst xmlns:p="http://schemas.openxmlformats.org/presentationml/2006/main">
  <p:tag name="MH" val="20150911174126"/>
  <p:tag name="MH_LIBRARY" val="GRAPHIC"/>
  <p:tag name="MH_ORDER" val="Text Box 20"/>
</p:tagLst>
</file>

<file path=ppt/tags/tag35.xml><?xml version="1.0" encoding="utf-8"?>
<p:tagLst xmlns:p="http://schemas.openxmlformats.org/presentationml/2006/main">
  <p:tag name="MH" val="20150911174126"/>
  <p:tag name="MH_LIBRARY" val="GRAPHIC"/>
  <p:tag name="MH_ORDER" val="直接连接符 22"/>
</p:tagLst>
</file>

<file path=ppt/tags/tag36.xml><?xml version="1.0" encoding="utf-8"?>
<p:tagLst xmlns:p="http://schemas.openxmlformats.org/presentationml/2006/main">
  <p:tag name="MH" val="20150911174126"/>
  <p:tag name="MH_LIBRARY" val="GRAPHIC"/>
  <p:tag name="MH_ORDER" val="直接连接符 24"/>
</p:tagLst>
</file>

<file path=ppt/tags/tag37.xml><?xml version="1.0" encoding="utf-8"?>
<p:tagLst xmlns:p="http://schemas.openxmlformats.org/presentationml/2006/main">
  <p:tag name="MH" val="20150911174126"/>
  <p:tag name="MH_LIBRARY" val="GRAPHIC"/>
  <p:tag name="MH_ORDER" val="椭圆 25"/>
</p:tagLst>
</file>

<file path=ppt/tags/tag38.xml><?xml version="1.0" encoding="utf-8"?>
<p:tagLst xmlns:p="http://schemas.openxmlformats.org/presentationml/2006/main">
  <p:tag name="MH" val="20150911174126"/>
  <p:tag name="MH_LIBRARY" val="GRAPHIC"/>
  <p:tag name="MH_ORDER" val="椭圆 28"/>
</p:tagLst>
</file>

<file path=ppt/tags/tag39.xml><?xml version="1.0" encoding="utf-8"?>
<p:tagLst xmlns:p="http://schemas.openxmlformats.org/presentationml/2006/main">
  <p:tag name="MH" val="20150911174126"/>
  <p:tag name="MH_LIBRARY" val="GRAPHIC"/>
  <p:tag name="MH_ORDER" val="椭圆 29"/>
</p:tagLst>
</file>

<file path=ppt/tags/tag4.xml><?xml version="1.0" encoding="utf-8"?>
<p:tagLst xmlns:p="http://schemas.openxmlformats.org/presentationml/2006/main">
  <p:tag name="MH" val="20150912115540"/>
  <p:tag name="MH_LIBRARY" val="GRAPHIC"/>
  <p:tag name="MH_ORDER" val="4"/>
  <p:tag name="MH_TYPE" val="Other"/>
</p:tagLst>
</file>

<file path=ppt/tags/tag40.xml><?xml version="1.0" encoding="utf-8"?>
<p:tagLst xmlns:p="http://schemas.openxmlformats.org/presentationml/2006/main">
  <p:tag name="MH" val="20150911174126"/>
  <p:tag name="MH_LIBRARY" val="GRAPHIC"/>
  <p:tag name="MH_ORDER" val="椭圆 30"/>
</p:tagLst>
</file>

<file path=ppt/tags/tag41.xml><?xml version="1.0" encoding="utf-8"?>
<p:tagLst xmlns:p="http://schemas.openxmlformats.org/presentationml/2006/main">
  <p:tag name="MH" val="20150911174126"/>
  <p:tag name="MH_LIBRARY" val="GRAPHIC"/>
  <p:tag name="MH_ORDER" val="椭圆 31"/>
</p:tagLst>
</file>

<file path=ppt/tags/tag42.xml><?xml version="1.0" encoding="utf-8"?>
<p:tagLst xmlns:p="http://schemas.openxmlformats.org/presentationml/2006/main">
  <p:tag name="MH" val="20150911174126"/>
  <p:tag name="MH_LIBRARY" val="GRAPHIC"/>
  <p:tag name="MH_ORDER" val="椭圆 32"/>
</p:tagLst>
</file>

<file path=ppt/tags/tag43.xml><?xml version="1.0" encoding="utf-8"?>
<p:tagLst xmlns:p="http://schemas.openxmlformats.org/presentationml/2006/main">
  <p:tag name="MH" val="20150911174126"/>
  <p:tag name="MH_LIBRARY" val="GRAPHIC"/>
  <p:tag name="MH_ORDER" val="椭圆 33"/>
</p:tagLst>
</file>

<file path=ppt/tags/tag44.xml><?xml version="1.0" encoding="utf-8"?>
<p:tagLst xmlns:p="http://schemas.openxmlformats.org/presentationml/2006/main">
  <p:tag name="MH" val="20150911174126"/>
  <p:tag name="MH_LIBRARY" val="GRAPHIC"/>
  <p:tag name="MH_ORDER" val="椭圆 34"/>
</p:tagLst>
</file>

<file path=ppt/tags/tag45.xml><?xml version="1.0" encoding="utf-8"?>
<p:tagLst xmlns:p="http://schemas.openxmlformats.org/presentationml/2006/main">
  <p:tag name="MH" val="20150911174126"/>
  <p:tag name="MH_LIBRARY" val="GRAPHIC"/>
  <p:tag name="MH_ORDER" val="Text Box 20"/>
</p:tagLst>
</file>

<file path=ppt/tags/tag46.xml><?xml version="1.0" encoding="utf-8"?>
<p:tagLst xmlns:p="http://schemas.openxmlformats.org/presentationml/2006/main">
  <p:tag name="MH" val="20150911174126"/>
  <p:tag name="MH_LIBRARY" val="GRAPHIC"/>
</p:tagLst>
</file>

<file path=ppt/tags/tag4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5.xml><?xml version="1.0" encoding="utf-8"?>
<p:tagLst xmlns:p="http://schemas.openxmlformats.org/presentationml/2006/main">
  <p:tag name="MH" val="20150912115540"/>
  <p:tag name="MH_LIBRARY" val="GRAPHIC"/>
  <p:tag name="MH_ORDER" val="5"/>
  <p:tag name="MH_TYPE" val="Other"/>
</p:tagLst>
</file>

<file path=ppt/tags/tag6.xml><?xml version="1.0" encoding="utf-8"?>
<p:tagLst xmlns:p="http://schemas.openxmlformats.org/presentationml/2006/main">
  <p:tag name="MH" val="20150912115540"/>
  <p:tag name="MH_LIBRARY" val="GRAPHIC"/>
  <p:tag name="MH_ORDER" val="6"/>
  <p:tag name="MH_TYPE" val="Other"/>
</p:tagLst>
</file>

<file path=ppt/tags/tag7.xml><?xml version="1.0" encoding="utf-8"?>
<p:tagLst xmlns:p="http://schemas.openxmlformats.org/presentationml/2006/main">
  <p:tag name="MH" val="20150912115540"/>
  <p:tag name="MH_LIBRARY" val="GRAPHIC"/>
  <p:tag name="MH_ORDER" val="7"/>
  <p:tag name="MH_TYPE" val="Other"/>
</p:tagLst>
</file>

<file path=ppt/tags/tag8.xml><?xml version="1.0" encoding="utf-8"?>
<p:tagLst xmlns:p="http://schemas.openxmlformats.org/presentationml/2006/main">
  <p:tag name="MH" val="20150912115540"/>
  <p:tag name="MH_LIBRARY" val="GRAPHIC"/>
  <p:tag name="MH_ORDER" val="8"/>
  <p:tag name="MH_TYPE" val="Other"/>
</p:tagLst>
</file>

<file path=ppt/tags/tag9.xml><?xml version="1.0" encoding="utf-8"?>
<p:tagLst xmlns:p="http://schemas.openxmlformats.org/presentationml/2006/main">
  <p:tag name="MH" val="20150912115540"/>
  <p:tag name="MH_LIBRARY" val="GRAPHIC"/>
  <p:tag name="MH_ORDER" val="9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98</Paragraphs>
  <Slides>15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5">
      <vt:lpstr>Arial</vt:lpstr>
      <vt:lpstr>Calibri Light</vt:lpstr>
      <vt:lpstr>Calibri</vt:lpstr>
      <vt:lpstr>宋体</vt:lpstr>
      <vt:lpstr>微软雅黑</vt:lpstr>
      <vt:lpstr>华文细黑</vt:lpstr>
      <vt:lpstr>华文琥珀</vt:lpstr>
      <vt:lpstr>Arial Narrow</vt:lpstr>
      <vt:lpstr>Arial Black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2021-08-22T11:51:34Z</dcterms:created>
  <cp:lastPrinted>2021-08-22T11:51:34Z</cp:lastPrinted>
  <dcterms:modified xsi:type="dcterms:W3CDTF">2021-08-22T05:36:54Z</dcterms:modified>
  <cp:revision>1</cp:revision>
</cp:coreProperties>
</file>